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342" r:id="rId3"/>
    <p:sldId id="264" r:id="rId4"/>
    <p:sldId id="343" r:id="rId5"/>
    <p:sldId id="344" r:id="rId6"/>
    <p:sldId id="256" r:id="rId7"/>
    <p:sldId id="314" r:id="rId8"/>
    <p:sldId id="308" r:id="rId10"/>
    <p:sldId id="299" r:id="rId11"/>
    <p:sldId id="367" r:id="rId12"/>
    <p:sldId id="364" r:id="rId13"/>
    <p:sldId id="370" r:id="rId14"/>
    <p:sldId id="304" r:id="rId15"/>
    <p:sldId id="313" r:id="rId16"/>
    <p:sldId id="347" r:id="rId17"/>
    <p:sldId id="350" r:id="rId18"/>
    <p:sldId id="349" r:id="rId19"/>
    <p:sldId id="351" r:id="rId20"/>
    <p:sldId id="369" r:id="rId21"/>
    <p:sldId id="352" r:id="rId22"/>
    <p:sldId id="374" r:id="rId23"/>
    <p:sldId id="372" r:id="rId24"/>
    <p:sldId id="362" r:id="rId25"/>
    <p:sldId id="348" r:id="rId26"/>
    <p:sldId id="375" r:id="rId27"/>
    <p:sldId id="355" r:id="rId28"/>
    <p:sldId id="353" r:id="rId29"/>
    <p:sldId id="310" r:id="rId30"/>
    <p:sldId id="377" r:id="rId31"/>
    <p:sldId id="357" r:id="rId32"/>
    <p:sldId id="376" r:id="rId33"/>
    <p:sldId id="365" r:id="rId34"/>
    <p:sldId id="379" r:id="rId35"/>
    <p:sldId id="354" r:id="rId36"/>
    <p:sldId id="271" r:id="rId37"/>
    <p:sldId id="328" r:id="rId38"/>
  </p:sldIdLst>
  <p:sldSz cx="12192000" cy="6858000"/>
  <p:notesSz cx="6858000" cy="9144000"/>
  <p:embeddedFontLst>
    <p:embeddedFont>
      <p:font typeface="SimSun" panose="02010600030101010101" pitchFamily="2" charset="-122"/>
      <p:regular r:id="rId42"/>
    </p:embeddedFont>
    <p:embeddedFont>
      <p:font typeface="Amazone" panose="03020702060507090A04" pitchFamily="66" charset="0"/>
      <p:regular r:id="rId43"/>
    </p:embeddedFont>
    <p:embeddedFont>
      <p:font typeface="Microsoft YaHei" panose="020B0503020204020204" pitchFamily="34" charset="-122"/>
      <p:regular r:id="rId44"/>
    </p:embeddedFont>
    <p:embeddedFont>
      <p:font typeface="#9Slide03 AmpleSoft" panose="02000000000000000000" pitchFamily="2" charset="0"/>
      <p:regular r:id="rId45"/>
    </p:embeddedFont>
    <p:embeddedFont>
      <p:font typeface="Calibri Light" panose="020F0302020204030204" charset="0"/>
      <p:regular r:id="rId46"/>
      <p:italic r:id="rId47"/>
    </p:embeddedFont>
    <p:embeddedFont>
      <p:font typeface="Calibri" panose="020F0502020204030204" charset="0"/>
      <p:regular r:id="rId48"/>
      <p:bold r:id="rId49"/>
      <p:italic r:id="rId50"/>
      <p:boldItalic r:id="rId51"/>
    </p:embeddedFont>
    <p:embeddedFont>
      <p:font typeface="#9Slide03 Arima Madurai ExtraBo" panose="00000900000000000000" pitchFamily="2" charset="0"/>
      <p:bold r:id="rId52"/>
    </p:embeddedFont>
    <p:embeddedFont>
      <p:font typeface="#9Slide03 Arima Madurai Bold" panose="00000800000000000000" pitchFamily="2" charset="0"/>
      <p:bold r:id="rId5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F"/>
    <a:srgbClr val="E3D9D8"/>
    <a:srgbClr val="E4DAD9"/>
    <a:srgbClr val="C8A858"/>
    <a:srgbClr val="FF99FF"/>
    <a:srgbClr val="E6E6E6"/>
    <a:srgbClr val="FFFFFF"/>
    <a:srgbClr val="F7B759"/>
    <a:srgbClr val="819FA1"/>
    <a:srgbClr val="C75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101"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 Target="slides/slide3.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464F-81D0-440F-93DE-AB89F8B4C264}" type="datetimeFigureOut">
              <a:rPr lang="en-SG" smtClean="0"/>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4EEB-C73C-4F11-8AAF-F1CE490A15AD}" type="slidenum">
              <a:rPr lang="en-SG" smtClean="0"/>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8" name="Picture Placeholder 8"/>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9" name="Picture Placeholder 8"/>
          <p:cNvSpPr>
            <a:spLocks noGrp="1"/>
          </p:cNvSpPr>
          <p:nvPr>
            <p:ph type="pic" sz="quarter" idx="14" hasCustomPrompt="1"/>
          </p:nvPr>
        </p:nvSpPr>
        <p:spPr>
          <a:xfrm>
            <a:off x="704539" y="3495789"/>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p:cNvSpPr>
            <a:spLocks noGrp="1"/>
          </p:cNvSpPr>
          <p:nvPr>
            <p:ph type="pic" sz="quarter" idx="24" hasCustomPrompt="1"/>
          </p:nvPr>
        </p:nvSpPr>
        <p:spPr>
          <a:xfrm>
            <a:off x="1843790" y="-1364105"/>
            <a:ext cx="3117954"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9" name="Picture Placeholder 8"/>
          <p:cNvSpPr>
            <a:spLocks noGrp="1"/>
          </p:cNvSpPr>
          <p:nvPr>
            <p:ph type="pic" sz="quarter" idx="25" hasCustomPrompt="1"/>
          </p:nvPr>
        </p:nvSpPr>
        <p:spPr>
          <a:xfrm>
            <a:off x="2743200" y="2503357"/>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10" name="Picture Placeholder 9"/>
          <p:cNvSpPr>
            <a:spLocks noGrp="1"/>
          </p:cNvSpPr>
          <p:nvPr>
            <p:ph type="pic" sz="quarter" idx="26" hasCustomPrompt="1"/>
          </p:nvPr>
        </p:nvSpPr>
        <p:spPr>
          <a:xfrm>
            <a:off x="2743200" y="4571999"/>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p:cNvSpPr>
            <a:spLocks noGrp="1"/>
          </p:cNvSpPr>
          <p:nvPr>
            <p:ph type="pic" sz="quarter" idx="25" hasCustomPrompt="1"/>
          </p:nvPr>
        </p:nvSpPr>
        <p:spPr>
          <a:xfrm>
            <a:off x="2743200" y="70079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7" name="Picture Placeholder 6"/>
          <p:cNvSpPr>
            <a:spLocks noGrp="1"/>
          </p:cNvSpPr>
          <p:nvPr>
            <p:ph type="pic" sz="quarter" idx="26" hasCustomPrompt="1"/>
          </p:nvPr>
        </p:nvSpPr>
        <p:spPr>
          <a:xfrm>
            <a:off x="2743200" y="2769433"/>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8" name="Picture Placeholder 7"/>
          <p:cNvSpPr>
            <a:spLocks noGrp="1"/>
          </p:cNvSpPr>
          <p:nvPr>
            <p:ph type="pic" sz="quarter" idx="27" hasCustomPrompt="1"/>
          </p:nvPr>
        </p:nvSpPr>
        <p:spPr>
          <a:xfrm>
            <a:off x="2743200" y="4838075"/>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p:cNvSpPr>
            <a:spLocks noGrp="1"/>
          </p:cNvSpPr>
          <p:nvPr>
            <p:ph type="pic" sz="quarter" idx="17" hasCustomPrompt="1"/>
          </p:nvPr>
        </p:nvSpPr>
        <p:spPr>
          <a:xfrm>
            <a:off x="4302178"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9" name="Picture Placeholder 8"/>
          <p:cNvSpPr>
            <a:spLocks noGrp="1"/>
          </p:cNvSpPr>
          <p:nvPr>
            <p:ph type="pic" sz="quarter" idx="18" hasCustomPrompt="1"/>
          </p:nvPr>
        </p:nvSpPr>
        <p:spPr>
          <a:xfrm>
            <a:off x="9203961"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10" name="Picture Placeholder 8"/>
          <p:cNvSpPr>
            <a:spLocks noGrp="1"/>
          </p:cNvSpPr>
          <p:nvPr>
            <p:ph type="pic" sz="quarter" idx="19" hasCustomPrompt="1"/>
          </p:nvPr>
        </p:nvSpPr>
        <p:spPr>
          <a:xfrm>
            <a:off x="9203961"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1274164" y="132766"/>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p:cNvSpPr/>
          <p:nvPr userDrawn="1"/>
        </p:nvSpPr>
        <p:spPr>
          <a:xfrm>
            <a:off x="4137284"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8"/>
          <p:cNvSpPr>
            <a:spLocks noGrp="1"/>
          </p:cNvSpPr>
          <p:nvPr>
            <p:ph type="pic" sz="quarter" idx="16" hasCustomPrompt="1"/>
          </p:nvPr>
        </p:nvSpPr>
        <p:spPr>
          <a:xfrm>
            <a:off x="4137284"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6" name="Picture Placeholder 8"/>
          <p:cNvSpPr>
            <a:spLocks noGrp="1"/>
          </p:cNvSpPr>
          <p:nvPr>
            <p:ph type="pic" sz="quarter" idx="17" hasCustomPrompt="1"/>
          </p:nvPr>
        </p:nvSpPr>
        <p:spPr>
          <a:xfrm>
            <a:off x="3"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p:cNvSpPr>
            <a:spLocks noGrp="1"/>
          </p:cNvSpPr>
          <p:nvPr>
            <p:ph type="pic" sz="quarter" idx="18" hasCustomPrompt="1"/>
          </p:nvPr>
        </p:nvSpPr>
        <p:spPr>
          <a:xfrm>
            <a:off x="3567659"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6" name="Picture Placeholder 8"/>
          <p:cNvSpPr>
            <a:spLocks noGrp="1"/>
          </p:cNvSpPr>
          <p:nvPr>
            <p:ph type="pic" sz="quarter" idx="19" hasCustomPrompt="1"/>
          </p:nvPr>
        </p:nvSpPr>
        <p:spPr>
          <a:xfrm>
            <a:off x="6310858"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p:cNvSpPr>
            <a:spLocks noGrp="1"/>
          </p:cNvSpPr>
          <p:nvPr>
            <p:ph type="pic" sz="quarter" idx="18" hasCustomPrompt="1"/>
          </p:nvPr>
        </p:nvSpPr>
        <p:spPr>
          <a:xfrm>
            <a:off x="7176541" y="1461539"/>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p:cNvSpPr>
            <a:spLocks noGrp="1"/>
          </p:cNvSpPr>
          <p:nvPr>
            <p:ph type="pic" sz="quarter" idx="18" hasCustomPrompt="1"/>
          </p:nvPr>
        </p:nvSpPr>
        <p:spPr>
          <a:xfrm>
            <a:off x="5387988"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p:cNvSpPr>
            <a:spLocks noGrp="1"/>
          </p:cNvSpPr>
          <p:nvPr>
            <p:ph type="pic" sz="quarter" idx="17" hasCustomPrompt="1"/>
          </p:nvPr>
        </p:nvSpPr>
        <p:spPr>
          <a:xfrm>
            <a:off x="0" y="1128008"/>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p:cNvSpPr>
            <a:spLocks noGrp="1"/>
          </p:cNvSpPr>
          <p:nvPr>
            <p:ph type="pic" sz="quarter" idx="12" hasCustomPrompt="1"/>
          </p:nvPr>
        </p:nvSpPr>
        <p:spPr>
          <a:xfrm>
            <a:off x="0" y="-1"/>
            <a:ext cx="8589362"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6" name="Picture Placeholder 8"/>
          <p:cNvSpPr>
            <a:spLocks noGrp="1"/>
          </p:cNvSpPr>
          <p:nvPr>
            <p:ph type="pic" sz="quarter" idx="13" hasCustomPrompt="1"/>
          </p:nvPr>
        </p:nvSpPr>
        <p:spPr>
          <a:xfrm>
            <a:off x="8589361"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22" hasCustomPrompt="1"/>
          </p:nvPr>
        </p:nvSpPr>
        <p:spPr>
          <a:xfrm>
            <a:off x="4985657" y="887530"/>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p:cNvSpPr>
            <a:spLocks noGrp="1"/>
          </p:cNvSpPr>
          <p:nvPr>
            <p:ph type="pic" sz="quarter" idx="22" hasCustomPrompt="1"/>
          </p:nvPr>
        </p:nvSpPr>
        <p:spPr>
          <a:xfrm>
            <a:off x="4332126" y="2138761"/>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p:cNvSpPr>
            <a:spLocks noGrp="1"/>
          </p:cNvSpPr>
          <p:nvPr>
            <p:ph type="pic" sz="quarter" idx="22" hasCustomPrompt="1"/>
          </p:nvPr>
        </p:nvSpPr>
        <p:spPr>
          <a:xfrm>
            <a:off x="2076209"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6" name="Picture Placeholder 8"/>
          <p:cNvSpPr>
            <a:spLocks noGrp="1"/>
          </p:cNvSpPr>
          <p:nvPr>
            <p:ph type="pic" sz="quarter" idx="23" hasCustomPrompt="1"/>
          </p:nvPr>
        </p:nvSpPr>
        <p:spPr>
          <a:xfrm>
            <a:off x="6669101"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p:cNvSpPr>
            <a:spLocks noGrp="1"/>
          </p:cNvSpPr>
          <p:nvPr>
            <p:ph type="pic" sz="quarter" idx="22" hasCustomPrompt="1"/>
          </p:nvPr>
        </p:nvSpPr>
        <p:spPr>
          <a:xfrm>
            <a:off x="1937766" y="1298301"/>
            <a:ext cx="3294062"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p:cNvSpPr>
            <a:spLocks noGrp="1"/>
          </p:cNvSpPr>
          <p:nvPr>
            <p:ph type="pic" sz="quarter" idx="16" hasCustomPrompt="1"/>
          </p:nvPr>
        </p:nvSpPr>
        <p:spPr>
          <a:xfrm>
            <a:off x="374755" y="378501"/>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4736892"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710583" y="457029"/>
            <a:ext cx="6457134"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p:cNvSpPr>
            <a:spLocks noGrp="1"/>
          </p:cNvSpPr>
          <p:nvPr>
            <p:ph type="pic" sz="quarter" idx="20" hasCustomPrompt="1"/>
          </p:nvPr>
        </p:nvSpPr>
        <p:spPr>
          <a:xfrm>
            <a:off x="5924744" y="468442"/>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7" name="Picture Placeholder 8"/>
          <p:cNvSpPr>
            <a:spLocks noGrp="1"/>
          </p:cNvSpPr>
          <p:nvPr>
            <p:ph type="pic" sz="quarter" idx="21" hasCustomPrompt="1"/>
          </p:nvPr>
        </p:nvSpPr>
        <p:spPr>
          <a:xfrm>
            <a:off x="5924744" y="2686986"/>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8" name="Picture Placeholder 8"/>
          <p:cNvSpPr>
            <a:spLocks noGrp="1"/>
          </p:cNvSpPr>
          <p:nvPr>
            <p:ph type="pic" sz="quarter" idx="22" hasCustomPrompt="1"/>
          </p:nvPr>
        </p:nvSpPr>
        <p:spPr>
          <a:xfrm>
            <a:off x="5924744" y="4890541"/>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p:cNvSpPr>
            <a:spLocks noGrp="1"/>
          </p:cNvSpPr>
          <p:nvPr>
            <p:ph type="pic" sz="quarter" idx="22" hasCustomPrompt="1"/>
          </p:nvPr>
        </p:nvSpPr>
        <p:spPr>
          <a:xfrm>
            <a:off x="0" y="1262920"/>
            <a:ext cx="1558978"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8" name="Picture Placeholder 8"/>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9" name="Picture Placeholder 8"/>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
        <p:nvSpPr>
          <p:cNvPr id="10" name="Picture Placeholder 8"/>
          <p:cNvSpPr>
            <a:spLocks noGrp="1"/>
          </p:cNvSpPr>
          <p:nvPr>
            <p:ph type="pic" sz="quarter" idx="25" hasCustomPrompt="1"/>
          </p:nvPr>
        </p:nvSpPr>
        <p:spPr>
          <a:xfrm>
            <a:off x="900909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t>Click Here to Add Picture</a:t>
            </a:r>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129C66-0B8E-4984-8651-D0CFCAB57E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5.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1.xml"/><Relationship Id="rId2" Type="http://schemas.openxmlformats.org/officeDocument/2006/relationships/image" Target="../media/image18.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8.xml"/><Relationship Id="rId2" Type="http://schemas.openxmlformats.org/officeDocument/2006/relationships/image" Target="../media/image16.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3.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image" Target="../media/image28.jpe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4.xml"/><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2.xml"/><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9.xml"/><Relationship Id="rId2" Type="http://schemas.openxmlformats.org/officeDocument/2006/relationships/image" Target="../media/image37.jpeg"/><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6.xml"/><Relationship Id="rId2" Type="http://schemas.openxmlformats.org/officeDocument/2006/relationships/image" Target="../media/image16.png"/><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image" Target="../media/image39.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0.xml"/><Relationship Id="rId2" Type="http://schemas.openxmlformats.org/officeDocument/2006/relationships/image" Target="../media/image39.jpe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6.xml"/><Relationship Id="rId1"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image" Target="../media/image41.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7.xml"/><Relationship Id="rId2" Type="http://schemas.openxmlformats.org/officeDocument/2006/relationships/image" Target="../media/image44.jpeg"/><Relationship Id="rId1"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3.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8.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b="5000"/>
          <a:stretch>
            <a:fillRect/>
          </a:stretch>
        </p:blipFill>
        <p:spPr>
          <a:xfrm>
            <a:off x="-180109" y="629516"/>
            <a:ext cx="6009409" cy="5708939"/>
          </a:xfrm>
          <a:prstGeom prst="rect">
            <a:avLst/>
          </a:prstGeom>
        </p:spPr>
      </p:pic>
      <p:sp>
        <p:nvSpPr>
          <p:cNvPr id="4" name="TextBox 23"/>
          <p:cNvSpPr txBox="1"/>
          <p:nvPr/>
        </p:nvSpPr>
        <p:spPr>
          <a:xfrm>
            <a:off x="6684820" y="243512"/>
            <a:ext cx="4725034" cy="6370975"/>
          </a:xfrm>
          <a:prstGeom prst="rect">
            <a:avLst/>
          </a:prstGeom>
          <a:noFill/>
          <a:ln>
            <a:solidFill>
              <a:srgbClr val="FFFFFF"/>
            </a:solid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3800" b="1" dirty="0" err="1">
                <a:solidFill>
                  <a:srgbClr val="F7B759"/>
                </a:solidFill>
                <a:latin typeface="Amazone" panose="03020702060507090A04" pitchFamily="66" charset="0"/>
                <a:ea typeface="Microsoft YaHei" panose="020B0503020204020204" pitchFamily="34" charset="-122"/>
                <a:cs typeface="STHeiti Light" charset="-122"/>
              </a:rPr>
              <a:t>Đoán</a:t>
            </a:r>
            <a:r>
              <a:rPr lang="en-US" altLang="zh-CN" sz="13800" b="1" dirty="0">
                <a:solidFill>
                  <a:srgbClr val="F7B759"/>
                </a:solidFill>
                <a:latin typeface="Amazone" panose="03020702060507090A04" pitchFamily="66" charset="0"/>
                <a:ea typeface="Microsoft YaHei" panose="020B0503020204020204" pitchFamily="34" charset="-122"/>
                <a:cs typeface="STHeiti Light" charset="-122"/>
              </a:rPr>
              <a:t> ý </a:t>
            </a:r>
            <a:r>
              <a:rPr lang="en-US" altLang="zh-CN" sz="13800" b="1" dirty="0" err="1">
                <a:solidFill>
                  <a:srgbClr val="F7B759"/>
                </a:solidFill>
                <a:latin typeface="Amazone" panose="03020702060507090A04" pitchFamily="66" charset="0"/>
                <a:ea typeface="Microsoft YaHei" panose="020B0503020204020204" pitchFamily="34" charset="-122"/>
                <a:cs typeface="STHeiti Light" charset="-122"/>
              </a:rPr>
              <a:t>đồng</a:t>
            </a:r>
            <a:r>
              <a:rPr lang="en-US" altLang="zh-CN" sz="13800" b="1" dirty="0">
                <a:solidFill>
                  <a:srgbClr val="F7B759"/>
                </a:solidFill>
                <a:latin typeface="Amazone" panose="03020702060507090A04" pitchFamily="66" charset="0"/>
                <a:ea typeface="Microsoft YaHei" panose="020B0503020204020204" pitchFamily="34" charset="-122"/>
                <a:cs typeface="STHeiti Light" charset="-122"/>
              </a:rPr>
              <a:t> </a:t>
            </a:r>
            <a:r>
              <a:rPr lang="en-US" altLang="zh-CN" sz="13800" b="1" dirty="0" err="1">
                <a:solidFill>
                  <a:srgbClr val="F7B759"/>
                </a:solidFill>
                <a:latin typeface="Amazone" panose="03020702060507090A04" pitchFamily="66" charset="0"/>
                <a:ea typeface="Microsoft YaHei" panose="020B0503020204020204" pitchFamily="34" charset="-122"/>
                <a:cs typeface="STHeiti Light" charset="-122"/>
              </a:rPr>
              <a:t>đội</a:t>
            </a:r>
            <a:endParaRPr lang="zh-CN" altLang="en-US" sz="13800" b="1" dirty="0">
              <a:solidFill>
                <a:srgbClr val="7030A0"/>
              </a:solidFill>
              <a:latin typeface="Amazone" panose="03020702060507090A04" pitchFamily="66" charset="0"/>
              <a:ea typeface="Microsoft YaHei" panose="020B0503020204020204" pitchFamily="34" charset="-122"/>
              <a:cs typeface="STHeiti Light"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4727733" y="0"/>
            <a:ext cx="2655475"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Shape 1701"/>
          <p:cNvPicPr preferRelativeResize="0"/>
          <p:nvPr/>
        </p:nvPicPr>
        <p:blipFill rotWithShape="1">
          <a:blip r:embed="rId1"/>
          <a:srcRect/>
          <a:stretch>
            <a:fillRect/>
          </a:stretch>
        </p:blipFill>
        <p:spPr>
          <a:xfrm>
            <a:off x="4059154" y="2053057"/>
            <a:ext cx="3992632" cy="4366484"/>
          </a:xfrm>
          <a:prstGeom prst="rect">
            <a:avLst/>
          </a:prstGeom>
          <a:noFill/>
          <a:ln>
            <a:noFill/>
          </a:ln>
        </p:spPr>
      </p:pic>
      <p:sp>
        <p:nvSpPr>
          <p:cNvPr id="6" name="Rectangle 5"/>
          <p:cNvSpPr/>
          <p:nvPr/>
        </p:nvSpPr>
        <p:spPr>
          <a:xfrm>
            <a:off x="357345"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phút</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tay</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6" name="Picture Placeholder 45"/>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2630" r="2630"/>
          <a:stretch>
            <a:fillRect/>
          </a:stretch>
        </p:blipFill>
        <p:spPr>
          <a:xfrm>
            <a:off x="4332125" y="2305577"/>
            <a:ext cx="3446690" cy="2046063"/>
          </a:xfrm>
        </p:spPr>
      </p:pic>
      <p:sp>
        <p:nvSpPr>
          <p:cNvPr id="48" name="Rectangle 47"/>
          <p:cNvSpPr/>
          <p:nvPr/>
        </p:nvSpPr>
        <p:spPr>
          <a:xfrm>
            <a:off x="4420416" y="2326852"/>
            <a:ext cx="3364062" cy="369332"/>
          </a:xfrm>
          <a:prstGeom prst="rect">
            <a:avLst/>
          </a:prstGeom>
        </p:spPr>
        <p:txBody>
          <a:bodyPr wrap="none">
            <a:spAutoFit/>
          </a:bodyPr>
          <a:lstStyle/>
          <a:p>
            <a:pPr algn="just"/>
            <a:r>
              <a:rPr lang="vi-VN" b="1" i="1" dirty="0">
                <a:solidFill>
                  <a:srgbClr val="FF0000"/>
                </a:solidFill>
              </a:rPr>
              <a:t>Trời ơi, chỉ còn có năm phút!</a:t>
            </a:r>
            <a:endParaRPr lang="vi-VN" b="1" i="1" dirty="0">
              <a:solidFill>
                <a:srgbClr val="FF0000"/>
              </a:solidFill>
            </a:endParaRPr>
          </a:p>
        </p:txBody>
      </p:sp>
      <p:sp>
        <p:nvSpPr>
          <p:cNvPr id="76" name="Rectangle 75"/>
          <p:cNvSpPr/>
          <p:nvPr/>
        </p:nvSpPr>
        <p:spPr>
          <a:xfrm>
            <a:off x="8324757"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01459">
            <a:off x="1361127" y="1927345"/>
            <a:ext cx="1373908" cy="1373908"/>
          </a:xfrm>
          <a:prstGeom prst="rect">
            <a:avLst/>
          </a:prstGeom>
        </p:spPr>
      </p:pic>
      <p:sp>
        <p:nvSpPr>
          <p:cNvPr id="79" name="Rectangle 78"/>
          <p:cNvSpPr/>
          <p:nvPr/>
        </p:nvSpPr>
        <p:spPr>
          <a:xfrm>
            <a:off x="157081" y="3018030"/>
            <a:ext cx="3790100"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01459">
            <a:off x="9309118" y="1809953"/>
            <a:ext cx="1373908" cy="1373908"/>
          </a:xfrm>
          <a:prstGeom prst="rect">
            <a:avLst/>
          </a:prstGeom>
        </p:spPr>
      </p:pic>
      <p:sp>
        <p:nvSpPr>
          <p:cNvPr id="81" name="Rectangle 80"/>
          <p:cNvSpPr/>
          <p:nvPr/>
        </p:nvSpPr>
        <p:spPr>
          <a:xfrm>
            <a:off x="8008813" y="2949145"/>
            <a:ext cx="4183187"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Không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01459">
            <a:off x="1361128" y="4507457"/>
            <a:ext cx="1373908" cy="1373908"/>
          </a:xfrm>
          <a:prstGeom prst="rect">
            <a:avLst/>
          </a:prstGeom>
        </p:spPr>
      </p:pic>
      <p:sp>
        <p:nvSpPr>
          <p:cNvPr id="88" name="Rectangle 87"/>
          <p:cNvSpPr/>
          <p:nvPr/>
        </p:nvSpPr>
        <p:spPr>
          <a:xfrm>
            <a:off x="102694"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01459">
            <a:off x="9221930" y="4507457"/>
            <a:ext cx="1373908" cy="1373908"/>
          </a:xfrm>
          <a:prstGeom prst="rect">
            <a:avLst/>
          </a:prstGeom>
        </p:spPr>
      </p:pic>
      <p:sp>
        <p:nvSpPr>
          <p:cNvPr id="90" name="Rectangle 89"/>
          <p:cNvSpPr/>
          <p:nvPr/>
        </p:nvSpPr>
        <p:spPr>
          <a:xfrm>
            <a:off x="7963496"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ý</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inVertic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randombar(horizontal)">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inVertical)">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arn(inVertic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randombar(horizontal)">
                                      <p:cBhvr>
                                        <p:cTn id="53" dur="50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barn(inVertical)">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randombar(horizontal)">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barn(inVertical)">
                                      <p:cBhvr>
                                        <p:cTn id="6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48" grpId="0"/>
      <p:bldP spid="76" grpId="0"/>
      <p:bldP spid="79" grpId="0"/>
      <p:bldP spid="81" grpId="0"/>
      <p:bldP spid="8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t="19314" r="72062" b="19314"/>
          <a:stretch>
            <a:fillRect/>
          </a:stretch>
        </p:blipFill>
        <p:spPr>
          <a:xfrm>
            <a:off x="710583" y="457029"/>
            <a:ext cx="5055553" cy="5943942"/>
          </a:xfrm>
        </p:spPr>
      </p:pic>
      <p:sp>
        <p:nvSpPr>
          <p:cNvPr id="2" name="Rectangle 1"/>
          <p:cNvSpPr/>
          <p:nvPr/>
        </p:nvSpPr>
        <p:spPr>
          <a:xfrm rot="5400000">
            <a:off x="-2" y="0"/>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1" fmla="*/ 0 w 5126636"/>
              <a:gd name="connsiteY0-2" fmla="*/ 0 h 5126636"/>
              <a:gd name="connsiteX1-3" fmla="*/ 2218544 w 5126636"/>
              <a:gd name="connsiteY1-4" fmla="*/ 2428406 h 5126636"/>
              <a:gd name="connsiteX2-5" fmla="*/ 5126636 w 5126636"/>
              <a:gd name="connsiteY2-6" fmla="*/ 5126636 h 5126636"/>
              <a:gd name="connsiteX3-7" fmla="*/ 0 w 5126636"/>
              <a:gd name="connsiteY3-8" fmla="*/ 5126636 h 5126636"/>
              <a:gd name="connsiteX4-9" fmla="*/ 0 w 5126636"/>
              <a:gd name="connsiteY4-10" fmla="*/ 0 h 5126636"/>
              <a:gd name="connsiteX0-11" fmla="*/ 0 w 5126636"/>
              <a:gd name="connsiteY0-12" fmla="*/ 0 h 5126636"/>
              <a:gd name="connsiteX1-13" fmla="*/ 2308485 w 5126636"/>
              <a:gd name="connsiteY1-14" fmla="*/ 2428406 h 5126636"/>
              <a:gd name="connsiteX2-15" fmla="*/ 5126636 w 5126636"/>
              <a:gd name="connsiteY2-16" fmla="*/ 5126636 h 5126636"/>
              <a:gd name="connsiteX3-17" fmla="*/ 0 w 5126636"/>
              <a:gd name="connsiteY3-18" fmla="*/ 5126636 h 5126636"/>
              <a:gd name="connsiteX4-19" fmla="*/ 0 w 5126636"/>
              <a:gd name="connsiteY4-20" fmla="*/ 0 h 5126636"/>
              <a:gd name="connsiteX0-21" fmla="*/ 0 w 5126636"/>
              <a:gd name="connsiteY0-22" fmla="*/ 0 h 5126636"/>
              <a:gd name="connsiteX1-23" fmla="*/ 2587238 w 5126636"/>
              <a:gd name="connsiteY1-24" fmla="*/ 2585962 h 5126636"/>
              <a:gd name="connsiteX2-25" fmla="*/ 5126636 w 5126636"/>
              <a:gd name="connsiteY2-26" fmla="*/ 5126636 h 5126636"/>
              <a:gd name="connsiteX3-27" fmla="*/ 0 w 5126636"/>
              <a:gd name="connsiteY3-28" fmla="*/ 5126636 h 5126636"/>
              <a:gd name="connsiteX4-29" fmla="*/ 0 w 5126636"/>
              <a:gd name="connsiteY4-30" fmla="*/ 0 h 51266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p:cNvSpPr>
            <a:spLocks noEditPoints="1"/>
          </p:cNvSpPr>
          <p:nvPr/>
        </p:nvSpPr>
        <p:spPr bwMode="auto">
          <a:xfrm>
            <a:off x="6406660" y="4910965"/>
            <a:ext cx="355789" cy="35578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grpSp>
        <p:nvGrpSpPr>
          <p:cNvPr id="8" name="Group 7"/>
          <p:cNvGrpSpPr/>
          <p:nvPr/>
        </p:nvGrpSpPr>
        <p:grpSpPr>
          <a:xfrm>
            <a:off x="6406660" y="3174080"/>
            <a:ext cx="381484" cy="384010"/>
            <a:chOff x="9344026" y="2587626"/>
            <a:chExt cx="239713" cy="241300"/>
          </a:xfrm>
          <a:solidFill>
            <a:schemeClr val="tx1">
              <a:lumMod val="75000"/>
              <a:lumOff val="25000"/>
            </a:schemeClr>
          </a:solidFill>
        </p:grpSpPr>
        <p:sp>
          <p:nvSpPr>
            <p:cNvPr id="9" name="Oval 339"/>
            <p:cNvSpPr>
              <a:spLocks noChangeArrowheads="1"/>
            </p:cNvSpPr>
            <p:nvPr/>
          </p:nvSpPr>
          <p:spPr bwMode="auto">
            <a:xfrm>
              <a:off x="9380538" y="26146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Oval 340"/>
            <p:cNvSpPr>
              <a:spLocks noChangeArrowheads="1"/>
            </p:cNvSpPr>
            <p:nvPr/>
          </p:nvSpPr>
          <p:spPr bwMode="auto">
            <a:xfrm>
              <a:off x="9410701" y="26146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Oval 341"/>
            <p:cNvSpPr>
              <a:spLocks noChangeArrowheads="1"/>
            </p:cNvSpPr>
            <p:nvPr/>
          </p:nvSpPr>
          <p:spPr bwMode="auto">
            <a:xfrm>
              <a:off x="9440863" y="26146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342"/>
            <p:cNvSpPr>
              <a:spLocks noEditPoints="1"/>
            </p:cNvSpPr>
            <p:nvPr/>
          </p:nvSpPr>
          <p:spPr bwMode="auto">
            <a:xfrm>
              <a:off x="9344026" y="2587626"/>
              <a:ext cx="239713" cy="241300"/>
            </a:xfrm>
            <a:custGeom>
              <a:avLst/>
              <a:gdLst>
                <a:gd name="T0" fmla="*/ 56 w 64"/>
                <a:gd name="T1" fmla="*/ 12 h 64"/>
                <a:gd name="T2" fmla="*/ 52 w 64"/>
                <a:gd name="T3" fmla="*/ 12 h 64"/>
                <a:gd name="T4" fmla="*/ 52 w 64"/>
                <a:gd name="T5" fmla="*/ 8 h 64"/>
                <a:gd name="T6" fmla="*/ 44 w 64"/>
                <a:gd name="T7" fmla="*/ 0 h 64"/>
                <a:gd name="T8" fmla="*/ 8 w 64"/>
                <a:gd name="T9" fmla="*/ 0 h 64"/>
                <a:gd name="T10" fmla="*/ 0 w 64"/>
                <a:gd name="T11" fmla="*/ 8 h 64"/>
                <a:gd name="T12" fmla="*/ 0 w 64"/>
                <a:gd name="T13" fmla="*/ 44 h 64"/>
                <a:gd name="T14" fmla="*/ 8 w 64"/>
                <a:gd name="T15" fmla="*/ 52 h 64"/>
                <a:gd name="T16" fmla="*/ 12 w 64"/>
                <a:gd name="T17" fmla="*/ 52 h 64"/>
                <a:gd name="T18" fmla="*/ 12 w 64"/>
                <a:gd name="T19" fmla="*/ 56 h 64"/>
                <a:gd name="T20" fmla="*/ 20 w 64"/>
                <a:gd name="T21" fmla="*/ 64 h 64"/>
                <a:gd name="T22" fmla="*/ 56 w 64"/>
                <a:gd name="T23" fmla="*/ 64 h 64"/>
                <a:gd name="T24" fmla="*/ 64 w 64"/>
                <a:gd name="T25" fmla="*/ 56 h 64"/>
                <a:gd name="T26" fmla="*/ 64 w 64"/>
                <a:gd name="T27" fmla="*/ 20 h 64"/>
                <a:gd name="T28" fmla="*/ 56 w 64"/>
                <a:gd name="T29" fmla="*/ 12 h 64"/>
                <a:gd name="T30" fmla="*/ 4 w 64"/>
                <a:gd name="T31" fmla="*/ 8 h 64"/>
                <a:gd name="T32" fmla="*/ 8 w 64"/>
                <a:gd name="T33" fmla="*/ 4 h 64"/>
                <a:gd name="T34" fmla="*/ 44 w 64"/>
                <a:gd name="T35" fmla="*/ 4 h 64"/>
                <a:gd name="T36" fmla="*/ 48 w 64"/>
                <a:gd name="T37" fmla="*/ 8 h 64"/>
                <a:gd name="T38" fmla="*/ 48 w 64"/>
                <a:gd name="T39" fmla="*/ 16 h 64"/>
                <a:gd name="T40" fmla="*/ 4 w 64"/>
                <a:gd name="T41" fmla="*/ 16 h 64"/>
                <a:gd name="T42" fmla="*/ 4 w 64"/>
                <a:gd name="T43" fmla="*/ 8 h 64"/>
                <a:gd name="T44" fmla="*/ 8 w 64"/>
                <a:gd name="T45" fmla="*/ 48 h 64"/>
                <a:gd name="T46" fmla="*/ 4 w 64"/>
                <a:gd name="T47" fmla="*/ 44 h 64"/>
                <a:gd name="T48" fmla="*/ 4 w 64"/>
                <a:gd name="T49" fmla="*/ 20 h 64"/>
                <a:gd name="T50" fmla="*/ 48 w 64"/>
                <a:gd name="T51" fmla="*/ 20 h 64"/>
                <a:gd name="T52" fmla="*/ 48 w 64"/>
                <a:gd name="T53" fmla="*/ 44 h 64"/>
                <a:gd name="T54" fmla="*/ 44 w 64"/>
                <a:gd name="T55" fmla="*/ 48 h 64"/>
                <a:gd name="T56" fmla="*/ 8 w 64"/>
                <a:gd name="T57" fmla="*/ 48 h 64"/>
                <a:gd name="T58" fmla="*/ 60 w 64"/>
                <a:gd name="T59" fmla="*/ 56 h 64"/>
                <a:gd name="T60" fmla="*/ 56 w 64"/>
                <a:gd name="T61" fmla="*/ 60 h 64"/>
                <a:gd name="T62" fmla="*/ 20 w 64"/>
                <a:gd name="T63" fmla="*/ 60 h 64"/>
                <a:gd name="T64" fmla="*/ 16 w 64"/>
                <a:gd name="T65" fmla="*/ 56 h 64"/>
                <a:gd name="T66" fmla="*/ 16 w 64"/>
                <a:gd name="T67" fmla="*/ 52 h 64"/>
                <a:gd name="T68" fmla="*/ 44 w 64"/>
                <a:gd name="T69" fmla="*/ 52 h 64"/>
                <a:gd name="T70" fmla="*/ 52 w 64"/>
                <a:gd name="T71" fmla="*/ 44 h 64"/>
                <a:gd name="T72" fmla="*/ 52 w 64"/>
                <a:gd name="T73" fmla="*/ 28 h 64"/>
                <a:gd name="T74" fmla="*/ 60 w 64"/>
                <a:gd name="T75" fmla="*/ 28 h 64"/>
                <a:gd name="T76" fmla="*/ 60 w 64"/>
                <a:gd name="T77" fmla="*/ 56 h 64"/>
                <a:gd name="T78" fmla="*/ 60 w 64"/>
                <a:gd name="T79" fmla="*/ 24 h 64"/>
                <a:gd name="T80" fmla="*/ 52 w 64"/>
                <a:gd name="T81" fmla="*/ 24 h 64"/>
                <a:gd name="T82" fmla="*/ 52 w 64"/>
                <a:gd name="T83" fmla="*/ 16 h 64"/>
                <a:gd name="T84" fmla="*/ 56 w 64"/>
                <a:gd name="T85" fmla="*/ 16 h 64"/>
                <a:gd name="T86" fmla="*/ 60 w 64"/>
                <a:gd name="T87" fmla="*/ 20 h 64"/>
                <a:gd name="T88" fmla="*/ 60 w 64"/>
                <a:gd name="T8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56" y="12"/>
                  </a:moveTo>
                  <a:cubicBezTo>
                    <a:pt x="52" y="12"/>
                    <a:pt x="52" y="12"/>
                    <a:pt x="52" y="12"/>
                  </a:cubicBezTo>
                  <a:cubicBezTo>
                    <a:pt x="52" y="8"/>
                    <a:pt x="52" y="8"/>
                    <a:pt x="52" y="8"/>
                  </a:cubicBezTo>
                  <a:cubicBezTo>
                    <a:pt x="52" y="4"/>
                    <a:pt x="48" y="0"/>
                    <a:pt x="44" y="0"/>
                  </a:cubicBezTo>
                  <a:cubicBezTo>
                    <a:pt x="8" y="0"/>
                    <a:pt x="8" y="0"/>
                    <a:pt x="8" y="0"/>
                  </a:cubicBezTo>
                  <a:cubicBezTo>
                    <a:pt x="4" y="0"/>
                    <a:pt x="0" y="4"/>
                    <a:pt x="0" y="8"/>
                  </a:cubicBezTo>
                  <a:cubicBezTo>
                    <a:pt x="0" y="44"/>
                    <a:pt x="0" y="44"/>
                    <a:pt x="0" y="44"/>
                  </a:cubicBezTo>
                  <a:cubicBezTo>
                    <a:pt x="0" y="48"/>
                    <a:pt x="4" y="52"/>
                    <a:pt x="8" y="52"/>
                  </a:cubicBezTo>
                  <a:cubicBezTo>
                    <a:pt x="12" y="52"/>
                    <a:pt x="12" y="52"/>
                    <a:pt x="12" y="52"/>
                  </a:cubicBezTo>
                  <a:cubicBezTo>
                    <a:pt x="12" y="56"/>
                    <a:pt x="12" y="56"/>
                    <a:pt x="12" y="56"/>
                  </a:cubicBezTo>
                  <a:cubicBezTo>
                    <a:pt x="12" y="60"/>
                    <a:pt x="16" y="64"/>
                    <a:pt x="20" y="64"/>
                  </a:cubicBezTo>
                  <a:cubicBezTo>
                    <a:pt x="56" y="64"/>
                    <a:pt x="56" y="64"/>
                    <a:pt x="56" y="64"/>
                  </a:cubicBezTo>
                  <a:cubicBezTo>
                    <a:pt x="60" y="64"/>
                    <a:pt x="64" y="60"/>
                    <a:pt x="64" y="56"/>
                  </a:cubicBezTo>
                  <a:cubicBezTo>
                    <a:pt x="64" y="20"/>
                    <a:pt x="64" y="20"/>
                    <a:pt x="64" y="20"/>
                  </a:cubicBezTo>
                  <a:cubicBezTo>
                    <a:pt x="64" y="16"/>
                    <a:pt x="60" y="12"/>
                    <a:pt x="56" y="12"/>
                  </a:cubicBezTo>
                  <a:close/>
                  <a:moveTo>
                    <a:pt x="4" y="8"/>
                  </a:moveTo>
                  <a:cubicBezTo>
                    <a:pt x="4" y="6"/>
                    <a:pt x="6" y="4"/>
                    <a:pt x="8" y="4"/>
                  </a:cubicBezTo>
                  <a:cubicBezTo>
                    <a:pt x="44" y="4"/>
                    <a:pt x="44" y="4"/>
                    <a:pt x="44" y="4"/>
                  </a:cubicBezTo>
                  <a:cubicBezTo>
                    <a:pt x="46" y="4"/>
                    <a:pt x="48" y="6"/>
                    <a:pt x="48" y="8"/>
                  </a:cubicBezTo>
                  <a:cubicBezTo>
                    <a:pt x="48" y="16"/>
                    <a:pt x="48" y="16"/>
                    <a:pt x="48" y="16"/>
                  </a:cubicBezTo>
                  <a:cubicBezTo>
                    <a:pt x="4" y="16"/>
                    <a:pt x="4" y="16"/>
                    <a:pt x="4" y="16"/>
                  </a:cubicBezTo>
                  <a:lnTo>
                    <a:pt x="4" y="8"/>
                  </a:lnTo>
                  <a:close/>
                  <a:moveTo>
                    <a:pt x="8" y="48"/>
                  </a:moveTo>
                  <a:cubicBezTo>
                    <a:pt x="6" y="48"/>
                    <a:pt x="4" y="46"/>
                    <a:pt x="4" y="44"/>
                  </a:cubicBezTo>
                  <a:cubicBezTo>
                    <a:pt x="4" y="20"/>
                    <a:pt x="4" y="20"/>
                    <a:pt x="4" y="20"/>
                  </a:cubicBezTo>
                  <a:cubicBezTo>
                    <a:pt x="48" y="20"/>
                    <a:pt x="48" y="20"/>
                    <a:pt x="48" y="20"/>
                  </a:cubicBezTo>
                  <a:cubicBezTo>
                    <a:pt x="48" y="44"/>
                    <a:pt x="48" y="44"/>
                    <a:pt x="48" y="44"/>
                  </a:cubicBezTo>
                  <a:cubicBezTo>
                    <a:pt x="48" y="46"/>
                    <a:pt x="46" y="48"/>
                    <a:pt x="44" y="48"/>
                  </a:cubicBezTo>
                  <a:lnTo>
                    <a:pt x="8" y="48"/>
                  </a:lnTo>
                  <a:close/>
                  <a:moveTo>
                    <a:pt x="60" y="56"/>
                  </a:moveTo>
                  <a:cubicBezTo>
                    <a:pt x="60" y="58"/>
                    <a:pt x="58" y="60"/>
                    <a:pt x="56" y="60"/>
                  </a:cubicBezTo>
                  <a:cubicBezTo>
                    <a:pt x="20" y="60"/>
                    <a:pt x="20" y="60"/>
                    <a:pt x="20" y="60"/>
                  </a:cubicBezTo>
                  <a:cubicBezTo>
                    <a:pt x="18" y="60"/>
                    <a:pt x="16" y="58"/>
                    <a:pt x="16" y="56"/>
                  </a:cubicBezTo>
                  <a:cubicBezTo>
                    <a:pt x="16" y="52"/>
                    <a:pt x="16" y="52"/>
                    <a:pt x="16" y="52"/>
                  </a:cubicBezTo>
                  <a:cubicBezTo>
                    <a:pt x="44" y="52"/>
                    <a:pt x="44" y="52"/>
                    <a:pt x="44" y="52"/>
                  </a:cubicBezTo>
                  <a:cubicBezTo>
                    <a:pt x="48" y="52"/>
                    <a:pt x="52" y="48"/>
                    <a:pt x="52" y="44"/>
                  </a:cubicBezTo>
                  <a:cubicBezTo>
                    <a:pt x="52" y="28"/>
                    <a:pt x="52" y="28"/>
                    <a:pt x="52" y="28"/>
                  </a:cubicBezTo>
                  <a:cubicBezTo>
                    <a:pt x="60" y="28"/>
                    <a:pt x="60" y="28"/>
                    <a:pt x="60" y="28"/>
                  </a:cubicBezTo>
                  <a:lnTo>
                    <a:pt x="60" y="56"/>
                  </a:lnTo>
                  <a:close/>
                  <a:moveTo>
                    <a:pt x="60" y="24"/>
                  </a:moveTo>
                  <a:cubicBezTo>
                    <a:pt x="52" y="24"/>
                    <a:pt x="52" y="24"/>
                    <a:pt x="52" y="24"/>
                  </a:cubicBezTo>
                  <a:cubicBezTo>
                    <a:pt x="52" y="16"/>
                    <a:pt x="52" y="16"/>
                    <a:pt x="52" y="16"/>
                  </a:cubicBezTo>
                  <a:cubicBezTo>
                    <a:pt x="56" y="16"/>
                    <a:pt x="56" y="16"/>
                    <a:pt x="56" y="16"/>
                  </a:cubicBezTo>
                  <a:cubicBezTo>
                    <a:pt x="58" y="16"/>
                    <a:pt x="60" y="18"/>
                    <a:pt x="60" y="20"/>
                  </a:cubicBezTo>
                  <a:lnTo>
                    <a:pt x="6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 name="TextBox 12"/>
          <p:cNvSpPr txBox="1"/>
          <p:nvPr/>
        </p:nvSpPr>
        <p:spPr>
          <a:xfrm>
            <a:off x="7104972" y="4804508"/>
            <a:ext cx="4501673" cy="523220"/>
          </a:xfrm>
          <a:prstGeom prst="rect">
            <a:avLst/>
          </a:prstGeom>
          <a:noFill/>
        </p:spPr>
        <p:txBody>
          <a:bodyPr wrap="square" rtlCol="0">
            <a:spAutoFit/>
          </a:bodyPr>
          <a:lstStyle/>
          <a:p>
            <a:r>
              <a:rPr lang="en-US" sz="2800" dirty="0" err="1">
                <a:solidFill>
                  <a:srgbClr val="00B0F0"/>
                </a:solidFill>
                <a:latin typeface="Times New Roman" panose="02020603050405020304" pitchFamily="18" charset="0"/>
                <a:cs typeface="Times New Roman" panose="02020603050405020304" pitchFamily="18" charset="0"/>
              </a:rPr>
              <a:t>Cách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diễn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đạt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tế</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nhị</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khéo</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léo</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104972" y="2624444"/>
            <a:ext cx="4501673" cy="1384995"/>
          </a:xfrm>
          <a:prstGeom prst="rect">
            <a:avLst/>
          </a:prstGeom>
          <a:noFill/>
        </p:spPr>
        <p:txBody>
          <a:bodyPr wrap="square" rtlCol="0">
            <a:spAutoFit/>
          </a:bodyPr>
          <a:lstStyle/>
          <a:p>
            <a:pPr algn="just"/>
            <a:r>
              <a:rPr lang="en-US" sz="2800" dirty="0" err="1">
                <a:solidFill>
                  <a:srgbClr val="00B0F0"/>
                </a:solidFill>
                <a:latin typeface="Times New Roman" panose="02020603050405020304" pitchFamily="18" charset="0"/>
                <a:cs typeface="Times New Roman" panose="02020603050405020304" pitchFamily="18" charset="0"/>
              </a:rPr>
              <a:t>Ngại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ngùng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muốn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người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khác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thấy</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tình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cảm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của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mình</a:t>
            </a:r>
            <a:endParaRPr lang="en-US" sz="2800" dirty="0">
              <a:solidFill>
                <a:srgbClr val="00B0F0"/>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5188630" y="-42324"/>
            <a:ext cx="2803161" cy="2803161"/>
            <a:chOff x="684358" y="2902022"/>
            <a:chExt cx="3364308" cy="3364307"/>
          </a:xfrm>
          <a:solidFill>
            <a:schemeClr val="bg1">
              <a:lumMod val="95000"/>
            </a:schemeClr>
          </a:solidFill>
        </p:grpSpPr>
        <p:sp>
          <p:nvSpPr>
            <p:cNvPr id="16"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0"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6" name="TextBox 5"/>
          <p:cNvSpPr txBox="1"/>
          <p:nvPr/>
        </p:nvSpPr>
        <p:spPr>
          <a:xfrm>
            <a:off x="6514562" y="904869"/>
            <a:ext cx="4966855" cy="923330"/>
          </a:xfrm>
          <a:prstGeom prst="rect">
            <a:avLst/>
          </a:prstGeom>
          <a:noFill/>
        </p:spPr>
        <p:txBody>
          <a:bodyPr wrap="square" rtlCol="0">
            <a:spAutoFit/>
          </a:bodyPr>
          <a:lstStyle/>
          <a:p>
            <a:r>
              <a:rPr lang="en-US" sz="5400" b="1" dirty="0" err="1">
                <a:solidFill>
                  <a:schemeClr val="tx1">
                    <a:lumMod val="75000"/>
                    <a:lumOff val="25000"/>
                  </a:schemeClr>
                </a:solidFill>
                <a:latin typeface="Amazone" panose="03020702060507090A04" pitchFamily="66" charset="0"/>
              </a:rPr>
              <a:t>Lí</a:t>
            </a:r>
            <a:r>
              <a:rPr lang="en-US" sz="5400" b="1" dirty="0">
                <a:solidFill>
                  <a:schemeClr val="tx1">
                    <a:lumMod val="75000"/>
                    <a:lumOff val="25000"/>
                  </a:schemeClr>
                </a:solidFill>
                <a:latin typeface="Amazone" panose="03020702060507090A04" pitchFamily="66" charset="0"/>
              </a:rPr>
              <a:t> do </a:t>
            </a:r>
            <a:r>
              <a:rPr lang="en-US" sz="5400" b="1" dirty="0" err="1">
                <a:solidFill>
                  <a:schemeClr val="tx1">
                    <a:lumMod val="75000"/>
                    <a:lumOff val="25000"/>
                  </a:schemeClr>
                </a:solidFill>
                <a:latin typeface="Amazone" panose="03020702060507090A04" pitchFamily="66" charset="0"/>
              </a:rPr>
              <a:t>dùng</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hàm</a:t>
            </a:r>
            <a:r>
              <a:rPr lang="en-US" sz="5400" b="1" dirty="0">
                <a:solidFill>
                  <a:schemeClr val="tx1">
                    <a:lumMod val="75000"/>
                    <a:lumOff val="25000"/>
                  </a:schemeClr>
                </a:solidFill>
                <a:latin typeface="Amazone" panose="03020702060507090A04" pitchFamily="66" charset="0"/>
              </a:rPr>
              <a:t> ý:</a:t>
            </a:r>
            <a:endParaRPr lang="id-ID" sz="6600" b="1" dirty="0">
              <a:solidFill>
                <a:schemeClr val="tx1">
                  <a:lumMod val="75000"/>
                  <a:lumOff val="25000"/>
                </a:schemeClr>
              </a:solidFill>
              <a:latin typeface="Amazone" panose="03020702060507090A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4472"/>
          <a:stretch>
            <a:fillRect/>
          </a:stretch>
        </p:blipFill>
        <p:spPr>
          <a:xfrm rot="267097">
            <a:off x="2418030" y="269955"/>
            <a:ext cx="2984275" cy="65548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586115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27729" y="1191045"/>
            <a:ext cx="5930302" cy="1631216"/>
          </a:xfrm>
          <a:prstGeom prst="rect">
            <a:avLst/>
          </a:prstGeom>
          <a:noFill/>
        </p:spPr>
        <p:txBody>
          <a:bodyPr wrap="square" rtlCol="0">
            <a:spAutoFit/>
          </a:bodyPr>
          <a:lstStyle/>
          <a:p>
            <a:pPr algn="ctr"/>
            <a:r>
              <a:rPr lang="vi-VN" sz="5000" b="1" dirty="0">
                <a:solidFill>
                  <a:srgbClr val="000000"/>
                </a:solidFill>
                <a:latin typeface="Amazone" panose="03020702060507090A04" pitchFamily="66" charset="0"/>
              </a:rPr>
              <a:t>Ô! Cô còn quên chiếc mùi soa đây này!</a:t>
            </a:r>
            <a:endParaRPr lang="id-ID" sz="5000" b="1" dirty="0">
              <a:solidFill>
                <a:schemeClr val="tx1">
                  <a:lumMod val="75000"/>
                  <a:lumOff val="25000"/>
                </a:schemeClr>
              </a:solidFill>
              <a:latin typeface="Amazone" panose="03020702060507090A04" pitchFamily="66" charset="0"/>
            </a:endParaRPr>
          </a:p>
        </p:txBody>
      </p:sp>
      <p:sp>
        <p:nvSpPr>
          <p:cNvPr id="5" name="Rectangle 4"/>
          <p:cNvSpPr/>
          <p:nvPr/>
        </p:nvSpPr>
        <p:spPr>
          <a:xfrm>
            <a:off x="5859675" y="831547"/>
            <a:ext cx="5157599" cy="524354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4" name="Picture 63"/>
          <p:cNvPicPr>
            <a:picLocks noChangeAspect="1"/>
          </p:cNvPicPr>
          <p:nvPr/>
        </p:nvPicPr>
        <p:blipFill rotWithShape="1">
          <a:blip r:embed="rId1" cstate="print">
            <a:extLst>
              <a:ext uri="{28A0092B-C50C-407E-A947-70E740481C1C}">
                <a14:useLocalDpi xmlns:a14="http://schemas.microsoft.com/office/drawing/2010/main" val="0"/>
              </a:ext>
            </a:extLst>
          </a:blip>
          <a:srcRect l="13239" t="-795" r="24545" b="23239"/>
          <a:stretch>
            <a:fillRect/>
          </a:stretch>
        </p:blipFill>
        <p:spPr>
          <a:xfrm>
            <a:off x="7082534" y="1313365"/>
            <a:ext cx="3792682" cy="4727825"/>
          </a:xfrm>
          <a:prstGeom prst="rect">
            <a:avLst/>
          </a:prstGeom>
        </p:spPr>
      </p:pic>
      <p:grpSp>
        <p:nvGrpSpPr>
          <p:cNvPr id="65" name="Group 64"/>
          <p:cNvGrpSpPr/>
          <p:nvPr/>
        </p:nvGrpSpPr>
        <p:grpSpPr>
          <a:xfrm>
            <a:off x="5662126" y="-187036"/>
            <a:ext cx="2840616" cy="2840616"/>
            <a:chOff x="684358" y="2902022"/>
            <a:chExt cx="3364308" cy="3364307"/>
          </a:xfrm>
          <a:solidFill>
            <a:schemeClr val="bg1">
              <a:lumMod val="95000"/>
            </a:schemeClr>
          </a:solidFill>
        </p:grpSpPr>
        <p:sp>
          <p:nvSpPr>
            <p:cNvPr id="66"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7"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8"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9"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0"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1"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2"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3"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4"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5"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6"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7"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8"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9"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0"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1"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2"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3"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4"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5"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6"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7"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8"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9"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0"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01459">
            <a:off x="2107330" y="3301989"/>
            <a:ext cx="1373908" cy="1373908"/>
          </a:xfrm>
          <a:prstGeom prst="rect">
            <a:avLst/>
          </a:prstGeom>
        </p:spPr>
      </p:pic>
      <p:sp>
        <p:nvSpPr>
          <p:cNvPr id="92" name="Rectangle 91"/>
          <p:cNvSpPr/>
          <p:nvPr/>
        </p:nvSpPr>
        <p:spPr>
          <a:xfrm>
            <a:off x="195005" y="4529708"/>
            <a:ext cx="5205936" cy="1088439"/>
          </a:xfrm>
          <a:prstGeom prst="rect">
            <a:avLst/>
          </a:prstGeom>
        </p:spPr>
        <p:txBody>
          <a:bodyPr wrap="square">
            <a:spAutoFit/>
          </a:bodyPr>
          <a:lstStyle/>
          <a:p>
            <a:pPr algn="ctr">
              <a:lnSpc>
                <a:spcPct val="150000"/>
              </a:lnSpc>
            </a:pPr>
            <a:r>
              <a:rPr lang="en-US" sz="4800" b="1" dirty="0" err="1">
                <a:solidFill>
                  <a:srgbClr val="00B0F0"/>
                </a:solidFill>
                <a:latin typeface="Amazone" panose="03020702060507090A04" pitchFamily="66" charset="0"/>
                <a:cs typeface="Times New Roman" panose="02020603050405020304" pitchFamily="18" charset="0"/>
              </a:rPr>
              <a:t>Nghĩa</a:t>
            </a:r>
            <a:r>
              <a:rPr lang="en-US" sz="4800" b="1" dirty="0">
                <a:solidFill>
                  <a:srgbClr val="00B0F0"/>
                </a:solidFill>
                <a:latin typeface="Amazone" panose="03020702060507090A04" pitchFamily="66" charset="0"/>
                <a:cs typeface="Times New Roman" panose="02020603050405020304" pitchFamily="18" charset="0"/>
              </a:rPr>
              <a:t> </a:t>
            </a:r>
            <a:r>
              <a:rPr lang="en-US" sz="4800" b="1" dirty="0" err="1">
                <a:solidFill>
                  <a:srgbClr val="00B0F0"/>
                </a:solidFill>
                <a:latin typeface="Amazone" panose="03020702060507090A04" pitchFamily="66" charset="0"/>
                <a:cs typeface="Times New Roman" panose="02020603050405020304" pitchFamily="18" charset="0"/>
              </a:rPr>
              <a:t>tường</a:t>
            </a:r>
            <a:r>
              <a:rPr lang="en-US" sz="4800" b="1" dirty="0">
                <a:solidFill>
                  <a:srgbClr val="00B0F0"/>
                </a:solidFill>
                <a:latin typeface="Amazone" panose="03020702060507090A04" pitchFamily="66" charset="0"/>
                <a:cs typeface="Times New Roman" panose="02020603050405020304" pitchFamily="18" charset="0"/>
              </a:rPr>
              <a:t> </a:t>
            </a:r>
            <a:r>
              <a:rPr lang="en-US" sz="4800" b="1" dirty="0" err="1">
                <a:solidFill>
                  <a:srgbClr val="00B0F0"/>
                </a:solidFill>
                <a:latin typeface="Amazone" panose="03020702060507090A04" pitchFamily="66" charset="0"/>
                <a:cs typeface="Times New Roman" panose="02020603050405020304" pitchFamily="18" charset="0"/>
              </a:rPr>
              <a:t>minh</a:t>
            </a:r>
            <a:endParaRPr lang="en-US" sz="4800" b="1" dirty="0">
              <a:solidFill>
                <a:srgbClr val="00B0F0"/>
              </a:solidFill>
              <a:latin typeface="Amazone" panose="03020702060507090A04" pitchFamily="66"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869411" y="1924406"/>
            <a:ext cx="3180174" cy="3180174"/>
            <a:chOff x="684358" y="2902022"/>
            <a:chExt cx="3364308" cy="3364307"/>
          </a:xfrm>
          <a:solidFill>
            <a:schemeClr val="bg1">
              <a:lumMod val="95000"/>
            </a:schemeClr>
          </a:solidFill>
        </p:grpSpPr>
        <p:sp>
          <p:nvSpPr>
            <p:cNvPr id="35"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0"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1"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2"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3"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4"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5"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6"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7"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8"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9"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0"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1"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2"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3"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4"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5"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6"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7"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8"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9"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24" name="Rectangle 23"/>
          <p:cNvSpPr/>
          <p:nvPr/>
        </p:nvSpPr>
        <p:spPr>
          <a:xfrm flipH="1">
            <a:off x="-4998" y="0"/>
            <a:ext cx="2193561"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483309" y="1806333"/>
            <a:ext cx="3566276" cy="3416320"/>
          </a:xfrm>
          <a:prstGeom prst="rect">
            <a:avLst/>
          </a:prstGeom>
          <a:noFill/>
        </p:spPr>
        <p:txBody>
          <a:bodyPr wrap="square" rtlCol="0">
            <a:spAutoFit/>
          </a:bodyPr>
          <a:lstStyle/>
          <a:p>
            <a:pPr algn="ctr"/>
            <a:r>
              <a:rPr lang="en-US" sz="5400" b="1" dirty="0" err="1">
                <a:solidFill>
                  <a:schemeClr val="tx1">
                    <a:lumMod val="75000"/>
                    <a:lumOff val="25000"/>
                  </a:schemeClr>
                </a:solidFill>
                <a:latin typeface="Amazone" panose="03020702060507090A04" pitchFamily="66" charset="0"/>
              </a:rPr>
              <a:t>Lập</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bảng</a:t>
            </a:r>
            <a:r>
              <a:rPr lang="en-US" sz="5400" b="1" dirty="0">
                <a:solidFill>
                  <a:schemeClr val="tx1">
                    <a:lumMod val="75000"/>
                    <a:lumOff val="25000"/>
                  </a:schemeClr>
                </a:solidFill>
                <a:latin typeface="Amazone" panose="03020702060507090A04" pitchFamily="66" charset="0"/>
              </a:rPr>
              <a:t> so </a:t>
            </a:r>
            <a:r>
              <a:rPr lang="en-US" sz="5400" b="1" dirty="0" err="1">
                <a:solidFill>
                  <a:schemeClr val="tx1">
                    <a:lumMod val="75000"/>
                    <a:lumOff val="25000"/>
                  </a:schemeClr>
                </a:solidFill>
                <a:latin typeface="Amazone" panose="03020702060507090A04" pitchFamily="66" charset="0"/>
              </a:rPr>
              <a:t>sánh</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nghĩa</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tường</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minh</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và</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hàm</a:t>
            </a:r>
            <a:r>
              <a:rPr lang="en-US" sz="5400" b="1" dirty="0">
                <a:solidFill>
                  <a:schemeClr val="tx1">
                    <a:lumMod val="75000"/>
                    <a:lumOff val="25000"/>
                  </a:schemeClr>
                </a:solidFill>
                <a:latin typeface="Amazone" panose="03020702060507090A04" pitchFamily="66" charset="0"/>
              </a:rPr>
              <a:t> ý</a:t>
            </a:r>
            <a:endParaRPr lang="id-ID" sz="6600" b="1" dirty="0">
              <a:solidFill>
                <a:schemeClr val="tx1">
                  <a:lumMod val="75000"/>
                  <a:lumOff val="25000"/>
                </a:schemeClr>
              </a:solidFill>
              <a:latin typeface="Amazone" panose="03020702060507090A04" pitchFamily="66" charset="0"/>
            </a:endParaRPr>
          </a:p>
        </p:txBody>
      </p:sp>
      <p:graphicFrame>
        <p:nvGraphicFramePr>
          <p:cNvPr id="23" name="Table 24"/>
          <p:cNvGraphicFramePr>
            <a:graphicFrameLocks noGrp="1"/>
          </p:cNvGraphicFramePr>
          <p:nvPr/>
        </p:nvGraphicFramePr>
        <p:xfrm>
          <a:off x="5043055" y="882972"/>
          <a:ext cx="6279534" cy="5310009"/>
        </p:xfrm>
        <a:graphic>
          <a:graphicData uri="http://schemas.openxmlformats.org/drawingml/2006/table">
            <a:tbl>
              <a:tblPr firstRow="1" bandRow="1">
                <a:tableStyleId>{5940675A-B579-460E-94D1-54222C63F5DA}</a:tableStyleId>
              </a:tblPr>
              <a:tblGrid>
                <a:gridCol w="1274618"/>
                <a:gridCol w="2452254"/>
                <a:gridCol w="2552662"/>
              </a:tblGrid>
              <a:tr h="1224343">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Nghĩa</a:t>
                      </a:r>
                      <a:r>
                        <a:rPr lang="en-SG"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SG" sz="3200" dirty="0" err="1">
                          <a:solidFill>
                            <a:srgbClr val="0070C0"/>
                          </a:solidFill>
                          <a:latin typeface="Times New Roman" panose="02020603050405020304" pitchFamily="18" charset="0"/>
                          <a:cs typeface="Times New Roman" panose="02020603050405020304" pitchFamily="18" charset="0"/>
                        </a:rPr>
                        <a:t>ờng</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minh</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Hàm</a:t>
                      </a:r>
                      <a:r>
                        <a:rPr lang="en-SG" sz="3200" dirty="0">
                          <a:solidFill>
                            <a:srgbClr val="0070C0"/>
                          </a:solidFill>
                          <a:latin typeface="Times New Roman" panose="02020603050405020304" pitchFamily="18" charset="0"/>
                          <a:cs typeface="Times New Roman" panose="02020603050405020304" pitchFamily="18" charset="0"/>
                        </a:rPr>
                        <a:t> ý</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r>
              <a:tr h="1369021">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Giống</a:t>
                      </a:r>
                      <a:r>
                        <a:rPr lang="en-SG" sz="3200" dirty="0">
                          <a:solidFill>
                            <a:srgbClr val="0070C0"/>
                          </a:solidFill>
                          <a:latin typeface="Times New Roman" panose="02020603050405020304" pitchFamily="18" charset="0"/>
                          <a:cs typeface="Times New Roman" panose="02020603050405020304" pitchFamily="18" charset="0"/>
                        </a:rPr>
                        <a:t> </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gridSpan="2">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hMerge="1">
                  <a:tcPr/>
                </a:tc>
              </a:tr>
              <a:tr h="2716645">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Khác</a:t>
                      </a:r>
                      <a:r>
                        <a:rPr lang="en-SG" sz="3200" dirty="0">
                          <a:solidFill>
                            <a:srgbClr val="0070C0"/>
                          </a:solidFill>
                          <a:latin typeface="Times New Roman" panose="02020603050405020304" pitchFamily="18" charset="0"/>
                          <a:cs typeface="Times New Roman" panose="02020603050405020304" pitchFamily="18" charset="0"/>
                        </a:rPr>
                        <a:t> </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60" name="TextBox 59"/>
          <p:cNvSpPr txBox="1"/>
          <p:nvPr/>
        </p:nvSpPr>
        <p:spPr>
          <a:xfrm flipH="1">
            <a:off x="6308436" y="2274154"/>
            <a:ext cx="5014152" cy="1077218"/>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nói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muốn</a:t>
            </a:r>
            <a:r>
              <a:rPr lang="en-SG" sz="3200" i="1" dirty="0">
                <a:latin typeface="Times New Roman" panose="02020603050405020304" pitchFamily="18" charset="0"/>
                <a:cs typeface="Times New Roman" panose="02020603050405020304" pitchFamily="18" charset="0"/>
              </a:rPr>
              <a:t> h</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đến</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nghe</a:t>
            </a:r>
            <a:endParaRPr lang="en-SG" sz="3200" i="1" dirty="0">
              <a:latin typeface="Times New Roman" panose="02020603050405020304" pitchFamily="18" charset="0"/>
              <a:cs typeface="Times New Roman" panose="02020603050405020304" pitchFamily="18" charset="0"/>
            </a:endParaRPr>
          </a:p>
        </p:txBody>
      </p:sp>
      <p:sp>
        <p:nvSpPr>
          <p:cNvPr id="61" name="TextBox 60"/>
          <p:cNvSpPr txBox="1"/>
          <p:nvPr/>
        </p:nvSpPr>
        <p:spPr>
          <a:xfrm flipH="1">
            <a:off x="6308436" y="3545552"/>
            <a:ext cx="2396796"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diễn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đạt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trực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tiếp</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bằng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
        <p:nvSpPr>
          <p:cNvPr id="62" name="TextBox 61"/>
          <p:cNvSpPr txBox="1"/>
          <p:nvPr/>
        </p:nvSpPr>
        <p:spPr>
          <a:xfrm flipH="1">
            <a:off x="8811490" y="3566334"/>
            <a:ext cx="2479923"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được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suy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ra</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những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80">
                                          <p:stCondLst>
                                            <p:cond delay="0"/>
                                          </p:stCondLst>
                                        </p:cTn>
                                        <p:tgtEl>
                                          <p:spTgt spid="60"/>
                                        </p:tgtEl>
                                      </p:cBhvr>
                                    </p:animEffect>
                                    <p:anim calcmode="lin" valueType="num">
                                      <p:cBhvr>
                                        <p:cTn id="2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 dur="26">
                                          <p:stCondLst>
                                            <p:cond delay="650"/>
                                          </p:stCondLst>
                                        </p:cTn>
                                        <p:tgtEl>
                                          <p:spTgt spid="60"/>
                                        </p:tgtEl>
                                      </p:cBhvr>
                                      <p:to x="100000" y="60000"/>
                                    </p:animScale>
                                    <p:animScale>
                                      <p:cBhvr>
                                        <p:cTn id="26" dur="166" decel="50000">
                                          <p:stCondLst>
                                            <p:cond delay="676"/>
                                          </p:stCondLst>
                                        </p:cTn>
                                        <p:tgtEl>
                                          <p:spTgt spid="60"/>
                                        </p:tgtEl>
                                      </p:cBhvr>
                                      <p:to x="100000" y="100000"/>
                                    </p:animScale>
                                    <p:animScale>
                                      <p:cBhvr>
                                        <p:cTn id="27" dur="26">
                                          <p:stCondLst>
                                            <p:cond delay="1312"/>
                                          </p:stCondLst>
                                        </p:cTn>
                                        <p:tgtEl>
                                          <p:spTgt spid="60"/>
                                        </p:tgtEl>
                                      </p:cBhvr>
                                      <p:to x="100000" y="80000"/>
                                    </p:animScale>
                                    <p:animScale>
                                      <p:cBhvr>
                                        <p:cTn id="28" dur="166" decel="50000">
                                          <p:stCondLst>
                                            <p:cond delay="1338"/>
                                          </p:stCondLst>
                                        </p:cTn>
                                        <p:tgtEl>
                                          <p:spTgt spid="60"/>
                                        </p:tgtEl>
                                      </p:cBhvr>
                                      <p:to x="100000" y="100000"/>
                                    </p:animScale>
                                    <p:animScale>
                                      <p:cBhvr>
                                        <p:cTn id="29" dur="26">
                                          <p:stCondLst>
                                            <p:cond delay="1642"/>
                                          </p:stCondLst>
                                        </p:cTn>
                                        <p:tgtEl>
                                          <p:spTgt spid="60"/>
                                        </p:tgtEl>
                                      </p:cBhvr>
                                      <p:to x="100000" y="90000"/>
                                    </p:animScale>
                                    <p:animScale>
                                      <p:cBhvr>
                                        <p:cTn id="30" dur="166" decel="50000">
                                          <p:stCondLst>
                                            <p:cond delay="1668"/>
                                          </p:stCondLst>
                                        </p:cTn>
                                        <p:tgtEl>
                                          <p:spTgt spid="60"/>
                                        </p:tgtEl>
                                      </p:cBhvr>
                                      <p:to x="100000" y="100000"/>
                                    </p:animScale>
                                    <p:animScale>
                                      <p:cBhvr>
                                        <p:cTn id="31" dur="26">
                                          <p:stCondLst>
                                            <p:cond delay="1808"/>
                                          </p:stCondLst>
                                        </p:cTn>
                                        <p:tgtEl>
                                          <p:spTgt spid="60"/>
                                        </p:tgtEl>
                                      </p:cBhvr>
                                      <p:to x="100000" y="95000"/>
                                    </p:animScale>
                                    <p:animScale>
                                      <p:cBhvr>
                                        <p:cTn id="32" dur="166" decel="50000">
                                          <p:stCondLst>
                                            <p:cond delay="1834"/>
                                          </p:stCondLst>
                                        </p:cTn>
                                        <p:tgtEl>
                                          <p:spTgt spid="6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p:cNvSpPr/>
          <p:nvPr/>
        </p:nvSpPr>
        <p:spPr>
          <a:xfrm>
            <a:off x="5579918"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Nghĩa</a:t>
            </a:r>
            <a:r>
              <a:rPr lang="en-SG"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ờng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minh</a:t>
            </a:r>
            <a:endParaRPr lang="en-SG" sz="2800" dirty="0">
              <a:latin typeface="Times New Roman" panose="02020603050405020304" pitchFamily="18" charset="0"/>
              <a:cs typeface="Times New Roman" panose="02020603050405020304" pitchFamily="18" charset="0"/>
            </a:endParaRPr>
          </a:p>
        </p:txBody>
      </p:sp>
      <p:sp>
        <p:nvSpPr>
          <p:cNvPr id="4" name="Thought Bubble: Cloud 3"/>
          <p:cNvSpPr/>
          <p:nvPr/>
        </p:nvSpPr>
        <p:spPr>
          <a:xfrm>
            <a:off x="5579918" y="4100945"/>
            <a:ext cx="4935682"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chìm</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Hàm</a:t>
            </a:r>
            <a:r>
              <a:rPr lang="en-SG" sz="2800" dirty="0">
                <a:latin typeface="Times New Roman" panose="02020603050405020304" pitchFamily="18" charset="0"/>
                <a:cs typeface="Times New Roman" panose="02020603050405020304" pitchFamily="18" charset="0"/>
              </a:rPr>
              <a:t> ý</a:t>
            </a:r>
            <a:endParaRPr lang="en-SG"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42566" y="789986"/>
            <a:ext cx="3180174" cy="3180174"/>
            <a:chOff x="684358" y="2902022"/>
            <a:chExt cx="3364308" cy="3364307"/>
          </a:xfrm>
          <a:solidFill>
            <a:schemeClr val="bg1">
              <a:lumMod val="95000"/>
            </a:schemeClr>
          </a:solidFill>
        </p:grpSpPr>
        <p:sp>
          <p:nvSpPr>
            <p:cNvPr id="12"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3"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10" name="Rectangle 9"/>
          <p:cNvSpPr/>
          <p:nvPr/>
        </p:nvSpPr>
        <p:spPr>
          <a:xfrm flipH="1">
            <a:off x="-5002" y="0"/>
            <a:ext cx="2742729"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3685057" y="2721562"/>
            <a:ext cx="3661316"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minh</a:t>
            </a:r>
            <a:r>
              <a:rPr lang="en-US" sz="3200" b="1" dirty="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387937" y="2585165"/>
            <a:ext cx="3809290" cy="1384995"/>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a:t>
            </a:r>
            <a:endParaRPr lang="en-US" altLang="en-US" sz="2800" dirty="0">
              <a:latin typeface="Times New Roman" panose="02020603050405020304" pitchFamily="18" charset="0"/>
            </a:endParaRPr>
          </a:p>
        </p:txBody>
      </p:sp>
      <p:pic>
        <p:nvPicPr>
          <p:cNvPr id="4" name="图片占位符 3"/>
          <p:cNvPicPr>
            <a:picLocks noGrp="1" noChangeAspect="1"/>
          </p:cNvPicPr>
          <p:nvPr>
            <p:ph type="pic" sz="quarter" idx="24"/>
          </p:nvPr>
        </p:nvPicPr>
        <p:blipFill>
          <a:blip r:embed="rId1" cstate="print">
            <a:extLst>
              <a:ext uri="{28A0092B-C50C-407E-A947-70E740481C1C}">
                <a14:useLocalDpi xmlns:a14="http://schemas.microsoft.com/office/drawing/2010/main" val="0"/>
              </a:ext>
            </a:extLst>
          </a:blip>
          <a:srcRect t="10025" b="10025"/>
          <a:stretch>
            <a:fillRect/>
          </a:stretch>
        </p:blipFill>
        <p:spPr>
          <a:xfrm>
            <a:off x="1157986" y="-1364202"/>
            <a:ext cx="3117954" cy="3117954"/>
          </a:xfrm>
        </p:spPr>
      </p:pic>
      <p:pic>
        <p:nvPicPr>
          <p:cNvPr id="40" name="图片占位符 39"/>
          <p:cNvPicPr>
            <a:picLocks noGrp="1" noChangeAspect="1"/>
          </p:cNvPicPr>
          <p:nvPr>
            <p:ph type="pic" sz="quarter" idx="25"/>
          </p:nvPr>
        </p:nvPicPr>
        <p:blipFill>
          <a:blip r:embed="rId2" cstate="print">
            <a:extLst>
              <a:ext uri="{28A0092B-C50C-407E-A947-70E740481C1C}">
                <a14:useLocalDpi xmlns:a14="http://schemas.microsoft.com/office/drawing/2010/main" val="0"/>
              </a:ext>
            </a:extLst>
          </a:blip>
          <a:srcRect l="16664" r="16664"/>
          <a:stretch>
            <a:fillRect/>
          </a:stretch>
        </p:blipFill>
        <p:spPr>
          <a:xfrm>
            <a:off x="2041537" y="2498073"/>
            <a:ext cx="1319134" cy="1319134"/>
          </a:xfrm>
        </p:spPr>
      </p:pic>
      <p:pic>
        <p:nvPicPr>
          <p:cNvPr id="42" name="图片占位符 41"/>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16667" r="16667"/>
          <a:stretch>
            <a:fillRect/>
          </a:stretch>
        </p:blipFill>
        <p:spPr>
          <a:xfrm>
            <a:off x="2047009" y="4571999"/>
            <a:ext cx="1319134" cy="1319134"/>
          </a:xfrm>
        </p:spPr>
      </p:pic>
      <p:sp>
        <p:nvSpPr>
          <p:cNvPr id="9" name="TextBox 8"/>
          <p:cNvSpPr txBox="1"/>
          <p:nvPr/>
        </p:nvSpPr>
        <p:spPr>
          <a:xfrm>
            <a:off x="3246849" y="194775"/>
            <a:ext cx="4326694" cy="1446550"/>
          </a:xfrm>
          <a:prstGeom prst="rect">
            <a:avLst/>
          </a:prstGeom>
          <a:noFill/>
        </p:spPr>
        <p:txBody>
          <a:bodyPr wrap="square" rtlCol="0">
            <a:spAutoFit/>
          </a:bodyPr>
          <a:lstStyle/>
          <a:p>
            <a:r>
              <a:rPr lang="en-US" sz="8800" dirty="0" err="1">
                <a:solidFill>
                  <a:schemeClr val="tx1">
                    <a:lumMod val="75000"/>
                    <a:lumOff val="25000"/>
                  </a:schemeClr>
                </a:solidFill>
                <a:latin typeface="Amazone" panose="03020702060507090A04" pitchFamily="66" charset="0"/>
              </a:rPr>
              <a:t>Ghi</a:t>
            </a:r>
            <a:r>
              <a:rPr lang="en-US" sz="8800" dirty="0">
                <a:solidFill>
                  <a:schemeClr val="tx1">
                    <a:lumMod val="75000"/>
                    <a:lumOff val="25000"/>
                  </a:schemeClr>
                </a:solidFill>
                <a:latin typeface="Amazone" panose="03020702060507090A04" pitchFamily="66" charset="0"/>
              </a:rPr>
              <a:t> </a:t>
            </a:r>
            <a:r>
              <a:rPr lang="en-US" sz="8800" dirty="0" err="1">
                <a:solidFill>
                  <a:schemeClr val="tx1">
                    <a:lumMod val="75000"/>
                    <a:lumOff val="25000"/>
                  </a:schemeClr>
                </a:solidFill>
                <a:latin typeface="Amazone" panose="03020702060507090A04" pitchFamily="66" charset="0"/>
              </a:rPr>
              <a:t>nhớ</a:t>
            </a:r>
            <a:endParaRPr lang="id-ID" sz="11500" b="1" dirty="0">
              <a:solidFill>
                <a:schemeClr val="tx1">
                  <a:lumMod val="75000"/>
                  <a:lumOff val="25000"/>
                </a:schemeClr>
              </a:solidFill>
              <a:latin typeface="Amazone" panose="03020702060507090A04" pitchFamily="66" charset="0"/>
            </a:endParaRPr>
          </a:p>
        </p:txBody>
      </p:sp>
      <p:sp>
        <p:nvSpPr>
          <p:cNvPr id="37" name="Rectangle 36"/>
          <p:cNvSpPr/>
          <p:nvPr/>
        </p:nvSpPr>
        <p:spPr>
          <a:xfrm>
            <a:off x="3878598" y="4826908"/>
            <a:ext cx="3288284"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5409806" y="4631602"/>
            <a:ext cx="5905893" cy="1446550"/>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tuy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suy</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ấy</a:t>
            </a:r>
            <a:r>
              <a:rPr lang="en-US" altLang="en-US" sz="3200" dirty="0">
                <a:latin typeface="Times New Roman" panose="02020603050405020304" pitchFamily="18" charset="0"/>
              </a:rPr>
              <a:t>.</a:t>
            </a:r>
            <a:endParaRPr lang="en-US" altLang="en-US" sz="2800"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9"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占位符 37"/>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t="25092" b="25092"/>
          <a:stretch>
            <a:fillRect/>
          </a:stretch>
        </p:blipFill>
        <p:spPr>
          <a:xfrm>
            <a:off x="704539" y="3494759"/>
            <a:ext cx="8049717" cy="2676411"/>
          </a:xfrm>
        </p:spPr>
      </p:pic>
      <p:sp>
        <p:nvSpPr>
          <p:cNvPr id="7" name="TextBox 6"/>
          <p:cNvSpPr txBox="1"/>
          <p:nvPr/>
        </p:nvSpPr>
        <p:spPr>
          <a:xfrm>
            <a:off x="1139709" y="4371299"/>
            <a:ext cx="4596073" cy="923330"/>
          </a:xfrm>
          <a:prstGeom prst="rect">
            <a:avLst/>
          </a:prstGeom>
          <a:noFill/>
        </p:spPr>
        <p:txBody>
          <a:bodyPr wrap="square" rtlCol="0">
            <a:spAutoFit/>
          </a:bodyPr>
          <a:lstStyle/>
          <a:p>
            <a:pPr algn="ct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0" y="0"/>
            <a:ext cx="1888761" cy="1888761"/>
            <a:chOff x="684358" y="2902022"/>
            <a:chExt cx="3364308" cy="3364307"/>
          </a:xfrm>
          <a:solidFill>
            <a:schemeClr val="bg1">
              <a:lumMod val="95000"/>
            </a:schemeClr>
          </a:solidFill>
        </p:grpSpPr>
        <p:sp>
          <p:nvSpPr>
            <p:cNvPr id="10"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1"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2"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3"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pic>
        <p:nvPicPr>
          <p:cNvPr id="1026" name="Picture 2" descr="Thá»£ Äiá»n vÃ  cÆ¡n mÆ°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15" y="685800"/>
            <a:ext cx="4019106" cy="2676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Ã  Láº¡t vÃ  nhá»¯ng cÆ¡n mÆ°a Äáº§u mÃ¹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10" y="685800"/>
            <a:ext cx="3968175" cy="2676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93954" y="685800"/>
            <a:ext cx="2652343" cy="5485370"/>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p:cNvSpPr txBox="1"/>
          <p:nvPr/>
        </p:nvSpPr>
        <p:spPr>
          <a:xfrm>
            <a:off x="8959876" y="1197500"/>
            <a:ext cx="2511582" cy="4524315"/>
          </a:xfrm>
          <a:prstGeom prst="rect">
            <a:avLst/>
          </a:prstGeom>
          <a:noFill/>
        </p:spPr>
        <p:txBody>
          <a:bodyPr wrap="square" rtlCol="0">
            <a:spAutoFit/>
          </a:bodyPr>
          <a:lstStyle/>
          <a:p>
            <a:pPr algn="ctr">
              <a:spcBef>
                <a:spcPct val="50000"/>
              </a:spcBef>
            </a:pP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huống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để</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hàm</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thoại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mưa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đấy</a:t>
            </a:r>
            <a:r>
              <a:rPr lang="en-US" altLang="en-US" sz="3200" b="1" dirty="0">
                <a:latin typeface="Times New Roman" panose="02020603050405020304" pitchFamily="18" charset="0"/>
              </a:rPr>
              <a:t>!”</a:t>
            </a:r>
            <a:endParaRPr lang="en-US" altLang="en-US" sz="3200" b="1"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80">
                                          <p:stCondLst>
                                            <p:cond delay="0"/>
                                          </p:stCondLst>
                                        </p:cTn>
                                        <p:tgtEl>
                                          <p:spTgt spid="1028"/>
                                        </p:tgtEl>
                                      </p:cBhvr>
                                    </p:animEffect>
                                    <p:anim calcmode="lin" valueType="num">
                                      <p:cBhvr>
                                        <p:cTn id="4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8"/>
                                        </p:tgtEl>
                                      </p:cBhvr>
                                      <p:to x="100000" y="60000"/>
                                    </p:animScale>
                                    <p:animScale>
                                      <p:cBhvr>
                                        <p:cTn id="52" dur="166" decel="50000">
                                          <p:stCondLst>
                                            <p:cond delay="676"/>
                                          </p:stCondLst>
                                        </p:cTn>
                                        <p:tgtEl>
                                          <p:spTgt spid="1028"/>
                                        </p:tgtEl>
                                      </p:cBhvr>
                                      <p:to x="100000" y="100000"/>
                                    </p:animScale>
                                    <p:animScale>
                                      <p:cBhvr>
                                        <p:cTn id="53" dur="26">
                                          <p:stCondLst>
                                            <p:cond delay="1312"/>
                                          </p:stCondLst>
                                        </p:cTn>
                                        <p:tgtEl>
                                          <p:spTgt spid="1028"/>
                                        </p:tgtEl>
                                      </p:cBhvr>
                                      <p:to x="100000" y="80000"/>
                                    </p:animScale>
                                    <p:animScale>
                                      <p:cBhvr>
                                        <p:cTn id="54" dur="166" decel="50000">
                                          <p:stCondLst>
                                            <p:cond delay="1338"/>
                                          </p:stCondLst>
                                        </p:cTn>
                                        <p:tgtEl>
                                          <p:spTgt spid="1028"/>
                                        </p:tgtEl>
                                      </p:cBhvr>
                                      <p:to x="100000" y="100000"/>
                                    </p:animScale>
                                    <p:animScale>
                                      <p:cBhvr>
                                        <p:cTn id="55" dur="26">
                                          <p:stCondLst>
                                            <p:cond delay="1642"/>
                                          </p:stCondLst>
                                        </p:cTn>
                                        <p:tgtEl>
                                          <p:spTgt spid="1028"/>
                                        </p:tgtEl>
                                      </p:cBhvr>
                                      <p:to x="100000" y="90000"/>
                                    </p:animScale>
                                    <p:animScale>
                                      <p:cBhvr>
                                        <p:cTn id="56" dur="166" decel="50000">
                                          <p:stCondLst>
                                            <p:cond delay="1668"/>
                                          </p:stCondLst>
                                        </p:cTn>
                                        <p:tgtEl>
                                          <p:spTgt spid="1028"/>
                                        </p:tgtEl>
                                      </p:cBhvr>
                                      <p:to x="100000" y="100000"/>
                                    </p:animScale>
                                    <p:animScale>
                                      <p:cBhvr>
                                        <p:cTn id="57" dur="26">
                                          <p:stCondLst>
                                            <p:cond delay="1808"/>
                                          </p:stCondLst>
                                        </p:cTn>
                                        <p:tgtEl>
                                          <p:spTgt spid="1028"/>
                                        </p:tgtEl>
                                      </p:cBhvr>
                                      <p:to x="100000" y="95000"/>
                                    </p:animScale>
                                    <p:animScale>
                                      <p:cBhvr>
                                        <p:cTn id="5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810535" y="3598741"/>
            <a:ext cx="3180174" cy="3180174"/>
            <a:chOff x="684358" y="2902022"/>
            <a:chExt cx="3364308" cy="3364307"/>
          </a:xfrm>
          <a:solidFill>
            <a:schemeClr val="bg1">
              <a:lumMod val="95000"/>
            </a:schemeClr>
          </a:solidFill>
        </p:grpSpPr>
        <p:sp>
          <p:nvSpPr>
            <p:cNvPr id="13"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11" name="Rectangle 10"/>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p:cNvPicPr>
            <a:picLocks noGrp="1" noChangeAspect="1"/>
          </p:cNvPicPr>
          <p:nvPr>
            <p:ph type="pic" sz="quarter" idx="25"/>
          </p:nvPr>
        </p:nvPicPr>
        <p:blipFill>
          <a:blip r:embed="rId1" cstate="print">
            <a:extLst>
              <a:ext uri="{28A0092B-C50C-407E-A947-70E740481C1C}">
                <a14:useLocalDpi xmlns:a14="http://schemas.microsoft.com/office/drawing/2010/main" val="0"/>
              </a:ext>
            </a:extLst>
          </a:blip>
          <a:srcRect l="16667" r="16667"/>
          <a:stretch>
            <a:fillRect/>
          </a:stretch>
        </p:blipFill>
        <p:spPr/>
      </p:pic>
      <p:sp>
        <p:nvSpPr>
          <p:cNvPr id="38" name="TextBox 37"/>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endParaRPr lang="en-US" altLang="en-US" sz="3200" b="1" dirty="0">
              <a:solidFill>
                <a:srgbClr val="0070C0"/>
              </a:solidFill>
              <a:latin typeface="Times New Roman" panose="02020603050405020304" pitchFamily="18" charset="0"/>
            </a:endParaRPr>
          </a:p>
        </p:txBody>
      </p:sp>
      <p:pic>
        <p:nvPicPr>
          <p:cNvPr id="46" name="图片占位符 40"/>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l="21845" r="21845"/>
          <a:stretch>
            <a:fillRect/>
          </a:stretch>
        </p:blipFill>
        <p:spPr>
          <a:xfrm>
            <a:off x="2743200" y="2725301"/>
            <a:ext cx="1319134" cy="1319134"/>
          </a:xfrm>
        </p:spPr>
      </p:pic>
      <p:sp>
        <p:nvSpPr>
          <p:cNvPr id="47" name="Rectangle 46"/>
          <p:cNvSpPr/>
          <p:nvPr/>
        </p:nvSpPr>
        <p:spPr>
          <a:xfrm>
            <a:off x="4598792" y="2893823"/>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đời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endParaRPr lang="en-US" altLang="en-US" sz="3200" b="1" dirty="0">
              <a:solidFill>
                <a:srgbClr val="0070C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par>
                                <p:cTn id="24" presetID="14"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3789" r="13789"/>
          <a:stretch>
            <a:fillRect/>
          </a:stretch>
        </p:blipFill>
        <p:spPr/>
      </p:pic>
      <p:sp>
        <p:nvSpPr>
          <p:cNvPr id="2" name="Rectangle 4"/>
          <p:cNvSpPr/>
          <p:nvPr/>
        </p:nvSpPr>
        <p:spPr>
          <a:xfrm>
            <a:off x="0" y="-99"/>
            <a:ext cx="7148945" cy="6858000"/>
          </a:xfrm>
          <a:custGeom>
            <a:avLst/>
            <a:gdLst>
              <a:gd name="connsiteX0" fmla="*/ 0 w 7914807"/>
              <a:gd name="connsiteY0" fmla="*/ 0 h 6190938"/>
              <a:gd name="connsiteX1" fmla="*/ 7914807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 name="connsiteX0-1" fmla="*/ 0 w 7914807"/>
              <a:gd name="connsiteY0-2" fmla="*/ 0 h 6190938"/>
              <a:gd name="connsiteX1-3" fmla="*/ 5231568 w 7914807"/>
              <a:gd name="connsiteY1-4" fmla="*/ 0 h 6190938"/>
              <a:gd name="connsiteX2-5" fmla="*/ 7914807 w 7914807"/>
              <a:gd name="connsiteY2-6" fmla="*/ 6190938 h 6190938"/>
              <a:gd name="connsiteX3-7" fmla="*/ 0 w 7914807"/>
              <a:gd name="connsiteY3-8" fmla="*/ 6190938 h 6190938"/>
              <a:gd name="connsiteX4-9" fmla="*/ 0 w 7914807"/>
              <a:gd name="connsiteY4-10" fmla="*/ 0 h 61909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14807" h="6190938">
                <a:moveTo>
                  <a:pt x="0" y="0"/>
                </a:moveTo>
                <a:lnTo>
                  <a:pt x="5231568" y="0"/>
                </a:lnTo>
                <a:lnTo>
                  <a:pt x="7914807" y="6190938"/>
                </a:lnTo>
                <a:lnTo>
                  <a:pt x="0" y="61909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p:cNvGrpSpPr/>
          <p:nvPr/>
        </p:nvGrpSpPr>
        <p:grpSpPr>
          <a:xfrm>
            <a:off x="5397817" y="2043089"/>
            <a:ext cx="2771822" cy="2771822"/>
            <a:chOff x="684358" y="2902022"/>
            <a:chExt cx="3364308" cy="3364307"/>
          </a:xfrm>
          <a:solidFill>
            <a:schemeClr val="bg1">
              <a:lumMod val="95000"/>
            </a:schemeClr>
          </a:solidFill>
        </p:grpSpPr>
        <p:sp>
          <p:nvSpPr>
            <p:cNvPr id="8"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0"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1"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2"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3"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33" name="Rectangle 32"/>
          <p:cNvSpPr/>
          <p:nvPr/>
        </p:nvSpPr>
        <p:spPr>
          <a:xfrm>
            <a:off x="544643" y="3428901"/>
            <a:ext cx="11102714" cy="29569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p:cNvSpPr txBox="1"/>
          <p:nvPr/>
        </p:nvSpPr>
        <p:spPr>
          <a:xfrm>
            <a:off x="959550" y="3799444"/>
            <a:ext cx="10262632" cy="2308324"/>
          </a:xfrm>
          <a:prstGeom prst="rect">
            <a:avLst/>
          </a:prstGeom>
          <a:noFill/>
        </p:spPr>
        <p:txBody>
          <a:bodyPr wrap="square" rtlCol="0">
            <a:spAutoFit/>
          </a:bodyPr>
          <a:lstStyle/>
          <a:p>
            <a:pPr algn="ctr"/>
            <a:r>
              <a:rPr lang="en-US" sz="4800" dirty="0" err="1">
                <a:solidFill>
                  <a:schemeClr val="bg1"/>
                </a:solidFill>
                <a:latin typeface="Amazone" panose="03020702060507090A04" pitchFamily="66" charset="0"/>
              </a:rPr>
              <a:t>Tìm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những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từ</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ngữ</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miêu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tả</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của</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cô</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trong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cuối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văn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ấy</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giúp</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em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đoán</a:t>
            </a:r>
            <a:r>
              <a:rPr lang="en-US" sz="4800" dirty="0">
                <a:solidFill>
                  <a:schemeClr val="bg1"/>
                </a:solidFill>
                <a:latin typeface="Amazone" panose="03020702060507090A04" pitchFamily="66" charset="0"/>
              </a:rPr>
              <a:t> ra </a:t>
            </a:r>
            <a:r>
              <a:rPr lang="en-US" sz="4800" dirty="0" err="1">
                <a:solidFill>
                  <a:schemeClr val="bg1"/>
                </a:solidFill>
                <a:latin typeface="Amazone" panose="03020702060507090A04" pitchFamily="66" charset="0"/>
              </a:rPr>
              <a:t>điều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gì</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liên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quan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tới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chiếc</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mùi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soa</a:t>
            </a:r>
            <a:r>
              <a:rPr lang="en-US" sz="4800" dirty="0">
                <a:solidFill>
                  <a:schemeClr val="bg1"/>
                </a:solidFill>
                <a:latin typeface="Amazone" panose="03020702060507090A04" pitchFamily="66" charset="0"/>
              </a:rPr>
              <a:t>? </a:t>
            </a:r>
            <a:endParaRPr lang="id-ID" sz="6000" b="1" dirty="0">
              <a:solidFill>
                <a:schemeClr val="bg1"/>
              </a:solidFill>
              <a:latin typeface="Amazone" panose="03020702060507090A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861902" y="2008692"/>
            <a:ext cx="2840616" cy="2840616"/>
            <a:chOff x="684358" y="2902022"/>
            <a:chExt cx="3364308" cy="3364307"/>
          </a:xfrm>
          <a:solidFill>
            <a:schemeClr val="bg1">
              <a:lumMod val="95000"/>
            </a:schemeClr>
          </a:solidFill>
        </p:grpSpPr>
        <p:sp>
          <p:nvSpPr>
            <p:cNvPr id="29"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0"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1"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2"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3"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4"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5"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6"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7"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8"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9"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0"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1"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2"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3"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pic>
        <p:nvPicPr>
          <p:cNvPr id="11" name="图片占位符 10"/>
          <p:cNvPicPr>
            <a:picLocks noGrp="1" noChangeAspect="1"/>
          </p:cNvPicPr>
          <p:nvPr>
            <p:ph type="pic" sz="quarter" idx="17"/>
          </p:nvPr>
        </p:nvPicPr>
        <p:blipFill>
          <a:blip r:embed="rId1" cstate="print">
            <a:extLst>
              <a:ext uri="{28A0092B-C50C-407E-A947-70E740481C1C}">
                <a14:useLocalDpi xmlns:a14="http://schemas.microsoft.com/office/drawing/2010/main" val="0"/>
              </a:ext>
            </a:extLst>
          </a:blip>
          <a:srcRect t="3368" b="3368"/>
          <a:stretch>
            <a:fillRect/>
          </a:stretch>
        </p:blipFill>
        <p:spPr>
          <a:xfrm>
            <a:off x="4302179" y="0"/>
            <a:ext cx="4526326" cy="6858000"/>
          </a:xfrm>
        </p:spPr>
      </p:pic>
      <p:sp>
        <p:nvSpPr>
          <p:cNvPr id="54" name="Rectangle 53"/>
          <p:cNvSpPr/>
          <p:nvPr/>
        </p:nvSpPr>
        <p:spPr>
          <a:xfrm>
            <a:off x="8828505" y="0"/>
            <a:ext cx="3363495" cy="6857999"/>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280618" y="857631"/>
            <a:ext cx="3792977" cy="5262979"/>
          </a:xfrm>
          <a:prstGeom prst="rect">
            <a:avLst/>
          </a:prstGeom>
          <a:noFill/>
        </p:spPr>
        <p:txBody>
          <a:bodyPr wrap="square" rtlCol="0">
            <a:spAutoFit/>
          </a:bodyPr>
          <a:lstStyle/>
          <a:p>
            <a:pPr algn="ct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Thái</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độ</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ngượng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ngùng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xấu</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hổ</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mặt</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đỏ</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ửng</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nhận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lại</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chiếc</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khăn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vội</a:t>
            </a:r>
            <a:r>
              <a:rPr lang="en-US" altLang="en-US" sz="4800" i="1" dirty="0">
                <a:solidFill>
                  <a:srgbClr val="000000"/>
                </a:solidFill>
                <a:latin typeface="Times New Roman" panose="02020603050405020304" pitchFamily="18" charset="0"/>
                <a:cs typeface="Times New Roman" panose="02020603050405020304" pitchFamily="18" charset="0"/>
              </a:rPr>
              <a:t> quay </a:t>
            </a:r>
            <a:r>
              <a:rPr lang="en-US" altLang="en-US" sz="4800" i="1" dirty="0" err="1">
                <a:solidFill>
                  <a:srgbClr val="000000"/>
                </a:solidFill>
                <a:latin typeface="Times New Roman" panose="02020603050405020304" pitchFamily="18" charset="0"/>
                <a:cs typeface="Times New Roman" panose="02020603050405020304" pitchFamily="18" charset="0"/>
              </a:rPr>
              <a:t>đi</a:t>
            </a:r>
            <a:r>
              <a:rPr lang="en-US" sz="48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id-ID" sz="60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5" name="Rectangle 1"/>
          <p:cNvSpPr>
            <a:spLocks noChangeArrowheads="1"/>
          </p:cNvSpPr>
          <p:nvPr/>
        </p:nvSpPr>
        <p:spPr bwMode="auto">
          <a:xfrm>
            <a:off x="9061162" y="1026907"/>
            <a:ext cx="290592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gái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tặng</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niên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khăn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xoa</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kỉ</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niệm</a:t>
            </a:r>
            <a:endParaRPr kumimoji="0" lang="en-US" altLang="en-US" sz="6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31274" y="1658065"/>
            <a:ext cx="6378758" cy="5355800"/>
            <a:chOff x="35629" y="1798852"/>
            <a:chExt cx="5471472" cy="4189923"/>
          </a:xfrm>
        </p:grpSpPr>
        <p:sp>
          <p:nvSpPr>
            <p:cNvPr id="12" name="Rectangle 12"/>
            <p:cNvSpPr/>
            <p:nvPr/>
          </p:nvSpPr>
          <p:spPr>
            <a:xfrm>
              <a:off x="4533881" y="1798852"/>
              <a:ext cx="45719" cy="3823943"/>
            </a:xfrm>
            <a:prstGeom prst="rect">
              <a:avLst/>
            </a:prstGeom>
            <a:solidFill>
              <a:srgbClr val="C28C1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3" name="Group 8"/>
            <p:cNvGrpSpPr/>
            <p:nvPr/>
          </p:nvGrpSpPr>
          <p:grpSpPr>
            <a:xfrm>
              <a:off x="3639386" y="3508929"/>
              <a:ext cx="876538" cy="892262"/>
              <a:chOff x="3639386" y="2651679"/>
              <a:chExt cx="876538" cy="892262"/>
            </a:xfrm>
          </p:grpSpPr>
          <p:grpSp>
            <p:nvGrpSpPr>
              <p:cNvPr id="33" name="Group 28"/>
              <p:cNvGrpSpPr/>
              <p:nvPr/>
            </p:nvGrpSpPr>
            <p:grpSpPr>
              <a:xfrm>
                <a:off x="3639386" y="2651679"/>
                <a:ext cx="876538" cy="892262"/>
                <a:chOff x="3394848" y="792919"/>
                <a:chExt cx="1114154" cy="1134140"/>
              </a:xfrm>
            </p:grpSpPr>
            <p:sp>
              <p:nvSpPr>
                <p:cNvPr id="35" name="Round Diagonal Corner Rectangle 29"/>
                <p:cNvSpPr/>
                <p:nvPr/>
              </p:nvSpPr>
              <p:spPr>
                <a:xfrm rot="16200000">
                  <a:off x="3384855" y="802912"/>
                  <a:ext cx="1134140" cy="1114154"/>
                </a:xfrm>
                <a:prstGeom prst="round2DiagRect">
                  <a:avLst>
                    <a:gd name="adj1" fmla="val 50000"/>
                    <a:gd name="adj2" fmla="val 0"/>
                  </a:avLst>
                </a:prstGeom>
                <a:noFill/>
                <a:ln>
                  <a:solidFill>
                    <a:srgbClr val="71B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 Diagonal Corner Rectangle 30"/>
                <p:cNvSpPr/>
                <p:nvPr/>
              </p:nvSpPr>
              <p:spPr>
                <a:xfrm rot="16200000">
                  <a:off x="3487046" y="892037"/>
                  <a:ext cx="950796" cy="934040"/>
                </a:xfrm>
                <a:prstGeom prst="round2DiagRect">
                  <a:avLst>
                    <a:gd name="adj1" fmla="val 50000"/>
                    <a:gd name="adj2" fmla="val 0"/>
                  </a:avLst>
                </a:prstGeom>
                <a:solidFill>
                  <a:srgbClr val="71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6"/>
              <p:cNvSpPr>
                <a:spLocks noEditPoints="1"/>
              </p:cNvSpPr>
              <p:nvPr/>
            </p:nvSpPr>
            <p:spPr bwMode="auto">
              <a:xfrm rot="10800000" flipV="1">
                <a:off x="3900296" y="2893051"/>
                <a:ext cx="333330" cy="36197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4" name="Group 5"/>
            <p:cNvGrpSpPr/>
            <p:nvPr/>
          </p:nvGrpSpPr>
          <p:grpSpPr>
            <a:xfrm>
              <a:off x="3612189" y="1949378"/>
              <a:ext cx="909546" cy="925862"/>
              <a:chOff x="3612189" y="1092128"/>
              <a:chExt cx="909546" cy="925862"/>
            </a:xfrm>
          </p:grpSpPr>
          <p:grpSp>
            <p:nvGrpSpPr>
              <p:cNvPr id="29" name="Group 4"/>
              <p:cNvGrpSpPr/>
              <p:nvPr/>
            </p:nvGrpSpPr>
            <p:grpSpPr>
              <a:xfrm>
                <a:off x="3612189" y="1092128"/>
                <a:ext cx="909546" cy="925862"/>
                <a:chOff x="3394848" y="792919"/>
                <a:chExt cx="1114154" cy="1134140"/>
              </a:xfrm>
            </p:grpSpPr>
            <p:sp>
              <p:nvSpPr>
                <p:cNvPr id="31" name="Round Diagonal Corner Rectangle 3"/>
                <p:cNvSpPr/>
                <p:nvPr/>
              </p:nvSpPr>
              <p:spPr>
                <a:xfrm rot="16200000">
                  <a:off x="3384855" y="802912"/>
                  <a:ext cx="1134140" cy="1114154"/>
                </a:xfrm>
                <a:prstGeom prst="round2DiagRect">
                  <a:avLst>
                    <a:gd name="adj1" fmla="val 50000"/>
                    <a:gd name="adj2" fmla="val 0"/>
                  </a:avLst>
                </a:prstGeom>
                <a:noFill/>
                <a:ln>
                  <a:solidFill>
                    <a:srgbClr val="C75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23"/>
                <p:cNvSpPr/>
                <p:nvPr/>
              </p:nvSpPr>
              <p:spPr>
                <a:xfrm rot="16200000">
                  <a:off x="3487046" y="892037"/>
                  <a:ext cx="950796" cy="934040"/>
                </a:xfrm>
                <a:prstGeom prst="round2DiagRect">
                  <a:avLst>
                    <a:gd name="adj1" fmla="val 50000"/>
                    <a:gd name="adj2" fmla="val 0"/>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103"/>
              <p:cNvSpPr>
                <a:spLocks noEditPoints="1"/>
              </p:cNvSpPr>
              <p:nvPr/>
            </p:nvSpPr>
            <p:spPr bwMode="auto">
              <a:xfrm>
                <a:off x="3938236" y="1344213"/>
                <a:ext cx="295390" cy="4349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5" name="Group 6"/>
            <p:cNvGrpSpPr/>
            <p:nvPr/>
          </p:nvGrpSpPr>
          <p:grpSpPr>
            <a:xfrm>
              <a:off x="4597007" y="2903637"/>
              <a:ext cx="909546" cy="925862"/>
              <a:chOff x="4597007" y="2046387"/>
              <a:chExt cx="909546" cy="925862"/>
            </a:xfrm>
          </p:grpSpPr>
          <p:grpSp>
            <p:nvGrpSpPr>
              <p:cNvPr id="25" name="Group 31"/>
              <p:cNvGrpSpPr/>
              <p:nvPr/>
            </p:nvGrpSpPr>
            <p:grpSpPr>
              <a:xfrm>
                <a:off x="4597007" y="2046387"/>
                <a:ext cx="909546" cy="925862"/>
                <a:chOff x="3394848" y="792919"/>
                <a:chExt cx="1114154" cy="1134140"/>
              </a:xfrm>
            </p:grpSpPr>
            <p:sp>
              <p:nvSpPr>
                <p:cNvPr id="27" name="Round Diagonal Corner Rectangle 32"/>
                <p:cNvSpPr/>
                <p:nvPr/>
              </p:nvSpPr>
              <p:spPr>
                <a:xfrm rot="16200000">
                  <a:off x="3384855" y="802912"/>
                  <a:ext cx="1134140" cy="1114154"/>
                </a:xfrm>
                <a:prstGeom prst="round2DiagRect">
                  <a:avLst>
                    <a:gd name="adj1" fmla="val 50000"/>
                    <a:gd name="adj2" fmla="val 0"/>
                  </a:avLst>
                </a:prstGeom>
                <a:noFill/>
                <a:ln>
                  <a:solidFill>
                    <a:srgbClr val="81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33"/>
                <p:cNvSpPr/>
                <p:nvPr/>
              </p:nvSpPr>
              <p:spPr>
                <a:xfrm rot="16200000">
                  <a:off x="3487046" y="892037"/>
                  <a:ext cx="950796" cy="934040"/>
                </a:xfrm>
                <a:prstGeom prst="round2DiagRect">
                  <a:avLst>
                    <a:gd name="adj1" fmla="val 50000"/>
                    <a:gd name="adj2" fmla="val 0"/>
                  </a:avLst>
                </a:prstGeom>
                <a:solidFill>
                  <a:srgbClr val="81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86"/>
              <p:cNvSpPr>
                <a:spLocks noEditPoints="1"/>
              </p:cNvSpPr>
              <p:nvPr/>
            </p:nvSpPr>
            <p:spPr bwMode="auto">
              <a:xfrm flipH="1">
                <a:off x="4915493" y="2277192"/>
                <a:ext cx="265002" cy="44587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6" name="Group 45"/>
            <p:cNvGrpSpPr/>
            <p:nvPr/>
          </p:nvGrpSpPr>
          <p:grpSpPr>
            <a:xfrm>
              <a:off x="35629" y="4964647"/>
              <a:ext cx="1024128" cy="1024128"/>
              <a:chOff x="-10809" y="2580056"/>
              <a:chExt cx="2574255" cy="2563444"/>
            </a:xfrm>
            <a:noFill/>
          </p:grpSpPr>
          <p:sp>
            <p:nvSpPr>
              <p:cNvPr id="22"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7"/>
            <p:cNvGrpSpPr/>
            <p:nvPr/>
          </p:nvGrpSpPr>
          <p:grpSpPr>
            <a:xfrm>
              <a:off x="4597555" y="4439255"/>
              <a:ext cx="909546" cy="925862"/>
              <a:chOff x="4597555" y="3582005"/>
              <a:chExt cx="909546" cy="925862"/>
            </a:xfrm>
          </p:grpSpPr>
          <p:grpSp>
            <p:nvGrpSpPr>
              <p:cNvPr id="18" name="Group 34"/>
              <p:cNvGrpSpPr/>
              <p:nvPr/>
            </p:nvGrpSpPr>
            <p:grpSpPr>
              <a:xfrm>
                <a:off x="4597555" y="3582005"/>
                <a:ext cx="909546" cy="925862"/>
                <a:chOff x="3394848" y="792919"/>
                <a:chExt cx="1114154" cy="1134140"/>
              </a:xfrm>
            </p:grpSpPr>
            <p:sp>
              <p:nvSpPr>
                <p:cNvPr id="20" name="Round Diagonal Corner Rectangle 35"/>
                <p:cNvSpPr/>
                <p:nvPr/>
              </p:nvSpPr>
              <p:spPr>
                <a:xfrm rot="16200000">
                  <a:off x="3384855" y="802912"/>
                  <a:ext cx="1134140" cy="1114154"/>
                </a:xfrm>
                <a:prstGeom prst="round2DiagRect">
                  <a:avLst>
                    <a:gd name="adj1" fmla="val 50000"/>
                    <a:gd name="adj2" fmla="val 0"/>
                  </a:avLst>
                </a:prstGeom>
                <a:noFill/>
                <a:ln>
                  <a:solidFill>
                    <a:srgbClr val="F7B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Diagonal Corner Rectangle 36"/>
                <p:cNvSpPr/>
                <p:nvPr/>
              </p:nvSpPr>
              <p:spPr>
                <a:xfrm rot="16200000">
                  <a:off x="3487046" y="892037"/>
                  <a:ext cx="950796" cy="934040"/>
                </a:xfrm>
                <a:prstGeom prst="round2DiagRect">
                  <a:avLst>
                    <a:gd name="adj1" fmla="val 50000"/>
                    <a:gd name="adj2" fmla="val 0"/>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01"/>
              <p:cNvSpPr>
                <a:spLocks noEditPoints="1"/>
              </p:cNvSpPr>
              <p:nvPr/>
            </p:nvSpPr>
            <p:spPr bwMode="auto">
              <a:xfrm>
                <a:off x="4839897" y="3895194"/>
                <a:ext cx="440940" cy="29219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41" name="Text Placeholder 32"/>
          <p:cNvSpPr txBox="1"/>
          <p:nvPr/>
        </p:nvSpPr>
        <p:spPr>
          <a:xfrm>
            <a:off x="7658101" y="3254771"/>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Microsoft YaHei" panose="020B0503020204020204" pitchFamily="34" charset="-122"/>
                <a:cs typeface="Times New Roman" panose="02020603050405020304" pitchFamily="18" charset="0"/>
              </a:rPr>
              <a:t>2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nhóm</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bất</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kì</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lên</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bốc</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và</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diễn</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trong</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1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phút</a:t>
            </a:r>
            <a:endParaRPr lang="en-US" sz="32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3" name="Text Placeholder 32"/>
          <p:cNvSpPr txBox="1"/>
          <p:nvPr/>
        </p:nvSpPr>
        <p:spPr>
          <a:xfrm>
            <a:off x="865032" y="1928231"/>
            <a:ext cx="3467978"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Microsoft YaHei" panose="020B0503020204020204" pitchFamily="34" charset="-122"/>
                <a:cs typeface="Times New Roman" panose="02020603050405020304" pitchFamily="18" charset="0"/>
              </a:rPr>
              <a:t>GV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viết</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các</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tình</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huống</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cho</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vào</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hộp</a:t>
            </a:r>
            <a:endParaRPr lang="en-US" sz="32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extBox 2"/>
          <p:cNvSpPr txBox="1"/>
          <p:nvPr/>
        </p:nvSpPr>
        <p:spPr>
          <a:xfrm flipH="1">
            <a:off x="4044592" y="99913"/>
            <a:ext cx="4102816" cy="1323439"/>
          </a:xfrm>
          <a:prstGeom prst="rect">
            <a:avLst/>
          </a:prstGeom>
          <a:noFill/>
        </p:spPr>
        <p:txBody>
          <a:bodyPr wrap="square" rtlCol="0">
            <a:spAutoFit/>
          </a:bodyPr>
          <a:lstStyle/>
          <a:p>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Luật</a:t>
            </a:r>
            <a:r>
              <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 </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ch</a:t>
            </a:r>
            <a:r>
              <a:rPr lang="vi-VN"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ơ</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i</a:t>
            </a:r>
            <a:endPar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endParaRPr>
          </a:p>
        </p:txBody>
      </p:sp>
      <p:sp>
        <p:nvSpPr>
          <p:cNvPr id="45" name="Text Placeholder 32"/>
          <p:cNvSpPr txBox="1"/>
          <p:nvPr/>
        </p:nvSpPr>
        <p:spPr>
          <a:xfrm>
            <a:off x="7810501" y="5277534"/>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Đúng</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được</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1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điểm</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cộng</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sai</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nhường</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quyền</a:t>
            </a:r>
            <a:endParaRPr lang="en-US" sz="32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6" name="Text Placeholder 32"/>
          <p:cNvSpPr txBox="1"/>
          <p:nvPr/>
        </p:nvSpPr>
        <p:spPr>
          <a:xfrm>
            <a:off x="831274" y="3870950"/>
            <a:ext cx="3681583"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Microsoft YaHei" panose="020B0503020204020204" pitchFamily="34" charset="-122"/>
                <a:cs typeface="Times New Roman" panose="02020603050405020304" pitchFamily="18" charset="0"/>
              </a:rPr>
              <a:t>HS ở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dưới</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đoán</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ý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của</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các</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nhân</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vật</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trong</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tình</a:t>
            </a:r>
            <a:r>
              <a:rPr lang="en-US" sz="3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3200" dirty="0" err="1">
                <a:latin typeface="Times New Roman" panose="02020603050405020304" pitchFamily="18" charset="0"/>
                <a:ea typeface="Microsoft YaHei" panose="020B0503020204020204" pitchFamily="34" charset="-122"/>
                <a:cs typeface="Times New Roman" panose="02020603050405020304" pitchFamily="18" charset="0"/>
              </a:rPr>
              <a:t>huống</a:t>
            </a:r>
            <a:endParaRPr lang="en-US" sz="3200" dirty="0">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randombar(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810535" y="3598741"/>
            <a:ext cx="3180174" cy="3180174"/>
            <a:chOff x="684358" y="2902022"/>
            <a:chExt cx="3364308" cy="3364307"/>
          </a:xfrm>
          <a:solidFill>
            <a:schemeClr val="bg1">
              <a:lumMod val="95000"/>
            </a:schemeClr>
          </a:solidFill>
        </p:grpSpPr>
        <p:sp>
          <p:nvSpPr>
            <p:cNvPr id="13"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11" name="Rectangle 10"/>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p:cNvPicPr>
            <a:picLocks noGrp="1" noChangeAspect="1"/>
          </p:cNvPicPr>
          <p:nvPr>
            <p:ph type="pic" sz="quarter" idx="25"/>
          </p:nvPr>
        </p:nvPicPr>
        <p:blipFill>
          <a:blip r:embed="rId1" cstate="print">
            <a:extLst>
              <a:ext uri="{28A0092B-C50C-407E-A947-70E740481C1C}">
                <a14:useLocalDpi xmlns:a14="http://schemas.microsoft.com/office/drawing/2010/main" val="0"/>
              </a:ext>
            </a:extLst>
          </a:blip>
          <a:srcRect l="16667" r="16667"/>
          <a:stretch>
            <a:fillRect/>
          </a:stretch>
        </p:blipFill>
        <p:spPr/>
      </p:pic>
      <p:pic>
        <p:nvPicPr>
          <p:cNvPr id="41" name="图片占位符 40"/>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l="21845" r="21845"/>
          <a:stretch>
            <a:fillRect/>
          </a:stretch>
        </p:blipFill>
        <p:spPr/>
      </p:pic>
      <p:pic>
        <p:nvPicPr>
          <p:cNvPr id="43" name="图片占位符 42"/>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t="10000" b="10000"/>
          <a:stretch>
            <a:fillRect/>
          </a:stretch>
        </p:blipFill>
        <p:spPr/>
      </p:pic>
      <p:sp>
        <p:nvSpPr>
          <p:cNvPr id="38" name="TextBox 37"/>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endParaRPr lang="en-US" altLang="en-US" sz="3200" b="1" dirty="0">
              <a:solidFill>
                <a:srgbClr val="0070C0"/>
              </a:solidFill>
              <a:latin typeface="Times New Roman" panose="02020603050405020304" pitchFamily="18" charset="0"/>
            </a:endParaRPr>
          </a:p>
        </p:txBody>
      </p:sp>
      <p:sp>
        <p:nvSpPr>
          <p:cNvPr id="40" name="Rectangle 39"/>
          <p:cNvSpPr/>
          <p:nvPr/>
        </p:nvSpPr>
        <p:spPr>
          <a:xfrm>
            <a:off x="4598792" y="293795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endParaRPr lang="en-US" altLang="en-US" sz="3200" b="1" dirty="0">
              <a:solidFill>
                <a:srgbClr val="0070C0"/>
              </a:solidFill>
              <a:latin typeface="Times New Roman" panose="02020603050405020304" pitchFamily="18" charset="0"/>
            </a:endParaRPr>
          </a:p>
        </p:txBody>
      </p:sp>
      <p:sp>
        <p:nvSpPr>
          <p:cNvPr id="42" name="Rectangle 41"/>
          <p:cNvSpPr/>
          <p:nvPr/>
        </p:nvSpPr>
        <p:spPr>
          <a:xfrm>
            <a:off x="4595787" y="4999409"/>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còn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xuất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hiện</a:t>
            </a:r>
            <a:r>
              <a:rPr lang="en-US" altLang="en-US" sz="3200" b="1" dirty="0">
                <a:solidFill>
                  <a:srgbClr val="0070C0"/>
                </a:solidFill>
                <a:latin typeface="Times New Roman" panose="02020603050405020304" pitchFamily="18" charset="0"/>
              </a:rPr>
              <a:t> qua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động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chỉ</a:t>
            </a:r>
            <a:r>
              <a:rPr lang="en-US" altLang="en-US" sz="3200" b="1" dirty="0">
                <a:solidFill>
                  <a:srgbClr val="0070C0"/>
                </a:solidFill>
                <a:latin typeface="Times New Roman" panose="02020603050405020304" pitchFamily="18" charset="0"/>
              </a:rPr>
              <a:t>.</a:t>
            </a:r>
            <a:endParaRPr lang="en-US" altLang="en-US" sz="3200" b="1" dirty="0">
              <a:solidFill>
                <a:srgbClr val="0070C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61006" t="36156" b="12068"/>
          <a:stretch>
            <a:fillRect/>
          </a:stretch>
        </p:blipFill>
        <p:spPr>
          <a:xfrm>
            <a:off x="923364" y="2222773"/>
            <a:ext cx="8166141" cy="2767263"/>
          </a:xfrm>
          <a:prstGeom prst="rect">
            <a:avLst/>
          </a:prstGeom>
        </p:spPr>
      </p:pic>
      <p:grpSp>
        <p:nvGrpSpPr>
          <p:cNvPr id="12" name="Group 11"/>
          <p:cNvGrpSpPr/>
          <p:nvPr/>
        </p:nvGrpSpPr>
        <p:grpSpPr>
          <a:xfrm>
            <a:off x="8693476" y="2149420"/>
            <a:ext cx="2840616" cy="2840616"/>
            <a:chOff x="684358" y="2902022"/>
            <a:chExt cx="3364308" cy="3364307"/>
          </a:xfrm>
          <a:solidFill>
            <a:schemeClr val="bg1"/>
          </a:solidFill>
        </p:grpSpPr>
        <p:sp>
          <p:nvSpPr>
            <p:cNvPr id="13"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dirty="0"/>
            </a:p>
          </p:txBody>
        </p:sp>
        <p:sp>
          <p:nvSpPr>
            <p:cNvPr id="29"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grpSp>
        <p:nvGrpSpPr>
          <p:cNvPr id="38" name="组合 34"/>
          <p:cNvGrpSpPr/>
          <p:nvPr/>
        </p:nvGrpSpPr>
        <p:grpSpPr>
          <a:xfrm>
            <a:off x="9407543" y="2767090"/>
            <a:ext cx="1730521" cy="1585215"/>
            <a:chOff x="6096000" y="1843784"/>
            <a:chExt cx="1730521" cy="1585215"/>
          </a:xfrm>
        </p:grpSpPr>
        <p:grpSp>
          <p:nvGrpSpPr>
            <p:cNvPr id="39" name="组 19"/>
            <p:cNvGrpSpPr/>
            <p:nvPr/>
          </p:nvGrpSpPr>
          <p:grpSpPr>
            <a:xfrm>
              <a:off x="6096000" y="1843784"/>
              <a:ext cx="1730521" cy="1585215"/>
              <a:chOff x="2730658" y="995586"/>
              <a:chExt cx="1971191" cy="2170282"/>
            </a:xfrm>
            <a:solidFill>
              <a:srgbClr val="042C89"/>
            </a:solidFill>
          </p:grpSpPr>
          <p:sp>
            <p:nvSpPr>
              <p:cNvPr id="41" name="矩形 38"/>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p:cNvSpPr txBox="1"/>
            <p:nvPr/>
          </p:nvSpPr>
          <p:spPr>
            <a:xfrm>
              <a:off x="6242708" y="2082393"/>
              <a:ext cx="1396216"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Microsoft YaHei" panose="020B0503020204020204" pitchFamily="34" charset="-122"/>
                  <a:cs typeface="STHeiti Light" charset="-122"/>
                </a:rPr>
                <a:t>II.</a:t>
              </a:r>
              <a:endParaRPr lang="zh-CN" altLang="en-US" sz="8000" b="1" dirty="0">
                <a:solidFill>
                  <a:schemeClr val="accent1">
                    <a:lumMod val="75000"/>
                  </a:schemeClr>
                </a:solidFill>
                <a:latin typeface="Amazone" panose="03020702060507090A04" pitchFamily="66" charset="0"/>
                <a:ea typeface="Microsoft YaHei" panose="020B0503020204020204" pitchFamily="34" charset="-122"/>
                <a:cs typeface="STHeiti Light" charset="-122"/>
              </a:endParaRPr>
            </a:p>
          </p:txBody>
        </p:sp>
      </p:grpSp>
      <p:sp>
        <p:nvSpPr>
          <p:cNvPr id="46" name="文本框 37"/>
          <p:cNvSpPr txBox="1"/>
          <p:nvPr/>
        </p:nvSpPr>
        <p:spPr>
          <a:xfrm>
            <a:off x="1053936" y="2473024"/>
            <a:ext cx="7338710" cy="2215991"/>
          </a:xfrm>
          <a:prstGeom prst="rect">
            <a:avLst/>
          </a:prstGeom>
          <a:noFill/>
        </p:spPr>
        <p:txBody>
          <a:bodyPr wrap="square" rtlCol="0">
            <a:spAutoFit/>
          </a:bodyPr>
          <a:lstStyle/>
          <a:p>
            <a:pPr algn="ctr">
              <a:defRPr/>
            </a:pPr>
            <a:r>
              <a:rPr lang="en-SG" altLang="zh-CN" sz="13800" dirty="0" err="1">
                <a:solidFill>
                  <a:schemeClr val="accent1">
                    <a:lumMod val="75000"/>
                  </a:schemeClr>
                </a:solidFill>
                <a:latin typeface="Amazone" panose="03020702060507090A04" pitchFamily="66" charset="0"/>
              </a:rPr>
              <a:t>Luyện</a:t>
            </a:r>
            <a:r>
              <a:rPr lang="en-SG" altLang="zh-CN" sz="13800" dirty="0">
                <a:solidFill>
                  <a:schemeClr val="accent1">
                    <a:lumMod val="75000"/>
                  </a:schemeClr>
                </a:solidFill>
                <a:latin typeface="Amazone" panose="03020702060507090A04" pitchFamily="66" charset="0"/>
              </a:rPr>
              <a:t> </a:t>
            </a:r>
            <a:r>
              <a:rPr lang="en-SG" altLang="zh-CN" sz="13800" dirty="0" err="1">
                <a:solidFill>
                  <a:schemeClr val="accent1">
                    <a:lumMod val="75000"/>
                  </a:schemeClr>
                </a:solidFill>
                <a:latin typeface="Amazone" panose="03020702060507090A04" pitchFamily="66" charset="0"/>
              </a:rPr>
              <a:t>tập</a:t>
            </a:r>
            <a:endParaRPr lang="id-ID" altLang="zh-CN" sz="13800" dirty="0">
              <a:solidFill>
                <a:schemeClr val="accent1">
                  <a:lumMod val="75000"/>
                </a:schemeClr>
              </a:solidFill>
              <a:latin typeface="Amazone" panose="03020702060507090A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510452" y="0"/>
            <a:ext cx="3180174" cy="3180174"/>
            <a:chOff x="684358" y="2902022"/>
            <a:chExt cx="3364308" cy="3364307"/>
          </a:xfrm>
          <a:solidFill>
            <a:schemeClr val="bg1">
              <a:lumMod val="95000"/>
            </a:schemeClr>
          </a:solidFill>
        </p:grpSpPr>
        <p:sp>
          <p:nvSpPr>
            <p:cNvPr id="29"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0"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1"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2"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3"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4"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5"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6"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7"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8"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9"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0"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1"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2"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3"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13" name="Rectangle 12"/>
          <p:cNvSpPr/>
          <p:nvPr/>
        </p:nvSpPr>
        <p:spPr>
          <a:xfrm flipH="1">
            <a:off x="6096000" y="0"/>
            <a:ext cx="609600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p:cNvCxnSpPr/>
          <p:nvPr/>
        </p:nvCxnSpPr>
        <p:spPr>
          <a:xfrm>
            <a:off x="7354030" y="1792673"/>
            <a:ext cx="924139" cy="0"/>
          </a:xfrm>
          <a:prstGeom prst="line">
            <a:avLst/>
          </a:prstGeom>
          <a:ln>
            <a:solidFill>
              <a:schemeClr val="bg1">
                <a:lumMod val="7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67458" y="4947834"/>
            <a:ext cx="924139" cy="0"/>
          </a:xfrm>
          <a:prstGeom prst="line">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957492" y="847918"/>
            <a:ext cx="2220686" cy="4783136"/>
          </a:xfrm>
          <a:prstGeom prst="rect">
            <a:avLst/>
          </a:prstGeom>
          <a:solidFill>
            <a:srgbClr val="E3D9D8"/>
          </a:solidFill>
          <a:ln>
            <a:solidFill>
              <a:srgbClr val="E4D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4" name="Group 53"/>
          <p:cNvGrpSpPr/>
          <p:nvPr/>
        </p:nvGrpSpPr>
        <p:grpSpPr>
          <a:xfrm>
            <a:off x="4584082" y="715126"/>
            <a:ext cx="3021182" cy="5610952"/>
            <a:chOff x="9603561" y="2502535"/>
            <a:chExt cx="5173705" cy="9608623"/>
          </a:xfrm>
        </p:grpSpPr>
        <p:pic>
          <p:nvPicPr>
            <p:cNvPr id="55" name="Picture 5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6" name="Group 55"/>
            <p:cNvGrpSpPr/>
            <p:nvPr/>
          </p:nvGrpSpPr>
          <p:grpSpPr>
            <a:xfrm>
              <a:off x="10000616" y="2502535"/>
              <a:ext cx="4379595" cy="8717280"/>
              <a:chOff x="10000616" y="2502535"/>
              <a:chExt cx="4379595" cy="8717280"/>
            </a:xfrm>
          </p:grpSpPr>
          <p:sp>
            <p:nvSpPr>
              <p:cNvPr id="57" name="Freeform 16"/>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17"/>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18"/>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Rectangle 19"/>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1" name="Rectangle 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2" name="Rectangle 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3" name="Rectangle 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
        <p:nvSpPr>
          <p:cNvPr id="64" name="TextBox 63"/>
          <p:cNvSpPr txBox="1"/>
          <p:nvPr/>
        </p:nvSpPr>
        <p:spPr>
          <a:xfrm>
            <a:off x="4530662" y="1744736"/>
            <a:ext cx="3082885" cy="3139321"/>
          </a:xfrm>
          <a:prstGeom prst="rect">
            <a:avLst/>
          </a:prstGeom>
          <a:noFill/>
        </p:spPr>
        <p:txBody>
          <a:bodyPr wrap="square" rtlCol="0">
            <a:spAutoFit/>
          </a:bodyPr>
          <a:lstStyle/>
          <a:p>
            <a:pPr algn="ctr"/>
            <a:r>
              <a:rPr lang="en-US" sz="6600" dirty="0">
                <a:solidFill>
                  <a:srgbClr val="0070C0"/>
                </a:solidFill>
                <a:latin typeface="Amazone" panose="03020702060507090A04" pitchFamily="66" charset="0"/>
              </a:rPr>
              <a:t>Ai </a:t>
            </a:r>
            <a:r>
              <a:rPr lang="en-US" sz="6600" dirty="0" err="1">
                <a:solidFill>
                  <a:srgbClr val="0070C0"/>
                </a:solidFill>
                <a:latin typeface="Amazone" panose="03020702060507090A04" pitchFamily="66" charset="0"/>
              </a:rPr>
              <a:t>nhanh</a:t>
            </a:r>
            <a:r>
              <a:rPr lang="en-US" sz="6600" dirty="0">
                <a:solidFill>
                  <a:srgbClr val="0070C0"/>
                </a:solidFill>
                <a:latin typeface="Amazone" panose="03020702060507090A04" pitchFamily="66" charset="0"/>
              </a:rPr>
              <a:t> </a:t>
            </a:r>
            <a:r>
              <a:rPr lang="en-US" sz="6600" dirty="0" err="1">
                <a:solidFill>
                  <a:srgbClr val="0070C0"/>
                </a:solidFill>
                <a:latin typeface="Amazone" panose="03020702060507090A04" pitchFamily="66" charset="0"/>
              </a:rPr>
              <a:t>hơn</a:t>
            </a:r>
            <a:r>
              <a:rPr lang="en-US" sz="6600" dirty="0">
                <a:solidFill>
                  <a:srgbClr val="0070C0"/>
                </a:solidFill>
                <a:latin typeface="Amazone" panose="03020702060507090A04" pitchFamily="66" charset="0"/>
              </a:rPr>
              <a:t>?</a:t>
            </a:r>
            <a:endParaRPr lang="id-ID" sz="6600" b="1" dirty="0">
              <a:solidFill>
                <a:srgbClr val="0070C0"/>
              </a:solidFill>
              <a:latin typeface="Amazone" panose="03020702060507090A04" pitchFamily="66" charset="0"/>
            </a:endParaRPr>
          </a:p>
        </p:txBody>
      </p:sp>
      <p:sp>
        <p:nvSpPr>
          <p:cNvPr id="65" name="TextBox 64"/>
          <p:cNvSpPr txBox="1"/>
          <p:nvPr/>
        </p:nvSpPr>
        <p:spPr>
          <a:xfrm>
            <a:off x="532291" y="3299214"/>
            <a:ext cx="2845138" cy="3046988"/>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Ngay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GV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hỏi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mỗi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phút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để</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suy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nghĩ</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SG" sz="3200" dirty="0">
                <a:latin typeface="Times New Roman" panose="02020603050405020304" pitchFamily="18" charset="0"/>
                <a:cs typeface="Times New Roman" panose="02020603050405020304" pitchFamily="18" charset="0"/>
              </a:rPr>
              <a:t>a </a:t>
            </a:r>
            <a:r>
              <a:rPr lang="en-SG" sz="3200" dirty="0" err="1">
                <a:latin typeface="Times New Roman" panose="02020603050405020304" pitchFamily="18" charset="0"/>
                <a:cs typeface="Times New Roman" panose="02020603050405020304" pitchFamily="18" charset="0"/>
              </a:rPr>
              <a:t>ra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tín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endParaRPr lang="en-SG" sz="3200"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8810653" y="558921"/>
            <a:ext cx="2864110" cy="3539430"/>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cộng</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1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Sai/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sẽ</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nhường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quyền</a:t>
            </a:r>
            <a:endParaRPr lang="en-SG"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down)">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97246" y="0"/>
            <a:ext cx="3013023" cy="3013023"/>
            <a:chOff x="684358" y="2902022"/>
            <a:chExt cx="3364308" cy="3364307"/>
          </a:xfrm>
          <a:solidFill>
            <a:schemeClr val="bg1">
              <a:lumMod val="95000"/>
            </a:schemeClr>
          </a:solidFill>
        </p:grpSpPr>
        <p:sp>
          <p:nvSpPr>
            <p:cNvPr id="5"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0"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1"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2"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3"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2" name="Rectangle 1"/>
          <p:cNvSpPr/>
          <p:nvPr/>
        </p:nvSpPr>
        <p:spPr>
          <a:xfrm>
            <a:off x="7030387"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56331" y="1506405"/>
            <a:ext cx="5448930" cy="5448930"/>
          </a:xfrm>
          <a:prstGeom prst="rect">
            <a:avLst/>
          </a:prstGeom>
        </p:spPr>
      </p:pic>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6868" t="12263" r="15101" b="16667"/>
          <a:stretch>
            <a:fillRect/>
          </a:stretch>
        </p:blipFill>
        <p:spPr>
          <a:xfrm>
            <a:off x="7423931" y="210878"/>
            <a:ext cx="1718443" cy="1795222"/>
          </a:xfrm>
          <a:prstGeom prst="rect">
            <a:avLst/>
          </a:prstGeom>
        </p:spPr>
      </p:pic>
      <p:sp>
        <p:nvSpPr>
          <p:cNvPr id="47" name="Text Box 2"/>
          <p:cNvSpPr txBox="1">
            <a:spLocks noChangeArrowheads="1"/>
          </p:cNvSpPr>
          <p:nvPr/>
        </p:nvSpPr>
        <p:spPr bwMode="auto">
          <a:xfrm>
            <a:off x="334513" y="758335"/>
            <a:ext cx="62429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50000"/>
              </a:spcBef>
              <a:buClrTx/>
              <a:buFontTx/>
              <a:buNone/>
            </a:pPr>
            <a:r>
              <a:rPr lang="en-US" altLang="en-US" dirty="0" err="1">
                <a:solidFill>
                  <a:srgbClr val="0070C0"/>
                </a:solidFill>
                <a:latin typeface="Times New Roman" panose="02020603050405020304" pitchFamily="18" charset="0"/>
              </a:rPr>
              <a:t>Trống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lớp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đã</a:t>
            </a:r>
            <a:r>
              <a:rPr lang="en-US" altLang="en-US" dirty="0">
                <a:solidFill>
                  <a:srgbClr val="0070C0"/>
                </a:solidFill>
                <a:latin typeface="Times New Roman" panose="02020603050405020304" pitchFamily="18" charset="0"/>
              </a:rPr>
              <a:t> 10 </a:t>
            </a:r>
            <a:r>
              <a:rPr lang="en-US" altLang="en-US" dirty="0" err="1">
                <a:solidFill>
                  <a:srgbClr val="0070C0"/>
                </a:solidFill>
                <a:latin typeface="Times New Roman" panose="02020603050405020304" pitchFamily="18" charset="0"/>
              </a:rPr>
              <a:t>phút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Hiếu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hớt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hải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chạy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giáo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nhìn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đồng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hồ</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endParaRPr lang="en-US" altLang="en-US" dirty="0">
              <a:solidFill>
                <a:srgbClr val="0070C0"/>
              </a:solidFill>
              <a:latin typeface="Times New Roman" panose="02020603050405020304" pitchFamily="18" charset="0"/>
            </a:endParaRPr>
          </a:p>
        </p:txBody>
      </p:sp>
      <p:sp>
        <p:nvSpPr>
          <p:cNvPr id="48" name="Text Box 2"/>
          <p:cNvSpPr txBox="1">
            <a:spLocks noChangeArrowheads="1"/>
          </p:cNvSpPr>
          <p:nvPr/>
        </p:nvSpPr>
        <p:spPr bwMode="auto">
          <a:xfrm>
            <a:off x="397192" y="4093880"/>
            <a:ext cx="6083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0"/>
              </a:spcBef>
              <a:buClrTx/>
              <a:buFontTx/>
              <a:buNone/>
            </a:pPr>
            <a:r>
              <a:rPr lang="en-US" altLang="en-US" dirty="0" err="1">
                <a:solidFill>
                  <a:srgbClr val="0070C0"/>
                </a:solidFill>
                <a:latin typeface="Times New Roman" panose="02020603050405020304" pitchFamily="18" charset="0"/>
              </a:rPr>
              <a:t>Em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hãy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đạt</a:t>
            </a:r>
            <a:r>
              <a:rPr lang="en-US" altLang="en-US" dirty="0">
                <a:solidFill>
                  <a:srgbClr val="0070C0"/>
                </a:solidFill>
                <a:latin typeface="Times New Roman" panose="02020603050405020304" pitchFamily="18" charset="0"/>
              </a:rPr>
              <a:t> ý </a:t>
            </a:r>
            <a:r>
              <a:rPr lang="en-US" altLang="en-US" dirty="0" err="1">
                <a:solidFill>
                  <a:srgbClr val="0070C0"/>
                </a:solidFill>
                <a:latin typeface="Times New Roman" panose="02020603050405020304" pitchFamily="18" charset="0"/>
              </a:rPr>
              <a:t>muốn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bằng</a:t>
            </a:r>
            <a:r>
              <a:rPr lang="en-US" altLang="en-US" dirty="0">
                <a:solidFill>
                  <a:srgbClr val="0070C0"/>
                </a:solidFill>
                <a:latin typeface="Times New Roman" panose="02020603050405020304" pitchFamily="18" charset="0"/>
              </a:rPr>
              <a:t> 2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có</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nghĩa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tường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minh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dùng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hàm</a:t>
            </a:r>
            <a:r>
              <a:rPr lang="en-US" altLang="en-US" dirty="0">
                <a:solidFill>
                  <a:srgbClr val="0070C0"/>
                </a:solidFill>
                <a:latin typeface="Times New Roman" panose="02020603050405020304" pitchFamily="18" charset="0"/>
              </a:rPr>
              <a:t> ý.</a:t>
            </a:r>
            <a:endParaRPr lang="en-US" altLang="en-US" dirty="0">
              <a:solidFill>
                <a:srgbClr val="0070C0"/>
              </a:solidFill>
              <a:latin typeface="Times New Roman" panose="02020603050405020304" pitchFamily="18" charset="0"/>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2439964" y="2624021"/>
            <a:ext cx="1569661" cy="15696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checkerboard(across)">
                                      <p:cBhvr>
                                        <p:cTn id="3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97246" y="0"/>
            <a:ext cx="3013023" cy="3013023"/>
            <a:chOff x="684358" y="2902022"/>
            <a:chExt cx="3364308" cy="3364307"/>
          </a:xfrm>
          <a:solidFill>
            <a:schemeClr val="bg1">
              <a:lumMod val="95000"/>
            </a:schemeClr>
          </a:solidFill>
        </p:grpSpPr>
        <p:sp>
          <p:nvSpPr>
            <p:cNvPr id="5"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0"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1"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2"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3"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2" name="Rectangle 1"/>
          <p:cNvSpPr/>
          <p:nvPr/>
        </p:nvSpPr>
        <p:spPr>
          <a:xfrm>
            <a:off x="0"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056" y="1506405"/>
            <a:ext cx="5448930" cy="5448930"/>
          </a:xfrm>
          <a:prstGeom prst="rect">
            <a:avLst/>
          </a:prstGeom>
        </p:spPr>
      </p:pic>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6868" t="12263" r="15101" b="16667"/>
          <a:stretch>
            <a:fillRect/>
          </a:stretch>
        </p:blipFill>
        <p:spPr>
          <a:xfrm>
            <a:off x="393544" y="210878"/>
            <a:ext cx="1718443" cy="1795222"/>
          </a:xfrm>
          <a:prstGeom prst="rect">
            <a:avLst/>
          </a:prstGeom>
        </p:spPr>
      </p:pic>
      <p:sp>
        <p:nvSpPr>
          <p:cNvPr id="34" name="Text Box 3"/>
          <p:cNvSpPr txBox="1">
            <a:spLocks noChangeArrowheads="1"/>
          </p:cNvSpPr>
          <p:nvPr/>
        </p:nvSpPr>
        <p:spPr bwMode="auto">
          <a:xfrm>
            <a:off x="6909552" y="676979"/>
            <a:ext cx="4313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Nghĩa</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tường</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minh</a:t>
            </a:r>
            <a:endParaRPr lang="en-US" altLang="en-US" sz="3600" b="1" dirty="0">
              <a:latin typeface="Times New Roman" panose="02020603050405020304" pitchFamily="18" charset="0"/>
            </a:endParaRPr>
          </a:p>
        </p:txBody>
      </p:sp>
      <p:sp>
        <p:nvSpPr>
          <p:cNvPr id="35" name="Text Box 3"/>
          <p:cNvSpPr txBox="1">
            <a:spLocks noChangeArrowheads="1"/>
          </p:cNvSpPr>
          <p:nvPr/>
        </p:nvSpPr>
        <p:spPr bwMode="auto">
          <a:xfrm>
            <a:off x="5880726" y="1881347"/>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đến</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trễ</a:t>
            </a:r>
            <a:r>
              <a:rPr lang="en-US" altLang="en-US" sz="4000" i="1" dirty="0">
                <a:solidFill>
                  <a:srgbClr val="0070C0"/>
                </a:solidFill>
                <a:latin typeface="Times New Roman" panose="02020603050405020304" pitchFamily="18" charset="0"/>
              </a:rPr>
              <a:t> 10 </a:t>
            </a:r>
            <a:r>
              <a:rPr lang="en-US" altLang="en-US" sz="4000" i="1" dirty="0" err="1">
                <a:solidFill>
                  <a:srgbClr val="0070C0"/>
                </a:solidFill>
                <a:latin typeface="Times New Roman" panose="02020603050405020304" pitchFamily="18" charset="0"/>
              </a:rPr>
              <a:t>phút</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rồi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đấy</a:t>
            </a:r>
            <a:r>
              <a:rPr lang="en-US" altLang="en-US" sz="4000" i="1" dirty="0">
                <a:solidFill>
                  <a:srgbClr val="0070C0"/>
                </a:solidFill>
                <a:latin typeface="Times New Roman" panose="02020603050405020304" pitchFamily="18" charset="0"/>
              </a:rPr>
              <a:t>!</a:t>
            </a:r>
            <a:endParaRPr lang="en-US" altLang="en-US" sz="4000" i="1" dirty="0">
              <a:solidFill>
                <a:srgbClr val="0070C0"/>
              </a:solidFill>
              <a:latin typeface="Times New Roman" panose="02020603050405020304" pitchFamily="18" charset="0"/>
            </a:endParaRPr>
          </a:p>
        </p:txBody>
      </p:sp>
      <p:sp>
        <p:nvSpPr>
          <p:cNvPr id="37" name="Text Box 3"/>
          <p:cNvSpPr txBox="1">
            <a:spLocks noChangeArrowheads="1"/>
          </p:cNvSpPr>
          <p:nvPr/>
        </p:nvSpPr>
        <p:spPr bwMode="auto">
          <a:xfrm>
            <a:off x="7938654" y="3212537"/>
            <a:ext cx="3284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Hàm</a:t>
            </a:r>
            <a:r>
              <a:rPr lang="en-US" altLang="en-US" sz="3600" b="1" u="sng" dirty="0">
                <a:latin typeface="Times New Roman" panose="02020603050405020304" pitchFamily="18" charset="0"/>
              </a:rPr>
              <a:t> ý</a:t>
            </a:r>
            <a:endParaRPr lang="en-US" altLang="en-US" sz="3600" b="1" dirty="0">
              <a:latin typeface="Times New Roman" panose="02020603050405020304" pitchFamily="18" charset="0"/>
            </a:endParaRPr>
          </a:p>
        </p:txBody>
      </p:sp>
      <p:sp>
        <p:nvSpPr>
          <p:cNvPr id="38" name="Text Box 3"/>
          <p:cNvSpPr txBox="1">
            <a:spLocks noChangeArrowheads="1"/>
          </p:cNvSpPr>
          <p:nvPr/>
        </p:nvSpPr>
        <p:spPr bwMode="auto">
          <a:xfrm>
            <a:off x="5880726" y="441690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đồng</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hồ</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không</a:t>
            </a:r>
            <a:r>
              <a:rPr lang="en-US" altLang="en-US" sz="4000" i="1" dirty="0">
                <a:solidFill>
                  <a:srgbClr val="0070C0"/>
                </a:solidFill>
                <a:latin typeface="Times New Roman" panose="02020603050405020304" pitchFamily="18" charset="0"/>
              </a:rPr>
              <a:t>? </a:t>
            </a:r>
            <a:endParaRPr lang="en-US" altLang="en-US" sz="4000" i="1" dirty="0">
              <a:solidFill>
                <a:srgbClr val="0070C0"/>
              </a:solidFill>
              <a:latin typeface="Times New Roman" panose="02020603050405020304" pitchFamily="18" charset="0"/>
            </a:endParaRPr>
          </a:p>
        </p:txBody>
      </p:sp>
      <p:sp>
        <p:nvSpPr>
          <p:cNvPr id="39" name="Text Box 3"/>
          <p:cNvSpPr txBox="1">
            <a:spLocks noChangeArrowheads="1"/>
          </p:cNvSpPr>
          <p:nvPr/>
        </p:nvSpPr>
        <p:spPr bwMode="auto">
          <a:xfrm>
            <a:off x="5880726" y="532888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Ngoài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kia</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gì</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vui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lắm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nhỉ</a:t>
            </a:r>
            <a:r>
              <a:rPr lang="en-US" altLang="en-US" sz="4000" i="1" dirty="0">
                <a:solidFill>
                  <a:srgbClr val="0070C0"/>
                </a:solidFill>
                <a:latin typeface="Times New Roman" panose="02020603050405020304" pitchFamily="18" charset="0"/>
              </a:rPr>
              <a:t>?</a:t>
            </a:r>
            <a:endParaRPr lang="en-US" altLang="en-US" sz="4000" i="1" dirty="0">
              <a:solidFill>
                <a:srgbClr val="0070C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checkerboard(across)">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checkerboard(across)">
                                      <p:cBhvr>
                                        <p:cTn id="37" dur="500"/>
                                        <p:tgtEl>
                                          <p:spTgt spid="3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4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36250" y="3074524"/>
            <a:ext cx="1672710" cy="1672710"/>
            <a:chOff x="684358" y="2902022"/>
            <a:chExt cx="3364308" cy="3364307"/>
          </a:xfrm>
          <a:solidFill>
            <a:schemeClr val="bg1">
              <a:lumMod val="95000"/>
            </a:schemeClr>
          </a:solidFill>
        </p:grpSpPr>
        <p:sp>
          <p:nvSpPr>
            <p:cNvPr id="13"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4" name="Rectangle 3"/>
          <p:cNvSpPr/>
          <p:nvPr/>
        </p:nvSpPr>
        <p:spPr>
          <a:xfrm>
            <a:off x="1" y="5255176"/>
            <a:ext cx="12192000" cy="1602823"/>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261467" y="246205"/>
            <a:ext cx="5084916" cy="2308324"/>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của</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đây</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pic>
        <p:nvPicPr>
          <p:cNvPr id="43" name="图片占位符 42"/>
          <p:cNvPicPr>
            <a:picLocks noGrp="1" noChangeAspect="1"/>
          </p:cNvPicPr>
          <p:nvPr>
            <p:ph type="pic" sz="quarter" idx="19"/>
          </p:nvPr>
        </p:nvPicPr>
        <p:blipFill rotWithShape="1">
          <a:blip r:embed="rId1" cstate="print">
            <a:extLst>
              <a:ext uri="{28A0092B-C50C-407E-A947-70E740481C1C}">
                <a14:useLocalDpi xmlns:a14="http://schemas.microsoft.com/office/drawing/2010/main" val="0"/>
              </a:ext>
            </a:extLst>
          </a:blip>
          <a:srcRect l="17058" r="17058" b="69635"/>
          <a:stretch>
            <a:fillRect/>
          </a:stretch>
        </p:blipFill>
        <p:spPr>
          <a:xfrm>
            <a:off x="5621910" y="0"/>
            <a:ext cx="6570090" cy="5255176"/>
          </a:xfrm>
        </p:spPr>
      </p:pic>
      <p:pic>
        <p:nvPicPr>
          <p:cNvPr id="41" name="图片占位符 40"/>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9514" b="9514"/>
          <a:stretch>
            <a:fillRect/>
          </a:stretch>
        </p:blipFill>
        <p:spPr>
          <a:xfrm>
            <a:off x="1742462" y="3741060"/>
            <a:ext cx="2743199" cy="2775828"/>
          </a:xfrm>
        </p:spPr>
      </p:pic>
      <p:sp>
        <p:nvSpPr>
          <p:cNvPr id="2" name="Rectangle 1"/>
          <p:cNvSpPr/>
          <p:nvPr/>
        </p:nvSpPr>
        <p:spPr>
          <a:xfrm>
            <a:off x="5781182" y="391372"/>
            <a:ext cx="6204619" cy="4524315"/>
          </a:xfrm>
          <a:prstGeom prst="rect">
            <a:avLst/>
          </a:prstGeom>
        </p:spPr>
        <p:txBody>
          <a:bodyPr wrap="square">
            <a:spAutoFit/>
          </a:bodyPr>
          <a:lstStyle/>
          <a:p>
            <a:pPr algn="just"/>
            <a:r>
              <a:rPr lang="en-SG" sz="3200" i="1" dirty="0">
                <a:solidFill>
                  <a:srgbClr val="000000"/>
                </a:solidFill>
                <a:latin typeface="+mj-lt"/>
              </a:rPr>
              <a:t>       </a:t>
            </a:r>
            <a:r>
              <a:rPr lang="vi-VN" sz="3200" i="1" dirty="0">
                <a:solidFill>
                  <a:srgbClr val="000000"/>
                </a:solidFill>
                <a:latin typeface="+mj-lt"/>
              </a:rPr>
              <a:t>Bác lái xe dắt anh ta lại chỗ nhà hội họa và cô gái:</a:t>
            </a:r>
            <a:endParaRPr lang="vi-VN" sz="3200" i="1" dirty="0">
              <a:solidFill>
                <a:srgbClr val="000000"/>
              </a:solidFill>
              <a:latin typeface="+mj-lt"/>
            </a:endParaRPr>
          </a:p>
          <a:p>
            <a:pPr algn="just"/>
            <a:r>
              <a:rPr lang="en-SG" sz="3200" i="1" dirty="0">
                <a:solidFill>
                  <a:srgbClr val="000000"/>
                </a:solidFill>
                <a:latin typeface="+mj-lt"/>
              </a:rPr>
              <a:t>       </a:t>
            </a:r>
            <a:r>
              <a:rPr lang="vi-VN" sz="3200" i="1" dirty="0">
                <a:solidFill>
                  <a:srgbClr val="000000"/>
                </a:solidFill>
                <a:latin typeface="+mj-lt"/>
              </a:rPr>
              <a:t>- Đây, tôi xin giới thiệu với anh một họa sĩ lão thành nhé. Và cô đây là kĩ sư nông nghiệp. Anh đưa khách về nhà đi. </a:t>
            </a:r>
            <a:r>
              <a:rPr lang="vi-VN" sz="3200" b="1" i="1" dirty="0">
                <a:solidFill>
                  <a:srgbClr val="000000"/>
                </a:solidFill>
                <a:latin typeface="+mj-lt"/>
              </a:rPr>
              <a:t>Tuổi già cần nước chè: ở Lào Cai đi sớm quá</a:t>
            </a:r>
            <a:r>
              <a:rPr lang="vi-VN" sz="3200" i="1" dirty="0">
                <a:solidFill>
                  <a:srgbClr val="000000"/>
                </a:solidFill>
                <a:latin typeface="+mj-lt"/>
              </a:rPr>
              <a:t>. Anh hãy đưa ra cái món chè pha nước mưa thơm như nước hoa của Yên Sơn nhà anh.</a:t>
            </a:r>
            <a:endParaRPr lang="vi-VN" sz="3200" i="1" dirty="0">
              <a:solidFill>
                <a:srgbClr val="00000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a:stretch>
            <a:fillRect/>
          </a:stretch>
        </p:blipFill>
        <p:spPr>
          <a:xfrm>
            <a:off x="1250386" y="-20103"/>
            <a:ext cx="3950584" cy="6886717"/>
          </a:xfrm>
        </p:spPr>
      </p:pic>
      <p:sp>
        <p:nvSpPr>
          <p:cNvPr id="2" name="Rectangle 1"/>
          <p:cNvSpPr/>
          <p:nvPr/>
        </p:nvSpPr>
        <p:spPr>
          <a:xfrm>
            <a:off x="0" y="1986196"/>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1" fmla="*/ 0 w 5126636"/>
              <a:gd name="connsiteY0-2" fmla="*/ 0 h 5126636"/>
              <a:gd name="connsiteX1-3" fmla="*/ 2218544 w 5126636"/>
              <a:gd name="connsiteY1-4" fmla="*/ 2428406 h 5126636"/>
              <a:gd name="connsiteX2-5" fmla="*/ 5126636 w 5126636"/>
              <a:gd name="connsiteY2-6" fmla="*/ 5126636 h 5126636"/>
              <a:gd name="connsiteX3-7" fmla="*/ 0 w 5126636"/>
              <a:gd name="connsiteY3-8" fmla="*/ 5126636 h 5126636"/>
              <a:gd name="connsiteX4-9" fmla="*/ 0 w 5126636"/>
              <a:gd name="connsiteY4-10" fmla="*/ 0 h 5126636"/>
              <a:gd name="connsiteX0-11" fmla="*/ 0 w 5126636"/>
              <a:gd name="connsiteY0-12" fmla="*/ 0 h 5126636"/>
              <a:gd name="connsiteX1-13" fmla="*/ 2308485 w 5126636"/>
              <a:gd name="connsiteY1-14" fmla="*/ 2428406 h 5126636"/>
              <a:gd name="connsiteX2-15" fmla="*/ 5126636 w 5126636"/>
              <a:gd name="connsiteY2-16" fmla="*/ 5126636 h 5126636"/>
              <a:gd name="connsiteX3-17" fmla="*/ 0 w 5126636"/>
              <a:gd name="connsiteY3-18" fmla="*/ 5126636 h 5126636"/>
              <a:gd name="connsiteX4-19" fmla="*/ 0 w 5126636"/>
              <a:gd name="connsiteY4-20" fmla="*/ 0 h 5126636"/>
              <a:gd name="connsiteX0-21" fmla="*/ 0 w 5126636"/>
              <a:gd name="connsiteY0-22" fmla="*/ 0 h 5126636"/>
              <a:gd name="connsiteX1-23" fmla="*/ 2587238 w 5126636"/>
              <a:gd name="connsiteY1-24" fmla="*/ 2585962 h 5126636"/>
              <a:gd name="connsiteX2-25" fmla="*/ 5126636 w 5126636"/>
              <a:gd name="connsiteY2-26" fmla="*/ 5126636 h 5126636"/>
              <a:gd name="connsiteX3-27" fmla="*/ 0 w 5126636"/>
              <a:gd name="connsiteY3-28" fmla="*/ 5126636 h 5126636"/>
              <a:gd name="connsiteX4-29" fmla="*/ 0 w 5126636"/>
              <a:gd name="connsiteY4-30" fmla="*/ 0 h 51266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p:cNvGrpSpPr/>
          <p:nvPr/>
        </p:nvGrpSpPr>
        <p:grpSpPr>
          <a:xfrm>
            <a:off x="9519740" y="-184184"/>
            <a:ext cx="2803161" cy="2803161"/>
            <a:chOff x="684358" y="2902022"/>
            <a:chExt cx="3364308" cy="3364307"/>
          </a:xfrm>
          <a:solidFill>
            <a:schemeClr val="bg1">
              <a:lumMod val="95000"/>
            </a:schemeClr>
          </a:solidFill>
        </p:grpSpPr>
        <p:sp>
          <p:nvSpPr>
            <p:cNvPr id="14"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45" name="Rectangle 44"/>
          <p:cNvSpPr/>
          <p:nvPr/>
        </p:nvSpPr>
        <p:spPr>
          <a:xfrm>
            <a:off x="6095999" y="837687"/>
            <a:ext cx="5279709" cy="1323439"/>
          </a:xfrm>
          <a:prstGeom prst="rect">
            <a:avLst/>
          </a:prstGeom>
        </p:spPr>
        <p:txBody>
          <a:bodyPr wrap="square">
            <a:spAutoFit/>
          </a:bodyPr>
          <a:lstStyle/>
          <a:p>
            <a:pPr algn="ctr"/>
            <a:r>
              <a:rPr lang="vi-VN" sz="4000" b="1" i="1" dirty="0">
                <a:solidFill>
                  <a:srgbClr val="0070C0"/>
                </a:solidFill>
                <a:latin typeface="+mj-lt"/>
              </a:rPr>
              <a:t>Tuổi già cần nước chè: ở Lào Cai đi sớm quá</a:t>
            </a:r>
            <a:r>
              <a:rPr lang="vi-VN" sz="4000" i="1" dirty="0">
                <a:solidFill>
                  <a:srgbClr val="0070C0"/>
                </a:solidFill>
                <a:latin typeface="+mj-lt"/>
              </a:rPr>
              <a:t>. </a:t>
            </a:r>
            <a:endParaRPr lang="vi-VN" sz="4000" i="1" dirty="0">
              <a:solidFill>
                <a:srgbClr val="0070C0"/>
              </a:solidFill>
              <a:latin typeface="+mj-lt"/>
            </a:endParaRPr>
          </a:p>
        </p:txBody>
      </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201459">
            <a:off x="8079032" y="2517526"/>
            <a:ext cx="1373908" cy="1373908"/>
          </a:xfrm>
          <a:prstGeom prst="rect">
            <a:avLst/>
          </a:prstGeom>
        </p:spPr>
      </p:pic>
      <p:sp>
        <p:nvSpPr>
          <p:cNvPr id="49" name="Rectangle 48"/>
          <p:cNvSpPr/>
          <p:nvPr/>
        </p:nvSpPr>
        <p:spPr>
          <a:xfrm>
            <a:off x="5798130" y="3838807"/>
            <a:ext cx="6058394" cy="2308324"/>
          </a:xfrm>
          <a:prstGeom prst="rect">
            <a:avLst/>
          </a:prstGeom>
        </p:spPr>
        <p:txBody>
          <a:bodyPr wrap="square">
            <a:spAutoFit/>
          </a:bodyPr>
          <a:lstStyle/>
          <a:p>
            <a:pPr algn="ctr"/>
            <a:r>
              <a:rPr lang="en-SG" sz="3600" b="1" dirty="0">
                <a:solidFill>
                  <a:srgbClr val="000000"/>
                </a:solidFill>
                <a:latin typeface="Times New Roman" panose="02020603050405020304" pitchFamily="18" charset="0"/>
                <a:cs typeface="Times New Roman" panose="02020603050405020304" pitchFamily="18" charset="0"/>
              </a:rPr>
              <a:t>H</a:t>
            </a:r>
            <a:r>
              <a:rPr lang="vi-VN" sz="3600" b="1" dirty="0">
                <a:solidFill>
                  <a:srgbClr val="000000"/>
                </a:solidFill>
                <a:latin typeface="Times New Roman" panose="02020603050405020304" pitchFamily="18" charset="0"/>
                <a:cs typeface="Times New Roman" panose="02020603050405020304" pitchFamily="18" charset="0"/>
              </a:rPr>
              <a:t>àm ý: </a:t>
            </a:r>
            <a:r>
              <a:rPr lang="vi-VN" sz="3600" dirty="0">
                <a:solidFill>
                  <a:srgbClr val="000000"/>
                </a:solidFill>
                <a:latin typeface="Times New Roman" panose="02020603050405020304" pitchFamily="18" charset="0"/>
                <a:cs typeface="Times New Roman" panose="02020603050405020304" pitchFamily="18" charset="0"/>
              </a:rPr>
              <a:t>Ông họa sĩ già rất thích uống nước chè nhưng sáng nay đi sớm chưa kịp uống, anh hãy về chuẩn bị để tiếp khách.</a:t>
            </a:r>
            <a:endParaRPr lang="en-SG"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912427" y="3901195"/>
            <a:ext cx="2483378" cy="2483378"/>
            <a:chOff x="684358" y="2902022"/>
            <a:chExt cx="3364308" cy="3364307"/>
          </a:xfrm>
          <a:solidFill>
            <a:schemeClr val="bg1">
              <a:lumMod val="95000"/>
            </a:schemeClr>
          </a:solidFill>
        </p:grpSpPr>
        <p:sp>
          <p:nvSpPr>
            <p:cNvPr id="24"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0"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1"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2"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3"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4"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5"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6"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7"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8"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22" name="Rectangle 21"/>
          <p:cNvSpPr/>
          <p:nvPr/>
        </p:nvSpPr>
        <p:spPr>
          <a:xfrm flipH="1">
            <a:off x="8813372" y="0"/>
            <a:ext cx="2481546"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30" name="Picture 6" descr="Nghá» luáº­n vá» truyá»n ngáº¯n &quot;Chiáº¿c lÆ°á»£c ngÃ &quot; - VÄn máº«u nghá» luáº­n lá»p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6557" y="1806231"/>
            <a:ext cx="2798170" cy="361020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447302" y="473427"/>
            <a:ext cx="6837458" cy="1446550"/>
          </a:xfrm>
          <a:prstGeom prst="rect">
            <a:avLst/>
          </a:prstGeom>
          <a:noFill/>
        </p:spPr>
        <p:txBody>
          <a:bodyPr wrap="square" rtlCol="0">
            <a:spAutoFit/>
          </a:bodyPr>
          <a:lstStyle/>
          <a:p>
            <a:pPr algn="ctr"/>
            <a:r>
              <a:rPr lang="en-US" sz="4400" dirty="0" err="1">
                <a:solidFill>
                  <a:srgbClr val="0070C0"/>
                </a:solidFill>
                <a:latin typeface="Amazone" panose="03020702060507090A04" pitchFamily="66" charset="0"/>
              </a:rPr>
              <a:t>Tìm</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và</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nêu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nội</a:t>
            </a:r>
            <a:r>
              <a:rPr lang="en-US" sz="4400" dirty="0">
                <a:solidFill>
                  <a:srgbClr val="0070C0"/>
                </a:solidFill>
                <a:latin typeface="Amazone" panose="03020702060507090A04" pitchFamily="66" charset="0"/>
              </a:rPr>
              <a:t> dung </a:t>
            </a:r>
            <a:r>
              <a:rPr lang="en-US" sz="4400" dirty="0" err="1">
                <a:solidFill>
                  <a:srgbClr val="0070C0"/>
                </a:solidFill>
                <a:latin typeface="Amazone" panose="03020702060507090A04" pitchFamily="66" charset="0"/>
              </a:rPr>
              <a:t>của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câu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chứa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hàm</a:t>
            </a:r>
            <a:r>
              <a:rPr lang="en-US" sz="4400" dirty="0">
                <a:solidFill>
                  <a:srgbClr val="0070C0"/>
                </a:solidFill>
                <a:latin typeface="Amazone" panose="03020702060507090A04" pitchFamily="66" charset="0"/>
              </a:rPr>
              <a:t> ý </a:t>
            </a:r>
            <a:r>
              <a:rPr lang="en-US" sz="4400" dirty="0" err="1">
                <a:solidFill>
                  <a:srgbClr val="0070C0"/>
                </a:solidFill>
                <a:latin typeface="Amazone" panose="03020702060507090A04" pitchFamily="66" charset="0"/>
              </a:rPr>
              <a:t>trong</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đoạn</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trích</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sau</a:t>
            </a:r>
            <a:r>
              <a:rPr lang="en-US" sz="4400" dirty="0">
                <a:solidFill>
                  <a:srgbClr val="0070C0"/>
                </a:solidFill>
                <a:latin typeface="Amazone" panose="03020702060507090A04" pitchFamily="66" charset="0"/>
              </a:rPr>
              <a:t>:</a:t>
            </a:r>
            <a:endParaRPr lang="id-ID" sz="5400" b="1" dirty="0">
              <a:solidFill>
                <a:srgbClr val="0070C0"/>
              </a:solidFill>
              <a:latin typeface="Amazone" panose="03020702060507090A04" pitchFamily="66" charset="0"/>
            </a:endParaRPr>
          </a:p>
        </p:txBody>
      </p:sp>
      <p:sp>
        <p:nvSpPr>
          <p:cNvPr id="14" name="Rectangle 13"/>
          <p:cNvSpPr/>
          <p:nvPr/>
        </p:nvSpPr>
        <p:spPr>
          <a:xfrm>
            <a:off x="398539" y="2555236"/>
            <a:ext cx="6723354" cy="3539430"/>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Mẹ nó đâm nổi giận quơ đũa bếp doạ đánh, nó phải gọi nhưng lại nói trổng:</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Vô ăn cơm!</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Sáu vẫn ngồi im, giả vờ không nghe, chờ nó gọi “Ba vô ăn cơm”. Con bé cứ đứng trong bếp nói vọng ra:</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Cơm chín rồi!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cũng không quay lại.</a:t>
            </a:r>
            <a:endParaRPr lang="vi-VN" sz="2800" b="0" i="0" dirty="0">
              <a:solidFill>
                <a:srgbClr val="00000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7" y="0"/>
            <a:ext cx="558177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50"/>
          <p:cNvPicPr>
            <a:picLocks noChangeAspect="1"/>
          </p:cNvPicPr>
          <p:nvPr/>
        </p:nvPicPr>
        <p:blipFill rotWithShape="1">
          <a:blip r:embed="rId1" cstate="print">
            <a:extLst>
              <a:ext uri="{28A0092B-C50C-407E-A947-70E740481C1C}">
                <a14:useLocalDpi xmlns:a14="http://schemas.microsoft.com/office/drawing/2010/main" val="0"/>
              </a:ext>
            </a:extLst>
          </a:blip>
          <a:srcRect l="61006" t="36156" b="12068"/>
          <a:stretch>
            <a:fillRect/>
          </a:stretch>
        </p:blipFill>
        <p:spPr>
          <a:xfrm>
            <a:off x="6933764" y="1798183"/>
            <a:ext cx="4610334" cy="1529161"/>
          </a:xfrm>
          <a:prstGeom prst="rect">
            <a:avLst/>
          </a:prstGeom>
        </p:spPr>
      </p:pic>
      <p:sp>
        <p:nvSpPr>
          <p:cNvPr id="52" name="Rectangle 51"/>
          <p:cNvSpPr/>
          <p:nvPr/>
        </p:nvSpPr>
        <p:spPr>
          <a:xfrm flipH="1">
            <a:off x="6518199" y="1226785"/>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Câu</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chứa</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3" name="Rectangle 52"/>
          <p:cNvSpPr/>
          <p:nvPr/>
        </p:nvSpPr>
        <p:spPr>
          <a:xfrm>
            <a:off x="8394450" y="2217671"/>
            <a:ext cx="6096000" cy="646331"/>
          </a:xfrm>
          <a:prstGeom prst="rect">
            <a:avLst/>
          </a:prstGeom>
        </p:spPr>
        <p:txBody>
          <a:bodyPr>
            <a:spAutoFit/>
          </a:bodyPr>
          <a:lstStyle/>
          <a:p>
            <a:r>
              <a:rPr lang="vi-VN" sz="3600" b="1" i="1" dirty="0">
                <a:solidFill>
                  <a:srgbClr val="000000"/>
                </a:solidFill>
                <a:latin typeface="+mj-lt"/>
              </a:rPr>
              <a:t>Cơm chín rồi!</a:t>
            </a:r>
            <a:endParaRPr lang="vi-VN" sz="3600" b="1" i="0" dirty="0">
              <a:solidFill>
                <a:srgbClr val="000000"/>
              </a:solidFill>
              <a:effectLst/>
              <a:latin typeface="+mj-lt"/>
            </a:endParaRPr>
          </a:p>
        </p:txBody>
      </p:sp>
      <p:pic>
        <p:nvPicPr>
          <p:cNvPr id="54" name="Picture 53"/>
          <p:cNvPicPr>
            <a:picLocks noChangeAspect="1"/>
          </p:cNvPicPr>
          <p:nvPr/>
        </p:nvPicPr>
        <p:blipFill rotWithShape="1">
          <a:blip r:embed="rId1" cstate="print">
            <a:extLst>
              <a:ext uri="{28A0092B-C50C-407E-A947-70E740481C1C}">
                <a14:useLocalDpi xmlns:a14="http://schemas.microsoft.com/office/drawing/2010/main" val="0"/>
              </a:ext>
            </a:extLst>
          </a:blip>
          <a:srcRect l="61006" t="36156" b="12068"/>
          <a:stretch>
            <a:fillRect/>
          </a:stretch>
        </p:blipFill>
        <p:spPr>
          <a:xfrm>
            <a:off x="6933764" y="4637465"/>
            <a:ext cx="4610334" cy="1529161"/>
          </a:xfrm>
          <a:prstGeom prst="rect">
            <a:avLst/>
          </a:prstGeom>
        </p:spPr>
      </p:pic>
      <p:sp>
        <p:nvSpPr>
          <p:cNvPr id="55" name="Rectangle 54"/>
          <p:cNvSpPr/>
          <p:nvPr/>
        </p:nvSpPr>
        <p:spPr>
          <a:xfrm flipH="1">
            <a:off x="6518199" y="4066067"/>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6" name="Rectangle 55"/>
          <p:cNvSpPr/>
          <p:nvPr/>
        </p:nvSpPr>
        <p:spPr>
          <a:xfrm>
            <a:off x="8299483" y="5165999"/>
            <a:ext cx="6096000" cy="646331"/>
          </a:xfrm>
          <a:prstGeom prst="rect">
            <a:avLst/>
          </a:prstGeom>
        </p:spPr>
        <p:txBody>
          <a:bodyPr>
            <a:spAutoFit/>
          </a:bodyPr>
          <a:lstStyle/>
          <a:p>
            <a:r>
              <a:rPr lang="vi-VN" sz="3600" b="1" i="1" dirty="0">
                <a:solidFill>
                  <a:srgbClr val="000000"/>
                </a:solidFill>
                <a:latin typeface="+mj-lt"/>
              </a:rPr>
              <a:t>Ông vô ăn cơm!</a:t>
            </a:r>
            <a:endParaRPr lang="vi-VN" sz="3600" b="1" i="0" dirty="0">
              <a:solidFill>
                <a:srgbClr val="000000"/>
              </a:solidFill>
              <a:effectLst/>
              <a:latin typeface="+mj-lt"/>
            </a:endParaRPr>
          </a:p>
        </p:txBody>
      </p:sp>
      <p:grpSp>
        <p:nvGrpSpPr>
          <p:cNvPr id="57" name="Group 56"/>
          <p:cNvGrpSpPr/>
          <p:nvPr/>
        </p:nvGrpSpPr>
        <p:grpSpPr>
          <a:xfrm>
            <a:off x="303501" y="746288"/>
            <a:ext cx="2483378" cy="2483378"/>
            <a:chOff x="684358" y="2902022"/>
            <a:chExt cx="3364308" cy="3364307"/>
          </a:xfrm>
          <a:solidFill>
            <a:schemeClr val="bg1">
              <a:lumMod val="95000"/>
            </a:schemeClr>
          </a:solidFill>
        </p:grpSpPr>
        <p:sp>
          <p:nvSpPr>
            <p:cNvPr id="58"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59"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0"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1"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2"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3"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4"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5"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6"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7"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8"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9"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0"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1"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2"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3"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4"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5"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6"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7"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8"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9"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0"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1"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2"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pic>
        <p:nvPicPr>
          <p:cNvPr id="83" name="Picture 6" descr="Nghá» luáº­n vá» truyá»n ngáº¯n &quot;Chiáº¿c lÆ°á»£c ngÃ &quot; - VÄn máº«u nghá» luáº­n lá»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16" y="1783303"/>
            <a:ext cx="3801247" cy="3946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3571" r="3571"/>
          <a:stretch>
            <a:fillRect/>
          </a:stretch>
        </p:blipFill>
        <p:spPr/>
      </p:pic>
      <p:sp>
        <p:nvSpPr>
          <p:cNvPr id="16" name="TextBox 15"/>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7" name="Rectangle 6"/>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a:t>
            </a:r>
            <a:r>
              <a:rPr lang="en-SG" sz="3200" dirty="0" err="1">
                <a:solidFill>
                  <a:schemeClr val="bg1"/>
                </a:solidFill>
                <a:latin typeface="Times New Roman" panose="02020603050405020304" pitchFamily="18" charset="0"/>
                <a:cs typeface="Times New Roman" panose="02020603050405020304" pitchFamily="18" charset="0"/>
              </a:rPr>
              <a:t>nói</a:t>
            </a:r>
            <a:r>
              <a:rPr lang="en-SG" sz="3200" dirty="0">
                <a:solidFill>
                  <a:schemeClr val="bg1"/>
                </a:solidFill>
                <a:latin typeface="Times New Roman" panose="02020603050405020304" pitchFamily="18" charset="0"/>
                <a:cs typeface="Times New Roman" panose="02020603050405020304" pitchFamily="18" charset="0"/>
              </a:rPr>
              <a:t> </a:t>
            </a:r>
            <a:r>
              <a:rPr lang="en-SG" sz="3200" dirty="0" err="1">
                <a:solidFill>
                  <a:schemeClr val="bg1"/>
                </a:solidFill>
                <a:latin typeface="Times New Roman" panose="02020603050405020304" pitchFamily="18" charset="0"/>
                <a:cs typeface="Times New Roman" panose="02020603050405020304" pitchFamily="18" charset="0"/>
              </a:rPr>
              <a:t>lảng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53" name="Rectangle 52"/>
          <p:cNvSpPr/>
          <p:nvPr/>
        </p:nvSpPr>
        <p:spPr>
          <a:xfrm>
            <a:off x="233626" y="170885"/>
            <a:ext cx="8079101" cy="3970318"/>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Có người hỏi: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Sao bảo làng Chợ Dầu tinh thần lắm cơ mà?…</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Ấ</a:t>
            </a:r>
            <a:r>
              <a:rPr lang="vi-VN" sz="2800" i="1" dirty="0">
                <a:solidFill>
                  <a:srgbClr val="000000"/>
                </a:solidFill>
                <a:latin typeface="+mj-lt"/>
              </a:rPr>
              <a:t>y thế mà bây giờ đổ đốn ra thế đấy!</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Hai trả tiền nước, đứng dậy, chèm chẹp miệng, cười nhạt một tiếng, vươn vai nói to:</a:t>
            </a:r>
            <a:endParaRPr lang="vi-VN" sz="2800" dirty="0">
              <a:solidFill>
                <a:srgbClr val="000000"/>
              </a:solidFill>
              <a:latin typeface="+mj-lt"/>
            </a:endParaRPr>
          </a:p>
          <a:p>
            <a:pPr algn="just"/>
            <a:r>
              <a:rPr lang="en-SG" sz="2800" b="1" i="1" dirty="0">
                <a:solidFill>
                  <a:srgbClr val="000000"/>
                </a:solidFill>
                <a:latin typeface="+mj-lt"/>
              </a:rPr>
              <a:t>         </a:t>
            </a:r>
            <a:r>
              <a:rPr lang="vi-VN" sz="2800" b="1" i="1" dirty="0">
                <a:solidFill>
                  <a:srgbClr val="000000"/>
                </a:solidFill>
                <a:latin typeface="+mj-lt"/>
              </a:rPr>
              <a:t>- Hà, nắng gớm, về nào…</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lão vờ vờ đứng lảng ra chỗ khác, rồi đi thẳng. Tiếng cười nói xôn xao của đám người mới tản cư lên ấy vẫn dõi theo.</a:t>
            </a:r>
            <a:endParaRPr lang="vi-VN" sz="2800" b="0" i="0" dirty="0">
              <a:solidFill>
                <a:srgbClr val="000000"/>
              </a:solidFill>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0529" y="239521"/>
            <a:ext cx="2670464" cy="2670464"/>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46" y="3621883"/>
            <a:ext cx="4030614" cy="403061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296" t="9695" r="29167" b="14453"/>
          <a:stretch>
            <a:fillRect/>
          </a:stretch>
        </p:blipFill>
        <p:spPr>
          <a:xfrm>
            <a:off x="7969833" y="1267691"/>
            <a:ext cx="3447063" cy="5870864"/>
          </a:xfrm>
          <a:prstGeom prst="rect">
            <a:avLst/>
          </a:prstGeom>
        </p:spPr>
      </p:pic>
      <p:sp>
        <p:nvSpPr>
          <p:cNvPr id="8" name="TextBox 7"/>
          <p:cNvSpPr txBox="1"/>
          <p:nvPr/>
        </p:nvSpPr>
        <p:spPr>
          <a:xfrm>
            <a:off x="7751618" y="498764"/>
            <a:ext cx="4364181" cy="1323439"/>
          </a:xfrm>
          <a:prstGeom prst="rect">
            <a:avLst/>
          </a:prstGeom>
          <a:noFill/>
        </p:spPr>
        <p:txBody>
          <a:bodyPr wrap="square" rtlCol="0">
            <a:spAutoFit/>
          </a:bodyPr>
          <a:lstStyle/>
          <a:p>
            <a:pPr algn="ctr"/>
            <a:r>
              <a:rPr lang="en-SG" sz="4000" dirty="0" err="1">
                <a:latin typeface="Amazone" panose="03020702060507090A04" pitchFamily="66" charset="0"/>
              </a:rPr>
              <a:t>Các</a:t>
            </a:r>
            <a:r>
              <a:rPr lang="en-SG" sz="4000" dirty="0">
                <a:latin typeface="Amazone" panose="03020702060507090A04" pitchFamily="66" charset="0"/>
              </a:rPr>
              <a:t> </a:t>
            </a: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đã</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bài</a:t>
            </a:r>
            <a:r>
              <a:rPr lang="en-SG" sz="4000" dirty="0">
                <a:latin typeface="Amazone" panose="03020702060507090A04" pitchFamily="66" charset="0"/>
              </a:rPr>
              <a:t> </a:t>
            </a:r>
            <a:r>
              <a:rPr lang="en-SG" sz="4000" dirty="0" err="1">
                <a:latin typeface="Amazone" panose="03020702060507090A04" pitchFamily="66" charset="0"/>
              </a:rPr>
              <a:t>tập</a:t>
            </a:r>
            <a:r>
              <a:rPr lang="en-SG" sz="4000" dirty="0">
                <a:latin typeface="Amazone" panose="03020702060507090A04" pitchFamily="66" charset="0"/>
              </a:rPr>
              <a:t> </a:t>
            </a:r>
            <a:r>
              <a:rPr lang="en-SG" sz="4000" dirty="0" err="1">
                <a:latin typeface="Amazone" panose="03020702060507090A04" pitchFamily="66" charset="0"/>
              </a:rPr>
              <a:t>thầy</a:t>
            </a:r>
            <a:r>
              <a:rPr lang="en-SG" sz="4000" dirty="0">
                <a:latin typeface="Amazone" panose="03020702060507090A04" pitchFamily="66" charset="0"/>
              </a:rPr>
              <a:t> </a:t>
            </a:r>
            <a:r>
              <a:rPr lang="en-SG" sz="4000" dirty="0" err="1">
                <a:latin typeface="Amazone" panose="03020702060507090A04" pitchFamily="66" charset="0"/>
              </a:rPr>
              <a:t>giao</a:t>
            </a:r>
            <a:r>
              <a:rPr lang="en-SG" sz="4000" dirty="0">
                <a:latin typeface="Amazone" panose="03020702060507090A04" pitchFamily="66" charset="0"/>
              </a:rPr>
              <a:t> </a:t>
            </a:r>
            <a:r>
              <a:rPr lang="en-SG" sz="4000" dirty="0" err="1">
                <a:latin typeface="Amazone" panose="03020702060507090A04" pitchFamily="66" charset="0"/>
              </a:rPr>
              <a:t>ch</a:t>
            </a:r>
            <a:r>
              <a:rPr lang="vi-VN" sz="4000" dirty="0">
                <a:latin typeface="Amazone" panose="03020702060507090A04" pitchFamily="66" charset="0"/>
              </a:rPr>
              <a:t>ư</a:t>
            </a:r>
            <a:r>
              <a:rPr lang="en-SG" sz="4000" dirty="0">
                <a:latin typeface="Amazone" panose="03020702060507090A04" pitchFamily="66" charset="0"/>
              </a:rPr>
              <a:t>a?</a:t>
            </a:r>
            <a:endParaRPr lang="en-SG" sz="4000" dirty="0">
              <a:latin typeface="Amazone" panose="03020702060507090A04" pitchFamily="66" charset="0"/>
            </a:endParaRPr>
          </a:p>
        </p:txBody>
      </p:sp>
      <p:sp>
        <p:nvSpPr>
          <p:cNvPr id="9" name="TextBox 8"/>
          <p:cNvSpPr txBox="1"/>
          <p:nvPr/>
        </p:nvSpPr>
        <p:spPr>
          <a:xfrm>
            <a:off x="3049208" y="1220810"/>
            <a:ext cx="3348578" cy="707886"/>
          </a:xfrm>
          <a:prstGeom prst="rect">
            <a:avLst/>
          </a:prstGeom>
          <a:noFill/>
        </p:spPr>
        <p:txBody>
          <a:bodyPr wrap="square" rtlCol="0">
            <a:spAutoFit/>
          </a:bodyPr>
          <a:lstStyle/>
          <a:p>
            <a:pPr algn="ct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rồi</a:t>
            </a:r>
            <a:r>
              <a:rPr lang="en-SG" sz="4000" dirty="0">
                <a:latin typeface="Amazone" panose="03020702060507090A04" pitchFamily="66" charset="0"/>
              </a:rPr>
              <a:t> ạ!</a:t>
            </a:r>
            <a:endParaRPr lang="en-SG" sz="4000" dirty="0">
              <a:latin typeface="Amazone" panose="03020702060507090A04" pitchFamily="66" charset="0"/>
            </a:endParaRPr>
          </a:p>
        </p:txBody>
      </p:sp>
      <p:sp>
        <p:nvSpPr>
          <p:cNvPr id="10" name="TextBox 9"/>
          <p:cNvSpPr txBox="1"/>
          <p:nvPr/>
        </p:nvSpPr>
        <p:spPr>
          <a:xfrm>
            <a:off x="3049208" y="4891877"/>
            <a:ext cx="3348578"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Hôm</a:t>
            </a:r>
            <a:r>
              <a:rPr lang="en-SG" sz="4000" dirty="0">
                <a:solidFill>
                  <a:srgbClr val="FF0000"/>
                </a:solidFill>
                <a:latin typeface="Amazone" panose="03020702060507090A04" pitchFamily="66" charset="0"/>
              </a:rPr>
              <a:t> qua </a:t>
            </a:r>
            <a:r>
              <a:rPr lang="en-SG" sz="4000" dirty="0" err="1">
                <a:solidFill>
                  <a:srgbClr val="FF0000"/>
                </a:solidFill>
                <a:latin typeface="Amazone" panose="03020702060507090A04" pitchFamily="66" charset="0"/>
              </a:rPr>
              <a:t>em</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bị</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nhức</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đầu</a:t>
            </a:r>
            <a:r>
              <a:rPr lang="en-SG" sz="4000" dirty="0">
                <a:solidFill>
                  <a:srgbClr val="FF0000"/>
                </a:solidFill>
                <a:latin typeface="Amazone" panose="03020702060507090A04" pitchFamily="66" charset="0"/>
              </a:rPr>
              <a:t> ạ.</a:t>
            </a:r>
            <a:endParaRPr lang="en-SG" sz="4000" dirty="0">
              <a:solidFill>
                <a:srgbClr val="FF0000"/>
              </a:solidFill>
              <a:latin typeface="Amazone" panose="03020702060507090A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3571" r="3571"/>
          <a:stretch>
            <a:fillRect/>
          </a:stretch>
        </p:blipFill>
        <p:spPr/>
      </p:pic>
      <p:sp>
        <p:nvSpPr>
          <p:cNvPr id="16" name="TextBox 15"/>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17" name="Rectangle 16"/>
          <p:cNvSpPr/>
          <p:nvPr/>
        </p:nvSpPr>
        <p:spPr>
          <a:xfrm>
            <a:off x="1007252" y="128237"/>
            <a:ext cx="8137239" cy="3970318"/>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 Này, thầy nó ạ.</a:t>
            </a:r>
            <a:endParaRPr lang="vi-VN" sz="2800" dirty="0">
              <a:latin typeface="Times New Roman" panose="02020603050405020304" pitchFamily="18" charset="0"/>
              <a:cs typeface="Times New Roman" panose="02020603050405020304" pitchFamily="18" charset="0"/>
            </a:endParaRPr>
          </a:p>
          <a:p>
            <a:r>
              <a:rPr lang="en-SG"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ng Hai nằm rũ ra trên giường không nói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Thầy nó ngủ rồi à?</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khẽ nhúc nhích.</a:t>
            </a:r>
            <a:endParaRPr lang="vi-VN"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Tôi thấy người ta đồn…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gắt lên: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Biết rồi!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Bà Hai nín bặt. Gian nhà lặng đi, hiu hắt.</a:t>
            </a:r>
            <a:endParaRPr lang="vi-VN"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bị chen ngắt ngang.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flipH="1">
            <a:off x="-6" y="3"/>
            <a:ext cx="10276342" cy="1558634"/>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p:cNvSpPr txBox="1"/>
          <p:nvPr/>
        </p:nvSpPr>
        <p:spPr>
          <a:xfrm>
            <a:off x="214287" y="238604"/>
            <a:ext cx="9677857" cy="1015663"/>
          </a:xfrm>
          <a:prstGeom prst="rect">
            <a:avLst/>
          </a:prstGeom>
          <a:noFill/>
        </p:spPr>
        <p:txBody>
          <a:bodyPr wrap="square" rtlCol="0">
            <a:spAutoFit/>
          </a:bodyPr>
          <a:lstStyle/>
          <a:p>
            <a:pPr algn="ctr"/>
            <a:r>
              <a:rPr lang="en-US" sz="6000" b="1" dirty="0" err="1">
                <a:solidFill>
                  <a:srgbClr val="0070C0"/>
                </a:solidFill>
                <a:latin typeface="Amazone" panose="03020702060507090A04" pitchFamily="66" charset="0"/>
              </a:rPr>
              <a:t>Tìm</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hàm</a:t>
            </a:r>
            <a:r>
              <a:rPr lang="en-US" sz="6000" b="1" dirty="0">
                <a:solidFill>
                  <a:srgbClr val="0070C0"/>
                </a:solidFill>
                <a:latin typeface="Amazone" panose="03020702060507090A04" pitchFamily="66" charset="0"/>
              </a:rPr>
              <a:t> ý </a:t>
            </a:r>
            <a:r>
              <a:rPr lang="en-US" sz="6000" b="1" dirty="0" err="1">
                <a:solidFill>
                  <a:srgbClr val="0070C0"/>
                </a:solidFill>
                <a:latin typeface="Amazone" panose="03020702060507090A04" pitchFamily="66" charset="0"/>
              </a:rPr>
              <a:t>trong</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truyện</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cười</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sau</a:t>
            </a:r>
            <a:r>
              <a:rPr lang="en-US" sz="6000" b="1" dirty="0">
                <a:solidFill>
                  <a:srgbClr val="0070C0"/>
                </a:solidFill>
                <a:latin typeface="Amazone" panose="03020702060507090A04" pitchFamily="66" charset="0"/>
              </a:rPr>
              <a:t>:</a:t>
            </a:r>
            <a:endParaRPr lang="id-ID" sz="7200" b="1" dirty="0">
              <a:solidFill>
                <a:srgbClr val="0070C0"/>
              </a:solidFill>
              <a:latin typeface="Amazone" panose="03020702060507090A04" pitchFamily="66" charset="0"/>
            </a:endParaRPr>
          </a:p>
        </p:txBody>
      </p:sp>
      <p:sp>
        <p:nvSpPr>
          <p:cNvPr id="51" name="Rectangle 50"/>
          <p:cNvSpPr/>
          <p:nvPr/>
        </p:nvSpPr>
        <p:spPr>
          <a:xfrm>
            <a:off x="-138406" y="2009368"/>
            <a:ext cx="8977746" cy="769441"/>
          </a:xfrm>
          <a:prstGeom prst="rect">
            <a:avLst/>
          </a:prstGeom>
        </p:spPr>
        <p:txBody>
          <a:bodyPr wrap="square">
            <a:spAutoFit/>
          </a:bodyPr>
          <a:lstStyle/>
          <a:p>
            <a:pPr algn="ctr"/>
            <a:r>
              <a:rPr lang="vi-VN" sz="4400" dirty="0">
                <a:solidFill>
                  <a:srgbClr val="333333"/>
                </a:solidFill>
                <a:latin typeface="#9Slide03 Arima Madurai ExtraBo" panose="00000900000000000000" pitchFamily="2" charset="0"/>
                <a:cs typeface="#9Slide03 Arima Madurai ExtraBo" panose="00000900000000000000" pitchFamily="2" charset="0"/>
              </a:rPr>
              <a:t>Xin Nước Lạnh</a:t>
            </a:r>
            <a:endParaRPr lang="vi-VN" sz="4400" b="0" i="0" dirty="0">
              <a:solidFill>
                <a:srgbClr val="333333"/>
              </a:solidFill>
              <a:effectLst/>
              <a:latin typeface="#9Slide03 Arima Madurai ExtraBo" panose="00000900000000000000" pitchFamily="2" charset="0"/>
              <a:cs typeface="#9Slide03 Arima Madurai ExtraBo" panose="00000900000000000000" pitchFamily="2" charset="0"/>
            </a:endParaRPr>
          </a:p>
        </p:txBody>
      </p:sp>
      <p:sp>
        <p:nvSpPr>
          <p:cNvPr id="52" name="Rectangle 51"/>
          <p:cNvSpPr/>
          <p:nvPr/>
        </p:nvSpPr>
        <p:spPr>
          <a:xfrm>
            <a:off x="492792" y="3079966"/>
            <a:ext cx="9222708" cy="3539430"/>
          </a:xfrm>
          <a:prstGeom prst="rect">
            <a:avLst/>
          </a:prstGeom>
        </p:spPr>
        <p:txBody>
          <a:bodyPr wrap="square">
            <a:spAutoFit/>
          </a:bodyPr>
          <a:lstStyle/>
          <a:p>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Dọn cơm cho khách mà thiếu một đôi đũa, ai nấy đều cầm đũa mời nhau, anh không có đũa đứng dậy nói với chủ nhà:</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Cho tôi xin một ít nước lạnh!</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Chủ nhà ngạc nhiên hỏi lại:</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Ủa chi vậy?</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Anh tỉnh rụi nói rằng:</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Đặng rửa tay cho sạch đặng bốc đồ ăn.</a:t>
            </a:r>
            <a:endParaRPr lang="vi-VN" sz="28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53" name="图片占位符 42"/>
          <p:cNvPicPr>
            <a:picLocks noChangeAspect="1"/>
          </p:cNvPicPr>
          <p:nvPr/>
        </p:nvPicPr>
        <p:blipFill rotWithShape="1">
          <a:blip r:embed="rId1" cstate="print">
            <a:extLst>
              <a:ext uri="{28A0092B-C50C-407E-A947-70E740481C1C}">
                <a14:useLocalDpi xmlns:a14="http://schemas.microsoft.com/office/drawing/2010/main" val="0"/>
              </a:ext>
            </a:extLst>
          </a:blip>
          <a:srcRect l="17058" r="17058" b="69635"/>
          <a:stretch>
            <a:fillRect/>
          </a:stretch>
        </p:blipFill>
        <p:spPr>
          <a:xfrm>
            <a:off x="10260228" y="1558636"/>
            <a:ext cx="1931772" cy="5299364"/>
          </a:xfrm>
          <a:prstGeom prst="rect">
            <a:avLst/>
          </a:prstGeom>
        </p:spPr>
      </p:pic>
      <p:cxnSp>
        <p:nvCxnSpPr>
          <p:cNvPr id="55" name="Straight Connector 54"/>
          <p:cNvCxnSpPr/>
          <p:nvPr/>
        </p:nvCxnSpPr>
        <p:spPr>
          <a:xfrm>
            <a:off x="1278082" y="6442364"/>
            <a:ext cx="6265718"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3"/>
          <p:cNvPicPr>
            <a:picLocks noChangeAspect="1"/>
          </p:cNvPicPr>
          <p:nvPr/>
        </p:nvPicPr>
        <p:blipFill>
          <a:blip r:embed="rId1" cstate="print">
            <a:extLst>
              <a:ext uri="{28A0092B-C50C-407E-A947-70E740481C1C}">
                <a14:useLocalDpi xmlns:a14="http://schemas.microsoft.com/office/drawing/2010/main" val="0"/>
              </a:ext>
            </a:extLst>
          </a:blip>
          <a:srcRect l="21045" r="21045"/>
          <a:stretch>
            <a:fillRect/>
          </a:stretch>
        </p:blipFill>
        <p:spPr>
          <a:xfrm>
            <a:off x="0" y="1"/>
            <a:ext cx="2877669" cy="6857999"/>
          </a:xfrm>
          <a:prstGeom prst="rect">
            <a:avLst/>
          </a:prstGeom>
        </p:spPr>
      </p:pic>
      <p:sp>
        <p:nvSpPr>
          <p:cNvPr id="3" name="Rectangle 2"/>
          <p:cNvSpPr/>
          <p:nvPr/>
        </p:nvSpPr>
        <p:spPr>
          <a:xfrm flipH="1">
            <a:off x="2877668" y="0"/>
            <a:ext cx="9314332" cy="3429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6321138" y="1093237"/>
            <a:ext cx="5202380" cy="1323439"/>
          </a:xfrm>
          <a:prstGeom prst="rect">
            <a:avLst/>
          </a:prstGeom>
        </p:spPr>
        <p:txBody>
          <a:bodyPr wrap="square">
            <a:spAutoFit/>
          </a:bodyPr>
          <a:lstStyle/>
          <a:p>
            <a:pPr algn="ctr"/>
            <a:r>
              <a:rPr lang="vi-VN" sz="4000" dirty="0">
                <a:solidFill>
                  <a:srgbClr val="333333"/>
                </a:solidFill>
                <a:latin typeface="#9Slide03 Arima Madurai Bold" panose="00000800000000000000" pitchFamily="2" charset="0"/>
                <a:cs typeface="#9Slide03 Arima Madurai Bold" panose="00000800000000000000" pitchFamily="2" charset="0"/>
              </a:rPr>
              <a:t>Đặng rửa tay cho sạch đặng bốc đồ ăn.</a:t>
            </a:r>
            <a:endParaRPr lang="vi-VN" sz="40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5897" y="763070"/>
            <a:ext cx="2359267" cy="1949000"/>
          </a:xfrm>
          <a:prstGeom prst="rect">
            <a:avLst/>
          </a:prstGeom>
        </p:spPr>
      </p:pic>
      <p:sp>
        <p:nvSpPr>
          <p:cNvPr id="7" name="TextBox 6"/>
          <p:cNvSpPr txBox="1"/>
          <p:nvPr/>
        </p:nvSpPr>
        <p:spPr>
          <a:xfrm>
            <a:off x="3625897" y="4441324"/>
            <a:ext cx="7923333" cy="1323439"/>
          </a:xfrm>
          <a:prstGeom prst="rect">
            <a:avLst/>
          </a:prstGeom>
          <a:noFill/>
        </p:spPr>
        <p:txBody>
          <a:bodyPr wrap="square" rtlCol="0">
            <a:spAutoFit/>
          </a:bodyPr>
          <a:lstStyle/>
          <a:p>
            <a:pPr algn="just"/>
            <a:r>
              <a:rPr lang="en-SG" sz="4000" dirty="0">
                <a:latin typeface="Times New Roman" panose="02020603050405020304" pitchFamily="18" charset="0"/>
                <a:cs typeface="Times New Roman" panose="02020603050405020304" pitchFamily="18" charset="0"/>
                <a:sym typeface="Wingdings" panose="05000000000000000000" pitchFamily="2" charset="2"/>
              </a:rPr>
              <a:t> </a:t>
            </a:r>
            <a:r>
              <a:rPr lang="en-SG" sz="4000" dirty="0" err="1">
                <a:latin typeface="Times New Roman" panose="02020603050405020304" pitchFamily="18" charset="0"/>
                <a:cs typeface="Times New Roman" panose="02020603050405020304" pitchFamily="18" charset="0"/>
              </a:rPr>
              <a:t>Lời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trách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khéo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của</a:t>
            </a:r>
            <a:r>
              <a:rPr lang="en-SG"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a:t>
            </a:r>
            <a:r>
              <a:rPr lang="en-SG" sz="4000" dirty="0" err="1">
                <a:latin typeface="Times New Roman" panose="02020603050405020304" pitchFamily="18" charset="0"/>
                <a:cs typeface="Times New Roman" panose="02020603050405020304" pitchFamily="18" charset="0"/>
              </a:rPr>
              <a:t>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vì</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sự</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tiếp</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đón</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không</a:t>
            </a:r>
            <a:r>
              <a:rPr lang="en-SG" sz="4000" dirty="0">
                <a:latin typeface="Times New Roman" panose="02020603050405020304" pitchFamily="18" charset="0"/>
                <a:cs typeface="Times New Roman" panose="02020603050405020304" pitchFamily="18" charset="0"/>
              </a:rPr>
              <a:t> chu </a:t>
            </a:r>
            <a:r>
              <a:rPr lang="en-SG" sz="4000" dirty="0" err="1">
                <a:latin typeface="Times New Roman" panose="02020603050405020304" pitchFamily="18" charset="0"/>
                <a:cs typeface="Times New Roman" panose="02020603050405020304" pitchFamily="18" charset="0"/>
              </a:rPr>
              <a:t>đáo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từ</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gia</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chủ</a:t>
            </a:r>
            <a:endParaRPr lang="en-SG"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7"/>
          </p:nvPr>
        </p:nvPicPr>
        <p:blipFill>
          <a:blip r:embed="rId1" cstate="print">
            <a:extLst>
              <a:ext uri="{28A0092B-C50C-407E-A947-70E740481C1C}">
                <a14:useLocalDpi xmlns:a14="http://schemas.microsoft.com/office/drawing/2010/main" val="0"/>
              </a:ext>
            </a:extLst>
          </a:blip>
          <a:srcRect l="12297" r="12297"/>
          <a:stretch>
            <a:fillRect/>
          </a:stretch>
        </p:blipFill>
        <p:spPr/>
      </p:pic>
      <p:pic>
        <p:nvPicPr>
          <p:cNvPr id="5" name="图片占位符 4"/>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0800" r="10800"/>
          <a:stretch>
            <a:fillRect/>
          </a:stretch>
        </p:blipFill>
        <p:spPr/>
      </p:pic>
      <p:sp>
        <p:nvSpPr>
          <p:cNvPr id="4" name="TextBox 3"/>
          <p:cNvSpPr txBox="1"/>
          <p:nvPr/>
        </p:nvSpPr>
        <p:spPr>
          <a:xfrm>
            <a:off x="1382485" y="207220"/>
            <a:ext cx="9731830" cy="1654748"/>
          </a:xfrm>
          <a:prstGeom prst="rect">
            <a:avLst/>
          </a:prstGeom>
          <a:noFill/>
        </p:spPr>
        <p:txBody>
          <a:bodyPr wrap="square" rtlCol="0">
            <a:spAutoFit/>
          </a:bodyPr>
          <a:lstStyle/>
          <a:p>
            <a:pPr algn="ctr">
              <a:lnSpc>
                <a:spcPct val="150000"/>
              </a:lnSpc>
            </a:pPr>
            <a:r>
              <a:rPr lang="en-US" sz="3600" b="1" dirty="0">
                <a:solidFill>
                  <a:srgbClr val="0070C0"/>
                </a:solidFill>
                <a:latin typeface="Times New Roman" panose="02020603050405020304" pitchFamily="18" charset="0"/>
                <a:cs typeface="Times New Roman" panose="02020603050405020304" pitchFamily="18" charset="0"/>
              </a:rPr>
              <a:t>Theo </a:t>
            </a:r>
            <a:r>
              <a:rPr lang="en-US" sz="3600" b="1" dirty="0" err="1">
                <a:solidFill>
                  <a:srgbClr val="0070C0"/>
                </a:solidFill>
                <a:latin typeface="Times New Roman" panose="02020603050405020304" pitchFamily="18" charset="0"/>
                <a:cs typeface="Times New Roman" panose="02020603050405020304" pitchFamily="18" charset="0"/>
              </a:rPr>
              <a:t>em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cuộc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sống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nói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dùng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hàm</a:t>
            </a:r>
            <a:r>
              <a:rPr lang="en-US" sz="3600" b="1" dirty="0">
                <a:solidFill>
                  <a:srgbClr val="0070C0"/>
                </a:solidFill>
                <a:latin typeface="Times New Roman" panose="02020603050405020304" pitchFamily="18" charset="0"/>
                <a:cs typeface="Times New Roman" panose="02020603050405020304" pitchFamily="18" charset="0"/>
              </a:rPr>
              <a:t> ý?</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720714" y="2660754"/>
            <a:ext cx="2833140" cy="36576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2455888" y="2919893"/>
            <a:ext cx="3362792" cy="3139321"/>
          </a:xfrm>
          <a:prstGeom prst="rect">
            <a:avLst/>
          </a:prstGeom>
          <a:noFill/>
        </p:spPr>
        <p:txBody>
          <a:bodyPr wrap="square" rtlCol="0">
            <a:spAutoFit/>
          </a:bodyPr>
          <a:lstStyle/>
          <a:p>
            <a:pPr algn="ct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Thảo</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luận</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tập</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thể</a:t>
            </a:r>
            <a:endParaRPr lang="id-ID" sz="8000" b="1" dirty="0">
              <a:solidFill>
                <a:schemeClr val="tx1">
                  <a:lumMod val="75000"/>
                  <a:lumOff val="25000"/>
                </a:schemeClr>
              </a:solidFill>
              <a:latin typeface="Amazone" panose="03020702060507090A04" pitchFamily="66"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03</a:t>
            </a:r>
            <a:endParaRPr lang="zh-CN" altLang="en-US" sz="2400" dirty="0">
              <a:solidFill>
                <a:schemeClr val="bg1"/>
              </a:solidFill>
            </a:endParaRPr>
          </a:p>
        </p:txBody>
      </p:sp>
      <p:grpSp>
        <p:nvGrpSpPr>
          <p:cNvPr id="11" name="组合 10"/>
          <p:cNvGrpSpPr/>
          <p:nvPr/>
        </p:nvGrpSpPr>
        <p:grpSpPr>
          <a:xfrm>
            <a:off x="3951624" y="2321178"/>
            <a:ext cx="4033731" cy="4022489"/>
            <a:chOff x="4078694" y="1789907"/>
            <a:chExt cx="4033731" cy="4022489"/>
          </a:xfrm>
        </p:grpSpPr>
        <p:grpSp>
          <p:nvGrpSpPr>
            <p:cNvPr id="12" name="Group 15"/>
            <p:cNvGrpSpPr/>
            <p:nvPr/>
          </p:nvGrpSpPr>
          <p:grpSpPr>
            <a:xfrm rot="2700000" flipV="1">
              <a:off x="4744353" y="1800409"/>
              <a:ext cx="321494" cy="1652812"/>
              <a:chOff x="2476500" y="2038350"/>
              <a:chExt cx="571500" cy="1828800"/>
            </a:xfrm>
            <a:solidFill>
              <a:srgbClr val="ECCEAA"/>
            </a:solidFill>
          </p:grpSpPr>
          <p:sp>
            <p:nvSpPr>
              <p:cNvPr id="52"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53" name="Rectangle 6"/>
              <p:cNvSpPr/>
              <p:nvPr/>
            </p:nvSpPr>
            <p:spPr bwMode="auto">
              <a:xfrm>
                <a:off x="2514600" y="2038350"/>
                <a:ext cx="533400" cy="45719"/>
              </a:xfrm>
              <a:prstGeom prst="rect">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grpSp>
        <p:grpSp>
          <p:nvGrpSpPr>
            <p:cNvPr id="13" name="Group 18"/>
            <p:cNvGrpSpPr/>
            <p:nvPr/>
          </p:nvGrpSpPr>
          <p:grpSpPr>
            <a:xfrm rot="18900000" flipV="1">
              <a:off x="4722610" y="4159584"/>
              <a:ext cx="321493" cy="1652812"/>
              <a:chOff x="2476500" y="2038350"/>
              <a:chExt cx="571500" cy="1828800"/>
            </a:xfrm>
            <a:solidFill>
              <a:srgbClr val="F8AF43"/>
            </a:solidFill>
          </p:grpSpPr>
          <p:sp>
            <p:nvSpPr>
              <p:cNvPr id="50"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sp>
            <p:nvSpPr>
              <p:cNvPr id="51" name="Rectangle 9"/>
              <p:cNvSpPr/>
              <p:nvPr/>
            </p:nvSpPr>
            <p:spPr bwMode="auto">
              <a:xfrm>
                <a:off x="2514600" y="2038350"/>
                <a:ext cx="533400" cy="45719"/>
              </a:xfrm>
              <a:prstGeom prst="rect">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grpSp>
        <p:grpSp>
          <p:nvGrpSpPr>
            <p:cNvPr id="14" name="Group 21"/>
            <p:cNvGrpSpPr/>
            <p:nvPr/>
          </p:nvGrpSpPr>
          <p:grpSpPr>
            <a:xfrm rot="18900000" flipH="1">
              <a:off x="7092285" y="1789907"/>
              <a:ext cx="321493" cy="1652812"/>
              <a:chOff x="2476500" y="2038350"/>
              <a:chExt cx="571500" cy="1828800"/>
            </a:xfrm>
            <a:solidFill>
              <a:srgbClr val="F8AF43"/>
            </a:solidFill>
          </p:grpSpPr>
          <p:sp>
            <p:nvSpPr>
              <p:cNvPr id="48"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49" name="Rectangle 12"/>
              <p:cNvSpPr/>
              <p:nvPr/>
            </p:nvSpPr>
            <p:spPr bwMode="auto">
              <a:xfrm>
                <a:off x="2514600" y="2038350"/>
                <a:ext cx="533400" cy="45719"/>
              </a:xfrm>
              <a:prstGeom prst="rect">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grpSp>
        <p:grpSp>
          <p:nvGrpSpPr>
            <p:cNvPr id="15" name="Group 24"/>
            <p:cNvGrpSpPr/>
            <p:nvPr/>
          </p:nvGrpSpPr>
          <p:grpSpPr>
            <a:xfrm rot="2700000" flipH="1">
              <a:off x="7125272" y="4181327"/>
              <a:ext cx="321494" cy="1652812"/>
              <a:chOff x="2476500" y="2038350"/>
              <a:chExt cx="571500" cy="1828800"/>
            </a:xfrm>
            <a:solidFill>
              <a:srgbClr val="ECCEAA"/>
            </a:solidFill>
          </p:grpSpPr>
          <p:sp>
            <p:nvSpPr>
              <p:cNvPr id="46"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sp>
            <p:nvSpPr>
              <p:cNvPr id="47" name="Rectangle 15"/>
              <p:cNvSpPr/>
              <p:nvPr/>
            </p:nvSpPr>
            <p:spPr bwMode="auto">
              <a:xfrm>
                <a:off x="2514600" y="2038350"/>
                <a:ext cx="533400" cy="45719"/>
              </a:xfrm>
              <a:prstGeom prst="rect">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grpSp>
          <p:nvGrpSpPr>
            <p:cNvPr id="16" name="Group 1"/>
            <p:cNvGrpSpPr/>
            <p:nvPr/>
          </p:nvGrpSpPr>
          <p:grpSpPr>
            <a:xfrm>
              <a:off x="6455778" y="3074438"/>
              <a:ext cx="1485674" cy="1485674"/>
              <a:chOff x="6455778" y="3074438"/>
              <a:chExt cx="1485674" cy="1485674"/>
            </a:xfrm>
          </p:grpSpPr>
          <p:sp>
            <p:nvSpPr>
              <p:cNvPr id="30" name="Rounded Rectangle 20"/>
              <p:cNvSpPr/>
              <p:nvPr/>
            </p:nvSpPr>
            <p:spPr bwMode="auto">
              <a:xfrm rot="18900000" flipV="1">
                <a:off x="6455778" y="3074438"/>
                <a:ext cx="1485674" cy="1485674"/>
              </a:xfrm>
              <a:prstGeom prst="roundRect">
                <a:avLst>
                  <a:gd name="adj" fmla="val 9646"/>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nvGrpSpPr>
              <p:cNvPr id="31" name="Group 34"/>
              <p:cNvGrpSpPr/>
              <p:nvPr/>
            </p:nvGrpSpPr>
            <p:grpSpPr>
              <a:xfrm>
                <a:off x="6880423" y="3544610"/>
                <a:ext cx="613402" cy="593867"/>
                <a:chOff x="2339975" y="3200401"/>
                <a:chExt cx="249238" cy="241301"/>
              </a:xfrm>
              <a:solidFill>
                <a:schemeClr val="bg1"/>
              </a:solidFill>
            </p:grpSpPr>
            <p:sp>
              <p:nvSpPr>
                <p:cNvPr id="3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7" name="Group 2"/>
            <p:cNvGrpSpPr/>
            <p:nvPr/>
          </p:nvGrpSpPr>
          <p:grpSpPr>
            <a:xfrm>
              <a:off x="5352721" y="4177495"/>
              <a:ext cx="1485674" cy="1485674"/>
              <a:chOff x="5352721" y="4177495"/>
              <a:chExt cx="1485674" cy="1485674"/>
            </a:xfrm>
          </p:grpSpPr>
          <p:sp>
            <p:nvSpPr>
              <p:cNvPr id="28" name="Rounded Rectangle 17"/>
              <p:cNvSpPr/>
              <p:nvPr/>
            </p:nvSpPr>
            <p:spPr bwMode="auto">
              <a:xfrm rot="18900000" flipV="1">
                <a:off x="5352721" y="4177495"/>
                <a:ext cx="1485674" cy="1485674"/>
              </a:xfrm>
              <a:prstGeom prst="roundRect">
                <a:avLst>
                  <a:gd name="adj" fmla="val 9646"/>
                </a:avLst>
              </a:prstGeom>
              <a:solidFill>
                <a:srgbClr val="F7B759"/>
              </a:solidFill>
              <a:ln w="9525">
                <a:noFill/>
                <a:round/>
              </a:ln>
            </p:spPr>
            <p:txBody>
              <a:bodyPr vert="horz" wrap="square" lIns="91440" tIns="45720" rIns="91440" bIns="45720" numCol="1" rtlCol="0" anchor="t" anchorCtr="0" compatLnSpc="1"/>
              <a:lstStyle/>
              <a:p>
                <a:pPr algn="ctr"/>
                <a:endParaRPr lang="en-US" dirty="0"/>
              </a:p>
            </p:txBody>
          </p:sp>
          <p:sp>
            <p:nvSpPr>
              <p:cNvPr id="29"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p>
            </p:txBody>
          </p:sp>
        </p:grpSp>
        <p:grpSp>
          <p:nvGrpSpPr>
            <p:cNvPr id="18" name="Group 3"/>
            <p:cNvGrpSpPr/>
            <p:nvPr/>
          </p:nvGrpSpPr>
          <p:grpSpPr>
            <a:xfrm>
              <a:off x="4249665" y="3074438"/>
              <a:ext cx="1485674" cy="1485674"/>
              <a:chOff x="4249665" y="3074438"/>
              <a:chExt cx="1485674" cy="1485674"/>
            </a:xfrm>
          </p:grpSpPr>
          <p:sp>
            <p:nvSpPr>
              <p:cNvPr id="26" name="Rounded Rectangle 23"/>
              <p:cNvSpPr/>
              <p:nvPr/>
            </p:nvSpPr>
            <p:spPr bwMode="auto">
              <a:xfrm rot="18900000" flipV="1">
                <a:off x="4249665" y="3074438"/>
                <a:ext cx="1485674" cy="1485674"/>
              </a:xfrm>
              <a:prstGeom prst="roundRect">
                <a:avLst>
                  <a:gd name="adj" fmla="val 9646"/>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27"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p>
            </p:txBody>
          </p:sp>
        </p:grpSp>
        <p:grpSp>
          <p:nvGrpSpPr>
            <p:cNvPr id="19" name="Group 16"/>
            <p:cNvGrpSpPr/>
            <p:nvPr/>
          </p:nvGrpSpPr>
          <p:grpSpPr>
            <a:xfrm>
              <a:off x="5352721" y="1971381"/>
              <a:ext cx="1485674" cy="1485674"/>
              <a:chOff x="5352721" y="1971381"/>
              <a:chExt cx="1485674" cy="1485674"/>
            </a:xfrm>
          </p:grpSpPr>
          <p:sp>
            <p:nvSpPr>
              <p:cNvPr id="24" name="Rounded Rectangle 26"/>
              <p:cNvSpPr/>
              <p:nvPr/>
            </p:nvSpPr>
            <p:spPr bwMode="auto">
              <a:xfrm rot="18900000" flipV="1">
                <a:off x="5352721" y="1971381"/>
                <a:ext cx="1485674" cy="1485674"/>
              </a:xfrm>
              <a:prstGeom prst="roundRect">
                <a:avLst>
                  <a:gd name="adj" fmla="val 9646"/>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25"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sp>
        <p:nvSpPr>
          <p:cNvPr id="2" name="TextBox 1"/>
          <p:cNvSpPr txBox="1"/>
          <p:nvPr/>
        </p:nvSpPr>
        <p:spPr>
          <a:xfrm flipH="1">
            <a:off x="3372388" y="349319"/>
            <a:ext cx="6983153" cy="1015663"/>
          </a:xfrm>
          <a:prstGeom prst="rect">
            <a:avLst/>
          </a:prstGeom>
          <a:noFill/>
        </p:spPr>
        <p:txBody>
          <a:bodyPr wrap="square" rtlCol="0">
            <a:spAutoFit/>
          </a:bodyPr>
          <a:lstStyle/>
          <a:p>
            <a:r>
              <a:rPr lang="en-SG" sz="6000" dirty="0">
                <a:solidFill>
                  <a:srgbClr val="FF0000"/>
                </a:solidFill>
                <a:latin typeface="Amazone" panose="03020702060507090A04" pitchFamily="66" charset="0"/>
              </a:rPr>
              <a:t>H</a:t>
            </a:r>
            <a:r>
              <a:rPr lang="vi-VN" sz="6000" dirty="0">
                <a:solidFill>
                  <a:srgbClr val="FF0000"/>
                </a:solidFill>
                <a:latin typeface="Amazone" panose="03020702060507090A04" pitchFamily="66" charset="0"/>
              </a:rPr>
              <a:t>ư</a:t>
            </a:r>
            <a:r>
              <a:rPr lang="en-SG" sz="6000" dirty="0" err="1">
                <a:solidFill>
                  <a:srgbClr val="FF0000"/>
                </a:solidFill>
                <a:latin typeface="Amazone" panose="03020702060507090A04" pitchFamily="66" charset="0"/>
              </a:rPr>
              <a:t>ớng</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dẫn</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tự</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học</a:t>
            </a:r>
            <a:endParaRPr lang="en-SG" sz="6000" dirty="0">
              <a:solidFill>
                <a:srgbClr val="FF0000"/>
              </a:solidFill>
              <a:latin typeface="Amazone" panose="03020702060507090A04" pitchFamily="66" charset="0"/>
            </a:endParaRPr>
          </a:p>
        </p:txBody>
      </p:sp>
      <p:sp>
        <p:nvSpPr>
          <p:cNvPr id="54" name="Text Placeholder 32"/>
          <p:cNvSpPr txBox="1"/>
          <p:nvPr/>
        </p:nvSpPr>
        <p:spPr>
          <a:xfrm>
            <a:off x="677386" y="2398036"/>
            <a:ext cx="3334393"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5" name="Text Placeholder 32"/>
          <p:cNvSpPr txBox="1"/>
          <p:nvPr/>
        </p:nvSpPr>
        <p:spPr>
          <a:xfrm>
            <a:off x="462175" y="5676062"/>
            <a:ext cx="372897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800" dirty="0" err="1">
                <a:latin typeface="Times New Roman" panose="02020603050405020304" pitchFamily="18" charset="0"/>
                <a:ea typeface="Microsoft YaHei" panose="020B0503020204020204" pitchFamily="34" charset="-122"/>
                <a:cs typeface="Times New Roman" panose="02020603050405020304" pitchFamily="18" charset="0"/>
              </a:rPr>
              <a:t>Hoàn</a:t>
            </a:r>
            <a:r>
              <a:rPr lang="en-US" sz="2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800" dirty="0" err="1">
                <a:latin typeface="Times New Roman" panose="02020603050405020304" pitchFamily="18" charset="0"/>
                <a:ea typeface="Microsoft YaHei" panose="020B0503020204020204" pitchFamily="34" charset="-122"/>
                <a:cs typeface="Times New Roman" panose="02020603050405020304" pitchFamily="18" charset="0"/>
              </a:rPr>
              <a:t>thiện</a:t>
            </a:r>
            <a:r>
              <a:rPr lang="en-US" sz="2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800" dirty="0" err="1">
                <a:latin typeface="Times New Roman" panose="02020603050405020304" pitchFamily="18" charset="0"/>
                <a:ea typeface="Microsoft YaHei" panose="020B0503020204020204" pitchFamily="34" charset="-122"/>
                <a:cs typeface="Times New Roman" panose="02020603050405020304" pitchFamily="18" charset="0"/>
              </a:rPr>
              <a:t>bài</a:t>
            </a:r>
            <a:r>
              <a:rPr lang="en-US" sz="2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800" dirty="0" err="1">
                <a:latin typeface="Times New Roman" panose="02020603050405020304" pitchFamily="18" charset="0"/>
                <a:ea typeface="Microsoft YaHei" panose="020B0503020204020204" pitchFamily="34" charset="-122"/>
                <a:cs typeface="Times New Roman" panose="02020603050405020304" pitchFamily="18" charset="0"/>
              </a:rPr>
              <a:t>tập</a:t>
            </a:r>
            <a:r>
              <a:rPr lang="en-US" sz="2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800" dirty="0" err="1">
                <a:latin typeface="Times New Roman" panose="02020603050405020304" pitchFamily="18" charset="0"/>
                <a:ea typeface="Microsoft YaHei" panose="020B0503020204020204" pitchFamily="34" charset="-122"/>
                <a:cs typeface="Times New Roman" panose="02020603050405020304" pitchFamily="18" charset="0"/>
              </a:rPr>
              <a:t>vào</a:t>
            </a:r>
            <a:r>
              <a:rPr lang="en-US" sz="2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800" dirty="0" err="1">
                <a:latin typeface="Times New Roman" panose="02020603050405020304" pitchFamily="18" charset="0"/>
                <a:ea typeface="Microsoft YaHei" panose="020B0503020204020204" pitchFamily="34" charset="-122"/>
                <a:cs typeface="Times New Roman" panose="02020603050405020304" pitchFamily="18" charset="0"/>
              </a:rPr>
              <a:t>vở</a:t>
            </a:r>
            <a:endParaRPr 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6" name="Text Placeholder 32"/>
          <p:cNvSpPr txBox="1"/>
          <p:nvPr/>
        </p:nvSpPr>
        <p:spPr>
          <a:xfrm>
            <a:off x="8248008" y="2471674"/>
            <a:ext cx="360802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7" name="Text Placeholder 32"/>
          <p:cNvSpPr txBox="1"/>
          <p:nvPr/>
        </p:nvSpPr>
        <p:spPr>
          <a:xfrm>
            <a:off x="7702560" y="5312703"/>
            <a:ext cx="3685878"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err="1">
                <a:latin typeface="Times New Roman" panose="02020603050405020304" pitchFamily="18" charset="0"/>
                <a:cs typeface="Times New Roman" panose="02020603050405020304" pitchFamily="18" charset="0"/>
              </a:rPr>
              <a:t>Soạn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endParaRPr lang="en-US" alt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P spid="56"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181342" y="2377754"/>
            <a:ext cx="3180174" cy="3180174"/>
            <a:chOff x="684358" y="2902022"/>
            <a:chExt cx="3364308" cy="3364307"/>
          </a:xfrm>
          <a:solidFill>
            <a:schemeClr val="bg1">
              <a:lumMod val="95000"/>
            </a:schemeClr>
          </a:solidFill>
        </p:grpSpPr>
        <p:sp>
          <p:nvSpPr>
            <p:cNvPr id="15"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9"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6" name="Rectangle 5"/>
          <p:cNvSpPr/>
          <p:nvPr/>
        </p:nvSpPr>
        <p:spPr>
          <a:xfrm flipH="1">
            <a:off x="-4" y="4755129"/>
            <a:ext cx="12191999" cy="210287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830484" y="647184"/>
            <a:ext cx="2068642" cy="2102870"/>
          </a:xfrm>
          <a:prstGeom prst="ellipse">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原创设计师QQ598969553      _12"/>
          <p:cNvSpPr>
            <a:spLocks noChangeArrowheads="1"/>
          </p:cNvSpPr>
          <p:nvPr/>
        </p:nvSpPr>
        <p:spPr bwMode="auto">
          <a:xfrm>
            <a:off x="1352710" y="1297885"/>
            <a:ext cx="94865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6600" dirty="0">
                <a:solidFill>
                  <a:srgbClr val="C75346"/>
                </a:solidFill>
                <a:latin typeface="Amazone" panose="03020702060507090A04" pitchFamily="66" charset="0"/>
                <a:ea typeface="Microsoft YaHei" panose="020B0503020204020204" pitchFamily="34" charset="-122"/>
                <a:cs typeface="SimSun" panose="02010600030101010101" pitchFamily="2" charset="-122"/>
              </a:rPr>
              <a:t>Thank you!</a:t>
            </a:r>
            <a:endParaRPr lang="en-US" altLang="zh-CN" sz="16600" dirty="0">
              <a:solidFill>
                <a:srgbClr val="C75346"/>
              </a:solidFill>
              <a:latin typeface="Amazone" panose="03020702060507090A04" pitchFamily="66" charset="0"/>
              <a:ea typeface="Microsoft YaHei" panose="020B0503020204020204" pitchFamily="34" charset="-122"/>
              <a:cs typeface="SimSun" panose="02010600030101010101" pitchFamily="2" charset="-122"/>
            </a:endParaRPr>
          </a:p>
        </p:txBody>
      </p:sp>
      <p:sp>
        <p:nvSpPr>
          <p:cNvPr id="43" name="原创设计师QQ598969553      _5"/>
          <p:cNvSpPr>
            <a:spLocks noChangeArrowheads="1"/>
          </p:cNvSpPr>
          <p:nvPr/>
        </p:nvSpPr>
        <p:spPr bwMode="auto">
          <a:xfrm>
            <a:off x="4462278" y="5591120"/>
            <a:ext cx="3267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Nguyễn</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Thị</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Hạnh</a:t>
            </a:r>
            <a:endPar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78330" y="1444330"/>
            <a:ext cx="5413670" cy="5413670"/>
          </a:xfrm>
          <a:prstGeom prst="rect">
            <a:avLst/>
          </a:prstGeom>
        </p:spPr>
      </p:pic>
      <p:pic>
        <p:nvPicPr>
          <p:cNvPr id="1026" name="Picture 2" descr="FACT] Äá» vui: 12 giá» trÆ°a lÃ  12am hay... - Cháº¯c gÃ¬ báº¡n ÄÃ£ biáº¿t :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486" y="0"/>
            <a:ext cx="1724891" cy="172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147407057c3e2541113905c55f403a2.png"/>
          <p:cNvPicPr>
            <a:picLocks noChangeAspect="1"/>
          </p:cNvPicPr>
          <p:nvPr/>
        </p:nvPicPr>
        <p:blipFill>
          <a:blip r:embed="rId3"/>
          <a:srcRect l="20000" r="26667"/>
          <a:stretch>
            <a:fillRect/>
          </a:stretch>
        </p:blipFill>
        <p:spPr>
          <a:xfrm>
            <a:off x="571501" y="2348345"/>
            <a:ext cx="3164021" cy="4727776"/>
          </a:xfrm>
          <a:prstGeom prst="rect">
            <a:avLst/>
          </a:prstGeom>
        </p:spPr>
      </p:pic>
      <p:sp>
        <p:nvSpPr>
          <p:cNvPr id="6" name="TextBox 5"/>
          <p:cNvSpPr txBox="1"/>
          <p:nvPr/>
        </p:nvSpPr>
        <p:spPr>
          <a:xfrm>
            <a:off x="353293" y="962560"/>
            <a:ext cx="3616036"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Đã</a:t>
            </a:r>
            <a:r>
              <a:rPr lang="en-SG" sz="4000" dirty="0">
                <a:solidFill>
                  <a:srgbClr val="FF0000"/>
                </a:solidFill>
                <a:latin typeface="Amazone" panose="03020702060507090A04" pitchFamily="66" charset="0"/>
              </a:rPr>
              <a:t> 12 </a:t>
            </a:r>
            <a:r>
              <a:rPr lang="en-SG" sz="4000" dirty="0" err="1">
                <a:solidFill>
                  <a:srgbClr val="FF0000"/>
                </a:solidFill>
                <a:latin typeface="Amazone" panose="03020702060507090A04" pitchFamily="66" charset="0"/>
              </a:rPr>
              <a:t>giờ</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rồi</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các</a:t>
            </a:r>
            <a:r>
              <a:rPr lang="en-SG" sz="4000" dirty="0">
                <a:solidFill>
                  <a:srgbClr val="FF0000"/>
                </a:solidFill>
                <a:latin typeface="Amazone" panose="03020702060507090A04" pitchFamily="66" charset="0"/>
              </a:rPr>
              <a:t> con ạ!</a:t>
            </a:r>
            <a:endParaRPr lang="en-SG" sz="4000" dirty="0">
              <a:solidFill>
                <a:srgbClr val="FF0000"/>
              </a:solidFill>
              <a:latin typeface="Amazone" panose="03020702060507090A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17" name="TextBox 23"/>
          <p:cNvSpPr txBox="1"/>
          <p:nvPr/>
        </p:nvSpPr>
        <p:spPr>
          <a:xfrm>
            <a:off x="914400" y="2514600"/>
            <a:ext cx="10173336" cy="3539430"/>
          </a:xfrm>
          <a:prstGeom prst="rect">
            <a:avLst/>
          </a:prstGeom>
          <a:noFill/>
          <a:ln>
            <a:no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1500" b="1" dirty="0" err="1">
                <a:solidFill>
                  <a:srgbClr val="F7B759"/>
                </a:solidFill>
                <a:latin typeface="Amazone" panose="03020702060507090A04" pitchFamily="66" charset="0"/>
                <a:ea typeface="Microsoft YaHei" panose="020B0503020204020204" pitchFamily="34" charset="-122"/>
                <a:cs typeface="STHeiti Light" charset="-122"/>
              </a:rPr>
              <a:t>Nghĩa</a:t>
            </a:r>
            <a:r>
              <a:rPr lang="en-US" altLang="zh-CN" sz="11500" b="1" dirty="0">
                <a:solidFill>
                  <a:srgbClr val="F7B759"/>
                </a:solidFill>
                <a:latin typeface="Amazone" panose="03020702060507090A04" pitchFamily="66" charset="0"/>
                <a:ea typeface="Microsoft YaHei" panose="020B0503020204020204" pitchFamily="34" charset="-122"/>
                <a:cs typeface="STHeiti Light" charset="-122"/>
              </a:rPr>
              <a:t> </a:t>
            </a:r>
            <a:r>
              <a:rPr lang="en-US" altLang="zh-CN" sz="11500" b="1" dirty="0">
                <a:solidFill>
                  <a:srgbClr val="00B0F0"/>
                </a:solidFill>
                <a:latin typeface="Amazone" panose="03020702060507090A04" pitchFamily="66" charset="0"/>
                <a:ea typeface="Microsoft YaHei" panose="020B0503020204020204" pitchFamily="34" charset="-122"/>
                <a:cs typeface="STHeiti Light" charset="-122"/>
              </a:rPr>
              <a:t>t</a:t>
            </a:r>
            <a:r>
              <a:rPr lang="vi-VN" altLang="zh-CN" sz="11500" b="1" dirty="0">
                <a:solidFill>
                  <a:srgbClr val="00B0F0"/>
                </a:solidFill>
                <a:latin typeface="Amazone" panose="03020702060507090A04" pitchFamily="66" charset="0"/>
                <a:ea typeface="Microsoft YaHei" panose="020B0503020204020204" pitchFamily="34" charset="-122"/>
                <a:cs typeface="STHeiti Light" charset="-122"/>
              </a:rPr>
              <a:t>ư</a:t>
            </a:r>
            <a:r>
              <a:rPr lang="en-SG" altLang="zh-CN" sz="11500" b="1" dirty="0" err="1">
                <a:solidFill>
                  <a:srgbClr val="00B0F0"/>
                </a:solidFill>
                <a:latin typeface="Amazone" panose="03020702060507090A04" pitchFamily="66" charset="0"/>
                <a:ea typeface="Microsoft YaHei" panose="020B0503020204020204" pitchFamily="34" charset="-122"/>
                <a:cs typeface="STHeiti Light" charset="-122"/>
              </a:rPr>
              <a:t>ờng</a:t>
            </a:r>
            <a:r>
              <a:rPr lang="en-SG" altLang="zh-CN" sz="11500" b="1" dirty="0">
                <a:solidFill>
                  <a:srgbClr val="00B0F0"/>
                </a:solidFill>
                <a:latin typeface="Amazone" panose="03020702060507090A04" pitchFamily="66" charset="0"/>
                <a:ea typeface="Microsoft YaHei" panose="020B0503020204020204" pitchFamily="34" charset="-122"/>
                <a:cs typeface="STHeiti Light" charset="-122"/>
              </a:rPr>
              <a:t> </a:t>
            </a:r>
            <a:r>
              <a:rPr lang="en-US" altLang="zh-CN" sz="11500" b="1" dirty="0" err="1">
                <a:solidFill>
                  <a:schemeClr val="accent2">
                    <a:lumMod val="60000"/>
                    <a:lumOff val="40000"/>
                  </a:schemeClr>
                </a:solidFill>
                <a:latin typeface="Amazone" panose="03020702060507090A04" pitchFamily="66" charset="0"/>
                <a:ea typeface="Microsoft YaHei" panose="020B0503020204020204" pitchFamily="34" charset="-122"/>
                <a:cs typeface="STHeiti Light" charset="-122"/>
              </a:rPr>
              <a:t>minh</a:t>
            </a:r>
            <a:r>
              <a:rPr lang="en-US" altLang="zh-CN" sz="11500" b="1" dirty="0">
                <a:solidFill>
                  <a:schemeClr val="accent2">
                    <a:lumMod val="60000"/>
                    <a:lumOff val="40000"/>
                  </a:schemeClr>
                </a:solidFill>
                <a:latin typeface="Amazone" panose="03020702060507090A04" pitchFamily="66" charset="0"/>
                <a:ea typeface="Microsoft YaHei" panose="020B0503020204020204" pitchFamily="34" charset="-122"/>
                <a:cs typeface="STHeiti Light" charset="-122"/>
              </a:rPr>
              <a:t> </a:t>
            </a:r>
            <a:r>
              <a:rPr lang="en-US" altLang="zh-CN" sz="11500" b="1" dirty="0" err="1">
                <a:solidFill>
                  <a:srgbClr val="71BEA0"/>
                </a:solidFill>
                <a:latin typeface="Amazone" panose="03020702060507090A04" pitchFamily="66" charset="0"/>
                <a:ea typeface="Microsoft YaHei" panose="020B0503020204020204" pitchFamily="34" charset="-122"/>
                <a:cs typeface="STHeiti Light" charset="-122"/>
              </a:rPr>
              <a:t>và</a:t>
            </a:r>
            <a:r>
              <a:rPr lang="en-US" altLang="zh-CN" sz="11500" b="1" dirty="0">
                <a:solidFill>
                  <a:srgbClr val="71BEA0"/>
                </a:solidFill>
                <a:latin typeface="Amazone" panose="03020702060507090A04" pitchFamily="66" charset="0"/>
                <a:ea typeface="Microsoft YaHei" panose="020B0503020204020204" pitchFamily="34" charset="-122"/>
                <a:cs typeface="STHeiti Light" charset="-122"/>
              </a:rPr>
              <a:t> </a:t>
            </a:r>
            <a:r>
              <a:rPr lang="en-US" altLang="zh-CN" sz="11500" b="1" dirty="0" err="1">
                <a:solidFill>
                  <a:srgbClr val="FF99FF"/>
                </a:solidFill>
                <a:latin typeface="Amazone" panose="03020702060507090A04" pitchFamily="66" charset="0"/>
                <a:ea typeface="Microsoft YaHei" panose="020B0503020204020204" pitchFamily="34" charset="-122"/>
                <a:cs typeface="STHeiti Light" charset="-122"/>
              </a:rPr>
              <a:t>hàm</a:t>
            </a:r>
            <a:r>
              <a:rPr lang="en-US" altLang="zh-CN" sz="11500" b="1" dirty="0">
                <a:solidFill>
                  <a:srgbClr val="FF99FF"/>
                </a:solidFill>
                <a:latin typeface="Amazone" panose="03020702060507090A04" pitchFamily="66" charset="0"/>
                <a:ea typeface="Microsoft YaHei" panose="020B0503020204020204" pitchFamily="34" charset="-122"/>
                <a:cs typeface="STHeiti Light" charset="-122"/>
              </a:rPr>
              <a:t> </a:t>
            </a:r>
            <a:r>
              <a:rPr lang="en-US" altLang="zh-CN" sz="11500" b="1" dirty="0">
                <a:solidFill>
                  <a:srgbClr val="7030A0"/>
                </a:solidFill>
                <a:latin typeface="Amazone" panose="03020702060507090A04" pitchFamily="66" charset="0"/>
                <a:ea typeface="Microsoft YaHei" panose="020B0503020204020204" pitchFamily="34" charset="-122"/>
                <a:cs typeface="STHeiti Light" charset="-122"/>
              </a:rPr>
              <a:t>ý</a:t>
            </a:r>
            <a:endParaRPr lang="zh-CN" altLang="en-US" sz="11500" b="1" dirty="0">
              <a:solidFill>
                <a:srgbClr val="7030A0"/>
              </a:solidFill>
              <a:latin typeface="Amazone" panose="03020702060507090A04" pitchFamily="66" charset="0"/>
              <a:ea typeface="Microsoft YaHei" panose="020B0503020204020204" pitchFamily="34" charset="-122"/>
              <a:cs typeface="STHeiti Light"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wd">
                                    <p:tmPct val="10000"/>
                                  </p:iterate>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790112" y="1593306"/>
            <a:ext cx="3180174" cy="3180174"/>
            <a:chOff x="684358" y="2902022"/>
            <a:chExt cx="3364308" cy="3364307"/>
          </a:xfrm>
          <a:solidFill>
            <a:schemeClr val="bg1">
              <a:lumMod val="95000"/>
            </a:schemeClr>
          </a:solidFill>
        </p:grpSpPr>
        <p:sp>
          <p:nvSpPr>
            <p:cNvPr id="19"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8"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9"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0"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1"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2"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3"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4"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5"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6"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47"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17" name="Rectangle 16"/>
          <p:cNvSpPr/>
          <p:nvPr/>
        </p:nvSpPr>
        <p:spPr>
          <a:xfrm flipH="1">
            <a:off x="-4999" y="0"/>
            <a:ext cx="12196998" cy="2487306"/>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6"/>
          <p:cNvPicPr>
            <a:picLocks noGrp="1" noChangeAspect="1"/>
          </p:cNvPicPr>
          <p:nvPr>
            <p:ph type="pic" sz="quarter" idx="22"/>
          </p:nvPr>
        </p:nvPicPr>
        <p:blipFill>
          <a:blip r:embed="rId1" cstate="print">
            <a:extLst>
              <a:ext uri="{28A0092B-C50C-407E-A947-70E740481C1C}">
                <a14:useLocalDpi xmlns:a14="http://schemas.microsoft.com/office/drawing/2010/main" val="0"/>
              </a:ext>
            </a:extLst>
          </a:blip>
          <a:srcRect l="38001" r="38001"/>
          <a:stretch>
            <a:fillRect/>
          </a:stretch>
        </p:blipFill>
        <p:spPr/>
      </p:pic>
      <p:grpSp>
        <p:nvGrpSpPr>
          <p:cNvPr id="48" name="组合 15"/>
          <p:cNvGrpSpPr/>
          <p:nvPr/>
        </p:nvGrpSpPr>
        <p:grpSpPr>
          <a:xfrm>
            <a:off x="4792175" y="641507"/>
            <a:ext cx="2602650" cy="1166204"/>
            <a:chOff x="4494701" y="963042"/>
            <a:chExt cx="2880741" cy="1290811"/>
          </a:xfrm>
          <a:solidFill>
            <a:srgbClr val="35DB91"/>
          </a:solidFill>
        </p:grpSpPr>
        <p:grpSp>
          <p:nvGrpSpPr>
            <p:cNvPr id="50" name="组 19"/>
            <p:cNvGrpSpPr/>
            <p:nvPr/>
          </p:nvGrpSpPr>
          <p:grpSpPr>
            <a:xfrm>
              <a:off x="5970701" y="963042"/>
              <a:ext cx="1404741" cy="1290811"/>
              <a:chOff x="2798288" y="-216920"/>
              <a:chExt cx="1971191" cy="2170282"/>
            </a:xfrm>
            <a:grpFill/>
          </p:grpSpPr>
          <p:sp>
            <p:nvSpPr>
              <p:cNvPr id="52" name="矩形 18"/>
              <p:cNvSpPr/>
              <p:nvPr/>
            </p:nvSpPr>
            <p:spPr>
              <a:xfrm>
                <a:off x="2798288" y="-216920"/>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3" name="矩形 19"/>
              <p:cNvSpPr/>
              <p:nvPr/>
            </p:nvSpPr>
            <p:spPr>
              <a:xfrm>
                <a:off x="2798288" y="-216920"/>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4" name="矩形 20"/>
              <p:cNvSpPr/>
              <p:nvPr/>
            </p:nvSpPr>
            <p:spPr>
              <a:xfrm rot="5400000">
                <a:off x="3641486" y="825369"/>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5" name="矩形 21"/>
              <p:cNvSpPr/>
              <p:nvPr/>
            </p:nvSpPr>
            <p:spPr>
              <a:xfrm flipV="1">
                <a:off x="2798288" y="1513411"/>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6" name="矩形 22"/>
              <p:cNvSpPr/>
              <p:nvPr/>
            </p:nvSpPr>
            <p:spPr>
              <a:xfrm flipV="1">
                <a:off x="2798288" y="1882955"/>
                <a:ext cx="1971191" cy="7040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grpSp>
        <p:sp>
          <p:nvSpPr>
            <p:cNvPr id="51" name="TextBox 23"/>
            <p:cNvSpPr txBox="1"/>
            <p:nvPr/>
          </p:nvSpPr>
          <p:spPr>
            <a:xfrm>
              <a:off x="4494701" y="1276468"/>
              <a:ext cx="2029566" cy="545060"/>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Humnst777 BT" panose="020B0603030504020204" pitchFamily="34" charset="0"/>
                  <a:ea typeface="Microsoft YaHei" panose="020B0503020204020204" pitchFamily="34" charset="-122"/>
                  <a:cs typeface="STHeiti Light" charset="-122"/>
                </a:rPr>
                <a:t>CONTENTS</a:t>
              </a:r>
              <a:endParaRPr lang="zh-CN" altLang="en-US" sz="4200" b="1" dirty="0">
                <a:solidFill>
                  <a:srgbClr val="FF0000"/>
                </a:solidFill>
                <a:latin typeface="Humnst777 BT" panose="020B0603030504020204" pitchFamily="34" charset="0"/>
                <a:ea typeface="Microsoft YaHei" panose="020B0503020204020204" pitchFamily="34" charset="-122"/>
                <a:cs typeface="STHeiti Light" charset="-122"/>
              </a:endParaRPr>
            </a:p>
          </p:txBody>
        </p:sp>
      </p:grpSp>
      <p:sp>
        <p:nvSpPr>
          <p:cNvPr id="57" name="矩形: 圆角 10"/>
          <p:cNvSpPr/>
          <p:nvPr/>
        </p:nvSpPr>
        <p:spPr>
          <a:xfrm>
            <a:off x="2476999" y="3521912"/>
            <a:ext cx="735017" cy="668160"/>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01</a:t>
            </a:r>
            <a:endParaRPr lang="zh-CN" altLang="en-US" sz="3200" b="1" dirty="0">
              <a:solidFill>
                <a:srgbClr val="424242"/>
              </a:solidFill>
              <a:latin typeface="Amazone" panose="03020702060507090A04" pitchFamily="66" charset="0"/>
              <a:ea typeface="黑体" panose="02010609060101010101" pitchFamily="49" charset="-122"/>
            </a:endParaRPr>
          </a:p>
        </p:txBody>
      </p:sp>
      <p:sp>
        <p:nvSpPr>
          <p:cNvPr id="58" name="文本框 48"/>
          <p:cNvSpPr txBox="1">
            <a:spLocks noChangeArrowheads="1"/>
          </p:cNvSpPr>
          <p:nvPr/>
        </p:nvSpPr>
        <p:spPr bwMode="auto">
          <a:xfrm>
            <a:off x="3497406" y="2978829"/>
            <a:ext cx="7153276" cy="175432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Phân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biệt</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nghĩa</a:t>
            </a:r>
            <a:r>
              <a:rPr lang="en-US" altLang="zh-CN" sz="5400" dirty="0">
                <a:solidFill>
                  <a:srgbClr val="424242"/>
                </a:solidFill>
                <a:latin typeface="Amazone" panose="03020702060507090A04" pitchFamily="66" charset="0"/>
              </a:rPr>
              <a:t> t</a:t>
            </a:r>
            <a:r>
              <a:rPr lang="vi-VN" altLang="zh-CN" sz="5400" dirty="0">
                <a:solidFill>
                  <a:srgbClr val="424242"/>
                </a:solidFill>
                <a:latin typeface="Amazone" panose="03020702060507090A04" pitchFamily="66" charset="0"/>
              </a:rPr>
              <a:t>ư</a:t>
            </a:r>
            <a:r>
              <a:rPr lang="en-SG" altLang="zh-CN" sz="5400" dirty="0" err="1">
                <a:solidFill>
                  <a:srgbClr val="424242"/>
                </a:solidFill>
                <a:latin typeface="Amazone" panose="03020702060507090A04" pitchFamily="66" charset="0"/>
              </a:rPr>
              <a:t>ờng</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minh</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và</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hàm</a:t>
            </a:r>
            <a:r>
              <a:rPr lang="en-SG" altLang="zh-CN" sz="5400" dirty="0">
                <a:solidFill>
                  <a:srgbClr val="424242"/>
                </a:solidFill>
                <a:latin typeface="Amazone" panose="03020702060507090A04" pitchFamily="66" charset="0"/>
              </a:rPr>
              <a:t> ý</a:t>
            </a:r>
            <a:endParaRPr lang="id-ID" altLang="zh-CN" sz="5400" dirty="0">
              <a:solidFill>
                <a:srgbClr val="424242"/>
              </a:solidFill>
              <a:latin typeface="Amazone" panose="03020702060507090A04" pitchFamily="66" charset="0"/>
            </a:endParaRPr>
          </a:p>
        </p:txBody>
      </p:sp>
      <p:sp>
        <p:nvSpPr>
          <p:cNvPr id="59" name="文本框 48"/>
          <p:cNvSpPr txBox="1">
            <a:spLocks noChangeArrowheads="1"/>
          </p:cNvSpPr>
          <p:nvPr/>
        </p:nvSpPr>
        <p:spPr bwMode="auto">
          <a:xfrm>
            <a:off x="3559750" y="5286796"/>
            <a:ext cx="438072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Luyện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tập</a:t>
            </a:r>
            <a:endParaRPr lang="id-ID" altLang="zh-CN" sz="5400" dirty="0">
              <a:solidFill>
                <a:srgbClr val="424242"/>
              </a:solidFill>
              <a:latin typeface="Amazone" panose="03020702060507090A04" pitchFamily="66" charset="0"/>
            </a:endParaRPr>
          </a:p>
        </p:txBody>
      </p:sp>
      <p:sp>
        <p:nvSpPr>
          <p:cNvPr id="60" name="矩形: 圆角 10"/>
          <p:cNvSpPr/>
          <p:nvPr/>
        </p:nvSpPr>
        <p:spPr>
          <a:xfrm>
            <a:off x="2561472" y="5444480"/>
            <a:ext cx="735017" cy="668160"/>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02</a:t>
            </a:r>
            <a:endParaRPr lang="zh-CN" altLang="en-US" sz="3200" b="1" dirty="0">
              <a:solidFill>
                <a:srgbClr val="424242"/>
              </a:solidFill>
              <a:latin typeface="Amazone" panose="03020702060507090A04" pitchFamily="66"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p:cNvPicPr>
            <a:picLocks noChangeAspect="1"/>
          </p:cNvPicPr>
          <p:nvPr/>
        </p:nvPicPr>
        <p:blipFill rotWithShape="1">
          <a:blip r:embed="rId1" cstate="print">
            <a:extLst>
              <a:ext uri="{28A0092B-C50C-407E-A947-70E740481C1C}">
                <a14:useLocalDpi xmlns:a14="http://schemas.microsoft.com/office/drawing/2010/main" val="0"/>
              </a:ext>
            </a:extLst>
          </a:blip>
          <a:srcRect l="61006" t="36156" b="12068"/>
          <a:stretch>
            <a:fillRect/>
          </a:stretch>
        </p:blipFill>
        <p:spPr>
          <a:xfrm>
            <a:off x="923364" y="2222773"/>
            <a:ext cx="8166141" cy="2767263"/>
          </a:xfrm>
          <a:prstGeom prst="rect">
            <a:avLst/>
          </a:prstGeom>
        </p:spPr>
      </p:pic>
      <p:grpSp>
        <p:nvGrpSpPr>
          <p:cNvPr id="12" name="Group 11"/>
          <p:cNvGrpSpPr/>
          <p:nvPr/>
        </p:nvGrpSpPr>
        <p:grpSpPr>
          <a:xfrm>
            <a:off x="8693476" y="2149420"/>
            <a:ext cx="2840616" cy="2840616"/>
            <a:chOff x="684358" y="2902022"/>
            <a:chExt cx="3364308" cy="3364307"/>
          </a:xfrm>
          <a:solidFill>
            <a:schemeClr val="bg1"/>
          </a:solidFill>
        </p:grpSpPr>
        <p:sp>
          <p:nvSpPr>
            <p:cNvPr id="13"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4"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5"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6"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7"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8"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19"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0"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1"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2"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3"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4"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5"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6"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7"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28"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dirty="0"/>
            </a:p>
          </p:txBody>
        </p:sp>
        <p:sp>
          <p:nvSpPr>
            <p:cNvPr id="29"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0"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1"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2"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3"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4"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5"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6"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37"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grpSp>
        <p:nvGrpSpPr>
          <p:cNvPr id="38" name="组合 34"/>
          <p:cNvGrpSpPr/>
          <p:nvPr/>
        </p:nvGrpSpPr>
        <p:grpSpPr>
          <a:xfrm>
            <a:off x="9407543" y="2767090"/>
            <a:ext cx="1730521" cy="1585215"/>
            <a:chOff x="6096000" y="1843784"/>
            <a:chExt cx="1730521" cy="1585215"/>
          </a:xfrm>
        </p:grpSpPr>
        <p:grpSp>
          <p:nvGrpSpPr>
            <p:cNvPr id="39" name="组 19"/>
            <p:cNvGrpSpPr/>
            <p:nvPr/>
          </p:nvGrpSpPr>
          <p:grpSpPr>
            <a:xfrm>
              <a:off x="6096000" y="1843784"/>
              <a:ext cx="1730521" cy="1585215"/>
              <a:chOff x="2730658" y="995586"/>
              <a:chExt cx="1971191" cy="2170282"/>
            </a:xfrm>
            <a:solidFill>
              <a:srgbClr val="042C89"/>
            </a:solidFill>
          </p:grpSpPr>
          <p:sp>
            <p:nvSpPr>
              <p:cNvPr id="41" name="矩形 38"/>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p:cNvSpPr txBox="1"/>
            <p:nvPr/>
          </p:nvSpPr>
          <p:spPr>
            <a:xfrm>
              <a:off x="6555177" y="2101193"/>
              <a:ext cx="817531"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Microsoft YaHei" panose="020B0503020204020204" pitchFamily="34" charset="-122"/>
                  <a:cs typeface="STHeiti Light" charset="-122"/>
                </a:rPr>
                <a:t>I.</a:t>
              </a:r>
              <a:endParaRPr lang="zh-CN" altLang="en-US" sz="8000" b="1" dirty="0">
                <a:solidFill>
                  <a:schemeClr val="accent1">
                    <a:lumMod val="75000"/>
                  </a:schemeClr>
                </a:solidFill>
                <a:latin typeface="Amazone" panose="03020702060507090A04" pitchFamily="66" charset="0"/>
                <a:ea typeface="Microsoft YaHei" panose="020B0503020204020204" pitchFamily="34" charset="-122"/>
                <a:cs typeface="STHeiti Light" charset="-122"/>
              </a:endParaRPr>
            </a:p>
          </p:txBody>
        </p:sp>
      </p:grpSp>
      <p:sp>
        <p:nvSpPr>
          <p:cNvPr id="46" name="文本框 37"/>
          <p:cNvSpPr txBox="1"/>
          <p:nvPr/>
        </p:nvSpPr>
        <p:spPr>
          <a:xfrm>
            <a:off x="1053936" y="2452242"/>
            <a:ext cx="7338710" cy="2308324"/>
          </a:xfrm>
          <a:prstGeom prst="rect">
            <a:avLst/>
          </a:prstGeom>
          <a:noFill/>
        </p:spPr>
        <p:txBody>
          <a:bodyPr wrap="square" rtlCol="0">
            <a:spAutoFit/>
          </a:bodyPr>
          <a:lstStyle/>
          <a:p>
            <a:pPr algn="ctr">
              <a:defRPr/>
            </a:pPr>
            <a:r>
              <a:rPr lang="en-US" altLang="zh-CN" sz="7200" dirty="0" err="1">
                <a:solidFill>
                  <a:schemeClr val="accent1">
                    <a:lumMod val="75000"/>
                  </a:schemeClr>
                </a:solidFill>
                <a:latin typeface="Amazone" panose="03020702060507090A04" pitchFamily="66" charset="0"/>
              </a:rPr>
              <a:t>Phân</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biệt</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nghĩa</a:t>
            </a:r>
            <a:r>
              <a:rPr lang="en-US" altLang="zh-CN" sz="7200" dirty="0">
                <a:solidFill>
                  <a:schemeClr val="accent1">
                    <a:lumMod val="75000"/>
                  </a:schemeClr>
                </a:solidFill>
                <a:latin typeface="Amazone" panose="03020702060507090A04" pitchFamily="66" charset="0"/>
              </a:rPr>
              <a:t> t</a:t>
            </a:r>
            <a:r>
              <a:rPr lang="vi-VN" altLang="zh-CN" sz="7200" dirty="0">
                <a:solidFill>
                  <a:schemeClr val="accent1">
                    <a:lumMod val="75000"/>
                  </a:schemeClr>
                </a:solidFill>
                <a:latin typeface="Amazone" panose="03020702060507090A04" pitchFamily="66" charset="0"/>
              </a:rPr>
              <a:t>ư</a:t>
            </a:r>
            <a:r>
              <a:rPr lang="en-SG" altLang="zh-CN" sz="7200" dirty="0" err="1">
                <a:solidFill>
                  <a:schemeClr val="accent1">
                    <a:lumMod val="75000"/>
                  </a:schemeClr>
                </a:solidFill>
                <a:latin typeface="Amazone" panose="03020702060507090A04" pitchFamily="66" charset="0"/>
              </a:rPr>
              <a:t>ờng</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minh</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và</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hàm</a:t>
            </a:r>
            <a:r>
              <a:rPr lang="en-SG" altLang="zh-CN" sz="7200" dirty="0">
                <a:solidFill>
                  <a:schemeClr val="accent1">
                    <a:lumMod val="75000"/>
                  </a:schemeClr>
                </a:solidFill>
                <a:latin typeface="Amazone" panose="03020702060507090A04" pitchFamily="66" charset="0"/>
              </a:rPr>
              <a:t> ý</a:t>
            </a:r>
            <a:endParaRPr lang="id-ID" altLang="zh-CN" sz="7200" dirty="0">
              <a:solidFill>
                <a:schemeClr val="accent1">
                  <a:lumMod val="75000"/>
                </a:schemeClr>
              </a:solidFill>
              <a:latin typeface="Amazone" panose="03020702060507090A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8230" y="0"/>
            <a:ext cx="949377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5608742" y="3054609"/>
            <a:ext cx="6389294"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trích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(sgk-tr74+75)</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608742" y="4134203"/>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Trả</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lời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hỏi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sgk</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1" cstate="print">
            <a:extLst>
              <a:ext uri="{28A0092B-C50C-407E-A947-70E740481C1C}">
                <a14:useLocalDpi xmlns:a14="http://schemas.microsoft.com/office/drawing/2010/main" val="0"/>
              </a:ext>
            </a:extLst>
          </a:blip>
          <a:srcRect t="36156" r="56751" b="12068"/>
          <a:stretch>
            <a:fillRect/>
          </a:stretch>
        </p:blipFill>
        <p:spPr>
          <a:xfrm>
            <a:off x="6883117" y="414603"/>
            <a:ext cx="3467280" cy="1938993"/>
          </a:xfrm>
          <a:prstGeom prst="rect">
            <a:avLst/>
          </a:prstGeom>
        </p:spPr>
      </p:pic>
      <p:sp>
        <p:nvSpPr>
          <p:cNvPr id="22" name="TextBox 21"/>
          <p:cNvSpPr txBox="1"/>
          <p:nvPr/>
        </p:nvSpPr>
        <p:spPr>
          <a:xfrm>
            <a:off x="6995090" y="741954"/>
            <a:ext cx="3131579" cy="1323439"/>
          </a:xfrm>
          <a:prstGeom prst="rect">
            <a:avLst/>
          </a:prstGeom>
          <a:noFill/>
        </p:spPr>
        <p:txBody>
          <a:bodyPr wrap="square" rtlCol="0">
            <a:spAutoFit/>
          </a:bodyPr>
          <a:lstStyle/>
          <a:p>
            <a:pPr algn="ctr"/>
            <a:r>
              <a:rPr lang="en-SG" sz="4000" b="1" dirty="0">
                <a:latin typeface="#9Slide03 AmpleSoft" panose="02000000000000000000" pitchFamily="2" charset="0"/>
                <a:cs typeface="Times New Roman" panose="02020603050405020304" pitchFamily="18" charset="0"/>
              </a:rPr>
              <a:t>THẢO LUẬN NHÓM ĐÔI</a:t>
            </a:r>
            <a:endParaRPr lang="en-SG" sz="4000" b="1" dirty="0">
              <a:latin typeface="#9Slide03 AmpleSoft" panose="02000000000000000000" pitchFamily="2" charset="0"/>
              <a:cs typeface="Times New Roman" panose="02020603050405020304" pitchFamily="18" charset="0"/>
            </a:endParaRPr>
          </a:p>
        </p:txBody>
      </p:sp>
      <p:sp>
        <p:nvSpPr>
          <p:cNvPr id="23" name="TextBox 22"/>
          <p:cNvSpPr txBox="1"/>
          <p:nvPr/>
        </p:nvSpPr>
        <p:spPr>
          <a:xfrm>
            <a:off x="5608742" y="5302605"/>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diện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bày</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050" name="Picture 2" descr="Ãn thi vÃ o 10 mÃ´n VÄn: Láº¶NG Láº¼ SA PA - NGUYá»N THÃNH LONG - TrÆ°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99" y="517236"/>
            <a:ext cx="4233761" cy="5772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áº·ng Láº½ Sapa - Nguyá»n ThÃ nh Long # mobi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68656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3867896" y="3429000"/>
            <a:ext cx="1938992" cy="1938992"/>
            <a:chOff x="684358" y="2902022"/>
            <a:chExt cx="3364308" cy="3364307"/>
          </a:xfrm>
          <a:solidFill>
            <a:schemeClr val="bg1">
              <a:lumMod val="95000"/>
            </a:schemeClr>
          </a:solidFill>
        </p:grpSpPr>
        <p:sp>
          <p:nvSpPr>
            <p:cNvPr id="68" name="Freeform 6"/>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69" name="Freeform 7"/>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0" name="Freeform 8"/>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1" name="Freeform 9"/>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2" name="Freeform 10"/>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3" name="Freeform 11"/>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4" name="Freeform 12"/>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5" name="Freeform 13"/>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6" name="Freeform 14"/>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7" name="Freeform 15"/>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8" name="Freeform 16"/>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79" name="Freeform 17"/>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0" name="Freeform 18"/>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1" name="Freeform 19"/>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2" name="Freeform 20"/>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3" name="Freeform 21"/>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4" name="Freeform 22"/>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5" name="Freeform 23"/>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6" name="Freeform 24"/>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7" name="Freeform 25"/>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8" name="Freeform 26"/>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89" name="Freeform 27"/>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0" name="Freeform 28"/>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1" name="Freeform 29"/>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sp>
          <p:nvSpPr>
            <p:cNvPr id="92" name="Freeform 30"/>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ln>
          </p:spPr>
          <p:txBody>
            <a:bodyPr vert="horz" wrap="square" lIns="91440" tIns="45720" rIns="91440" bIns="45720" numCol="1" anchor="t" anchorCtr="0" compatLnSpc="1"/>
            <a:lstStyle/>
            <a:p>
              <a:endParaRPr lang="id-ID"/>
            </a:p>
          </p:txBody>
        </p:sp>
      </p:grpSp>
      <p:sp>
        <p:nvSpPr>
          <p:cNvPr id="93" name="TextBox 92"/>
          <p:cNvSpPr txBox="1"/>
          <p:nvPr/>
        </p:nvSpPr>
        <p:spPr>
          <a:xfrm>
            <a:off x="4997472" y="172159"/>
            <a:ext cx="6900120" cy="6555641"/>
          </a:xfrm>
          <a:prstGeom prst="rect">
            <a:avLst/>
          </a:prstGeom>
          <a:noFill/>
        </p:spPr>
        <p:txBody>
          <a:bodyPr wrap="square" rtlCol="0">
            <a:spAutoFit/>
          </a:bodyPr>
          <a:lstStyle/>
          <a:p>
            <a:pPr algn="just"/>
            <a:r>
              <a:rPr lang="en-SG" sz="3000" dirty="0">
                <a:solidFill>
                  <a:srgbClr val="000000"/>
                </a:solidFill>
                <a:latin typeface="+mj-lt"/>
              </a:rPr>
              <a:t>	</a:t>
            </a:r>
            <a:r>
              <a:rPr lang="vi-VN" sz="3000" b="1" i="1" dirty="0">
                <a:solidFill>
                  <a:srgbClr val="FF0000"/>
                </a:solidFill>
                <a:latin typeface="+mj-lt"/>
              </a:rPr>
              <a:t>- Trời ơi, chỉ còn có năm phút!</a:t>
            </a:r>
            <a:endParaRPr lang="vi-VN" sz="3000" b="1" i="1" dirty="0">
              <a:solidFill>
                <a:srgbClr val="FF0000"/>
              </a:solidFill>
              <a:latin typeface="+mj-lt"/>
            </a:endParaRPr>
          </a:p>
          <a:p>
            <a:pPr algn="just"/>
            <a:r>
              <a:rPr lang="en-SG" sz="3000" dirty="0">
                <a:solidFill>
                  <a:srgbClr val="000000"/>
                </a:solidFill>
                <a:latin typeface="+mj-lt"/>
              </a:rPr>
              <a:t>	</a:t>
            </a:r>
            <a:r>
              <a:rPr lang="vi-VN" sz="3000" dirty="0">
                <a:solidFill>
                  <a:srgbClr val="000000"/>
                </a:solidFill>
                <a:latin typeface="+mj-lt"/>
              </a:rPr>
              <a:t>Chính là anh thanh niên giật mình nói to, giọng cười nhưng đầy tiếc rẻ. Anh chạy ra nhà phía sau, rồi trở vào liền, tay cầm một cái làn. Nhà họa sĩ tặc lười đứng dậy. Cô gái cũng đứng lên, đặt lại chiếc ghế, thong thả đi đến chỗ bác già.</a:t>
            </a:r>
            <a:endParaRPr lang="vi-VN" sz="3000" dirty="0">
              <a:solidFill>
                <a:srgbClr val="000000"/>
              </a:solidFill>
              <a:latin typeface="+mj-lt"/>
            </a:endParaRPr>
          </a:p>
          <a:p>
            <a:pPr algn="just"/>
            <a:r>
              <a:rPr lang="en-SG" sz="3000" dirty="0">
                <a:solidFill>
                  <a:srgbClr val="000000"/>
                </a:solidFill>
                <a:latin typeface="+mj-lt"/>
              </a:rPr>
              <a:t>	</a:t>
            </a:r>
            <a:r>
              <a:rPr lang="vi-VN" sz="3000" dirty="0">
                <a:solidFill>
                  <a:srgbClr val="000000"/>
                </a:solidFill>
                <a:latin typeface="+mj-lt"/>
              </a:rPr>
              <a:t>- Ô! Cô còn quên chiếc mùi soa đây này!</a:t>
            </a:r>
            <a:endParaRPr lang="vi-VN" sz="3000" dirty="0">
              <a:solidFill>
                <a:srgbClr val="000000"/>
              </a:solidFill>
              <a:latin typeface="+mj-lt"/>
            </a:endParaRPr>
          </a:p>
          <a:p>
            <a:pPr algn="just"/>
            <a:r>
              <a:rPr lang="en-SG" sz="3000" dirty="0">
                <a:solidFill>
                  <a:srgbClr val="000000"/>
                </a:solidFill>
                <a:latin typeface="+mj-lt"/>
              </a:rPr>
              <a:t>	</a:t>
            </a:r>
            <a:r>
              <a:rPr lang="vi-VN" sz="3000" dirty="0">
                <a:solidFill>
                  <a:srgbClr val="000000"/>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endParaRPr lang="vi-VN" sz="3000" dirty="0">
              <a:solidFill>
                <a:srgbClr val="00000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5455</Words>
  <PresentationFormat>Widescreen</PresentationFormat>
  <Paragraphs>235</Paragraphs>
  <Slides>35</Slides>
  <Notes>27</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35</vt:i4>
      </vt:variant>
    </vt:vector>
  </HeadingPairs>
  <TitlesOfParts>
    <vt:vector size="61" baseType="lpstr">
      <vt:lpstr>Arial</vt:lpstr>
      <vt:lpstr>SimSun</vt:lpstr>
      <vt:lpstr>Wingdings</vt:lpstr>
      <vt:lpstr>Amazone</vt:lpstr>
      <vt:lpstr>Microsoft YaHei</vt:lpstr>
      <vt:lpstr>STHeiti Light</vt:lpstr>
      <vt:lpstr>Neris Thin</vt:lpstr>
      <vt:lpstr>UTM Scriptina KT</vt:lpstr>
      <vt:lpstr>Times New Roman</vt:lpstr>
      <vt:lpstr>华文新魏</vt:lpstr>
      <vt:lpstr>Humnst777 BT</vt:lpstr>
      <vt:lpstr>Segoe Print</vt:lpstr>
      <vt:lpstr>黑体</vt:lpstr>
      <vt:lpstr>华文细黑</vt:lpstr>
      <vt:lpstr>#9Slide03 AmpleSoft</vt:lpstr>
      <vt:lpstr>Arial Unicode MS</vt:lpstr>
      <vt:lpstr>Calibri Light</vt:lpstr>
      <vt:lpstr>Calibri</vt:lpstr>
      <vt:lpstr>Arial Black</vt:lpstr>
      <vt:lpstr>#9Slide03 Arima Madurai ExtraBo</vt:lpstr>
      <vt:lpstr>#9Slide03 Arima Madurai Bold</vt:lpstr>
      <vt:lpstr>Open Sans</vt:lpstr>
      <vt:lpstr>Kontrapunkt Bob Bold</vt:lpstr>
      <vt:lpstr>Helvetica Light</vt:lpstr>
      <vt:lpstr>等线</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2017-12-01T03:39:00Z</dcterms:created>
  <dcterms:modified xsi:type="dcterms:W3CDTF">2020-09-08T04:11:35Z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