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4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6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3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4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11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8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D1E840-6430-B454-57A6-36C73DFE4931}"/>
              </a:ext>
            </a:extLst>
          </p:cNvPr>
          <p:cNvSpPr txBox="1"/>
          <p:nvPr/>
        </p:nvSpPr>
        <p:spPr>
          <a:xfrm>
            <a:off x="3428899" y="-43431"/>
            <a:ext cx="4733988" cy="461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97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397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397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397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EE2FE-34C6-0FE5-02CB-31665A2D041A}"/>
              </a:ext>
            </a:extLst>
          </p:cNvPr>
          <p:cNvSpPr txBox="1"/>
          <p:nvPr/>
        </p:nvSpPr>
        <p:spPr>
          <a:xfrm>
            <a:off x="4941947" y="403890"/>
            <a:ext cx="1769972" cy="415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97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D2D45D0-B67C-F296-A895-E5696087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762" y="773614"/>
            <a:ext cx="4509125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CUỐI HỌC KÌ 1 (TIẾT 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67F6B-0C88-755A-25DB-FA629C56CAC4}"/>
              </a:ext>
            </a:extLst>
          </p:cNvPr>
          <p:cNvSpPr txBox="1"/>
          <p:nvPr/>
        </p:nvSpPr>
        <p:spPr>
          <a:xfrm>
            <a:off x="295835" y="2752182"/>
            <a:ext cx="5500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$42 - Đôi điều về loài Chuột túi - Kangaroo_Trim">
            <a:hlinkClick r:id="" action="ppaction://media"/>
            <a:extLst>
              <a:ext uri="{FF2B5EF4-FFF2-40B4-BE49-F238E27FC236}">
                <a16:creationId xmlns:a16="http://schemas.microsoft.com/office/drawing/2014/main" id="{39B5A267-DE49-FDF0-2EE5-ED31CF3B4D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5893" y="1668712"/>
            <a:ext cx="5945093" cy="441567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8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Thị Lan</dc:creator>
  <cp:lastModifiedBy>Dương Thị Lan</cp:lastModifiedBy>
  <cp:revision>2</cp:revision>
  <dcterms:created xsi:type="dcterms:W3CDTF">2022-08-02T14:29:39Z</dcterms:created>
  <dcterms:modified xsi:type="dcterms:W3CDTF">2022-08-02T15:02:07Z</dcterms:modified>
</cp:coreProperties>
</file>