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78" r:id="rId3"/>
    <p:sldId id="275" r:id="rId4"/>
    <p:sldId id="279" r:id="rId5"/>
    <p:sldId id="284" r:id="rId6"/>
    <p:sldId id="288" r:id="rId7"/>
    <p:sldId id="289" r:id="rId8"/>
    <p:sldId id="291" r:id="rId9"/>
    <p:sldId id="290" r:id="rId10"/>
    <p:sldId id="276" r:id="rId11"/>
    <p:sldId id="292" r:id="rId12"/>
    <p:sldId id="270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UTM Avo" panose="02040603050506020204" pitchFamily="18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B194C-3C55-457F-A669-756A40711589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AE262-6BF2-4DF3-AA5A-AD7FB2BD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-226826" y="955021"/>
            <a:ext cx="13255253" cy="315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990"/>
            </a:pPr>
            <a:r>
              <a:rPr lang="en-US" sz="5400" b="1" dirty="0" err="1">
                <a:solidFill>
                  <a:srgbClr val="002060"/>
                </a:solidFill>
              </a:rPr>
              <a:t>Tuần</a:t>
            </a:r>
            <a:r>
              <a:rPr lang="en-US" sz="5400" b="1" dirty="0">
                <a:solidFill>
                  <a:srgbClr val="002060"/>
                </a:solidFill>
              </a:rPr>
              <a:t> </a:t>
            </a:r>
            <a:r>
              <a:rPr lang="vi-VN" sz="5400" b="1" dirty="0">
                <a:solidFill>
                  <a:srgbClr val="002060"/>
                </a:solidFill>
              </a:rPr>
              <a:t>1</a:t>
            </a:r>
            <a:r>
              <a:rPr lang="en-US" sz="5400" b="1" dirty="0">
                <a:solidFill>
                  <a:srgbClr val="002060"/>
                </a:solidFill>
              </a:rPr>
              <a:t>8</a:t>
            </a:r>
            <a:r>
              <a:rPr lang="vi-VN" sz="5400" b="1" dirty="0">
                <a:solidFill>
                  <a:srgbClr val="002060"/>
                </a:solidFill>
              </a:rPr>
              <a:t> </a:t>
            </a:r>
            <a:br>
              <a:rPr lang="vi-VN" sz="5400" b="1" dirty="0">
                <a:solidFill>
                  <a:srgbClr val="002060"/>
                </a:solidFill>
              </a:rPr>
            </a:br>
            <a:r>
              <a:rPr lang="vi-VN" sz="5400" b="1" dirty="0">
                <a:solidFill>
                  <a:srgbClr val="FF0000"/>
                </a:solidFill>
              </a:rPr>
              <a:t>Ôn tập cuối học kì 1</a:t>
            </a:r>
            <a:r>
              <a:rPr lang="vi-VN" sz="4400" dirty="0">
                <a:solidFill>
                  <a:srgbClr val="FF0000"/>
                </a:solidFill>
              </a:rPr>
              <a:t>(Tiết 9)</a:t>
            </a:r>
            <a:endParaRPr sz="5400" dirty="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buClr>
                <a:schemeClr val="lt1"/>
              </a:buClr>
              <a:buSzPct val="53333"/>
            </a:pPr>
            <a:endParaRPr sz="4267" dirty="0"/>
          </a:p>
        </p:txBody>
      </p:sp>
      <p:sp>
        <p:nvSpPr>
          <p:cNvPr id="55" name="Google Shape;55;p1"/>
          <p:cNvSpPr/>
          <p:nvPr/>
        </p:nvSpPr>
        <p:spPr>
          <a:xfrm>
            <a:off x="8346702" y="123575"/>
            <a:ext cx="28335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7"/>
            <a:r>
              <a:rPr lang="en-US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TIẾNG VIỆT </a:t>
            </a:r>
            <a:r>
              <a:rPr lang="vi-VN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10120671" y="628716"/>
            <a:ext cx="1013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7"/>
            <a:r>
              <a:rPr lang="en-US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 </a:t>
            </a:r>
            <a:r>
              <a:rPr lang="vi-VN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U THUY\Pictures\Screenshots\Screenshot (6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4371" y="574765"/>
            <a:ext cx="4616702" cy="6113417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929"/>
          <a:stretch/>
        </p:blipFill>
        <p:spPr>
          <a:xfrm rot="16200000">
            <a:off x="5121022" y="1548519"/>
            <a:ext cx="6185452" cy="423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760545" y="2594117"/>
            <a:ext cx="6360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VIẾT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56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196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rain Break Hand Exercise Warm Up to 'Twinkle Twinkle Little Star' for Beginn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012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5638"/>
            <a:ext cx="12192000" cy="587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5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15" r="-1"/>
          <a:stretch/>
        </p:blipFill>
        <p:spPr>
          <a:xfrm>
            <a:off x="-12700" y="730250"/>
            <a:ext cx="122809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388" y="696912"/>
            <a:ext cx="122967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438" y="538162"/>
            <a:ext cx="1233487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0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" y="547687"/>
            <a:ext cx="1228725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1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32</Words>
  <Application>Microsoft Office PowerPoint</Application>
  <PresentationFormat>Widescreen</PresentationFormat>
  <Paragraphs>7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UTM Avo</vt:lpstr>
      <vt:lpstr>Arial</vt:lpstr>
      <vt:lpstr>Times New Roman</vt:lpstr>
      <vt:lpstr>Calibri</vt:lpstr>
      <vt:lpstr>Office Theme</vt:lpstr>
      <vt:lpstr>Tuần 18  Ôn tập cuối học kì 1(Tiết 9)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49</cp:revision>
  <dcterms:created xsi:type="dcterms:W3CDTF">2021-11-01T08:16:43Z</dcterms:created>
  <dcterms:modified xsi:type="dcterms:W3CDTF">2021-12-01T05:01:22Z</dcterms:modified>
</cp:coreProperties>
</file>