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86" r:id="rId2"/>
    <p:sldMasterId id="2147483698" r:id="rId3"/>
    <p:sldMasterId id="2147483710" r:id="rId4"/>
    <p:sldMasterId id="2147483722" r:id="rId5"/>
  </p:sldMasterIdLst>
  <p:notesMasterIdLst>
    <p:notesMasterId r:id="rId28"/>
  </p:notesMasterIdLst>
  <p:sldIdLst>
    <p:sldId id="256" r:id="rId6"/>
    <p:sldId id="278" r:id="rId7"/>
    <p:sldId id="279" r:id="rId8"/>
    <p:sldId id="280" r:id="rId9"/>
    <p:sldId id="289" r:id="rId10"/>
    <p:sldId id="282" r:id="rId11"/>
    <p:sldId id="283" r:id="rId12"/>
    <p:sldId id="284" r:id="rId13"/>
    <p:sldId id="285" r:id="rId14"/>
    <p:sldId id="286" r:id="rId15"/>
    <p:sldId id="275" r:id="rId16"/>
    <p:sldId id="290" r:id="rId17"/>
    <p:sldId id="291" r:id="rId18"/>
    <p:sldId id="276" r:id="rId19"/>
    <p:sldId id="294" r:id="rId20"/>
    <p:sldId id="295" r:id="rId21"/>
    <p:sldId id="296" r:id="rId22"/>
    <p:sldId id="297" r:id="rId23"/>
    <p:sldId id="298" r:id="rId24"/>
    <p:sldId id="299" r:id="rId25"/>
    <p:sldId id="293" r:id="rId26"/>
    <p:sldId id="270" r:id="rId27"/>
  </p:sldIdLst>
  <p:sldSz cx="12192000" cy="6858000"/>
  <p:notesSz cx="6858000" cy="9144000"/>
  <p:embeddedFontLst>
    <p:embeddedFont>
      <p:font typeface="微软雅黑" panose="020B0503020204020204" pitchFamily="34" charset="-122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Tahoma" panose="020B0604030504040204" pitchFamily="34" charset="0"/>
      <p:regular r:id="rId37"/>
      <p:bold r:id="rId38"/>
    </p:embeddedFont>
    <p:embeddedFont>
      <p:font typeface="UTM Avo" panose="02040603050506020204" pitchFamily="18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7AD8FE"/>
    <a:srgbClr val="349ABD"/>
    <a:srgbClr val="95C0E4"/>
    <a:srgbClr val="7EDBFF"/>
    <a:srgbClr val="8ED9DD"/>
    <a:srgbClr val="FF7707"/>
    <a:srgbClr val="FF8119"/>
    <a:srgbClr val="FFAF6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2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1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3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675AB-D28B-4A80-B561-0E88C458C359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850D3-D4A9-4A84-A547-9A7980FB5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18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vi-VN" dirty="0"/>
              <a:t>Thầy cô bấm enter để hiện từ cần đọc</a:t>
            </a:r>
          </a:p>
          <a:p>
            <a:pPr marL="171450" indent="-171450">
              <a:buFontTx/>
              <a:buChar char="-"/>
            </a:pPr>
            <a:r>
              <a:rPr lang="vi-VN" dirty="0"/>
              <a:t>HS đọc đúng, thầy cố bấm enter để mây đen xuất hiện, bấm tiếp enter để đổ mưa</a:t>
            </a:r>
          </a:p>
          <a:p>
            <a:pPr marL="171450" indent="-171450">
              <a:buFontTx/>
              <a:buChar char="-"/>
            </a:pPr>
            <a:r>
              <a:rPr lang="vi-VN" dirty="0"/>
              <a:t>Mỗi lần mây đen đổ mưa xuống, nước sẽ dâng lên và cứu được cá voi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850D3-D4A9-4A84-A547-9A7980FB561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121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6865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132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3771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D38B7-2C73-4B80-A091-F04D26272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5D72C2-3A3F-4597-BCD0-CD8A11CFC2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7E1FE-A3F5-429F-88EC-E24730A40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6027D-DC9B-4762-A799-19B0589B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22E1C-27D9-43FD-9A91-2B8958EAF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1005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710BF-DFDE-47A6-B3EE-22B957A2C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9A987-5593-48B2-9E8F-D46FD9228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E2DED-DF48-4CAD-9D11-95BCD7132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1A595-AD8B-4B7F-B681-083308804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8BA7C-1D9C-4615-AAF1-E664A7AB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337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BD952-EDF4-4344-8E1A-AADDE4FEA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B9473A-9E92-45F2-BDD7-D4C993384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BA2D3-DCBC-46AF-BF60-51A16C6DB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184AC-F161-4910-ABCC-6BA7BFC5D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B51EE-4160-44D9-B485-092C6DFE9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214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9C8FB-4F0A-44F2-A407-21D9BD9E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F458C-4A1C-4F00-BDF7-19A0A874A4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65D95D-F3E3-4753-A1E0-2DD16A81D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0F4A2D-CA41-4F3E-B8E0-646C81F7D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295DA6-BE45-43CD-A95C-66040BE24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7E17D-4F64-42F7-BA0A-6DE19E5B2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88440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18829-72C5-4787-8119-ED6EFBD4E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3FBD2-A5CD-41E0-9222-E790C0183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87062-6E2F-41BF-9537-B7BC4BA85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F46BE5-EA04-449C-9DDB-AD77ED1BF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7F50AF-7674-43FB-8B16-486CAEF676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A05E60-10AB-4168-BB00-1D3DE306E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D70CB9-580F-4AFC-9258-D95ABC62F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BED0B-C50C-494D-93E5-5C7D17854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73827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96DB2-3B01-432E-AA26-5AC8C91B6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0C330-3358-4117-9772-70AB11B06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2ED7F-6A42-41BA-98BC-3D2A007B6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C930D-66E0-46E7-9358-F8C7D0C2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971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7B624-35D6-409B-ABEB-D8D62E627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92ABE4-74C2-4301-9BD5-B56CA70A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6512EB-971F-4D9E-BFBF-2BB7173FF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62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FF9E-DB9D-472B-93D7-01B2B8CCB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348A8-87F3-4E51-9D9B-8F27C51C6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144A9-C089-497C-A2B8-DC4F316DC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5805EB-4434-47AF-87FD-3658AE4FD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1A80C-2E12-4808-9597-C7949577A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E49499-7C1D-40D4-BA5D-6C9FA54E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3233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883B0-A054-43AC-8DDF-D0011D25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BD6FE-5778-4C1E-89BB-1D36F1B41F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91A86-3C95-4509-A5B7-0F1C11847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36813D-4BD1-41A0-9413-506387EDF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999038-A671-4080-A8FE-C5F8791BE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3A960-840B-4E31-BB47-21C13991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061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A092A-596C-467E-AAD8-900E05496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F2B375-DAA6-4BF9-9A63-AA1FF9ACA8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E0DC1F-8AD1-498E-936E-7B479F4E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43DE3-0826-467C-9E6B-91E3F9EE6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1AB5D-FBDA-4F09-963E-8BE3B2E4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7234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8DF59-3A4D-4BF1-9592-64F46ED9A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642E41-38B5-4B56-8AEB-FD22F0E1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6DF10-DBB6-4A64-BA70-A5B54ED8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2A13F-0B61-4A37-854F-BFE26B43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88BC8-CAAF-449F-8B1D-24B87504D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7720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D38B7-2C73-4B80-A091-F04D26272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5D72C2-3A3F-4597-BCD0-CD8A11CFC2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7E1FE-A3F5-429F-88EC-E24730A40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6027D-DC9B-4762-A799-19B0589B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22E1C-27D9-43FD-9A91-2B8958EAF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19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710BF-DFDE-47A6-B3EE-22B957A2C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9A987-5593-48B2-9E8F-D46FD9228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E2DED-DF48-4CAD-9D11-95BCD7132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1A595-AD8B-4B7F-B681-083308804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8BA7C-1D9C-4615-AAF1-E664A7AB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6613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BD952-EDF4-4344-8E1A-AADDE4FEA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B9473A-9E92-45F2-BDD7-D4C993384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BA2D3-DCBC-46AF-BF60-51A16C6DB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184AC-F161-4910-ABCC-6BA7BFC5D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B51EE-4160-44D9-B485-092C6DFE9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71239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9C8FB-4F0A-44F2-A407-21D9BD9E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F458C-4A1C-4F00-BDF7-19A0A874A4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65D95D-F3E3-4753-A1E0-2DD16A81D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0F4A2D-CA41-4F3E-B8E0-646C81F7D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295DA6-BE45-43CD-A95C-66040BE24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7E17D-4F64-42F7-BA0A-6DE19E5B2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3570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18829-72C5-4787-8119-ED6EFBD4E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3FBD2-A5CD-41E0-9222-E790C0183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87062-6E2F-41BF-9537-B7BC4BA85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F46BE5-EA04-449C-9DDB-AD77ED1BF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7F50AF-7674-43FB-8B16-486CAEF676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A05E60-10AB-4168-BB00-1D3DE306E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D70CB9-580F-4AFC-9258-D95ABC62F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BED0B-C50C-494D-93E5-5C7D17854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84654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96DB2-3B01-432E-AA26-5AC8C91B6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0C330-3358-4117-9772-70AB11B06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2ED7F-6A42-41BA-98BC-3D2A007B6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C930D-66E0-46E7-9358-F8C7D0C2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18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7B624-35D6-409B-ABEB-D8D62E627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92ABE4-74C2-4301-9BD5-B56CA70A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6512EB-971F-4D9E-BFBF-2BB7173FF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915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FF9E-DB9D-472B-93D7-01B2B8CCB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348A8-87F3-4E51-9D9B-8F27C51C6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144A9-C089-497C-A2B8-DC4F316DC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5805EB-4434-47AF-87FD-3658AE4FD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1A80C-2E12-4808-9597-C7949577A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E49499-7C1D-40D4-BA5D-6C9FA54E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2294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883B0-A054-43AC-8DDF-D0011D25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BD6FE-5778-4C1E-89BB-1D36F1B41F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91A86-3C95-4509-A5B7-0F1C11847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36813D-4BD1-41A0-9413-506387EDF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999038-A671-4080-A8FE-C5F8791BE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3A960-840B-4E31-BB47-21C13991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44872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A092A-596C-467E-AAD8-900E05496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F2B375-DAA6-4BF9-9A63-AA1FF9ACA8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E0DC1F-8AD1-498E-936E-7B479F4E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43DE3-0826-467C-9E6B-91E3F9EE6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1AB5D-FBDA-4F09-963E-8BE3B2E4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6668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8DF59-3A4D-4BF1-9592-64F46ED9A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642E41-38B5-4B56-8AEB-FD22F0E1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6DF10-DBB6-4A64-BA70-A5B54ED8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2A13F-0B61-4A37-854F-BFE26B43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88BC8-CAAF-449F-8B1D-24B87504D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4991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22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12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3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2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0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93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56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7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55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51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86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90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51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5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9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64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8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34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1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04DB6B-4480-488D-BBC2-C76BFDC52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5F3A6-F3BF-41E9-8DAB-2D4C3A998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6255C-FD91-4D35-9598-2AD4430AB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84930-2909-44C5-91BD-46FCCC2355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387E4-844E-4064-A265-22A949481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976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04DB6B-4480-488D-BBC2-C76BFDC52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5F3A6-F3BF-41E9-8DAB-2D4C3A998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6255C-FD91-4D35-9598-2AD4430AB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23A3A-0441-4FC4-B674-5730CF5723A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84930-2909-44C5-91BD-46FCCC2355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387E4-844E-4064-A265-22A949481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F1817F-E930-4183-82C9-8476CE8D8C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54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19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8.gif"/><Relationship Id="rId7" Type="http://schemas.openxmlformats.org/officeDocument/2006/relationships/image" Target="../media/image19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gif"/><Relationship Id="rId11" Type="http://schemas.openxmlformats.org/officeDocument/2006/relationships/image" Target="../media/image11.png"/><Relationship Id="rId5" Type="http://schemas.openxmlformats.org/officeDocument/2006/relationships/image" Target="../media/image30.gif"/><Relationship Id="rId10" Type="http://schemas.openxmlformats.org/officeDocument/2006/relationships/image" Target="../media/image33.gif"/><Relationship Id="rId4" Type="http://schemas.openxmlformats.org/officeDocument/2006/relationships/image" Target="../media/image29.gif"/><Relationship Id="rId9" Type="http://schemas.openxmlformats.org/officeDocument/2006/relationships/image" Target="../media/image25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microsoft.com/office/2007/relationships/hdphoto" Target="../media/hdphoto2.wdp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3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24.gif"/><Relationship Id="rId3" Type="http://schemas.openxmlformats.org/officeDocument/2006/relationships/audio" Target="../media/audio1.wav"/><Relationship Id="rId7" Type="http://schemas.openxmlformats.org/officeDocument/2006/relationships/image" Target="../media/image18.gif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gif"/><Relationship Id="rId4" Type="http://schemas.openxmlformats.org/officeDocument/2006/relationships/audio" Target="../media/audio2.wav"/><Relationship Id="rId9" Type="http://schemas.openxmlformats.org/officeDocument/2006/relationships/image" Target="../media/image20.gif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8.gif"/><Relationship Id="rId12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openxmlformats.org/officeDocument/2006/relationships/image" Target="../media/image24.gif"/><Relationship Id="rId5" Type="http://schemas.openxmlformats.org/officeDocument/2006/relationships/image" Target="../media/image23.png"/><Relationship Id="rId10" Type="http://schemas.openxmlformats.org/officeDocument/2006/relationships/image" Target="../media/image21.gif"/><Relationship Id="rId4" Type="http://schemas.openxmlformats.org/officeDocument/2006/relationships/image" Target="../media/image16.png"/><Relationship Id="rId9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8.gif"/><Relationship Id="rId12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openxmlformats.org/officeDocument/2006/relationships/image" Target="../media/image24.gif"/><Relationship Id="rId5" Type="http://schemas.openxmlformats.org/officeDocument/2006/relationships/image" Target="../media/image23.png"/><Relationship Id="rId10" Type="http://schemas.openxmlformats.org/officeDocument/2006/relationships/image" Target="../media/image21.gif"/><Relationship Id="rId4" Type="http://schemas.openxmlformats.org/officeDocument/2006/relationships/image" Target="../media/image16.png"/><Relationship Id="rId9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22.png"/><Relationship Id="rId3" Type="http://schemas.openxmlformats.org/officeDocument/2006/relationships/audio" Target="../media/audio3.wav"/><Relationship Id="rId7" Type="http://schemas.openxmlformats.org/officeDocument/2006/relationships/image" Target="../media/image18.gif"/><Relationship Id="rId12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openxmlformats.org/officeDocument/2006/relationships/image" Target="../media/image24.gif"/><Relationship Id="rId5" Type="http://schemas.openxmlformats.org/officeDocument/2006/relationships/image" Target="../media/image23.png"/><Relationship Id="rId10" Type="http://schemas.openxmlformats.org/officeDocument/2006/relationships/image" Target="../media/image21.gif"/><Relationship Id="rId4" Type="http://schemas.openxmlformats.org/officeDocument/2006/relationships/image" Target="../media/image16.png"/><Relationship Id="rId9" Type="http://schemas.openxmlformats.org/officeDocument/2006/relationships/image" Target="../media/image20.gif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gi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3.png"/><Relationship Id="rId12" Type="http://schemas.openxmlformats.org/officeDocument/2006/relationships/image" Target="../media/image18.gif"/><Relationship Id="rId2" Type="http://schemas.openxmlformats.org/officeDocument/2006/relationships/audio" Target="../media/media2.mp3"/><Relationship Id="rId16" Type="http://schemas.openxmlformats.org/officeDocument/2006/relationships/image" Target="../media/image11.png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14.png"/><Relationship Id="rId5" Type="http://schemas.openxmlformats.org/officeDocument/2006/relationships/audio" Target="../media/audio4.wav"/><Relationship Id="rId15" Type="http://schemas.openxmlformats.org/officeDocument/2006/relationships/image" Target="../media/image22.png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19.gif"/><Relationship Id="rId1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1" y="1090340"/>
            <a:ext cx="12449908" cy="31527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990"/>
            </a:pPr>
            <a:r>
              <a:rPr lang="en-US" sz="5400" b="1" dirty="0" err="1">
                <a:solidFill>
                  <a:srgbClr val="002060"/>
                </a:solidFill>
              </a:rPr>
              <a:t>Tuần</a:t>
            </a:r>
            <a:r>
              <a:rPr lang="en-US" sz="5400" b="1" dirty="0">
                <a:solidFill>
                  <a:srgbClr val="002060"/>
                </a:solidFill>
              </a:rPr>
              <a:t> </a:t>
            </a:r>
            <a:r>
              <a:rPr lang="vi-VN" sz="5400" b="1" dirty="0">
                <a:solidFill>
                  <a:srgbClr val="002060"/>
                </a:solidFill>
              </a:rPr>
              <a:t>1</a:t>
            </a:r>
            <a:r>
              <a:rPr lang="en-US" sz="5400" b="1" dirty="0">
                <a:solidFill>
                  <a:srgbClr val="002060"/>
                </a:solidFill>
              </a:rPr>
              <a:t>8</a:t>
            </a:r>
            <a:r>
              <a:rPr lang="vi-VN" sz="5400" b="1" dirty="0">
                <a:solidFill>
                  <a:srgbClr val="002060"/>
                </a:solidFill>
              </a:rPr>
              <a:t> </a:t>
            </a:r>
            <a:br>
              <a:rPr lang="vi-VN" sz="5400" b="1" dirty="0">
                <a:solidFill>
                  <a:srgbClr val="002060"/>
                </a:solidFill>
              </a:rPr>
            </a:br>
            <a:r>
              <a:rPr lang="en-US" sz="5400" b="1" dirty="0">
                <a:solidFill>
                  <a:srgbClr val="002060"/>
                </a:solidFill>
              </a:rPr>
              <a:t>    </a:t>
            </a:r>
            <a:r>
              <a:rPr lang="vi-VN" sz="5400" b="1" dirty="0">
                <a:solidFill>
                  <a:srgbClr val="FF0000"/>
                </a:solidFill>
              </a:rPr>
              <a:t>Ôn tập cuối học kì 1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vi-VN" sz="4400" dirty="0">
                <a:solidFill>
                  <a:srgbClr val="FF0000"/>
                </a:solidFill>
              </a:rPr>
              <a:t>(Tiết 11+12)</a:t>
            </a:r>
            <a:endParaRPr sz="5400" dirty="0">
              <a:solidFill>
                <a:srgbClr val="FF0000"/>
              </a:solidFill>
            </a:endParaRPr>
          </a:p>
          <a:p>
            <a:pPr algn="l">
              <a:spcBef>
                <a:spcPts val="0"/>
              </a:spcBef>
              <a:buClr>
                <a:schemeClr val="lt1"/>
              </a:buClr>
              <a:buSzPct val="53333"/>
            </a:pPr>
            <a:endParaRPr sz="4267" dirty="0"/>
          </a:p>
        </p:txBody>
      </p:sp>
      <p:sp>
        <p:nvSpPr>
          <p:cNvPr id="55" name="Google Shape;55;p1"/>
          <p:cNvSpPr/>
          <p:nvPr/>
        </p:nvSpPr>
        <p:spPr>
          <a:xfrm>
            <a:off x="8346702" y="123575"/>
            <a:ext cx="28335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7"/>
            <a:r>
              <a:rPr lang="en-US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TIẾNG VIỆT </a:t>
            </a:r>
            <a:r>
              <a:rPr lang="vi-VN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10120671" y="628716"/>
            <a:ext cx="10134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7"/>
            <a:r>
              <a:rPr lang="en-US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 </a:t>
            </a:r>
            <a:r>
              <a:rPr lang="vi-VN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ACD1">
                <a:shade val="30000"/>
                <a:satMod val="115000"/>
              </a:srgbClr>
            </a:gs>
            <a:gs pos="50000">
              <a:srgbClr val="43ACD1">
                <a:shade val="67500"/>
                <a:satMod val="115000"/>
              </a:srgbClr>
            </a:gs>
            <a:gs pos="100000">
              <a:srgbClr val="43ACD1">
                <a:shade val="100000"/>
                <a:satMod val="115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8CE3A617-C20A-4477-960D-1728A7D9DA44}"/>
              </a:ext>
            </a:extLst>
          </p:cNvPr>
          <p:cNvSpPr/>
          <p:nvPr/>
        </p:nvSpPr>
        <p:spPr>
          <a:xfrm>
            <a:off x="-39116" y="5090324"/>
            <a:ext cx="12219096" cy="1767675"/>
          </a:xfrm>
          <a:custGeom>
            <a:avLst/>
            <a:gdLst>
              <a:gd name="connsiteX0" fmla="*/ 0 w 12219096"/>
              <a:gd name="connsiteY0" fmla="*/ 0 h 1154358"/>
              <a:gd name="connsiteX1" fmla="*/ 12219096 w 12219096"/>
              <a:gd name="connsiteY1" fmla="*/ 0 h 1154358"/>
              <a:gd name="connsiteX2" fmla="*/ 12219096 w 12219096"/>
              <a:gd name="connsiteY2" fmla="*/ 1154358 h 1154358"/>
              <a:gd name="connsiteX3" fmla="*/ 0 w 12219096"/>
              <a:gd name="connsiteY3" fmla="*/ 1154358 h 1154358"/>
              <a:gd name="connsiteX4" fmla="*/ 0 w 12219096"/>
              <a:gd name="connsiteY4" fmla="*/ 0 h 1154358"/>
              <a:gd name="connsiteX0" fmla="*/ 0 w 12219096"/>
              <a:gd name="connsiteY0" fmla="*/ 217242 h 1371600"/>
              <a:gd name="connsiteX1" fmla="*/ 5641263 w 12219096"/>
              <a:gd name="connsiteY1" fmla="*/ 0 h 1371600"/>
              <a:gd name="connsiteX2" fmla="*/ 12219096 w 12219096"/>
              <a:gd name="connsiteY2" fmla="*/ 217242 h 1371600"/>
              <a:gd name="connsiteX3" fmla="*/ 12219096 w 12219096"/>
              <a:gd name="connsiteY3" fmla="*/ 1371600 h 1371600"/>
              <a:gd name="connsiteX4" fmla="*/ 0 w 12219096"/>
              <a:gd name="connsiteY4" fmla="*/ 1371600 h 1371600"/>
              <a:gd name="connsiteX5" fmla="*/ 0 w 12219096"/>
              <a:gd name="connsiteY5" fmla="*/ 217242 h 1371600"/>
              <a:gd name="connsiteX0" fmla="*/ 0 w 12219096"/>
              <a:gd name="connsiteY0" fmla="*/ 566926 h 1721284"/>
              <a:gd name="connsiteX1" fmla="*/ 1034539 w 12219096"/>
              <a:gd name="connsiteY1" fmla="*/ 2443 h 1721284"/>
              <a:gd name="connsiteX2" fmla="*/ 5641263 w 12219096"/>
              <a:gd name="connsiteY2" fmla="*/ 349684 h 1721284"/>
              <a:gd name="connsiteX3" fmla="*/ 12219096 w 12219096"/>
              <a:gd name="connsiteY3" fmla="*/ 566926 h 1721284"/>
              <a:gd name="connsiteX4" fmla="*/ 12219096 w 12219096"/>
              <a:gd name="connsiteY4" fmla="*/ 1721284 h 1721284"/>
              <a:gd name="connsiteX5" fmla="*/ 0 w 12219096"/>
              <a:gd name="connsiteY5" fmla="*/ 1721284 h 1721284"/>
              <a:gd name="connsiteX6" fmla="*/ 0 w 12219096"/>
              <a:gd name="connsiteY6" fmla="*/ 566926 h 1721284"/>
              <a:gd name="connsiteX0" fmla="*/ 0 w 12219096"/>
              <a:gd name="connsiteY0" fmla="*/ 590023 h 1744381"/>
              <a:gd name="connsiteX1" fmla="*/ 1034539 w 12219096"/>
              <a:gd name="connsiteY1" fmla="*/ 25540 h 1744381"/>
              <a:gd name="connsiteX2" fmla="*/ 3326326 w 12219096"/>
              <a:gd name="connsiteY2" fmla="*/ 71839 h 1744381"/>
              <a:gd name="connsiteX3" fmla="*/ 5641263 w 12219096"/>
              <a:gd name="connsiteY3" fmla="*/ 372781 h 1744381"/>
              <a:gd name="connsiteX4" fmla="*/ 12219096 w 12219096"/>
              <a:gd name="connsiteY4" fmla="*/ 590023 h 1744381"/>
              <a:gd name="connsiteX5" fmla="*/ 12219096 w 12219096"/>
              <a:gd name="connsiteY5" fmla="*/ 1744381 h 1744381"/>
              <a:gd name="connsiteX6" fmla="*/ 0 w 12219096"/>
              <a:gd name="connsiteY6" fmla="*/ 1744381 h 1744381"/>
              <a:gd name="connsiteX7" fmla="*/ 0 w 12219096"/>
              <a:gd name="connsiteY7" fmla="*/ 590023 h 1744381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9096" h="1767675">
                <a:moveTo>
                  <a:pt x="0" y="613317"/>
                </a:moveTo>
                <a:cubicBezTo>
                  <a:pt x="155061" y="415583"/>
                  <a:pt x="476292" y="247087"/>
                  <a:pt x="1034539" y="48834"/>
                </a:cubicBezTo>
                <a:cubicBezTo>
                  <a:pt x="1604360" y="-6664"/>
                  <a:pt x="2419643" y="-20613"/>
                  <a:pt x="3187430" y="37260"/>
                </a:cubicBezTo>
                <a:cubicBezTo>
                  <a:pt x="3955217" y="95133"/>
                  <a:pt x="4174568" y="340577"/>
                  <a:pt x="5641263" y="396075"/>
                </a:cubicBezTo>
                <a:lnTo>
                  <a:pt x="12219096" y="613317"/>
                </a:lnTo>
                <a:lnTo>
                  <a:pt x="12219096" y="1767675"/>
                </a:lnTo>
                <a:lnTo>
                  <a:pt x="0" y="1767675"/>
                </a:lnTo>
                <a:lnTo>
                  <a:pt x="0" y="613317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7FD97F5E-3F30-446F-A547-4BAE9DDDE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870" y="2443687"/>
            <a:ext cx="337723" cy="31676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69B747D-C279-4573-A3FE-8EBB501F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382" y="1860273"/>
            <a:ext cx="306661" cy="2876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E75CF2-6AB7-4EA9-9057-6D9B3B92DF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02" y="1455771"/>
            <a:ext cx="2249031" cy="809004"/>
          </a:xfrm>
          <a:prstGeom prst="rect">
            <a:avLst/>
          </a:prstGeom>
        </p:spPr>
      </p:pic>
      <p:pic>
        <p:nvPicPr>
          <p:cNvPr id="9" name="Picture 8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2DFBF69B-BED2-4CFB-A4C1-37D2C58A65E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984" y="1313622"/>
            <a:ext cx="2098788" cy="511276"/>
          </a:xfrm>
          <a:prstGeom prst="rect">
            <a:avLst/>
          </a:prstGeom>
        </p:spPr>
      </p:pic>
      <p:pic>
        <p:nvPicPr>
          <p:cNvPr id="22" name="Picture 21" descr="A picture containing animal, invertebrate, mollusk, indoor&#10;&#10;Description automatically generated">
            <a:extLst>
              <a:ext uri="{FF2B5EF4-FFF2-40B4-BE49-F238E27FC236}">
                <a16:creationId xmlns:a16="http://schemas.microsoft.com/office/drawing/2014/main" id="{2BE40F8A-2F96-498F-B986-7AF06EFE5C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3" y="1926374"/>
            <a:ext cx="561620" cy="948396"/>
          </a:xfrm>
          <a:prstGeom prst="rect">
            <a:avLst/>
          </a:prstGeom>
        </p:spPr>
      </p:pic>
      <p:pic>
        <p:nvPicPr>
          <p:cNvPr id="29" name="Picture 28" descr="A close up of an animal&#10;&#10;Description automatically generated">
            <a:extLst>
              <a:ext uri="{FF2B5EF4-FFF2-40B4-BE49-F238E27FC236}">
                <a16:creationId xmlns:a16="http://schemas.microsoft.com/office/drawing/2014/main" id="{C6D0AAA8-2DB6-400E-9FB2-8C75AD4F1F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75" y="3298404"/>
            <a:ext cx="1237951" cy="832803"/>
          </a:xfrm>
          <a:prstGeom prst="rect">
            <a:avLst/>
          </a:prstGeom>
        </p:spPr>
      </p:pic>
      <p:sp>
        <p:nvSpPr>
          <p:cNvPr id="38" name="Speech Bubble: Oval 37">
            <a:extLst>
              <a:ext uri="{FF2B5EF4-FFF2-40B4-BE49-F238E27FC236}">
                <a16:creationId xmlns:a16="http://schemas.microsoft.com/office/drawing/2014/main" id="{8E55607B-92BC-4CC0-BFBA-F5799450DC82}"/>
              </a:ext>
            </a:extLst>
          </p:cNvPr>
          <p:cNvSpPr/>
          <p:nvPr/>
        </p:nvSpPr>
        <p:spPr>
          <a:xfrm>
            <a:off x="5460342" y="239216"/>
            <a:ext cx="5431370" cy="2007032"/>
          </a:xfrm>
          <a:prstGeom prst="wedgeEllipseCallout">
            <a:avLst/>
          </a:prstGeom>
          <a:solidFill>
            <a:schemeClr val="bg1">
              <a:alpha val="42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Cảm ơn các bạn thật nhiều!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" name="Picture 24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E617995A-FBE9-4F3F-A9A5-F9481D3533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20" y="5325839"/>
            <a:ext cx="1626196" cy="755606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F4B5D40-890B-4F16-B67E-16B453C759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190" y="2081874"/>
            <a:ext cx="3787525" cy="30670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16" y="2400572"/>
            <a:ext cx="4608346" cy="3173086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FE7A1902-699E-4C1C-9564-2C94E158F0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498" y="1568537"/>
            <a:ext cx="6596482" cy="5341716"/>
          </a:xfrm>
          <a:prstGeom prst="rect">
            <a:avLst/>
          </a:prstGeom>
        </p:spPr>
      </p:pic>
      <p:pic>
        <p:nvPicPr>
          <p:cNvPr id="31" name="Picture 30" descr="A picture containing object&#10;&#10;Description automatically generated">
            <a:extLst>
              <a:ext uri="{FF2B5EF4-FFF2-40B4-BE49-F238E27FC236}">
                <a16:creationId xmlns:a16="http://schemas.microsoft.com/office/drawing/2014/main" id="{93721ED2-52CF-42A7-ACFB-0E164608DB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449E69C-3B27-452E-9FC0-E81109ED83B7}"/>
              </a:ext>
            </a:extLst>
          </p:cNvPr>
          <p:cNvSpPr/>
          <p:nvPr/>
        </p:nvSpPr>
        <p:spPr>
          <a:xfrm>
            <a:off x="4791642" y="4659537"/>
            <a:ext cx="1138461" cy="153998"/>
          </a:xfrm>
          <a:prstGeom prst="rect">
            <a:avLst/>
          </a:prstGeom>
          <a:solidFill>
            <a:srgbClr val="7AD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299B9A9-722C-4365-AE18-047C67E90FF6}"/>
              </a:ext>
            </a:extLst>
          </p:cNvPr>
          <p:cNvSpPr/>
          <p:nvPr/>
        </p:nvSpPr>
        <p:spPr>
          <a:xfrm rot="431937">
            <a:off x="4810070" y="4384578"/>
            <a:ext cx="324678" cy="314528"/>
          </a:xfrm>
          <a:prstGeom prst="rect">
            <a:avLst/>
          </a:prstGeom>
          <a:solidFill>
            <a:srgbClr val="7AD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7B18D9A-CC03-4AB0-B9C5-1E1DEE8D50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1" y="174920"/>
            <a:ext cx="1179443" cy="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#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4" t="18857" r="2254" b="13600"/>
          <a:stretch/>
        </p:blipFill>
        <p:spPr bwMode="auto">
          <a:xfrm>
            <a:off x="1622697" y="762000"/>
            <a:ext cx="2281645" cy="166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#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697" y="2426756"/>
            <a:ext cx="2203994" cy="220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#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697" y="4242525"/>
            <a:ext cx="2281645" cy="228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#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800" y="513062"/>
            <a:ext cx="2249715" cy="224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#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456" y="2116149"/>
            <a:ext cx="2514601" cy="251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#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5" b="25649"/>
          <a:stretch/>
        </p:blipFill>
        <p:spPr bwMode="auto">
          <a:xfrm>
            <a:off x="7609746" y="3860436"/>
            <a:ext cx="2695393" cy="226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8656" y="233885"/>
            <a:ext cx="3854687" cy="583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1439" y="1148501"/>
            <a:ext cx="2899683" cy="4760503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3164113" y="1567543"/>
            <a:ext cx="1575707" cy="3294743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358743" y="1340921"/>
            <a:ext cx="1583182" cy="98136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3745231" y="1831603"/>
            <a:ext cx="1001982" cy="126754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345767" y="3905759"/>
            <a:ext cx="877938" cy="98555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7345767" y="3097514"/>
            <a:ext cx="1224461" cy="153323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382168" y="3528752"/>
            <a:ext cx="1365045" cy="197216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087" y="1607278"/>
            <a:ext cx="7615949" cy="352399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3049410" y="2525090"/>
            <a:ext cx="58768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/>
            <a:r>
              <a:rPr kumimoji="1" lang="vi-VN" altLang="zh-CN" sz="6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萝莉体 第二版" panose="02000500000000000000" pitchFamily="2" charset="-122"/>
                <a:sym typeface="Arial" panose="020B0604020202020204" pitchFamily="34" charset="0"/>
              </a:rPr>
              <a:t>	ĐỌC THẦM</a:t>
            </a:r>
            <a:endParaRPr kumimoji="1" lang="zh-CN" altLang="en-US" sz="6400" b="1" dirty="0">
              <a:solidFill>
                <a:srgbClr val="4472C4">
                  <a:lumMod val="50000"/>
                </a:srgbClr>
              </a:solidFill>
              <a:latin typeface="Calibri Light" panose="020F0302020204030204"/>
              <a:ea typeface="微软雅黑" panose="020B0503020204020204" pitchFamily="34" charset="-122"/>
              <a:cs typeface="萝莉体 第二版" panose="02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3049409" y="295786"/>
            <a:ext cx="7132627" cy="1297639"/>
          </a:xfrm>
          <a:prstGeom prst="rect">
            <a:avLst/>
          </a:prstGeom>
        </p:spPr>
      </p:pic>
      <p:pic>
        <p:nvPicPr>
          <p:cNvPr id="22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3980" y="3633086"/>
            <a:ext cx="8903409" cy="28781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3049409" y="281931"/>
            <a:ext cx="7132627" cy="12976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8474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0305" y="689405"/>
            <a:ext cx="5808209" cy="539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3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71348" y="517299"/>
            <a:ext cx="9786938" cy="6159273"/>
            <a:chOff x="779462" y="459241"/>
            <a:chExt cx="10458450" cy="713422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8037" y="459241"/>
              <a:ext cx="10429875" cy="2543175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462" y="3002416"/>
              <a:ext cx="10458450" cy="459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90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143" y="1791304"/>
            <a:ext cx="11872686" cy="274242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38629" y="2902857"/>
            <a:ext cx="580571" cy="4934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83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087" y="1607278"/>
            <a:ext cx="7615949" cy="352399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3049410" y="2525090"/>
            <a:ext cx="55069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vi-VN" altLang="zh-CN" sz="6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  <a:cs typeface="萝莉体 第二版" panose="02000500000000000000" pitchFamily="2" charset="-122"/>
                <a:sym typeface="Arial" panose="020B0604020202020204" pitchFamily="34" charset="0"/>
              </a:rPr>
              <a:t>	THƯ GIÃN</a:t>
            </a:r>
            <a:endParaRPr kumimoji="1" lang="zh-CN" altLang="en-US" sz="6400" b="1" dirty="0">
              <a:solidFill>
                <a:schemeClr val="accent5">
                  <a:lumMod val="50000"/>
                </a:schemeClr>
              </a:solidFill>
              <a:latin typeface="+mj-lt"/>
              <a:ea typeface="微软雅黑" panose="020B0503020204020204" pitchFamily="34" charset="-122"/>
              <a:cs typeface="萝莉体 第二版" panose="02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3049409" y="309639"/>
            <a:ext cx="7132627" cy="1297639"/>
          </a:xfrm>
          <a:prstGeom prst="rect">
            <a:avLst/>
          </a:prstGeom>
        </p:spPr>
      </p:pic>
      <p:pic>
        <p:nvPicPr>
          <p:cNvPr id="22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3980" y="3633086"/>
            <a:ext cx="8903409" cy="2878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0478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★ Just Dance Kids 2 - I'm a Gummy Bear (The Gummy Bear Song) (HD) ★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83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3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087" y="1607278"/>
            <a:ext cx="7615949" cy="352399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3326765" y="2555868"/>
            <a:ext cx="60945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vi-VN" altLang="zh-CN" sz="6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  <a:cs typeface="萝莉体 第二版" panose="02000500000000000000" pitchFamily="2" charset="-122"/>
                <a:sym typeface="Arial" panose="020B0604020202020204" pitchFamily="34" charset="0"/>
              </a:rPr>
              <a:t>VIẾT</a:t>
            </a:r>
            <a:endParaRPr kumimoji="1" lang="zh-CN" altLang="en-US" sz="6400" b="1" dirty="0">
              <a:solidFill>
                <a:schemeClr val="accent5">
                  <a:lumMod val="50000"/>
                </a:schemeClr>
              </a:solidFill>
              <a:latin typeface="+mj-lt"/>
              <a:ea typeface="微软雅黑" panose="020B0503020204020204" pitchFamily="34" charset="-122"/>
              <a:cs typeface="萝莉体 第二版" panose="02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3049409" y="309639"/>
            <a:ext cx="7132627" cy="1297639"/>
          </a:xfrm>
          <a:prstGeom prst="rect">
            <a:avLst/>
          </a:prstGeom>
        </p:spPr>
      </p:pic>
      <p:pic>
        <p:nvPicPr>
          <p:cNvPr id="22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3980" y="3633086"/>
            <a:ext cx="8903409" cy="2878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9650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9" y="1274584"/>
            <a:ext cx="11987664" cy="41190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51429" y="4152833"/>
            <a:ext cx="348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</a:t>
            </a:r>
            <a:endParaRPr lang="en-US" sz="4400" dirty="0">
              <a:solidFill>
                <a:srgbClr val="FF000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6624" y="4165598"/>
            <a:ext cx="4209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</a:t>
            </a:r>
            <a:endParaRPr lang="en-US" sz="4400" dirty="0">
              <a:solidFill>
                <a:srgbClr val="FF000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31362" y="4165598"/>
            <a:ext cx="3689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</a:t>
            </a:r>
            <a:endParaRPr lang="en-US" sz="4400" dirty="0">
              <a:solidFill>
                <a:srgbClr val="FF000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005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849905" y="2534556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6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932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1" y="1618882"/>
            <a:ext cx="11241386" cy="4665804"/>
          </a:xfrm>
          <a:prstGeom prst="rect">
            <a:avLst/>
          </a:prstGeom>
        </p:spPr>
      </p:pic>
      <p:grpSp>
        <p:nvGrpSpPr>
          <p:cNvPr id="5" name="组合 19">
            <a:extLst>
              <a:ext uri="{FF2B5EF4-FFF2-40B4-BE49-F238E27FC236}">
                <a16:creationId xmlns:a16="http://schemas.microsoft.com/office/drawing/2014/main" id="{78C2FEFB-A892-4D4A-B926-E11DCC079126}"/>
              </a:ext>
            </a:extLst>
          </p:cNvPr>
          <p:cNvGrpSpPr/>
          <p:nvPr/>
        </p:nvGrpSpPr>
        <p:grpSpPr>
          <a:xfrm>
            <a:off x="1808040" y="839188"/>
            <a:ext cx="3900538" cy="1236955"/>
            <a:chOff x="1936535" y="3935752"/>
            <a:chExt cx="8318930" cy="2056864"/>
          </a:xfrm>
        </p:grpSpPr>
        <p:sp>
          <p:nvSpPr>
            <p:cNvPr id="6" name="任意多边形 3">
              <a:extLst>
                <a:ext uri="{FF2B5EF4-FFF2-40B4-BE49-F238E27FC236}">
                  <a16:creationId xmlns:a16="http://schemas.microsoft.com/office/drawing/2014/main" id="{4E7BB6B0-E794-424E-82AE-DCFA3DD1D34E}"/>
                </a:ext>
              </a:extLst>
            </p:cNvPr>
            <p:cNvSpPr/>
            <p:nvPr/>
          </p:nvSpPr>
          <p:spPr>
            <a:xfrm>
              <a:off x="1936535" y="3935752"/>
              <a:ext cx="8318930" cy="2056864"/>
            </a:xfrm>
            <a:custGeom>
              <a:avLst/>
              <a:gdLst>
                <a:gd name="connsiteX0" fmla="*/ 137997 w 9326460"/>
                <a:gd name="connsiteY0" fmla="*/ 1296215 h 2298297"/>
                <a:gd name="connsiteX1" fmla="*/ 21883 w 9326460"/>
                <a:gd name="connsiteY1" fmla="*/ 410843 h 2298297"/>
                <a:gd name="connsiteX2" fmla="*/ 660511 w 9326460"/>
                <a:gd name="connsiteY2" fmla="*/ 178615 h 2298297"/>
                <a:gd name="connsiteX3" fmla="*/ 1342683 w 9326460"/>
                <a:gd name="connsiteY3" fmla="*/ 4443 h 2298297"/>
                <a:gd name="connsiteX4" fmla="*/ 3142454 w 9326460"/>
                <a:gd name="connsiteY4" fmla="*/ 47986 h 2298297"/>
                <a:gd name="connsiteX5" fmla="*/ 5493769 w 9326460"/>
                <a:gd name="connsiteY5" fmla="*/ 91529 h 2298297"/>
                <a:gd name="connsiteX6" fmla="*/ 7133883 w 9326460"/>
                <a:gd name="connsiteY6" fmla="*/ 77015 h 2298297"/>
                <a:gd name="connsiteX7" fmla="*/ 8367597 w 9326460"/>
                <a:gd name="connsiteY7" fmla="*/ 135072 h 2298297"/>
                <a:gd name="connsiteX8" fmla="*/ 9180397 w 9326460"/>
                <a:gd name="connsiteY8" fmla="*/ 178615 h 2298297"/>
                <a:gd name="connsiteX9" fmla="*/ 9311026 w 9326460"/>
                <a:gd name="connsiteY9" fmla="*/ 643072 h 2298297"/>
                <a:gd name="connsiteX10" fmla="*/ 9311026 w 9326460"/>
                <a:gd name="connsiteY10" fmla="*/ 1484901 h 2298297"/>
                <a:gd name="connsiteX11" fmla="*/ 9194911 w 9326460"/>
                <a:gd name="connsiteY11" fmla="*/ 1934843 h 2298297"/>
                <a:gd name="connsiteX12" fmla="*/ 8832054 w 9326460"/>
                <a:gd name="connsiteY12" fmla="*/ 2196101 h 2298297"/>
                <a:gd name="connsiteX13" fmla="*/ 7337083 w 9326460"/>
                <a:gd name="connsiteY13" fmla="*/ 2297701 h 2298297"/>
                <a:gd name="connsiteX14" fmla="*/ 6074340 w 9326460"/>
                <a:gd name="connsiteY14" fmla="*/ 2196101 h 2298297"/>
                <a:gd name="connsiteX15" fmla="*/ 4797083 w 9326460"/>
                <a:gd name="connsiteY15" fmla="*/ 2297701 h 2298297"/>
                <a:gd name="connsiteX16" fmla="*/ 2866683 w 9326460"/>
                <a:gd name="connsiteY16" fmla="*/ 2138043 h 2298297"/>
                <a:gd name="connsiteX17" fmla="*/ 1095940 w 9326460"/>
                <a:gd name="connsiteY17" fmla="*/ 2210615 h 2298297"/>
                <a:gd name="connsiteX18" fmla="*/ 181540 w 9326460"/>
                <a:gd name="connsiteY18" fmla="*/ 2196101 h 2298297"/>
                <a:gd name="connsiteX19" fmla="*/ 94454 w 9326460"/>
                <a:gd name="connsiteY19" fmla="*/ 1833243 h 2298297"/>
                <a:gd name="connsiteX20" fmla="*/ 36397 w 9326460"/>
                <a:gd name="connsiteY20" fmla="*/ 1397815 h 2298297"/>
                <a:gd name="connsiteX21" fmla="*/ 137997 w 9326460"/>
                <a:gd name="connsiteY21" fmla="*/ 1296215 h 2298297"/>
                <a:gd name="connsiteX0" fmla="*/ 59709 w 9349772"/>
                <a:gd name="connsiteY0" fmla="*/ 1397815 h 2298297"/>
                <a:gd name="connsiteX1" fmla="*/ 45195 w 9349772"/>
                <a:gd name="connsiteY1" fmla="*/ 410843 h 2298297"/>
                <a:gd name="connsiteX2" fmla="*/ 683823 w 9349772"/>
                <a:gd name="connsiteY2" fmla="*/ 178615 h 2298297"/>
                <a:gd name="connsiteX3" fmla="*/ 1365995 w 9349772"/>
                <a:gd name="connsiteY3" fmla="*/ 4443 h 2298297"/>
                <a:gd name="connsiteX4" fmla="*/ 3165766 w 9349772"/>
                <a:gd name="connsiteY4" fmla="*/ 47986 h 2298297"/>
                <a:gd name="connsiteX5" fmla="*/ 5517081 w 9349772"/>
                <a:gd name="connsiteY5" fmla="*/ 91529 h 2298297"/>
                <a:gd name="connsiteX6" fmla="*/ 7157195 w 9349772"/>
                <a:gd name="connsiteY6" fmla="*/ 77015 h 2298297"/>
                <a:gd name="connsiteX7" fmla="*/ 8390909 w 9349772"/>
                <a:gd name="connsiteY7" fmla="*/ 135072 h 2298297"/>
                <a:gd name="connsiteX8" fmla="*/ 9203709 w 9349772"/>
                <a:gd name="connsiteY8" fmla="*/ 178615 h 2298297"/>
                <a:gd name="connsiteX9" fmla="*/ 9334338 w 9349772"/>
                <a:gd name="connsiteY9" fmla="*/ 643072 h 2298297"/>
                <a:gd name="connsiteX10" fmla="*/ 9334338 w 9349772"/>
                <a:gd name="connsiteY10" fmla="*/ 1484901 h 2298297"/>
                <a:gd name="connsiteX11" fmla="*/ 9218223 w 9349772"/>
                <a:gd name="connsiteY11" fmla="*/ 1934843 h 2298297"/>
                <a:gd name="connsiteX12" fmla="*/ 8855366 w 9349772"/>
                <a:gd name="connsiteY12" fmla="*/ 2196101 h 2298297"/>
                <a:gd name="connsiteX13" fmla="*/ 7360395 w 9349772"/>
                <a:gd name="connsiteY13" fmla="*/ 2297701 h 2298297"/>
                <a:gd name="connsiteX14" fmla="*/ 6097652 w 9349772"/>
                <a:gd name="connsiteY14" fmla="*/ 2196101 h 2298297"/>
                <a:gd name="connsiteX15" fmla="*/ 4820395 w 9349772"/>
                <a:gd name="connsiteY15" fmla="*/ 2297701 h 2298297"/>
                <a:gd name="connsiteX16" fmla="*/ 2889995 w 9349772"/>
                <a:gd name="connsiteY16" fmla="*/ 2138043 h 2298297"/>
                <a:gd name="connsiteX17" fmla="*/ 1119252 w 9349772"/>
                <a:gd name="connsiteY17" fmla="*/ 2210615 h 2298297"/>
                <a:gd name="connsiteX18" fmla="*/ 204852 w 9349772"/>
                <a:gd name="connsiteY18" fmla="*/ 2196101 h 2298297"/>
                <a:gd name="connsiteX19" fmla="*/ 117766 w 9349772"/>
                <a:gd name="connsiteY19" fmla="*/ 1833243 h 2298297"/>
                <a:gd name="connsiteX20" fmla="*/ 59709 w 9349772"/>
                <a:gd name="connsiteY20" fmla="*/ 1397815 h 2298297"/>
                <a:gd name="connsiteX0" fmla="*/ 24725 w 9314788"/>
                <a:gd name="connsiteY0" fmla="*/ 1405232 h 2305714"/>
                <a:gd name="connsiteX1" fmla="*/ 10211 w 9314788"/>
                <a:gd name="connsiteY1" fmla="*/ 418260 h 2305714"/>
                <a:gd name="connsiteX2" fmla="*/ 140839 w 9314788"/>
                <a:gd name="connsiteY2" fmla="*/ 40889 h 2305714"/>
                <a:gd name="connsiteX3" fmla="*/ 1331011 w 9314788"/>
                <a:gd name="connsiteY3" fmla="*/ 11860 h 2305714"/>
                <a:gd name="connsiteX4" fmla="*/ 3130782 w 9314788"/>
                <a:gd name="connsiteY4" fmla="*/ 55403 h 2305714"/>
                <a:gd name="connsiteX5" fmla="*/ 5482097 w 9314788"/>
                <a:gd name="connsiteY5" fmla="*/ 98946 h 2305714"/>
                <a:gd name="connsiteX6" fmla="*/ 7122211 w 9314788"/>
                <a:gd name="connsiteY6" fmla="*/ 84432 h 2305714"/>
                <a:gd name="connsiteX7" fmla="*/ 8355925 w 9314788"/>
                <a:gd name="connsiteY7" fmla="*/ 142489 h 2305714"/>
                <a:gd name="connsiteX8" fmla="*/ 9168725 w 9314788"/>
                <a:gd name="connsiteY8" fmla="*/ 186032 h 2305714"/>
                <a:gd name="connsiteX9" fmla="*/ 9299354 w 9314788"/>
                <a:gd name="connsiteY9" fmla="*/ 650489 h 2305714"/>
                <a:gd name="connsiteX10" fmla="*/ 9299354 w 9314788"/>
                <a:gd name="connsiteY10" fmla="*/ 1492318 h 2305714"/>
                <a:gd name="connsiteX11" fmla="*/ 9183239 w 9314788"/>
                <a:gd name="connsiteY11" fmla="*/ 1942260 h 2305714"/>
                <a:gd name="connsiteX12" fmla="*/ 8820382 w 9314788"/>
                <a:gd name="connsiteY12" fmla="*/ 2203518 h 2305714"/>
                <a:gd name="connsiteX13" fmla="*/ 7325411 w 9314788"/>
                <a:gd name="connsiteY13" fmla="*/ 2305118 h 2305714"/>
                <a:gd name="connsiteX14" fmla="*/ 6062668 w 9314788"/>
                <a:gd name="connsiteY14" fmla="*/ 2203518 h 2305714"/>
                <a:gd name="connsiteX15" fmla="*/ 4785411 w 9314788"/>
                <a:gd name="connsiteY15" fmla="*/ 2305118 h 2305714"/>
                <a:gd name="connsiteX16" fmla="*/ 2855011 w 9314788"/>
                <a:gd name="connsiteY16" fmla="*/ 2145460 h 2305714"/>
                <a:gd name="connsiteX17" fmla="*/ 1084268 w 9314788"/>
                <a:gd name="connsiteY17" fmla="*/ 2218032 h 2305714"/>
                <a:gd name="connsiteX18" fmla="*/ 169868 w 9314788"/>
                <a:gd name="connsiteY18" fmla="*/ 2203518 h 2305714"/>
                <a:gd name="connsiteX19" fmla="*/ 82782 w 9314788"/>
                <a:gd name="connsiteY19" fmla="*/ 1840660 h 2305714"/>
                <a:gd name="connsiteX20" fmla="*/ 24725 w 9314788"/>
                <a:gd name="connsiteY20" fmla="*/ 1405232 h 2305714"/>
                <a:gd name="connsiteX0" fmla="*/ 118449 w 9408512"/>
                <a:gd name="connsiteY0" fmla="*/ 1410096 h 2310578"/>
                <a:gd name="connsiteX1" fmla="*/ 2335 w 9408512"/>
                <a:gd name="connsiteY1" fmla="*/ 495695 h 2310578"/>
                <a:gd name="connsiteX2" fmla="*/ 234563 w 9408512"/>
                <a:gd name="connsiteY2" fmla="*/ 45753 h 2310578"/>
                <a:gd name="connsiteX3" fmla="*/ 1424735 w 9408512"/>
                <a:gd name="connsiteY3" fmla="*/ 16724 h 2310578"/>
                <a:gd name="connsiteX4" fmla="*/ 3224506 w 9408512"/>
                <a:gd name="connsiteY4" fmla="*/ 60267 h 2310578"/>
                <a:gd name="connsiteX5" fmla="*/ 5575821 w 9408512"/>
                <a:gd name="connsiteY5" fmla="*/ 103810 h 2310578"/>
                <a:gd name="connsiteX6" fmla="*/ 7215935 w 9408512"/>
                <a:gd name="connsiteY6" fmla="*/ 89296 h 2310578"/>
                <a:gd name="connsiteX7" fmla="*/ 8449649 w 9408512"/>
                <a:gd name="connsiteY7" fmla="*/ 147353 h 2310578"/>
                <a:gd name="connsiteX8" fmla="*/ 9262449 w 9408512"/>
                <a:gd name="connsiteY8" fmla="*/ 190896 h 2310578"/>
                <a:gd name="connsiteX9" fmla="*/ 9393078 w 9408512"/>
                <a:gd name="connsiteY9" fmla="*/ 655353 h 2310578"/>
                <a:gd name="connsiteX10" fmla="*/ 9393078 w 9408512"/>
                <a:gd name="connsiteY10" fmla="*/ 1497182 h 2310578"/>
                <a:gd name="connsiteX11" fmla="*/ 9276963 w 9408512"/>
                <a:gd name="connsiteY11" fmla="*/ 1947124 h 2310578"/>
                <a:gd name="connsiteX12" fmla="*/ 8914106 w 9408512"/>
                <a:gd name="connsiteY12" fmla="*/ 2208382 h 2310578"/>
                <a:gd name="connsiteX13" fmla="*/ 7419135 w 9408512"/>
                <a:gd name="connsiteY13" fmla="*/ 2309982 h 2310578"/>
                <a:gd name="connsiteX14" fmla="*/ 6156392 w 9408512"/>
                <a:gd name="connsiteY14" fmla="*/ 2208382 h 2310578"/>
                <a:gd name="connsiteX15" fmla="*/ 4879135 w 9408512"/>
                <a:gd name="connsiteY15" fmla="*/ 2309982 h 2310578"/>
                <a:gd name="connsiteX16" fmla="*/ 2948735 w 9408512"/>
                <a:gd name="connsiteY16" fmla="*/ 2150324 h 2310578"/>
                <a:gd name="connsiteX17" fmla="*/ 1177992 w 9408512"/>
                <a:gd name="connsiteY17" fmla="*/ 2222896 h 2310578"/>
                <a:gd name="connsiteX18" fmla="*/ 263592 w 9408512"/>
                <a:gd name="connsiteY18" fmla="*/ 2208382 h 2310578"/>
                <a:gd name="connsiteX19" fmla="*/ 176506 w 9408512"/>
                <a:gd name="connsiteY19" fmla="*/ 1845524 h 2310578"/>
                <a:gd name="connsiteX20" fmla="*/ 118449 w 9408512"/>
                <a:gd name="connsiteY20" fmla="*/ 1410096 h 2310578"/>
                <a:gd name="connsiteX0" fmla="*/ 118971 w 9409034"/>
                <a:gd name="connsiteY0" fmla="*/ 1393372 h 2293854"/>
                <a:gd name="connsiteX1" fmla="*/ 2857 w 9409034"/>
                <a:gd name="connsiteY1" fmla="*/ 478971 h 2293854"/>
                <a:gd name="connsiteX2" fmla="*/ 249600 w 9409034"/>
                <a:gd name="connsiteY2" fmla="*/ 130629 h 2293854"/>
                <a:gd name="connsiteX3" fmla="*/ 1425257 w 9409034"/>
                <a:gd name="connsiteY3" fmla="*/ 0 h 2293854"/>
                <a:gd name="connsiteX4" fmla="*/ 3225028 w 9409034"/>
                <a:gd name="connsiteY4" fmla="*/ 43543 h 2293854"/>
                <a:gd name="connsiteX5" fmla="*/ 5576343 w 9409034"/>
                <a:gd name="connsiteY5" fmla="*/ 87086 h 2293854"/>
                <a:gd name="connsiteX6" fmla="*/ 7216457 w 9409034"/>
                <a:gd name="connsiteY6" fmla="*/ 72572 h 2293854"/>
                <a:gd name="connsiteX7" fmla="*/ 8450171 w 9409034"/>
                <a:gd name="connsiteY7" fmla="*/ 130629 h 2293854"/>
                <a:gd name="connsiteX8" fmla="*/ 9262971 w 9409034"/>
                <a:gd name="connsiteY8" fmla="*/ 174172 h 2293854"/>
                <a:gd name="connsiteX9" fmla="*/ 9393600 w 9409034"/>
                <a:gd name="connsiteY9" fmla="*/ 638629 h 2293854"/>
                <a:gd name="connsiteX10" fmla="*/ 9393600 w 9409034"/>
                <a:gd name="connsiteY10" fmla="*/ 1480458 h 2293854"/>
                <a:gd name="connsiteX11" fmla="*/ 9277485 w 9409034"/>
                <a:gd name="connsiteY11" fmla="*/ 1930400 h 2293854"/>
                <a:gd name="connsiteX12" fmla="*/ 8914628 w 9409034"/>
                <a:gd name="connsiteY12" fmla="*/ 2191658 h 2293854"/>
                <a:gd name="connsiteX13" fmla="*/ 7419657 w 9409034"/>
                <a:gd name="connsiteY13" fmla="*/ 2293258 h 2293854"/>
                <a:gd name="connsiteX14" fmla="*/ 6156914 w 9409034"/>
                <a:gd name="connsiteY14" fmla="*/ 2191658 h 2293854"/>
                <a:gd name="connsiteX15" fmla="*/ 4879657 w 9409034"/>
                <a:gd name="connsiteY15" fmla="*/ 2293258 h 2293854"/>
                <a:gd name="connsiteX16" fmla="*/ 2949257 w 9409034"/>
                <a:gd name="connsiteY16" fmla="*/ 2133600 h 2293854"/>
                <a:gd name="connsiteX17" fmla="*/ 1178514 w 9409034"/>
                <a:gd name="connsiteY17" fmla="*/ 2206172 h 2293854"/>
                <a:gd name="connsiteX18" fmla="*/ 264114 w 9409034"/>
                <a:gd name="connsiteY18" fmla="*/ 2191658 h 2293854"/>
                <a:gd name="connsiteX19" fmla="*/ 177028 w 9409034"/>
                <a:gd name="connsiteY19" fmla="*/ 1828800 h 2293854"/>
                <a:gd name="connsiteX20" fmla="*/ 118971 w 9409034"/>
                <a:gd name="connsiteY20" fmla="*/ 1393372 h 2293854"/>
                <a:gd name="connsiteX0" fmla="*/ 104764 w 9394827"/>
                <a:gd name="connsiteY0" fmla="*/ 1393372 h 2293854"/>
                <a:gd name="connsiteX1" fmla="*/ 3165 w 9394827"/>
                <a:gd name="connsiteY1" fmla="*/ 624114 h 2293854"/>
                <a:gd name="connsiteX2" fmla="*/ 235393 w 9394827"/>
                <a:gd name="connsiteY2" fmla="*/ 130629 h 2293854"/>
                <a:gd name="connsiteX3" fmla="*/ 1411050 w 9394827"/>
                <a:gd name="connsiteY3" fmla="*/ 0 h 2293854"/>
                <a:gd name="connsiteX4" fmla="*/ 3210821 w 9394827"/>
                <a:gd name="connsiteY4" fmla="*/ 43543 h 2293854"/>
                <a:gd name="connsiteX5" fmla="*/ 5562136 w 9394827"/>
                <a:gd name="connsiteY5" fmla="*/ 87086 h 2293854"/>
                <a:gd name="connsiteX6" fmla="*/ 7202250 w 9394827"/>
                <a:gd name="connsiteY6" fmla="*/ 72572 h 2293854"/>
                <a:gd name="connsiteX7" fmla="*/ 8435964 w 9394827"/>
                <a:gd name="connsiteY7" fmla="*/ 130629 h 2293854"/>
                <a:gd name="connsiteX8" fmla="*/ 9248764 w 9394827"/>
                <a:gd name="connsiteY8" fmla="*/ 174172 h 2293854"/>
                <a:gd name="connsiteX9" fmla="*/ 9379393 w 9394827"/>
                <a:gd name="connsiteY9" fmla="*/ 638629 h 2293854"/>
                <a:gd name="connsiteX10" fmla="*/ 9379393 w 9394827"/>
                <a:gd name="connsiteY10" fmla="*/ 1480458 h 2293854"/>
                <a:gd name="connsiteX11" fmla="*/ 9263278 w 9394827"/>
                <a:gd name="connsiteY11" fmla="*/ 1930400 h 2293854"/>
                <a:gd name="connsiteX12" fmla="*/ 8900421 w 9394827"/>
                <a:gd name="connsiteY12" fmla="*/ 2191658 h 2293854"/>
                <a:gd name="connsiteX13" fmla="*/ 7405450 w 9394827"/>
                <a:gd name="connsiteY13" fmla="*/ 2293258 h 2293854"/>
                <a:gd name="connsiteX14" fmla="*/ 6142707 w 9394827"/>
                <a:gd name="connsiteY14" fmla="*/ 2191658 h 2293854"/>
                <a:gd name="connsiteX15" fmla="*/ 4865450 w 9394827"/>
                <a:gd name="connsiteY15" fmla="*/ 2293258 h 2293854"/>
                <a:gd name="connsiteX16" fmla="*/ 2935050 w 9394827"/>
                <a:gd name="connsiteY16" fmla="*/ 2133600 h 2293854"/>
                <a:gd name="connsiteX17" fmla="*/ 1164307 w 9394827"/>
                <a:gd name="connsiteY17" fmla="*/ 2206172 h 2293854"/>
                <a:gd name="connsiteX18" fmla="*/ 249907 w 9394827"/>
                <a:gd name="connsiteY18" fmla="*/ 2191658 h 2293854"/>
                <a:gd name="connsiteX19" fmla="*/ 162821 w 9394827"/>
                <a:gd name="connsiteY19" fmla="*/ 1828800 h 2293854"/>
                <a:gd name="connsiteX20" fmla="*/ 104764 w 9394827"/>
                <a:gd name="connsiteY20" fmla="*/ 1393372 h 2293854"/>
                <a:gd name="connsiteX0" fmla="*/ 104764 w 9394827"/>
                <a:gd name="connsiteY0" fmla="*/ 1407886 h 2308368"/>
                <a:gd name="connsiteX1" fmla="*/ 3165 w 9394827"/>
                <a:gd name="connsiteY1" fmla="*/ 638628 h 2308368"/>
                <a:gd name="connsiteX2" fmla="*/ 235393 w 9394827"/>
                <a:gd name="connsiteY2" fmla="*/ 145143 h 2308368"/>
                <a:gd name="connsiteX3" fmla="*/ 1411050 w 9394827"/>
                <a:gd name="connsiteY3" fmla="*/ 14514 h 2308368"/>
                <a:gd name="connsiteX4" fmla="*/ 3210821 w 9394827"/>
                <a:gd name="connsiteY4" fmla="*/ 58057 h 2308368"/>
                <a:gd name="connsiteX5" fmla="*/ 5591164 w 9394827"/>
                <a:gd name="connsiteY5" fmla="*/ 0 h 2308368"/>
                <a:gd name="connsiteX6" fmla="*/ 7202250 w 9394827"/>
                <a:gd name="connsiteY6" fmla="*/ 87086 h 2308368"/>
                <a:gd name="connsiteX7" fmla="*/ 8435964 w 9394827"/>
                <a:gd name="connsiteY7" fmla="*/ 145143 h 2308368"/>
                <a:gd name="connsiteX8" fmla="*/ 9248764 w 9394827"/>
                <a:gd name="connsiteY8" fmla="*/ 188686 h 2308368"/>
                <a:gd name="connsiteX9" fmla="*/ 9379393 w 9394827"/>
                <a:gd name="connsiteY9" fmla="*/ 653143 h 2308368"/>
                <a:gd name="connsiteX10" fmla="*/ 9379393 w 9394827"/>
                <a:gd name="connsiteY10" fmla="*/ 1494972 h 2308368"/>
                <a:gd name="connsiteX11" fmla="*/ 9263278 w 9394827"/>
                <a:gd name="connsiteY11" fmla="*/ 1944914 h 2308368"/>
                <a:gd name="connsiteX12" fmla="*/ 8900421 w 9394827"/>
                <a:gd name="connsiteY12" fmla="*/ 2206172 h 2308368"/>
                <a:gd name="connsiteX13" fmla="*/ 7405450 w 9394827"/>
                <a:gd name="connsiteY13" fmla="*/ 2307772 h 2308368"/>
                <a:gd name="connsiteX14" fmla="*/ 6142707 w 9394827"/>
                <a:gd name="connsiteY14" fmla="*/ 2206172 h 2308368"/>
                <a:gd name="connsiteX15" fmla="*/ 4865450 w 9394827"/>
                <a:gd name="connsiteY15" fmla="*/ 2307772 h 2308368"/>
                <a:gd name="connsiteX16" fmla="*/ 2935050 w 9394827"/>
                <a:gd name="connsiteY16" fmla="*/ 2148114 h 2308368"/>
                <a:gd name="connsiteX17" fmla="*/ 1164307 w 9394827"/>
                <a:gd name="connsiteY17" fmla="*/ 2220686 h 2308368"/>
                <a:gd name="connsiteX18" fmla="*/ 249907 w 9394827"/>
                <a:gd name="connsiteY18" fmla="*/ 2206172 h 2308368"/>
                <a:gd name="connsiteX19" fmla="*/ 162821 w 9394827"/>
                <a:gd name="connsiteY19" fmla="*/ 1843314 h 2308368"/>
                <a:gd name="connsiteX20" fmla="*/ 104764 w 9394827"/>
                <a:gd name="connsiteY20" fmla="*/ 1407886 h 2308368"/>
                <a:gd name="connsiteX0" fmla="*/ 104764 w 9394827"/>
                <a:gd name="connsiteY0" fmla="*/ 1422400 h 2322882"/>
                <a:gd name="connsiteX1" fmla="*/ 3165 w 9394827"/>
                <a:gd name="connsiteY1" fmla="*/ 653142 h 2322882"/>
                <a:gd name="connsiteX2" fmla="*/ 235393 w 9394827"/>
                <a:gd name="connsiteY2" fmla="*/ 159657 h 2322882"/>
                <a:gd name="connsiteX3" fmla="*/ 1411050 w 9394827"/>
                <a:gd name="connsiteY3" fmla="*/ 29028 h 2322882"/>
                <a:gd name="connsiteX4" fmla="*/ 3210821 w 9394827"/>
                <a:gd name="connsiteY4" fmla="*/ 72571 h 2322882"/>
                <a:gd name="connsiteX5" fmla="*/ 5591164 w 9394827"/>
                <a:gd name="connsiteY5" fmla="*/ 14514 h 2322882"/>
                <a:gd name="connsiteX6" fmla="*/ 7202250 w 9394827"/>
                <a:gd name="connsiteY6" fmla="*/ 101600 h 2322882"/>
                <a:gd name="connsiteX7" fmla="*/ 8508536 w 9394827"/>
                <a:gd name="connsiteY7" fmla="*/ 0 h 2322882"/>
                <a:gd name="connsiteX8" fmla="*/ 9248764 w 9394827"/>
                <a:gd name="connsiteY8" fmla="*/ 203200 h 2322882"/>
                <a:gd name="connsiteX9" fmla="*/ 9379393 w 9394827"/>
                <a:gd name="connsiteY9" fmla="*/ 667657 h 2322882"/>
                <a:gd name="connsiteX10" fmla="*/ 9379393 w 9394827"/>
                <a:gd name="connsiteY10" fmla="*/ 1509486 h 2322882"/>
                <a:gd name="connsiteX11" fmla="*/ 9263278 w 9394827"/>
                <a:gd name="connsiteY11" fmla="*/ 1959428 h 2322882"/>
                <a:gd name="connsiteX12" fmla="*/ 8900421 w 9394827"/>
                <a:gd name="connsiteY12" fmla="*/ 2220686 h 2322882"/>
                <a:gd name="connsiteX13" fmla="*/ 7405450 w 9394827"/>
                <a:gd name="connsiteY13" fmla="*/ 2322286 h 2322882"/>
                <a:gd name="connsiteX14" fmla="*/ 6142707 w 9394827"/>
                <a:gd name="connsiteY14" fmla="*/ 2220686 h 2322882"/>
                <a:gd name="connsiteX15" fmla="*/ 4865450 w 9394827"/>
                <a:gd name="connsiteY15" fmla="*/ 2322286 h 2322882"/>
                <a:gd name="connsiteX16" fmla="*/ 2935050 w 9394827"/>
                <a:gd name="connsiteY16" fmla="*/ 2162628 h 2322882"/>
                <a:gd name="connsiteX17" fmla="*/ 1164307 w 9394827"/>
                <a:gd name="connsiteY17" fmla="*/ 2235200 h 2322882"/>
                <a:gd name="connsiteX18" fmla="*/ 249907 w 9394827"/>
                <a:gd name="connsiteY18" fmla="*/ 2220686 h 2322882"/>
                <a:gd name="connsiteX19" fmla="*/ 162821 w 9394827"/>
                <a:gd name="connsiteY19" fmla="*/ 1857828 h 2322882"/>
                <a:gd name="connsiteX20" fmla="*/ 104764 w 9394827"/>
                <a:gd name="connsiteY20" fmla="*/ 1422400 h 23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94827" h="2322882">
                  <a:moveTo>
                    <a:pt x="104764" y="1422400"/>
                  </a:moveTo>
                  <a:cubicBezTo>
                    <a:pt x="78155" y="1221619"/>
                    <a:pt x="-18607" y="863599"/>
                    <a:pt x="3165" y="653142"/>
                  </a:cubicBezTo>
                  <a:cubicBezTo>
                    <a:pt x="24937" y="442685"/>
                    <a:pt x="746" y="263676"/>
                    <a:pt x="235393" y="159657"/>
                  </a:cubicBezTo>
                  <a:cubicBezTo>
                    <a:pt x="470041" y="55638"/>
                    <a:pt x="915145" y="43542"/>
                    <a:pt x="1411050" y="29028"/>
                  </a:cubicBezTo>
                  <a:cubicBezTo>
                    <a:pt x="2010974" y="43542"/>
                    <a:pt x="2514135" y="74990"/>
                    <a:pt x="3210821" y="72571"/>
                  </a:cubicBezTo>
                  <a:cubicBezTo>
                    <a:pt x="3907507" y="70152"/>
                    <a:pt x="4797716" y="33866"/>
                    <a:pt x="5591164" y="14514"/>
                  </a:cubicBezTo>
                  <a:cubicBezTo>
                    <a:pt x="6128193" y="43543"/>
                    <a:pt x="6716021" y="104019"/>
                    <a:pt x="7202250" y="101600"/>
                  </a:cubicBezTo>
                  <a:cubicBezTo>
                    <a:pt x="7688479" y="99181"/>
                    <a:pt x="8073107" y="33867"/>
                    <a:pt x="8508536" y="0"/>
                  </a:cubicBezTo>
                  <a:cubicBezTo>
                    <a:pt x="8755279" y="67733"/>
                    <a:pt x="9103621" y="91924"/>
                    <a:pt x="9248764" y="203200"/>
                  </a:cubicBezTo>
                  <a:cubicBezTo>
                    <a:pt x="9393907" y="314476"/>
                    <a:pt x="9357622" y="449943"/>
                    <a:pt x="9379393" y="667657"/>
                  </a:cubicBezTo>
                  <a:cubicBezTo>
                    <a:pt x="9401164" y="885371"/>
                    <a:pt x="9398745" y="1294191"/>
                    <a:pt x="9379393" y="1509486"/>
                  </a:cubicBezTo>
                  <a:cubicBezTo>
                    <a:pt x="9360041" y="1724781"/>
                    <a:pt x="9343107" y="1840895"/>
                    <a:pt x="9263278" y="1959428"/>
                  </a:cubicBezTo>
                  <a:cubicBezTo>
                    <a:pt x="9183449" y="2077961"/>
                    <a:pt x="9210059" y="2160210"/>
                    <a:pt x="8900421" y="2220686"/>
                  </a:cubicBezTo>
                  <a:cubicBezTo>
                    <a:pt x="8590783" y="2281162"/>
                    <a:pt x="7865069" y="2322286"/>
                    <a:pt x="7405450" y="2322286"/>
                  </a:cubicBezTo>
                  <a:cubicBezTo>
                    <a:pt x="6945831" y="2322286"/>
                    <a:pt x="6566040" y="2220686"/>
                    <a:pt x="6142707" y="2220686"/>
                  </a:cubicBezTo>
                  <a:cubicBezTo>
                    <a:pt x="5719374" y="2220686"/>
                    <a:pt x="5400059" y="2331962"/>
                    <a:pt x="4865450" y="2322286"/>
                  </a:cubicBezTo>
                  <a:cubicBezTo>
                    <a:pt x="4330841" y="2312610"/>
                    <a:pt x="3551907" y="2177142"/>
                    <a:pt x="2935050" y="2162628"/>
                  </a:cubicBezTo>
                  <a:cubicBezTo>
                    <a:pt x="2318193" y="2148114"/>
                    <a:pt x="1611831" y="2225524"/>
                    <a:pt x="1164307" y="2235200"/>
                  </a:cubicBezTo>
                  <a:cubicBezTo>
                    <a:pt x="716783" y="2244876"/>
                    <a:pt x="416821" y="2283581"/>
                    <a:pt x="249907" y="2220686"/>
                  </a:cubicBezTo>
                  <a:cubicBezTo>
                    <a:pt x="82993" y="2157791"/>
                    <a:pt x="187011" y="1990876"/>
                    <a:pt x="162821" y="1857828"/>
                  </a:cubicBezTo>
                  <a:cubicBezTo>
                    <a:pt x="138630" y="1724780"/>
                    <a:pt x="131373" y="1623181"/>
                    <a:pt x="104764" y="1422400"/>
                  </a:cubicBezTo>
                  <a:close/>
                </a:path>
              </a:pathLst>
            </a:custGeom>
            <a:solidFill>
              <a:srgbClr val="FFE78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4">
              <a:extLst>
                <a:ext uri="{FF2B5EF4-FFF2-40B4-BE49-F238E27FC236}">
                  <a16:creationId xmlns:a16="http://schemas.microsoft.com/office/drawing/2014/main" id="{A40FB6FA-22BF-45E4-A443-B052ECE9E8CB}"/>
                </a:ext>
              </a:extLst>
            </p:cNvPr>
            <p:cNvSpPr/>
            <p:nvPr/>
          </p:nvSpPr>
          <p:spPr>
            <a:xfrm flipH="1">
              <a:off x="2206171" y="4093028"/>
              <a:ext cx="7779658" cy="1698173"/>
            </a:xfrm>
            <a:custGeom>
              <a:avLst/>
              <a:gdLst>
                <a:gd name="connsiteX0" fmla="*/ 137997 w 9326460"/>
                <a:gd name="connsiteY0" fmla="*/ 1296215 h 2298297"/>
                <a:gd name="connsiteX1" fmla="*/ 21883 w 9326460"/>
                <a:gd name="connsiteY1" fmla="*/ 410843 h 2298297"/>
                <a:gd name="connsiteX2" fmla="*/ 660511 w 9326460"/>
                <a:gd name="connsiteY2" fmla="*/ 178615 h 2298297"/>
                <a:gd name="connsiteX3" fmla="*/ 1342683 w 9326460"/>
                <a:gd name="connsiteY3" fmla="*/ 4443 h 2298297"/>
                <a:gd name="connsiteX4" fmla="*/ 3142454 w 9326460"/>
                <a:gd name="connsiteY4" fmla="*/ 47986 h 2298297"/>
                <a:gd name="connsiteX5" fmla="*/ 5493769 w 9326460"/>
                <a:gd name="connsiteY5" fmla="*/ 91529 h 2298297"/>
                <a:gd name="connsiteX6" fmla="*/ 7133883 w 9326460"/>
                <a:gd name="connsiteY6" fmla="*/ 77015 h 2298297"/>
                <a:gd name="connsiteX7" fmla="*/ 8367597 w 9326460"/>
                <a:gd name="connsiteY7" fmla="*/ 135072 h 2298297"/>
                <a:gd name="connsiteX8" fmla="*/ 9180397 w 9326460"/>
                <a:gd name="connsiteY8" fmla="*/ 178615 h 2298297"/>
                <a:gd name="connsiteX9" fmla="*/ 9311026 w 9326460"/>
                <a:gd name="connsiteY9" fmla="*/ 643072 h 2298297"/>
                <a:gd name="connsiteX10" fmla="*/ 9311026 w 9326460"/>
                <a:gd name="connsiteY10" fmla="*/ 1484901 h 2298297"/>
                <a:gd name="connsiteX11" fmla="*/ 9194911 w 9326460"/>
                <a:gd name="connsiteY11" fmla="*/ 1934843 h 2298297"/>
                <a:gd name="connsiteX12" fmla="*/ 8832054 w 9326460"/>
                <a:gd name="connsiteY12" fmla="*/ 2196101 h 2298297"/>
                <a:gd name="connsiteX13" fmla="*/ 7337083 w 9326460"/>
                <a:gd name="connsiteY13" fmla="*/ 2297701 h 2298297"/>
                <a:gd name="connsiteX14" fmla="*/ 6074340 w 9326460"/>
                <a:gd name="connsiteY14" fmla="*/ 2196101 h 2298297"/>
                <a:gd name="connsiteX15" fmla="*/ 4797083 w 9326460"/>
                <a:gd name="connsiteY15" fmla="*/ 2297701 h 2298297"/>
                <a:gd name="connsiteX16" fmla="*/ 2866683 w 9326460"/>
                <a:gd name="connsiteY16" fmla="*/ 2138043 h 2298297"/>
                <a:gd name="connsiteX17" fmla="*/ 1095940 w 9326460"/>
                <a:gd name="connsiteY17" fmla="*/ 2210615 h 2298297"/>
                <a:gd name="connsiteX18" fmla="*/ 181540 w 9326460"/>
                <a:gd name="connsiteY18" fmla="*/ 2196101 h 2298297"/>
                <a:gd name="connsiteX19" fmla="*/ 94454 w 9326460"/>
                <a:gd name="connsiteY19" fmla="*/ 1833243 h 2298297"/>
                <a:gd name="connsiteX20" fmla="*/ 36397 w 9326460"/>
                <a:gd name="connsiteY20" fmla="*/ 1397815 h 2298297"/>
                <a:gd name="connsiteX21" fmla="*/ 137997 w 9326460"/>
                <a:gd name="connsiteY21" fmla="*/ 1296215 h 2298297"/>
                <a:gd name="connsiteX0" fmla="*/ 59709 w 9349772"/>
                <a:gd name="connsiteY0" fmla="*/ 1397815 h 2298297"/>
                <a:gd name="connsiteX1" fmla="*/ 45195 w 9349772"/>
                <a:gd name="connsiteY1" fmla="*/ 410843 h 2298297"/>
                <a:gd name="connsiteX2" fmla="*/ 683823 w 9349772"/>
                <a:gd name="connsiteY2" fmla="*/ 178615 h 2298297"/>
                <a:gd name="connsiteX3" fmla="*/ 1365995 w 9349772"/>
                <a:gd name="connsiteY3" fmla="*/ 4443 h 2298297"/>
                <a:gd name="connsiteX4" fmla="*/ 3165766 w 9349772"/>
                <a:gd name="connsiteY4" fmla="*/ 47986 h 2298297"/>
                <a:gd name="connsiteX5" fmla="*/ 5517081 w 9349772"/>
                <a:gd name="connsiteY5" fmla="*/ 91529 h 2298297"/>
                <a:gd name="connsiteX6" fmla="*/ 7157195 w 9349772"/>
                <a:gd name="connsiteY6" fmla="*/ 77015 h 2298297"/>
                <a:gd name="connsiteX7" fmla="*/ 8390909 w 9349772"/>
                <a:gd name="connsiteY7" fmla="*/ 135072 h 2298297"/>
                <a:gd name="connsiteX8" fmla="*/ 9203709 w 9349772"/>
                <a:gd name="connsiteY8" fmla="*/ 178615 h 2298297"/>
                <a:gd name="connsiteX9" fmla="*/ 9334338 w 9349772"/>
                <a:gd name="connsiteY9" fmla="*/ 643072 h 2298297"/>
                <a:gd name="connsiteX10" fmla="*/ 9334338 w 9349772"/>
                <a:gd name="connsiteY10" fmla="*/ 1484901 h 2298297"/>
                <a:gd name="connsiteX11" fmla="*/ 9218223 w 9349772"/>
                <a:gd name="connsiteY11" fmla="*/ 1934843 h 2298297"/>
                <a:gd name="connsiteX12" fmla="*/ 8855366 w 9349772"/>
                <a:gd name="connsiteY12" fmla="*/ 2196101 h 2298297"/>
                <a:gd name="connsiteX13" fmla="*/ 7360395 w 9349772"/>
                <a:gd name="connsiteY13" fmla="*/ 2297701 h 2298297"/>
                <a:gd name="connsiteX14" fmla="*/ 6097652 w 9349772"/>
                <a:gd name="connsiteY14" fmla="*/ 2196101 h 2298297"/>
                <a:gd name="connsiteX15" fmla="*/ 4820395 w 9349772"/>
                <a:gd name="connsiteY15" fmla="*/ 2297701 h 2298297"/>
                <a:gd name="connsiteX16" fmla="*/ 2889995 w 9349772"/>
                <a:gd name="connsiteY16" fmla="*/ 2138043 h 2298297"/>
                <a:gd name="connsiteX17" fmla="*/ 1119252 w 9349772"/>
                <a:gd name="connsiteY17" fmla="*/ 2210615 h 2298297"/>
                <a:gd name="connsiteX18" fmla="*/ 204852 w 9349772"/>
                <a:gd name="connsiteY18" fmla="*/ 2196101 h 2298297"/>
                <a:gd name="connsiteX19" fmla="*/ 117766 w 9349772"/>
                <a:gd name="connsiteY19" fmla="*/ 1833243 h 2298297"/>
                <a:gd name="connsiteX20" fmla="*/ 59709 w 9349772"/>
                <a:gd name="connsiteY20" fmla="*/ 1397815 h 2298297"/>
                <a:gd name="connsiteX0" fmla="*/ 24725 w 9314788"/>
                <a:gd name="connsiteY0" fmla="*/ 1405232 h 2305714"/>
                <a:gd name="connsiteX1" fmla="*/ 10211 w 9314788"/>
                <a:gd name="connsiteY1" fmla="*/ 418260 h 2305714"/>
                <a:gd name="connsiteX2" fmla="*/ 140839 w 9314788"/>
                <a:gd name="connsiteY2" fmla="*/ 40889 h 2305714"/>
                <a:gd name="connsiteX3" fmla="*/ 1331011 w 9314788"/>
                <a:gd name="connsiteY3" fmla="*/ 11860 h 2305714"/>
                <a:gd name="connsiteX4" fmla="*/ 3130782 w 9314788"/>
                <a:gd name="connsiteY4" fmla="*/ 55403 h 2305714"/>
                <a:gd name="connsiteX5" fmla="*/ 5482097 w 9314788"/>
                <a:gd name="connsiteY5" fmla="*/ 98946 h 2305714"/>
                <a:gd name="connsiteX6" fmla="*/ 7122211 w 9314788"/>
                <a:gd name="connsiteY6" fmla="*/ 84432 h 2305714"/>
                <a:gd name="connsiteX7" fmla="*/ 8355925 w 9314788"/>
                <a:gd name="connsiteY7" fmla="*/ 142489 h 2305714"/>
                <a:gd name="connsiteX8" fmla="*/ 9168725 w 9314788"/>
                <a:gd name="connsiteY8" fmla="*/ 186032 h 2305714"/>
                <a:gd name="connsiteX9" fmla="*/ 9299354 w 9314788"/>
                <a:gd name="connsiteY9" fmla="*/ 650489 h 2305714"/>
                <a:gd name="connsiteX10" fmla="*/ 9299354 w 9314788"/>
                <a:gd name="connsiteY10" fmla="*/ 1492318 h 2305714"/>
                <a:gd name="connsiteX11" fmla="*/ 9183239 w 9314788"/>
                <a:gd name="connsiteY11" fmla="*/ 1942260 h 2305714"/>
                <a:gd name="connsiteX12" fmla="*/ 8820382 w 9314788"/>
                <a:gd name="connsiteY12" fmla="*/ 2203518 h 2305714"/>
                <a:gd name="connsiteX13" fmla="*/ 7325411 w 9314788"/>
                <a:gd name="connsiteY13" fmla="*/ 2305118 h 2305714"/>
                <a:gd name="connsiteX14" fmla="*/ 6062668 w 9314788"/>
                <a:gd name="connsiteY14" fmla="*/ 2203518 h 2305714"/>
                <a:gd name="connsiteX15" fmla="*/ 4785411 w 9314788"/>
                <a:gd name="connsiteY15" fmla="*/ 2305118 h 2305714"/>
                <a:gd name="connsiteX16" fmla="*/ 2855011 w 9314788"/>
                <a:gd name="connsiteY16" fmla="*/ 2145460 h 2305714"/>
                <a:gd name="connsiteX17" fmla="*/ 1084268 w 9314788"/>
                <a:gd name="connsiteY17" fmla="*/ 2218032 h 2305714"/>
                <a:gd name="connsiteX18" fmla="*/ 169868 w 9314788"/>
                <a:gd name="connsiteY18" fmla="*/ 2203518 h 2305714"/>
                <a:gd name="connsiteX19" fmla="*/ 82782 w 9314788"/>
                <a:gd name="connsiteY19" fmla="*/ 1840660 h 2305714"/>
                <a:gd name="connsiteX20" fmla="*/ 24725 w 9314788"/>
                <a:gd name="connsiteY20" fmla="*/ 1405232 h 2305714"/>
                <a:gd name="connsiteX0" fmla="*/ 118449 w 9408512"/>
                <a:gd name="connsiteY0" fmla="*/ 1410096 h 2310578"/>
                <a:gd name="connsiteX1" fmla="*/ 2335 w 9408512"/>
                <a:gd name="connsiteY1" fmla="*/ 495695 h 2310578"/>
                <a:gd name="connsiteX2" fmla="*/ 234563 w 9408512"/>
                <a:gd name="connsiteY2" fmla="*/ 45753 h 2310578"/>
                <a:gd name="connsiteX3" fmla="*/ 1424735 w 9408512"/>
                <a:gd name="connsiteY3" fmla="*/ 16724 h 2310578"/>
                <a:gd name="connsiteX4" fmla="*/ 3224506 w 9408512"/>
                <a:gd name="connsiteY4" fmla="*/ 60267 h 2310578"/>
                <a:gd name="connsiteX5" fmla="*/ 5575821 w 9408512"/>
                <a:gd name="connsiteY5" fmla="*/ 103810 h 2310578"/>
                <a:gd name="connsiteX6" fmla="*/ 7215935 w 9408512"/>
                <a:gd name="connsiteY6" fmla="*/ 89296 h 2310578"/>
                <a:gd name="connsiteX7" fmla="*/ 8449649 w 9408512"/>
                <a:gd name="connsiteY7" fmla="*/ 147353 h 2310578"/>
                <a:gd name="connsiteX8" fmla="*/ 9262449 w 9408512"/>
                <a:gd name="connsiteY8" fmla="*/ 190896 h 2310578"/>
                <a:gd name="connsiteX9" fmla="*/ 9393078 w 9408512"/>
                <a:gd name="connsiteY9" fmla="*/ 655353 h 2310578"/>
                <a:gd name="connsiteX10" fmla="*/ 9393078 w 9408512"/>
                <a:gd name="connsiteY10" fmla="*/ 1497182 h 2310578"/>
                <a:gd name="connsiteX11" fmla="*/ 9276963 w 9408512"/>
                <a:gd name="connsiteY11" fmla="*/ 1947124 h 2310578"/>
                <a:gd name="connsiteX12" fmla="*/ 8914106 w 9408512"/>
                <a:gd name="connsiteY12" fmla="*/ 2208382 h 2310578"/>
                <a:gd name="connsiteX13" fmla="*/ 7419135 w 9408512"/>
                <a:gd name="connsiteY13" fmla="*/ 2309982 h 2310578"/>
                <a:gd name="connsiteX14" fmla="*/ 6156392 w 9408512"/>
                <a:gd name="connsiteY14" fmla="*/ 2208382 h 2310578"/>
                <a:gd name="connsiteX15" fmla="*/ 4879135 w 9408512"/>
                <a:gd name="connsiteY15" fmla="*/ 2309982 h 2310578"/>
                <a:gd name="connsiteX16" fmla="*/ 2948735 w 9408512"/>
                <a:gd name="connsiteY16" fmla="*/ 2150324 h 2310578"/>
                <a:gd name="connsiteX17" fmla="*/ 1177992 w 9408512"/>
                <a:gd name="connsiteY17" fmla="*/ 2222896 h 2310578"/>
                <a:gd name="connsiteX18" fmla="*/ 263592 w 9408512"/>
                <a:gd name="connsiteY18" fmla="*/ 2208382 h 2310578"/>
                <a:gd name="connsiteX19" fmla="*/ 176506 w 9408512"/>
                <a:gd name="connsiteY19" fmla="*/ 1845524 h 2310578"/>
                <a:gd name="connsiteX20" fmla="*/ 118449 w 9408512"/>
                <a:gd name="connsiteY20" fmla="*/ 1410096 h 2310578"/>
                <a:gd name="connsiteX0" fmla="*/ 118971 w 9409034"/>
                <a:gd name="connsiteY0" fmla="*/ 1393372 h 2293854"/>
                <a:gd name="connsiteX1" fmla="*/ 2857 w 9409034"/>
                <a:gd name="connsiteY1" fmla="*/ 478971 h 2293854"/>
                <a:gd name="connsiteX2" fmla="*/ 249600 w 9409034"/>
                <a:gd name="connsiteY2" fmla="*/ 130629 h 2293854"/>
                <a:gd name="connsiteX3" fmla="*/ 1425257 w 9409034"/>
                <a:gd name="connsiteY3" fmla="*/ 0 h 2293854"/>
                <a:gd name="connsiteX4" fmla="*/ 3225028 w 9409034"/>
                <a:gd name="connsiteY4" fmla="*/ 43543 h 2293854"/>
                <a:gd name="connsiteX5" fmla="*/ 5576343 w 9409034"/>
                <a:gd name="connsiteY5" fmla="*/ 87086 h 2293854"/>
                <a:gd name="connsiteX6" fmla="*/ 7216457 w 9409034"/>
                <a:gd name="connsiteY6" fmla="*/ 72572 h 2293854"/>
                <a:gd name="connsiteX7" fmla="*/ 8450171 w 9409034"/>
                <a:gd name="connsiteY7" fmla="*/ 130629 h 2293854"/>
                <a:gd name="connsiteX8" fmla="*/ 9262971 w 9409034"/>
                <a:gd name="connsiteY8" fmla="*/ 174172 h 2293854"/>
                <a:gd name="connsiteX9" fmla="*/ 9393600 w 9409034"/>
                <a:gd name="connsiteY9" fmla="*/ 638629 h 2293854"/>
                <a:gd name="connsiteX10" fmla="*/ 9393600 w 9409034"/>
                <a:gd name="connsiteY10" fmla="*/ 1480458 h 2293854"/>
                <a:gd name="connsiteX11" fmla="*/ 9277485 w 9409034"/>
                <a:gd name="connsiteY11" fmla="*/ 1930400 h 2293854"/>
                <a:gd name="connsiteX12" fmla="*/ 8914628 w 9409034"/>
                <a:gd name="connsiteY12" fmla="*/ 2191658 h 2293854"/>
                <a:gd name="connsiteX13" fmla="*/ 7419657 w 9409034"/>
                <a:gd name="connsiteY13" fmla="*/ 2293258 h 2293854"/>
                <a:gd name="connsiteX14" fmla="*/ 6156914 w 9409034"/>
                <a:gd name="connsiteY14" fmla="*/ 2191658 h 2293854"/>
                <a:gd name="connsiteX15" fmla="*/ 4879657 w 9409034"/>
                <a:gd name="connsiteY15" fmla="*/ 2293258 h 2293854"/>
                <a:gd name="connsiteX16" fmla="*/ 2949257 w 9409034"/>
                <a:gd name="connsiteY16" fmla="*/ 2133600 h 2293854"/>
                <a:gd name="connsiteX17" fmla="*/ 1178514 w 9409034"/>
                <a:gd name="connsiteY17" fmla="*/ 2206172 h 2293854"/>
                <a:gd name="connsiteX18" fmla="*/ 264114 w 9409034"/>
                <a:gd name="connsiteY18" fmla="*/ 2191658 h 2293854"/>
                <a:gd name="connsiteX19" fmla="*/ 177028 w 9409034"/>
                <a:gd name="connsiteY19" fmla="*/ 1828800 h 2293854"/>
                <a:gd name="connsiteX20" fmla="*/ 118971 w 9409034"/>
                <a:gd name="connsiteY20" fmla="*/ 1393372 h 2293854"/>
                <a:gd name="connsiteX0" fmla="*/ 104764 w 9394827"/>
                <a:gd name="connsiteY0" fmla="*/ 1393372 h 2293854"/>
                <a:gd name="connsiteX1" fmla="*/ 3165 w 9394827"/>
                <a:gd name="connsiteY1" fmla="*/ 624114 h 2293854"/>
                <a:gd name="connsiteX2" fmla="*/ 235393 w 9394827"/>
                <a:gd name="connsiteY2" fmla="*/ 130629 h 2293854"/>
                <a:gd name="connsiteX3" fmla="*/ 1411050 w 9394827"/>
                <a:gd name="connsiteY3" fmla="*/ 0 h 2293854"/>
                <a:gd name="connsiteX4" fmla="*/ 3210821 w 9394827"/>
                <a:gd name="connsiteY4" fmla="*/ 43543 h 2293854"/>
                <a:gd name="connsiteX5" fmla="*/ 5562136 w 9394827"/>
                <a:gd name="connsiteY5" fmla="*/ 87086 h 2293854"/>
                <a:gd name="connsiteX6" fmla="*/ 7202250 w 9394827"/>
                <a:gd name="connsiteY6" fmla="*/ 72572 h 2293854"/>
                <a:gd name="connsiteX7" fmla="*/ 8435964 w 9394827"/>
                <a:gd name="connsiteY7" fmla="*/ 130629 h 2293854"/>
                <a:gd name="connsiteX8" fmla="*/ 9248764 w 9394827"/>
                <a:gd name="connsiteY8" fmla="*/ 174172 h 2293854"/>
                <a:gd name="connsiteX9" fmla="*/ 9379393 w 9394827"/>
                <a:gd name="connsiteY9" fmla="*/ 638629 h 2293854"/>
                <a:gd name="connsiteX10" fmla="*/ 9379393 w 9394827"/>
                <a:gd name="connsiteY10" fmla="*/ 1480458 h 2293854"/>
                <a:gd name="connsiteX11" fmla="*/ 9263278 w 9394827"/>
                <a:gd name="connsiteY11" fmla="*/ 1930400 h 2293854"/>
                <a:gd name="connsiteX12" fmla="*/ 8900421 w 9394827"/>
                <a:gd name="connsiteY12" fmla="*/ 2191658 h 2293854"/>
                <a:gd name="connsiteX13" fmla="*/ 7405450 w 9394827"/>
                <a:gd name="connsiteY13" fmla="*/ 2293258 h 2293854"/>
                <a:gd name="connsiteX14" fmla="*/ 6142707 w 9394827"/>
                <a:gd name="connsiteY14" fmla="*/ 2191658 h 2293854"/>
                <a:gd name="connsiteX15" fmla="*/ 4865450 w 9394827"/>
                <a:gd name="connsiteY15" fmla="*/ 2293258 h 2293854"/>
                <a:gd name="connsiteX16" fmla="*/ 2935050 w 9394827"/>
                <a:gd name="connsiteY16" fmla="*/ 2133600 h 2293854"/>
                <a:gd name="connsiteX17" fmla="*/ 1164307 w 9394827"/>
                <a:gd name="connsiteY17" fmla="*/ 2206172 h 2293854"/>
                <a:gd name="connsiteX18" fmla="*/ 249907 w 9394827"/>
                <a:gd name="connsiteY18" fmla="*/ 2191658 h 2293854"/>
                <a:gd name="connsiteX19" fmla="*/ 162821 w 9394827"/>
                <a:gd name="connsiteY19" fmla="*/ 1828800 h 2293854"/>
                <a:gd name="connsiteX20" fmla="*/ 104764 w 9394827"/>
                <a:gd name="connsiteY20" fmla="*/ 1393372 h 2293854"/>
                <a:gd name="connsiteX0" fmla="*/ 104764 w 9394827"/>
                <a:gd name="connsiteY0" fmla="*/ 1407886 h 2308368"/>
                <a:gd name="connsiteX1" fmla="*/ 3165 w 9394827"/>
                <a:gd name="connsiteY1" fmla="*/ 638628 h 2308368"/>
                <a:gd name="connsiteX2" fmla="*/ 235393 w 9394827"/>
                <a:gd name="connsiteY2" fmla="*/ 145143 h 2308368"/>
                <a:gd name="connsiteX3" fmla="*/ 1411050 w 9394827"/>
                <a:gd name="connsiteY3" fmla="*/ 14514 h 2308368"/>
                <a:gd name="connsiteX4" fmla="*/ 3210821 w 9394827"/>
                <a:gd name="connsiteY4" fmla="*/ 58057 h 2308368"/>
                <a:gd name="connsiteX5" fmla="*/ 5591164 w 9394827"/>
                <a:gd name="connsiteY5" fmla="*/ 0 h 2308368"/>
                <a:gd name="connsiteX6" fmla="*/ 7202250 w 9394827"/>
                <a:gd name="connsiteY6" fmla="*/ 87086 h 2308368"/>
                <a:gd name="connsiteX7" fmla="*/ 8435964 w 9394827"/>
                <a:gd name="connsiteY7" fmla="*/ 145143 h 2308368"/>
                <a:gd name="connsiteX8" fmla="*/ 9248764 w 9394827"/>
                <a:gd name="connsiteY8" fmla="*/ 188686 h 2308368"/>
                <a:gd name="connsiteX9" fmla="*/ 9379393 w 9394827"/>
                <a:gd name="connsiteY9" fmla="*/ 653143 h 2308368"/>
                <a:gd name="connsiteX10" fmla="*/ 9379393 w 9394827"/>
                <a:gd name="connsiteY10" fmla="*/ 1494972 h 2308368"/>
                <a:gd name="connsiteX11" fmla="*/ 9263278 w 9394827"/>
                <a:gd name="connsiteY11" fmla="*/ 1944914 h 2308368"/>
                <a:gd name="connsiteX12" fmla="*/ 8900421 w 9394827"/>
                <a:gd name="connsiteY12" fmla="*/ 2206172 h 2308368"/>
                <a:gd name="connsiteX13" fmla="*/ 7405450 w 9394827"/>
                <a:gd name="connsiteY13" fmla="*/ 2307772 h 2308368"/>
                <a:gd name="connsiteX14" fmla="*/ 6142707 w 9394827"/>
                <a:gd name="connsiteY14" fmla="*/ 2206172 h 2308368"/>
                <a:gd name="connsiteX15" fmla="*/ 4865450 w 9394827"/>
                <a:gd name="connsiteY15" fmla="*/ 2307772 h 2308368"/>
                <a:gd name="connsiteX16" fmla="*/ 2935050 w 9394827"/>
                <a:gd name="connsiteY16" fmla="*/ 2148114 h 2308368"/>
                <a:gd name="connsiteX17" fmla="*/ 1164307 w 9394827"/>
                <a:gd name="connsiteY17" fmla="*/ 2220686 h 2308368"/>
                <a:gd name="connsiteX18" fmla="*/ 249907 w 9394827"/>
                <a:gd name="connsiteY18" fmla="*/ 2206172 h 2308368"/>
                <a:gd name="connsiteX19" fmla="*/ 162821 w 9394827"/>
                <a:gd name="connsiteY19" fmla="*/ 1843314 h 2308368"/>
                <a:gd name="connsiteX20" fmla="*/ 104764 w 9394827"/>
                <a:gd name="connsiteY20" fmla="*/ 1407886 h 2308368"/>
                <a:gd name="connsiteX0" fmla="*/ 104764 w 9394827"/>
                <a:gd name="connsiteY0" fmla="*/ 1422400 h 2322882"/>
                <a:gd name="connsiteX1" fmla="*/ 3165 w 9394827"/>
                <a:gd name="connsiteY1" fmla="*/ 653142 h 2322882"/>
                <a:gd name="connsiteX2" fmla="*/ 235393 w 9394827"/>
                <a:gd name="connsiteY2" fmla="*/ 159657 h 2322882"/>
                <a:gd name="connsiteX3" fmla="*/ 1411050 w 9394827"/>
                <a:gd name="connsiteY3" fmla="*/ 29028 h 2322882"/>
                <a:gd name="connsiteX4" fmla="*/ 3210821 w 9394827"/>
                <a:gd name="connsiteY4" fmla="*/ 72571 h 2322882"/>
                <a:gd name="connsiteX5" fmla="*/ 5591164 w 9394827"/>
                <a:gd name="connsiteY5" fmla="*/ 14514 h 2322882"/>
                <a:gd name="connsiteX6" fmla="*/ 7202250 w 9394827"/>
                <a:gd name="connsiteY6" fmla="*/ 101600 h 2322882"/>
                <a:gd name="connsiteX7" fmla="*/ 8508536 w 9394827"/>
                <a:gd name="connsiteY7" fmla="*/ 0 h 2322882"/>
                <a:gd name="connsiteX8" fmla="*/ 9248764 w 9394827"/>
                <a:gd name="connsiteY8" fmla="*/ 203200 h 2322882"/>
                <a:gd name="connsiteX9" fmla="*/ 9379393 w 9394827"/>
                <a:gd name="connsiteY9" fmla="*/ 667657 h 2322882"/>
                <a:gd name="connsiteX10" fmla="*/ 9379393 w 9394827"/>
                <a:gd name="connsiteY10" fmla="*/ 1509486 h 2322882"/>
                <a:gd name="connsiteX11" fmla="*/ 9263278 w 9394827"/>
                <a:gd name="connsiteY11" fmla="*/ 1959428 h 2322882"/>
                <a:gd name="connsiteX12" fmla="*/ 8900421 w 9394827"/>
                <a:gd name="connsiteY12" fmla="*/ 2220686 h 2322882"/>
                <a:gd name="connsiteX13" fmla="*/ 7405450 w 9394827"/>
                <a:gd name="connsiteY13" fmla="*/ 2322286 h 2322882"/>
                <a:gd name="connsiteX14" fmla="*/ 6142707 w 9394827"/>
                <a:gd name="connsiteY14" fmla="*/ 2220686 h 2322882"/>
                <a:gd name="connsiteX15" fmla="*/ 4865450 w 9394827"/>
                <a:gd name="connsiteY15" fmla="*/ 2322286 h 2322882"/>
                <a:gd name="connsiteX16" fmla="*/ 2935050 w 9394827"/>
                <a:gd name="connsiteY16" fmla="*/ 2162628 h 2322882"/>
                <a:gd name="connsiteX17" fmla="*/ 1164307 w 9394827"/>
                <a:gd name="connsiteY17" fmla="*/ 2235200 h 2322882"/>
                <a:gd name="connsiteX18" fmla="*/ 249907 w 9394827"/>
                <a:gd name="connsiteY18" fmla="*/ 2220686 h 2322882"/>
                <a:gd name="connsiteX19" fmla="*/ 162821 w 9394827"/>
                <a:gd name="connsiteY19" fmla="*/ 1857828 h 2322882"/>
                <a:gd name="connsiteX20" fmla="*/ 104764 w 9394827"/>
                <a:gd name="connsiteY20" fmla="*/ 1422400 h 23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94827" h="2322882">
                  <a:moveTo>
                    <a:pt x="104764" y="1422400"/>
                  </a:moveTo>
                  <a:cubicBezTo>
                    <a:pt x="78155" y="1221619"/>
                    <a:pt x="-18607" y="863599"/>
                    <a:pt x="3165" y="653142"/>
                  </a:cubicBezTo>
                  <a:cubicBezTo>
                    <a:pt x="24937" y="442685"/>
                    <a:pt x="746" y="263676"/>
                    <a:pt x="235393" y="159657"/>
                  </a:cubicBezTo>
                  <a:cubicBezTo>
                    <a:pt x="470041" y="55638"/>
                    <a:pt x="915145" y="43542"/>
                    <a:pt x="1411050" y="29028"/>
                  </a:cubicBezTo>
                  <a:cubicBezTo>
                    <a:pt x="2010974" y="43542"/>
                    <a:pt x="2514135" y="74990"/>
                    <a:pt x="3210821" y="72571"/>
                  </a:cubicBezTo>
                  <a:cubicBezTo>
                    <a:pt x="3907507" y="70152"/>
                    <a:pt x="4797716" y="33866"/>
                    <a:pt x="5591164" y="14514"/>
                  </a:cubicBezTo>
                  <a:cubicBezTo>
                    <a:pt x="6128193" y="43543"/>
                    <a:pt x="6716021" y="104019"/>
                    <a:pt x="7202250" y="101600"/>
                  </a:cubicBezTo>
                  <a:cubicBezTo>
                    <a:pt x="7688479" y="99181"/>
                    <a:pt x="8073107" y="33867"/>
                    <a:pt x="8508536" y="0"/>
                  </a:cubicBezTo>
                  <a:cubicBezTo>
                    <a:pt x="8755279" y="67733"/>
                    <a:pt x="9103621" y="91924"/>
                    <a:pt x="9248764" y="203200"/>
                  </a:cubicBezTo>
                  <a:cubicBezTo>
                    <a:pt x="9393907" y="314476"/>
                    <a:pt x="9357622" y="449943"/>
                    <a:pt x="9379393" y="667657"/>
                  </a:cubicBezTo>
                  <a:cubicBezTo>
                    <a:pt x="9401164" y="885371"/>
                    <a:pt x="9398745" y="1294191"/>
                    <a:pt x="9379393" y="1509486"/>
                  </a:cubicBezTo>
                  <a:cubicBezTo>
                    <a:pt x="9360041" y="1724781"/>
                    <a:pt x="9343107" y="1840895"/>
                    <a:pt x="9263278" y="1959428"/>
                  </a:cubicBezTo>
                  <a:cubicBezTo>
                    <a:pt x="9183449" y="2077961"/>
                    <a:pt x="9210059" y="2160210"/>
                    <a:pt x="8900421" y="2220686"/>
                  </a:cubicBezTo>
                  <a:cubicBezTo>
                    <a:pt x="8590783" y="2281162"/>
                    <a:pt x="7865069" y="2322286"/>
                    <a:pt x="7405450" y="2322286"/>
                  </a:cubicBezTo>
                  <a:cubicBezTo>
                    <a:pt x="6945831" y="2322286"/>
                    <a:pt x="6566040" y="2220686"/>
                    <a:pt x="6142707" y="2220686"/>
                  </a:cubicBezTo>
                  <a:cubicBezTo>
                    <a:pt x="5719374" y="2220686"/>
                    <a:pt x="5400059" y="2331962"/>
                    <a:pt x="4865450" y="2322286"/>
                  </a:cubicBezTo>
                  <a:cubicBezTo>
                    <a:pt x="4330841" y="2312610"/>
                    <a:pt x="3551907" y="2177142"/>
                    <a:pt x="2935050" y="2162628"/>
                  </a:cubicBezTo>
                  <a:cubicBezTo>
                    <a:pt x="2318193" y="2148114"/>
                    <a:pt x="1611831" y="2225524"/>
                    <a:pt x="1164307" y="2235200"/>
                  </a:cubicBezTo>
                  <a:cubicBezTo>
                    <a:pt x="716783" y="2244876"/>
                    <a:pt x="416821" y="2283581"/>
                    <a:pt x="249907" y="2220686"/>
                  </a:cubicBezTo>
                  <a:cubicBezTo>
                    <a:pt x="82993" y="2157791"/>
                    <a:pt x="187011" y="1990876"/>
                    <a:pt x="162821" y="1857828"/>
                  </a:cubicBezTo>
                  <a:cubicBezTo>
                    <a:pt x="138630" y="1724780"/>
                    <a:pt x="131373" y="1623181"/>
                    <a:pt x="104764" y="14224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2012076" y="244919"/>
            <a:ext cx="3492467" cy="6353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78289" y="1198332"/>
            <a:ext cx="1560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400" b="1" dirty="0">
                <a:solidFill>
                  <a:srgbClr val="D63721"/>
                </a:solidFill>
                <a:latin typeface="+mj-lt"/>
              </a:rPr>
              <a:t>GHI NHỚ</a:t>
            </a:r>
            <a:endParaRPr lang="en-US" sz="1800" b="1" dirty="0">
              <a:solidFill>
                <a:srgbClr val="D6372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681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07" y="507774"/>
            <a:ext cx="11721194" cy="19674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216" y="2475260"/>
            <a:ext cx="10847462" cy="415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24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7732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ounded Rectangle 4"/>
          <p:cNvSpPr/>
          <p:nvPr/>
        </p:nvSpPr>
        <p:spPr>
          <a:xfrm>
            <a:off x="2170611" y="1214846"/>
            <a:ext cx="7850777" cy="1515292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Cứu lấy cá voi!</a:t>
            </a:r>
            <a:endParaRPr 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DFFE42-3A13-416F-89AC-74ABBC36D0DB}"/>
              </a:ext>
            </a:extLst>
          </p:cNvPr>
          <p:cNvSpPr/>
          <p:nvPr/>
        </p:nvSpPr>
        <p:spPr>
          <a:xfrm rot="20795241">
            <a:off x="3549756" y="5917828"/>
            <a:ext cx="854451" cy="113723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F6309A-12C6-4934-A551-BAB898889DBA}"/>
              </a:ext>
            </a:extLst>
          </p:cNvPr>
          <p:cNvSpPr/>
          <p:nvPr/>
        </p:nvSpPr>
        <p:spPr>
          <a:xfrm rot="20795241">
            <a:off x="3446921" y="5741582"/>
            <a:ext cx="324678" cy="314528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B8F510-559F-4D2A-B30F-723022A5D8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1" y="174920"/>
            <a:ext cx="1179443" cy="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9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C563F50-E445-4D0E-89F8-8624678B1210}"/>
              </a:ext>
            </a:extLst>
          </p:cNvPr>
          <p:cNvGrpSpPr/>
          <p:nvPr/>
        </p:nvGrpSpPr>
        <p:grpSpPr>
          <a:xfrm>
            <a:off x="241188" y="657360"/>
            <a:ext cx="5396149" cy="3305945"/>
            <a:chOff x="169647" y="243510"/>
            <a:chExt cx="5299073" cy="322209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7078669-E554-4FE0-97D1-E1E4902A8A43}"/>
                </a:ext>
              </a:extLst>
            </p:cNvPr>
            <p:cNvGrpSpPr/>
            <p:nvPr/>
          </p:nvGrpSpPr>
          <p:grpSpPr>
            <a:xfrm>
              <a:off x="313371" y="243510"/>
              <a:ext cx="5155349" cy="3222093"/>
              <a:chOff x="234946" y="122991"/>
              <a:chExt cx="5155349" cy="3222093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290AB272-3D71-45EA-9802-E5090B20C7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4946" y="122991"/>
                <a:ext cx="5155349" cy="3222093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18D5464-C0DA-4BF2-99DC-1D46F94A5E36}"/>
                  </a:ext>
                </a:extLst>
              </p:cNvPr>
              <p:cNvSpPr/>
              <p:nvPr/>
            </p:nvSpPr>
            <p:spPr>
              <a:xfrm rot="10191871" flipV="1">
                <a:off x="1660108" y="2593298"/>
                <a:ext cx="427967" cy="45719"/>
              </a:xfrm>
              <a:prstGeom prst="rect">
                <a:avLst/>
              </a:prstGeom>
              <a:solidFill>
                <a:srgbClr val="7ED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73B6026-9D37-4C62-834E-048AE8BD24B6}"/>
                </a:ext>
              </a:extLst>
            </p:cNvPr>
            <p:cNvSpPr txBox="1"/>
            <p:nvPr/>
          </p:nvSpPr>
          <p:spPr>
            <a:xfrm>
              <a:off x="169647" y="243510"/>
              <a:ext cx="5155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ĐÊM QUA, MỘT C</a:t>
              </a:r>
              <a:r>
                <a: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Ơ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 BÃO LỚN ĐÃ XẢY RA N</a:t>
              </a:r>
              <a:r>
                <a: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Ơ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 VÙNG BIỂN CỦA CHÚ CÁ VOI 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19043A-CAE8-4F63-A148-49E7E1A257C3}"/>
              </a:ext>
            </a:extLst>
          </p:cNvPr>
          <p:cNvGrpSpPr/>
          <p:nvPr/>
        </p:nvGrpSpPr>
        <p:grpSpPr>
          <a:xfrm>
            <a:off x="5783694" y="-664829"/>
            <a:ext cx="5373482" cy="4093829"/>
            <a:chOff x="5612444" y="-573415"/>
            <a:chExt cx="5373482" cy="409382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F65EE3-0067-4F6E-9424-E1CEE26ACC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3" t="48904" r="35431"/>
            <a:stretch/>
          </p:blipFill>
          <p:spPr>
            <a:xfrm>
              <a:off x="5612444" y="298321"/>
              <a:ext cx="5155349" cy="322209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3935D0E-30F9-4500-BB0C-45938586AF33}"/>
                </a:ext>
              </a:extLst>
            </p:cNvPr>
            <p:cNvSpPr txBox="1"/>
            <p:nvPr/>
          </p:nvSpPr>
          <p:spPr>
            <a:xfrm>
              <a:off x="5830577" y="266442"/>
              <a:ext cx="5155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CƠN BÃO ĐÃ CUỐN CHÚ CÁ VOI ĐI XA VÀ SÁNG DẬY CHÚ BỊ MẮC CẠN TRÊN BÃI BIỂN</a:t>
              </a:r>
              <a:r>
                <a: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6" name="Slow_Times_Over_Here">
              <a:hlinkClick r:id="" action="ppaction://media"/>
              <a:extLst>
                <a:ext uri="{FF2B5EF4-FFF2-40B4-BE49-F238E27FC236}">
                  <a16:creationId xmlns:a16="http://schemas.microsoft.com/office/drawing/2014/main" id="{F5204339-7B0F-4C2B-A1D9-10F6FDF7DE5E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656255" y="-573415"/>
              <a:ext cx="487363" cy="487363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0AAA408-690B-48D6-9401-6A2939AA58DB}"/>
                </a:ext>
              </a:extLst>
            </p:cNvPr>
            <p:cNvSpPr/>
            <p:nvPr/>
          </p:nvSpPr>
          <p:spPr>
            <a:xfrm>
              <a:off x="8086369" y="2824140"/>
              <a:ext cx="825754" cy="71173"/>
            </a:xfrm>
            <a:prstGeom prst="rect">
              <a:avLst/>
            </a:prstGeom>
            <a:solidFill>
              <a:srgbClr val="7E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736755D-4572-4546-8D9B-5F3449F3556A}"/>
                </a:ext>
              </a:extLst>
            </p:cNvPr>
            <p:cNvSpPr/>
            <p:nvPr/>
          </p:nvSpPr>
          <p:spPr>
            <a:xfrm rot="21373335">
              <a:off x="8027780" y="2525823"/>
              <a:ext cx="324678" cy="314528"/>
            </a:xfrm>
            <a:prstGeom prst="rect">
              <a:avLst/>
            </a:prstGeom>
            <a:solidFill>
              <a:srgbClr val="7E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E763A19-C9D5-4DAD-9127-05EA9D278895}"/>
              </a:ext>
            </a:extLst>
          </p:cNvPr>
          <p:cNvGrpSpPr/>
          <p:nvPr/>
        </p:nvGrpSpPr>
        <p:grpSpPr>
          <a:xfrm>
            <a:off x="1596217" y="3588594"/>
            <a:ext cx="5191884" cy="3269406"/>
            <a:chOff x="202429" y="3465603"/>
            <a:chExt cx="5191884" cy="326940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DFDA359-3DE7-4AF9-AAA1-6A54026F4B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1233"/>
            <a:stretch/>
          </p:blipFill>
          <p:spPr>
            <a:xfrm>
              <a:off x="234946" y="3465603"/>
              <a:ext cx="5159367" cy="326940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68BF051-B132-4C33-B573-E012D46AEA8D}"/>
                </a:ext>
              </a:extLst>
            </p:cNvPr>
            <p:cNvSpPr txBox="1"/>
            <p:nvPr/>
          </p:nvSpPr>
          <p:spPr>
            <a:xfrm>
              <a:off x="202429" y="3465603"/>
              <a:ext cx="5187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MỘT ĐÁM MÂY</a:t>
              </a:r>
              <a:r>
                <a: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ĐEN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HỨA SẼ GIÚP CHÚ NẾU CÓ NGƯỜI </a:t>
              </a:r>
              <a:r>
                <a:rPr lang="vi-VN" dirty="0">
                  <a:solidFill>
                    <a:prstClr val="white"/>
                  </a:solidFill>
                  <a:highlight>
                    <a:srgbClr val="000000"/>
                  </a:highligh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ĐỌC ĐÚNG MẬT MÃ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0000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CỦA MÂY </a:t>
              </a:r>
              <a:r>
                <a:rPr lang="vi-VN" noProof="0" dirty="0">
                  <a:solidFill>
                    <a:prstClr val="white"/>
                  </a:solidFill>
                  <a:highlight>
                    <a:srgbClr val="000000"/>
                  </a:highligh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ĐEN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6CEC3DC-FBC1-4EEF-8A7E-C845DD7549C5}"/>
                </a:ext>
              </a:extLst>
            </p:cNvPr>
            <p:cNvSpPr/>
            <p:nvPr/>
          </p:nvSpPr>
          <p:spPr>
            <a:xfrm rot="192564">
              <a:off x="2179297" y="5095574"/>
              <a:ext cx="1817317" cy="263962"/>
            </a:xfrm>
            <a:prstGeom prst="rect">
              <a:avLst/>
            </a:prstGeom>
            <a:solidFill>
              <a:srgbClr val="95C0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744C137-23FD-4A61-8194-E625D7222C12}"/>
                </a:ext>
              </a:extLst>
            </p:cNvPr>
            <p:cNvSpPr/>
            <p:nvPr/>
          </p:nvSpPr>
          <p:spPr>
            <a:xfrm>
              <a:off x="1986866" y="6362226"/>
              <a:ext cx="346759" cy="45719"/>
            </a:xfrm>
            <a:prstGeom prst="rect">
              <a:avLst/>
            </a:prstGeom>
            <a:solidFill>
              <a:srgbClr val="7E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0DBD1C4E-C6EE-428A-AEEF-124203461E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4" y="46048"/>
            <a:ext cx="1179443" cy="51144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8CA658F-60A8-47E0-BE57-AFDB22CB9A79}"/>
              </a:ext>
            </a:extLst>
          </p:cNvPr>
          <p:cNvSpPr/>
          <p:nvPr/>
        </p:nvSpPr>
        <p:spPr>
          <a:xfrm rot="20914512">
            <a:off x="6721109" y="4179243"/>
            <a:ext cx="4074289" cy="2088107"/>
          </a:xfrm>
          <a:prstGeom prst="rect">
            <a:avLst/>
          </a:prstGeom>
          <a:solidFill>
            <a:srgbClr val="FF770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kumimoji="0" lang="vi-VN" sz="280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đọc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đún</a:t>
            </a:r>
            <a:r>
              <a:rPr kumimoji="0" lang="vi-VN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</a:t>
            </a:r>
            <a:r>
              <a:rPr kumimoji="0" lang="vi-VN" sz="280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các tiếng, từ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giúp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voi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tội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nghiệp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về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nhé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09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 rot="164732">
            <a:off x="5537031" y="3569794"/>
            <a:ext cx="3913794" cy="487316"/>
          </a:xfrm>
          <a:prstGeom prst="rect">
            <a:avLst/>
          </a:prstGeom>
          <a:solidFill>
            <a:srgbClr val="8FBBE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1103086" y="41007"/>
            <a:ext cx="5877439" cy="2080541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397934" y="760434"/>
              <a:ext cx="618465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4400" dirty="0">
                  <a:solidFill>
                    <a:prstClr val="black"/>
                  </a:solidFill>
                  <a:latin typeface="UTM Avo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bông sen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6980523" y="-300651"/>
            <a:ext cx="5049681" cy="5658084"/>
            <a:chOff x="7636547" y="-367116"/>
            <a:chExt cx="4190774" cy="508827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25210">
              <a:off x="7798453" y="-367116"/>
              <a:ext cx="4028868" cy="47158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7636547" y="4244049"/>
              <a:ext cx="3750825" cy="477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007" y="4397857"/>
            <a:ext cx="10331657" cy="2818832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AD75860-9F81-4165-A3C2-829D5EEFD74A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1 …</a:t>
            </a:r>
          </a:p>
        </p:txBody>
      </p:sp>
      <p:sp>
        <p:nvSpPr>
          <p:cNvPr id="17" name="Rectangle 16"/>
          <p:cNvSpPr/>
          <p:nvPr/>
        </p:nvSpPr>
        <p:spPr>
          <a:xfrm rot="164732">
            <a:off x="5384631" y="3417394"/>
            <a:ext cx="3913794" cy="487316"/>
          </a:xfrm>
          <a:prstGeom prst="rect">
            <a:avLst/>
          </a:prstGeom>
          <a:solidFill>
            <a:srgbClr val="8FBBE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7386BA5-1D93-4FA5-8C68-3C452EEE2831}"/>
              </a:ext>
            </a:extLst>
          </p:cNvPr>
          <p:cNvSpPr/>
          <p:nvPr/>
        </p:nvSpPr>
        <p:spPr>
          <a:xfrm>
            <a:off x="5055256" y="6114839"/>
            <a:ext cx="854451" cy="113723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8317D4-94AA-479A-ACA0-75306BA3338D}"/>
              </a:ext>
            </a:extLst>
          </p:cNvPr>
          <p:cNvSpPr/>
          <p:nvPr/>
        </p:nvSpPr>
        <p:spPr>
          <a:xfrm rot="431937">
            <a:off x="4953314" y="5862392"/>
            <a:ext cx="324678" cy="314528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71A31D0-7B24-44ED-AFB9-715D6C1E356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1" y="174920"/>
            <a:ext cx="1179443" cy="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2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7.40741E-7 L -0.03723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022" y="4397857"/>
            <a:ext cx="10331657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1281674" y="41007"/>
            <a:ext cx="5698851" cy="2055040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397934" y="775415"/>
              <a:ext cx="61846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quả mướp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841" y="1489802"/>
            <a:ext cx="3367875" cy="4774365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0F92439-966E-4604-B29A-CA37D30E35D7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2 …</a:t>
            </a:r>
          </a:p>
        </p:txBody>
      </p:sp>
      <p:sp>
        <p:nvSpPr>
          <p:cNvPr id="18" name="Rectangle 17"/>
          <p:cNvSpPr/>
          <p:nvPr/>
        </p:nvSpPr>
        <p:spPr>
          <a:xfrm rot="164732">
            <a:off x="5384631" y="3417394"/>
            <a:ext cx="3913794" cy="487316"/>
          </a:xfrm>
          <a:prstGeom prst="rect">
            <a:avLst/>
          </a:prstGeom>
          <a:solidFill>
            <a:srgbClr val="8FBBE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5A28C91-E3C3-401A-96AA-3C964AE3A6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7091933-FE12-4C16-B474-A26A05985D9A}"/>
              </a:ext>
            </a:extLst>
          </p:cNvPr>
          <p:cNvSpPr/>
          <p:nvPr/>
        </p:nvSpPr>
        <p:spPr>
          <a:xfrm>
            <a:off x="5055256" y="6114839"/>
            <a:ext cx="854451" cy="113723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BE62A7F-2CFA-4BE5-BA13-930F335B1FCD}"/>
              </a:ext>
            </a:extLst>
          </p:cNvPr>
          <p:cNvSpPr/>
          <p:nvPr/>
        </p:nvSpPr>
        <p:spPr>
          <a:xfrm rot="431937">
            <a:off x="4953314" y="5862392"/>
            <a:ext cx="324678" cy="314528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6AC23DC-C2AD-4A8F-98D7-D23F658F9773}"/>
              </a:ext>
            </a:extLst>
          </p:cNvPr>
          <p:cNvGrpSpPr/>
          <p:nvPr/>
        </p:nvGrpSpPr>
        <p:grpSpPr>
          <a:xfrm>
            <a:off x="7059382" y="-500630"/>
            <a:ext cx="5049681" cy="5658084"/>
            <a:chOff x="7636547" y="-367116"/>
            <a:chExt cx="4190774" cy="508827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BAFF7DE-2323-49A4-AF37-260CCD6D1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25210">
              <a:off x="7798453" y="-367116"/>
              <a:ext cx="4028868" cy="471589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6E0E7D1-7CEA-486D-87BD-E8EAD81EA946}"/>
                </a:ext>
              </a:extLst>
            </p:cNvPr>
            <p:cNvSpPr txBox="1"/>
            <p:nvPr/>
          </p:nvSpPr>
          <p:spPr>
            <a:xfrm>
              <a:off x="7636547" y="4244049"/>
              <a:ext cx="3750825" cy="477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27C63F63-057C-4878-A209-E993669541E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1" y="174920"/>
            <a:ext cx="1179443" cy="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0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6 7.40741E-7 L -0.02578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030" y="4397857"/>
            <a:ext cx="10331657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1959429" y="41007"/>
            <a:ext cx="5021096" cy="2022502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397934" y="748413"/>
              <a:ext cx="61846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bếp lửa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2E6EF1A-9C01-4C75-A034-B3BC57B74AB1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3 …</a:t>
            </a:r>
          </a:p>
        </p:txBody>
      </p:sp>
      <p:sp>
        <p:nvSpPr>
          <p:cNvPr id="18" name="Rectangle 17"/>
          <p:cNvSpPr/>
          <p:nvPr/>
        </p:nvSpPr>
        <p:spPr>
          <a:xfrm rot="164732">
            <a:off x="5384631" y="3417394"/>
            <a:ext cx="3913794" cy="487316"/>
          </a:xfrm>
          <a:prstGeom prst="rect">
            <a:avLst/>
          </a:prstGeom>
          <a:solidFill>
            <a:srgbClr val="8FBBE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E9393A6-4DE6-4A33-BC02-630B2910DC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38A4269-37AA-4220-95E7-B8FB04BF3903}"/>
              </a:ext>
            </a:extLst>
          </p:cNvPr>
          <p:cNvSpPr/>
          <p:nvPr/>
        </p:nvSpPr>
        <p:spPr>
          <a:xfrm>
            <a:off x="5055256" y="6114839"/>
            <a:ext cx="854451" cy="113723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AAAE9E-3BD3-4286-B48A-F73ADD1B6705}"/>
              </a:ext>
            </a:extLst>
          </p:cNvPr>
          <p:cNvSpPr/>
          <p:nvPr/>
        </p:nvSpPr>
        <p:spPr>
          <a:xfrm rot="431937">
            <a:off x="4953314" y="5862392"/>
            <a:ext cx="324678" cy="314528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99AE54D-5F27-48D9-ABA4-3AE3C71E7076}"/>
              </a:ext>
            </a:extLst>
          </p:cNvPr>
          <p:cNvGrpSpPr/>
          <p:nvPr/>
        </p:nvGrpSpPr>
        <p:grpSpPr>
          <a:xfrm>
            <a:off x="6980523" y="-300651"/>
            <a:ext cx="5049681" cy="5658084"/>
            <a:chOff x="7636547" y="-367116"/>
            <a:chExt cx="4190774" cy="508827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CDC2CB7-C648-4B25-ABED-B7AB97576E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25210">
              <a:off x="7798453" y="-367116"/>
              <a:ext cx="4028868" cy="471589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D7C3D8B-CD19-4771-9B42-313DCECF27C0}"/>
                </a:ext>
              </a:extLst>
            </p:cNvPr>
            <p:cNvSpPr txBox="1"/>
            <p:nvPr/>
          </p:nvSpPr>
          <p:spPr>
            <a:xfrm>
              <a:off x="7636547" y="4244049"/>
              <a:ext cx="3750825" cy="477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0461B731-4CD2-4B63-B1CF-BB1E2304A3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1" y="174920"/>
            <a:ext cx="1179443" cy="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6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7.40741E-7 L -0.05039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718" y="4397857"/>
            <a:ext cx="10331657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1793051" y="0"/>
            <a:ext cx="5187474" cy="2196448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397934" y="801381"/>
              <a:ext cx="61846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thiên nga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7D932A-3F36-49B3-8E85-179DB38343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4"/>
            <a:ext cx="3189952" cy="2196448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2AA5FC8-73F2-45D5-86F3-18AA4C38D830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4 …</a:t>
            </a:r>
          </a:p>
        </p:txBody>
      </p:sp>
      <p:sp>
        <p:nvSpPr>
          <p:cNvPr id="19" name="Rectangle 18"/>
          <p:cNvSpPr/>
          <p:nvPr/>
        </p:nvSpPr>
        <p:spPr>
          <a:xfrm rot="164732">
            <a:off x="5384631" y="3417394"/>
            <a:ext cx="3913794" cy="487316"/>
          </a:xfrm>
          <a:prstGeom prst="rect">
            <a:avLst/>
          </a:prstGeom>
          <a:solidFill>
            <a:srgbClr val="8FBBE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A617ECA-8DAE-44AA-95C9-617ED3A99B8B}"/>
              </a:ext>
            </a:extLst>
          </p:cNvPr>
          <p:cNvSpPr/>
          <p:nvPr/>
        </p:nvSpPr>
        <p:spPr>
          <a:xfrm>
            <a:off x="5055256" y="6114839"/>
            <a:ext cx="854451" cy="113723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5AC8C8-D5B8-4222-961D-346953E5C463}"/>
              </a:ext>
            </a:extLst>
          </p:cNvPr>
          <p:cNvSpPr/>
          <p:nvPr/>
        </p:nvSpPr>
        <p:spPr>
          <a:xfrm rot="431937">
            <a:off x="4953314" y="5862392"/>
            <a:ext cx="324678" cy="314528"/>
          </a:xfrm>
          <a:prstGeom prst="rect">
            <a:avLst/>
          </a:prstGeom>
          <a:solidFill>
            <a:srgbClr val="8ED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A3A64F6-BCCD-4538-AC94-E3C1A4764460}"/>
              </a:ext>
            </a:extLst>
          </p:cNvPr>
          <p:cNvGrpSpPr/>
          <p:nvPr/>
        </p:nvGrpSpPr>
        <p:grpSpPr>
          <a:xfrm>
            <a:off x="6980523" y="-300651"/>
            <a:ext cx="5049681" cy="5658084"/>
            <a:chOff x="7636547" y="-367116"/>
            <a:chExt cx="4190774" cy="5088271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94A1EC05-0F25-4511-AE72-915406FD5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25210">
              <a:off x="7798453" y="-367116"/>
              <a:ext cx="4028868" cy="4715891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91D797C-C38E-4DF3-B5CE-DCF65725C959}"/>
                </a:ext>
              </a:extLst>
            </p:cNvPr>
            <p:cNvSpPr txBox="1"/>
            <p:nvPr/>
          </p:nvSpPr>
          <p:spPr>
            <a:xfrm>
              <a:off x="7636547" y="4244049"/>
              <a:ext cx="3750825" cy="477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DDFF6959-CCC6-4B4E-A975-68B97A4D4C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1" y="174920"/>
            <a:ext cx="1179443" cy="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7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7.40741E-7 L -0.1082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30" y="4397857"/>
            <a:ext cx="10331657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2104571" y="41007"/>
            <a:ext cx="4875954" cy="2014880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397934" y="801381"/>
              <a:ext cx="61846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4000" dirty="0">
                  <a:solidFill>
                    <a:prstClr val="black"/>
                  </a:solidFill>
                  <a:latin typeface="UTM Avo" panose="02040603050506020204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tập võ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447" y="1219754"/>
            <a:ext cx="3367875" cy="4774365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9F2C735-DF35-44E5-B811-F98B80E135E0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CUỐI …</a:t>
            </a:r>
          </a:p>
        </p:txBody>
      </p:sp>
      <p:pic>
        <p:nvPicPr>
          <p:cNvPr id="2" name="Skip_To_My_Lou">
            <a:hlinkClick r:id="" action="ppaction://media"/>
            <a:extLst>
              <a:ext uri="{FF2B5EF4-FFF2-40B4-BE49-F238E27FC236}">
                <a16:creationId xmlns:a16="http://schemas.microsoft.com/office/drawing/2014/main" id="{09F0C201-987D-44AB-8BA4-8AE7C4C1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4029622"/>
            <a:ext cx="487363" cy="4873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64732">
            <a:off x="5384631" y="3417394"/>
            <a:ext cx="3913794" cy="487316"/>
          </a:xfrm>
          <a:prstGeom prst="rect">
            <a:avLst/>
          </a:prstGeom>
          <a:solidFill>
            <a:srgbClr val="8FBBE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86558" y="2240617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777" y="2006569"/>
            <a:ext cx="1905000" cy="19335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2614" y="4429035"/>
            <a:ext cx="3185325" cy="2196448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04DB06AB-06EE-40A9-B028-84ECDA05DB9F}"/>
              </a:ext>
            </a:extLst>
          </p:cNvPr>
          <p:cNvGrpSpPr/>
          <p:nvPr/>
        </p:nvGrpSpPr>
        <p:grpSpPr>
          <a:xfrm>
            <a:off x="6980523" y="-300651"/>
            <a:ext cx="5049681" cy="5658084"/>
            <a:chOff x="7636547" y="-367116"/>
            <a:chExt cx="4190774" cy="508827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6916B12-4601-4888-BAA9-BF23EC0E6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25210">
              <a:off x="7798453" y="-367116"/>
              <a:ext cx="4028868" cy="471589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E23D84B-4A78-4A18-A7FA-8E5134BA20E3}"/>
                </a:ext>
              </a:extLst>
            </p:cNvPr>
            <p:cNvSpPr txBox="1"/>
            <p:nvPr/>
          </p:nvSpPr>
          <p:spPr>
            <a:xfrm>
              <a:off x="7636547" y="4244049"/>
              <a:ext cx="3750825" cy="477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E2A0D90-DF9A-46EF-9DD8-6A4632EBADA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1" y="174920"/>
            <a:ext cx="1179443" cy="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06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7.40741E-7 L -0.1138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1.875E-6 1.48148E-6 C 0.02461 -0.08102 0.07813 -0.24931 0.14232 -0.24977 C 0.20039 -0.24375 0.24427 -0.06065 0.25 1.48148E-6 " pathEditMode="relative" rAng="0" ptsTypes="AAA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plash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8" presetClass="emph" presetSubtype="0" autoRev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-1800000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226</Words>
  <Application>Microsoft Office PowerPoint</Application>
  <PresentationFormat>Widescreen</PresentationFormat>
  <Paragraphs>35</Paragraphs>
  <Slides>22</Slides>
  <Notes>5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Calibri Light</vt:lpstr>
      <vt:lpstr>Arial</vt:lpstr>
      <vt:lpstr>Times New Roman</vt:lpstr>
      <vt:lpstr>Tahoma</vt:lpstr>
      <vt:lpstr>UTM Avo</vt:lpstr>
      <vt:lpstr>Calibri</vt:lpstr>
      <vt:lpstr>微软雅黑</vt:lpstr>
      <vt:lpstr>Office Theme</vt:lpstr>
      <vt:lpstr>1_Office Theme</vt:lpstr>
      <vt:lpstr>2_Office Theme</vt:lpstr>
      <vt:lpstr>3_Office Theme</vt:lpstr>
      <vt:lpstr>4_Office Theme</vt:lpstr>
      <vt:lpstr>Tuần 18      Ôn tập cuối học kì 1 (Tiết 11+12)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47</cp:revision>
  <dcterms:created xsi:type="dcterms:W3CDTF">2021-11-01T08:16:43Z</dcterms:created>
  <dcterms:modified xsi:type="dcterms:W3CDTF">2021-12-01T05:21:29Z</dcterms:modified>
</cp:coreProperties>
</file>