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6"/>
  </p:notesMasterIdLst>
  <p:sldIdLst>
    <p:sldId id="256" r:id="rId2"/>
    <p:sldId id="278" r:id="rId3"/>
    <p:sldId id="275" r:id="rId4"/>
    <p:sldId id="279" r:id="rId5"/>
    <p:sldId id="315" r:id="rId6"/>
    <p:sldId id="304" r:id="rId7"/>
    <p:sldId id="305" r:id="rId8"/>
    <p:sldId id="306" r:id="rId9"/>
    <p:sldId id="317" r:id="rId10"/>
    <p:sldId id="316" r:id="rId11"/>
    <p:sldId id="276" r:id="rId12"/>
    <p:sldId id="294" r:id="rId13"/>
    <p:sldId id="296" r:id="rId14"/>
    <p:sldId id="270" r:id="rId15"/>
  </p:sldIdLst>
  <p:sldSz cx="12192000" cy="6858000"/>
  <p:notesSz cx="6858000" cy="9144000"/>
  <p:embeddedFontLst>
    <p:embeddedFont>
      <p:font typeface="Arial-Rounded" panose="020B0500000000000000" charset="0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UTM Avo" panose="02040603050506020204" pitchFamily="18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119"/>
    <a:srgbClr val="FF7707"/>
    <a:srgbClr val="FFAF6C"/>
    <a:srgbClr val="FFFFFF"/>
    <a:srgbClr val="FFFF99"/>
    <a:srgbClr val="404040"/>
    <a:srgbClr val="FFF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235" autoAdjust="0"/>
    <p:restoredTop sz="94660"/>
  </p:normalViewPr>
  <p:slideViewPr>
    <p:cSldViewPr snapToGrid="0">
      <p:cViewPr varScale="1">
        <p:scale>
          <a:sx n="72" d="100"/>
          <a:sy n="72" d="100"/>
        </p:scale>
        <p:origin x="52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5EF95E-567B-46B7-91CB-61E3603ACB7C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0383F7-B683-4740-BF7A-3C1133ACE5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780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5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vi-VN" dirty="0"/>
              <a:t>Thầy cô bấm vào các cây cỏ để dẫn đến các từ cần đọc</a:t>
            </a:r>
          </a:p>
          <a:p>
            <a:pPr marL="171450" indent="-171450">
              <a:buFontTx/>
              <a:buChar char="-"/>
            </a:pPr>
            <a:r>
              <a:rPr lang="vi-VN" dirty="0"/>
              <a:t>Bấm vào “súp lơ” ở góc dưới để quay trở về đây.</a:t>
            </a:r>
          </a:p>
          <a:p>
            <a:pPr marL="171450" indent="-171450">
              <a:buFontTx/>
              <a:buChar char="-"/>
            </a:pPr>
            <a:r>
              <a:rPr lang="vi-VN" dirty="0"/>
              <a:t>Chọn mũi tên đỏ để chuyển đến ND tiếp theo của bài học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6014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3D44AB91-A8C2-45A2-A8DC-9C24C78B8DE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0011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Click </a:t>
            </a:r>
            <a:r>
              <a:rPr lang="en-US" dirty="0" err="1"/>
              <a:t>từng</a:t>
            </a:r>
            <a:r>
              <a:rPr lang="en-US" baseline="0" dirty="0"/>
              <a:t> </a:t>
            </a:r>
            <a:r>
              <a:rPr lang="en-US" baseline="0" dirty="0" err="1"/>
              <a:t>loại</a:t>
            </a:r>
            <a:r>
              <a:rPr lang="en-US" baseline="0" dirty="0"/>
              <a:t> </a:t>
            </a:r>
            <a:r>
              <a:rPr lang="en-US" baseline="0" dirty="0" err="1"/>
              <a:t>rau</a:t>
            </a:r>
            <a:r>
              <a:rPr lang="en-US" baseline="0" dirty="0"/>
              <a:t> </a:t>
            </a:r>
            <a:r>
              <a:rPr lang="en-US" baseline="0" dirty="0" err="1"/>
              <a:t>củ</a:t>
            </a:r>
            <a:r>
              <a:rPr lang="en-US" baseline="0" dirty="0"/>
              <a:t> </a:t>
            </a:r>
            <a:r>
              <a:rPr lang="en-US" baseline="0" dirty="0" err="1"/>
              <a:t>để</a:t>
            </a:r>
            <a:r>
              <a:rPr lang="en-US" baseline="0" dirty="0"/>
              <a:t> ra </a:t>
            </a:r>
            <a:r>
              <a:rPr lang="en-US" baseline="0" dirty="0" err="1"/>
              <a:t>đáp</a:t>
            </a:r>
            <a:r>
              <a:rPr lang="en-US" baseline="0" dirty="0"/>
              <a:t> </a:t>
            </a:r>
            <a:r>
              <a:rPr lang="en-US" baseline="0" dirty="0" err="1"/>
              <a:t>án</a:t>
            </a:r>
            <a:r>
              <a:rPr lang="en-US" baseline="0" dirty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3D44AB91-A8C2-45A2-A8DC-9C24C78B8DE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0011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3D44AB91-A8C2-45A2-A8DC-9C24C78B8DE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0011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3D44AB91-A8C2-45A2-A8DC-9C24C78B8DE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0011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Click từng</a:t>
            </a:r>
            <a:r>
              <a:rPr lang="en-US" baseline="0"/>
              <a:t> loại rau củ để ra đáp án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3D44AB91-A8C2-45A2-A8DC-9C24C78B8DE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0011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4412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C6A0C5-A58D-497D-87A0-F926B583C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184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3AE678F-A982-4A11-B6D5-E4EA8E0CA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6700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312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33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811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48675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157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314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208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7524DFA-13F6-43C0-9053-95A339ACE8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925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FCD88A7-8EBB-43E1-AB26-941303AA5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424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339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85" r:id="rId3"/>
    <p:sldLayoutId id="2147483652" r:id="rId4"/>
    <p:sldLayoutId id="2147483651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5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image" Target="../media/image17.png"/><Relationship Id="rId5" Type="http://schemas.openxmlformats.org/officeDocument/2006/relationships/slide" Target="slide5.xml"/><Relationship Id="rId4" Type="http://schemas.openxmlformats.org/officeDocument/2006/relationships/audio" Target="../media/audio1.wav"/><Relationship Id="rId9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image" Target="../media/image10.png"/><Relationship Id="rId7" Type="http://schemas.openxmlformats.org/officeDocument/2006/relationships/slide" Target="slide9.xml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gif"/><Relationship Id="rId11" Type="http://schemas.openxmlformats.org/officeDocument/2006/relationships/slide" Target="slide11.xml"/><Relationship Id="rId5" Type="http://schemas.openxmlformats.org/officeDocument/2006/relationships/slide" Target="slide6.xml"/><Relationship Id="rId10" Type="http://schemas.openxmlformats.org/officeDocument/2006/relationships/slide" Target="slide10.xml"/><Relationship Id="rId4" Type="http://schemas.openxmlformats.org/officeDocument/2006/relationships/image" Target="../media/image11.png"/><Relationship Id="rId9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audio" Target="../media/audio1.wav"/><Relationship Id="rId9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17.png"/><Relationship Id="rId5" Type="http://schemas.openxmlformats.org/officeDocument/2006/relationships/slide" Target="slide5.xml"/><Relationship Id="rId10" Type="http://schemas.openxmlformats.org/officeDocument/2006/relationships/image" Target="../media/image18.png"/><Relationship Id="rId4" Type="http://schemas.openxmlformats.org/officeDocument/2006/relationships/audio" Target="../media/audio1.wav"/><Relationship Id="rId9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17.png"/><Relationship Id="rId5" Type="http://schemas.openxmlformats.org/officeDocument/2006/relationships/slide" Target="slide5.xml"/><Relationship Id="rId10" Type="http://schemas.openxmlformats.org/officeDocument/2006/relationships/image" Target="../media/image18.png"/><Relationship Id="rId4" Type="http://schemas.openxmlformats.org/officeDocument/2006/relationships/audio" Target="../media/audio1.wav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audio" Target="../media/audio1.wav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>
            <a:spLocks noGrp="1"/>
          </p:cNvSpPr>
          <p:nvPr>
            <p:ph type="ctrTitle"/>
          </p:nvPr>
        </p:nvSpPr>
        <p:spPr>
          <a:xfrm>
            <a:off x="144235" y="859528"/>
            <a:ext cx="12326062" cy="31527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b" anchorCtr="0">
            <a:noAutofit/>
          </a:bodyPr>
          <a:lstStyle/>
          <a:p>
            <a:pPr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ts val="990"/>
            </a:pPr>
            <a:r>
              <a:rPr lang="en-US" sz="5400" b="1" dirty="0" err="1">
                <a:solidFill>
                  <a:srgbClr val="002060"/>
                </a:solidFill>
              </a:rPr>
              <a:t>Tuần</a:t>
            </a:r>
            <a:r>
              <a:rPr lang="en-US" sz="5400" b="1" dirty="0">
                <a:solidFill>
                  <a:srgbClr val="002060"/>
                </a:solidFill>
              </a:rPr>
              <a:t> </a:t>
            </a:r>
            <a:r>
              <a:rPr lang="vi-VN" sz="5400" b="1" dirty="0">
                <a:solidFill>
                  <a:srgbClr val="002060"/>
                </a:solidFill>
              </a:rPr>
              <a:t>1</a:t>
            </a:r>
            <a:r>
              <a:rPr lang="en-US" sz="5400" b="1" dirty="0">
                <a:solidFill>
                  <a:srgbClr val="002060"/>
                </a:solidFill>
              </a:rPr>
              <a:t>8</a:t>
            </a:r>
            <a:r>
              <a:rPr lang="vi-VN" sz="5400" b="1" dirty="0">
                <a:solidFill>
                  <a:srgbClr val="002060"/>
                </a:solidFill>
              </a:rPr>
              <a:t> </a:t>
            </a:r>
            <a:br>
              <a:rPr lang="vi-VN" sz="5400" b="1" dirty="0">
                <a:solidFill>
                  <a:srgbClr val="002060"/>
                </a:solidFill>
              </a:rPr>
            </a:br>
            <a:r>
              <a:rPr lang="vi-VN" sz="5400" b="1" dirty="0">
                <a:solidFill>
                  <a:srgbClr val="FF0000"/>
                </a:solidFill>
              </a:rPr>
              <a:t>Ôn tập cuối học kì 1</a:t>
            </a:r>
            <a:r>
              <a:rPr lang="en-US" sz="5400" b="1" dirty="0">
                <a:solidFill>
                  <a:srgbClr val="FF0000"/>
                </a:solidFill>
              </a:rPr>
              <a:t> </a:t>
            </a:r>
            <a:r>
              <a:rPr lang="vi-VN" sz="4400" dirty="0">
                <a:solidFill>
                  <a:srgbClr val="FF0000"/>
                </a:solidFill>
              </a:rPr>
              <a:t>(Tiết 10)</a:t>
            </a:r>
            <a:endParaRPr sz="5400" dirty="0">
              <a:solidFill>
                <a:srgbClr val="FF0000"/>
              </a:solidFill>
            </a:endParaRPr>
          </a:p>
          <a:p>
            <a:pPr algn="l">
              <a:spcBef>
                <a:spcPts val="0"/>
              </a:spcBef>
              <a:buClr>
                <a:schemeClr val="lt1"/>
              </a:buClr>
              <a:buSzPct val="53333"/>
            </a:pPr>
            <a:endParaRPr sz="4267" dirty="0"/>
          </a:p>
        </p:txBody>
      </p:sp>
      <p:sp>
        <p:nvSpPr>
          <p:cNvPr id="55" name="Google Shape;55;p1"/>
          <p:cNvSpPr/>
          <p:nvPr/>
        </p:nvSpPr>
        <p:spPr>
          <a:xfrm>
            <a:off x="8346702" y="123575"/>
            <a:ext cx="283350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defTabSz="914377"/>
            <a:r>
              <a:rPr lang="en-US" sz="3200" dirty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TIẾNG VIỆT </a:t>
            </a:r>
            <a:r>
              <a:rPr lang="vi-VN" sz="3200" dirty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dirty="0">
              <a:solidFill>
                <a:prstClr val="black"/>
              </a:solidFill>
              <a:latin typeface="UTM Avo"/>
            </a:endParaRPr>
          </a:p>
        </p:txBody>
      </p:sp>
      <p:sp>
        <p:nvSpPr>
          <p:cNvPr id="56" name="Google Shape;56;p1"/>
          <p:cNvSpPr/>
          <p:nvPr/>
        </p:nvSpPr>
        <p:spPr>
          <a:xfrm>
            <a:off x="10120671" y="628716"/>
            <a:ext cx="1013400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 defTabSz="914377"/>
            <a:r>
              <a:rPr lang="en-US" sz="2400" dirty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Tập </a:t>
            </a:r>
            <a:r>
              <a:rPr lang="vi-VN" sz="2400" dirty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dirty="0">
              <a:solidFill>
                <a:prstClr val="black"/>
              </a:solidFill>
              <a:latin typeface="UTM Av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Ham Character clipart. Free download transparent .PNG | Creazilla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1401" y="5890516"/>
            <a:ext cx="795705" cy="880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936296C5-17F4-47D7-864F-633A37AD9D72}"/>
              </a:ext>
            </a:extLst>
          </p:cNvPr>
          <p:cNvSpPr/>
          <p:nvPr/>
        </p:nvSpPr>
        <p:spPr>
          <a:xfrm>
            <a:off x="3374036" y="2656895"/>
            <a:ext cx="6178982" cy="921551"/>
          </a:xfrm>
          <a:prstGeom prst="rect">
            <a:avLst/>
          </a:prstGeom>
          <a:solidFill>
            <a:srgbClr val="FFFFFF"/>
          </a:solidFill>
          <a:ln w="28575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lIns="121725" tIns="60862" rIns="121725" bIns="60862" rtlCol="0" anchor="ctr"/>
          <a:lstStyle/>
          <a:p>
            <a:pPr algn="ctr"/>
            <a:r>
              <a:rPr lang="vi-VN" sz="4400" dirty="0">
                <a:solidFill>
                  <a:srgbClr val="002060"/>
                </a:solidFill>
                <a:latin typeface="+mj-lt"/>
                <a:ea typeface="Arial-Rounded" pitchFamily="34" charset="0"/>
                <a:cs typeface="Arial-Rounded" pitchFamily="34" charset="0"/>
              </a:rPr>
              <a:t>yên ả</a:t>
            </a:r>
            <a:endParaRPr lang="en-US" sz="4400" dirty="0">
              <a:solidFill>
                <a:srgbClr val="002060"/>
              </a:solidFill>
              <a:latin typeface="+mj-lt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DEA9588-03E1-4EF4-A42C-19B5BB920AF4}"/>
              </a:ext>
            </a:extLst>
          </p:cNvPr>
          <p:cNvSpPr/>
          <p:nvPr/>
        </p:nvSpPr>
        <p:spPr>
          <a:xfrm>
            <a:off x="3367357" y="5089500"/>
            <a:ext cx="6178982" cy="945122"/>
          </a:xfrm>
          <a:prstGeom prst="rect">
            <a:avLst/>
          </a:prstGeom>
          <a:solidFill>
            <a:srgbClr val="FFFFFF"/>
          </a:solidFill>
          <a:ln w="28575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lIns="121725" tIns="60862" rIns="121725" bIns="60862" rtlCol="0" anchor="ctr"/>
          <a:lstStyle/>
          <a:p>
            <a:pPr algn="ctr"/>
            <a:r>
              <a:rPr lang="vi-VN" sz="4400" dirty="0">
                <a:solidFill>
                  <a:srgbClr val="002060"/>
                </a:solidFill>
                <a:latin typeface="+mj-lt"/>
                <a:ea typeface="Arial-Rounded" pitchFamily="34" charset="0"/>
                <a:cs typeface="Arial-Rounded" pitchFamily="34" charset="0"/>
              </a:rPr>
              <a:t>ngắm nghía</a:t>
            </a:r>
            <a:endParaRPr lang="en-US" sz="4400" dirty="0">
              <a:solidFill>
                <a:srgbClr val="002060"/>
              </a:solidFill>
              <a:latin typeface="+mj-lt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F82A444-9105-47D4-8DFE-C315BB30BD4C}"/>
              </a:ext>
            </a:extLst>
          </p:cNvPr>
          <p:cNvSpPr/>
          <p:nvPr/>
        </p:nvSpPr>
        <p:spPr>
          <a:xfrm>
            <a:off x="3371552" y="3881514"/>
            <a:ext cx="6178982" cy="918621"/>
          </a:xfrm>
          <a:prstGeom prst="rect">
            <a:avLst/>
          </a:prstGeom>
          <a:solidFill>
            <a:srgbClr val="FFFFFF"/>
          </a:solidFill>
          <a:ln w="28575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lIns="121725" tIns="60862" rIns="121725" bIns="60862" rtlCol="0" anchor="ctr"/>
          <a:lstStyle/>
          <a:p>
            <a:pPr algn="ctr"/>
            <a:r>
              <a:rPr lang="vi-VN" sz="4400" dirty="0">
                <a:solidFill>
                  <a:srgbClr val="002060"/>
                </a:solidFill>
                <a:latin typeface="+mj-lt"/>
                <a:ea typeface="Arial-Rounded" pitchFamily="34" charset="0"/>
                <a:cs typeface="Arial-Rounded" pitchFamily="34" charset="0"/>
              </a:rPr>
              <a:t>ghế gỗ</a:t>
            </a:r>
            <a:endParaRPr lang="en-US" sz="4400" dirty="0">
              <a:solidFill>
                <a:srgbClr val="002060"/>
              </a:solidFill>
              <a:latin typeface="+mj-lt"/>
              <a:ea typeface="Arial-Rounded" pitchFamily="34" charset="0"/>
              <a:cs typeface="Arial-Rounded" pitchFamily="34" charset="0"/>
            </a:endParaRPr>
          </a:p>
        </p:txBody>
      </p:sp>
      <p:pic>
        <p:nvPicPr>
          <p:cNvPr id="22" name="sóc">
            <a:extLst>
              <a:ext uri="{FF2B5EF4-FFF2-40B4-BE49-F238E27FC236}">
                <a16:creationId xmlns:a16="http://schemas.microsoft.com/office/drawing/2014/main" id="{379FD66A-EF99-4574-A941-881EB4C0D5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85789" y="2157595"/>
            <a:ext cx="1364284" cy="1539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cú">
            <a:extLst>
              <a:ext uri="{FF2B5EF4-FFF2-40B4-BE49-F238E27FC236}">
                <a16:creationId xmlns:a16="http://schemas.microsoft.com/office/drawing/2014/main" id="{619F760E-EB62-4F65-B004-206F6185D5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62272" y="4877019"/>
            <a:ext cx="1211318" cy="1343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mèo">
            <a:extLst>
              <a:ext uri="{FF2B5EF4-FFF2-40B4-BE49-F238E27FC236}">
                <a16:creationId xmlns:a16="http://schemas.microsoft.com/office/drawing/2014/main" id="{65B44F63-02A4-4556-828F-8C23CD4414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35092" y="3696984"/>
            <a:ext cx="593475" cy="1055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" name="PA_库_组合 5">
            <a:extLst>
              <a:ext uri="{FF2B5EF4-FFF2-40B4-BE49-F238E27FC236}">
                <a16:creationId xmlns:a16="http://schemas.microsoft.com/office/drawing/2014/main" id="{BA2DE1A4-5052-4451-8DE3-ACB2386ED2DB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572212" y="528719"/>
            <a:ext cx="2968018" cy="1272207"/>
            <a:chOff x="1874329" y="2429832"/>
            <a:chExt cx="1534600" cy="891630"/>
          </a:xfrm>
        </p:grpSpPr>
        <p:sp>
          <p:nvSpPr>
            <p:cNvPr id="27" name="任意多边形 10">
              <a:extLst>
                <a:ext uri="{FF2B5EF4-FFF2-40B4-BE49-F238E27FC236}">
                  <a16:creationId xmlns:a16="http://schemas.microsoft.com/office/drawing/2014/main" id="{5420B705-EB8B-4FC2-981F-D779BB3BE9C3}"/>
                </a:ext>
              </a:extLst>
            </p:cNvPr>
            <p:cNvSpPr/>
            <p:nvPr/>
          </p:nvSpPr>
          <p:spPr>
            <a:xfrm>
              <a:off x="1886559" y="2454748"/>
              <a:ext cx="1522370" cy="697312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  <a:gd name="connsiteX0" fmla="*/ 920229 w 1891187"/>
                <a:gd name="connsiteY0" fmla="*/ 80158 h 828882"/>
                <a:gd name="connsiteX1" fmla="*/ 1760230 w 1891187"/>
                <a:gd name="connsiteY1" fmla="*/ 70373 h 828882"/>
                <a:gd name="connsiteX2" fmla="*/ 1867806 w 1891187"/>
                <a:gd name="connsiteY2" fmla="*/ 801892 h 828882"/>
                <a:gd name="connsiteX3" fmla="*/ 60522 w 1891187"/>
                <a:gd name="connsiteY3" fmla="*/ 769620 h 828882"/>
                <a:gd name="connsiteX4" fmla="*/ 28249 w 1891187"/>
                <a:gd name="connsiteY4" fmla="*/ 102646 h 828882"/>
                <a:gd name="connsiteX0" fmla="*/ 953754 w 2038657"/>
                <a:gd name="connsiteY0" fmla="*/ 80158 h 875087"/>
                <a:gd name="connsiteX1" fmla="*/ 1793755 w 2038657"/>
                <a:gd name="connsiteY1" fmla="*/ 70373 h 875087"/>
                <a:gd name="connsiteX2" fmla="*/ 1901331 w 2038657"/>
                <a:gd name="connsiteY2" fmla="*/ 801892 h 875087"/>
                <a:gd name="connsiteX3" fmla="*/ 37845 w 2038657"/>
                <a:gd name="connsiteY3" fmla="*/ 792108 h 875087"/>
                <a:gd name="connsiteX4" fmla="*/ 61774 w 2038657"/>
                <a:gd name="connsiteY4" fmla="*/ 102646 h 875087"/>
                <a:gd name="connsiteX0" fmla="*/ 984916 w 2069819"/>
                <a:gd name="connsiteY0" fmla="*/ 80158 h 887366"/>
                <a:gd name="connsiteX1" fmla="*/ 1824917 w 2069819"/>
                <a:gd name="connsiteY1" fmla="*/ 70373 h 887366"/>
                <a:gd name="connsiteX2" fmla="*/ 1932493 w 2069819"/>
                <a:gd name="connsiteY2" fmla="*/ 801892 h 887366"/>
                <a:gd name="connsiteX3" fmla="*/ 69007 w 2069819"/>
                <a:gd name="connsiteY3" fmla="*/ 792108 h 887366"/>
                <a:gd name="connsiteX4" fmla="*/ 389999 w 2069819"/>
                <a:gd name="connsiteY4" fmla="*/ 80159 h 887366"/>
                <a:gd name="connsiteX0" fmla="*/ 1007612 w 2092515"/>
                <a:gd name="connsiteY0" fmla="*/ 80158 h 887365"/>
                <a:gd name="connsiteX1" fmla="*/ 1847613 w 2092515"/>
                <a:gd name="connsiteY1" fmla="*/ 70373 h 887365"/>
                <a:gd name="connsiteX2" fmla="*/ 1955189 w 2092515"/>
                <a:gd name="connsiteY2" fmla="*/ 801892 h 887365"/>
                <a:gd name="connsiteX3" fmla="*/ 91703 w 2092515"/>
                <a:gd name="connsiteY3" fmla="*/ 792108 h 887365"/>
                <a:gd name="connsiteX4" fmla="*/ 412695 w 2092515"/>
                <a:gd name="connsiteY4" fmla="*/ 80159 h 887365"/>
                <a:gd name="connsiteX0" fmla="*/ 1087979 w 2172882"/>
                <a:gd name="connsiteY0" fmla="*/ 80158 h 865313"/>
                <a:gd name="connsiteX1" fmla="*/ 1927980 w 2172882"/>
                <a:gd name="connsiteY1" fmla="*/ 70373 h 865313"/>
                <a:gd name="connsiteX2" fmla="*/ 2035556 w 2172882"/>
                <a:gd name="connsiteY2" fmla="*/ 801892 h 865313"/>
                <a:gd name="connsiteX3" fmla="*/ 172070 w 2172882"/>
                <a:gd name="connsiteY3" fmla="*/ 792108 h 865313"/>
                <a:gd name="connsiteX4" fmla="*/ 244170 w 2172882"/>
                <a:gd name="connsiteY4" fmla="*/ 492446 h 865313"/>
                <a:gd name="connsiteX0" fmla="*/ 1043749 w 2128652"/>
                <a:gd name="connsiteY0" fmla="*/ 80158 h 865313"/>
                <a:gd name="connsiteX1" fmla="*/ 1883750 w 2128652"/>
                <a:gd name="connsiteY1" fmla="*/ 70373 h 865313"/>
                <a:gd name="connsiteX2" fmla="*/ 1991326 w 2128652"/>
                <a:gd name="connsiteY2" fmla="*/ 801892 h 865313"/>
                <a:gd name="connsiteX3" fmla="*/ 127840 w 2128652"/>
                <a:gd name="connsiteY3" fmla="*/ 792108 h 865313"/>
                <a:gd name="connsiteX4" fmla="*/ 199940 w 2128652"/>
                <a:gd name="connsiteY4" fmla="*/ 492446 h 865313"/>
                <a:gd name="connsiteX0" fmla="*/ 1078008 w 2162911"/>
                <a:gd name="connsiteY0" fmla="*/ 80158 h 865313"/>
                <a:gd name="connsiteX1" fmla="*/ 1918009 w 2162911"/>
                <a:gd name="connsiteY1" fmla="*/ 70373 h 865313"/>
                <a:gd name="connsiteX2" fmla="*/ 2025585 w 2162911"/>
                <a:gd name="connsiteY2" fmla="*/ 801892 h 865313"/>
                <a:gd name="connsiteX3" fmla="*/ 162099 w 2162911"/>
                <a:gd name="connsiteY3" fmla="*/ 792108 h 865313"/>
                <a:gd name="connsiteX4" fmla="*/ 137854 w 2162911"/>
                <a:gd name="connsiteY4" fmla="*/ 492446 h 865313"/>
                <a:gd name="connsiteX0" fmla="*/ 1042572 w 2127475"/>
                <a:gd name="connsiteY0" fmla="*/ 80158 h 865313"/>
                <a:gd name="connsiteX1" fmla="*/ 1882573 w 2127475"/>
                <a:gd name="connsiteY1" fmla="*/ 70373 h 865313"/>
                <a:gd name="connsiteX2" fmla="*/ 1990149 w 2127475"/>
                <a:gd name="connsiteY2" fmla="*/ 801892 h 865313"/>
                <a:gd name="connsiteX3" fmla="*/ 126663 w 2127475"/>
                <a:gd name="connsiteY3" fmla="*/ 792108 h 865313"/>
                <a:gd name="connsiteX4" fmla="*/ 102418 w 2127475"/>
                <a:gd name="connsiteY4" fmla="*/ 492446 h 865313"/>
                <a:gd name="connsiteX0" fmla="*/ 971813 w 2049582"/>
                <a:gd name="connsiteY0" fmla="*/ 80158 h 878885"/>
                <a:gd name="connsiteX1" fmla="*/ 1811814 w 2049582"/>
                <a:gd name="connsiteY1" fmla="*/ 70373 h 878885"/>
                <a:gd name="connsiteX2" fmla="*/ 1919390 w 2049582"/>
                <a:gd name="connsiteY2" fmla="*/ 801892 h 878885"/>
                <a:gd name="connsiteX3" fmla="*/ 152249 w 2049582"/>
                <a:gd name="connsiteY3" fmla="*/ 822093 h 878885"/>
                <a:gd name="connsiteX4" fmla="*/ 31659 w 2049582"/>
                <a:gd name="connsiteY4" fmla="*/ 492446 h 878885"/>
                <a:gd name="connsiteX0" fmla="*/ 1009140 w 2086909"/>
                <a:gd name="connsiteY0" fmla="*/ 80158 h 878885"/>
                <a:gd name="connsiteX1" fmla="*/ 1849141 w 2086909"/>
                <a:gd name="connsiteY1" fmla="*/ 70373 h 878885"/>
                <a:gd name="connsiteX2" fmla="*/ 1956717 w 2086909"/>
                <a:gd name="connsiteY2" fmla="*/ 801892 h 878885"/>
                <a:gd name="connsiteX3" fmla="*/ 189576 w 2086909"/>
                <a:gd name="connsiteY3" fmla="*/ 822093 h 878885"/>
                <a:gd name="connsiteX4" fmla="*/ 68986 w 2086909"/>
                <a:gd name="connsiteY4" fmla="*/ 492446 h 878885"/>
                <a:gd name="connsiteX0" fmla="*/ 1041174 w 2118943"/>
                <a:gd name="connsiteY0" fmla="*/ 80158 h 872392"/>
                <a:gd name="connsiteX1" fmla="*/ 1881175 w 2118943"/>
                <a:gd name="connsiteY1" fmla="*/ 70373 h 872392"/>
                <a:gd name="connsiteX2" fmla="*/ 1988751 w 2118943"/>
                <a:gd name="connsiteY2" fmla="*/ 801892 h 872392"/>
                <a:gd name="connsiteX3" fmla="*/ 221610 w 2118943"/>
                <a:gd name="connsiteY3" fmla="*/ 822093 h 872392"/>
                <a:gd name="connsiteX4" fmla="*/ 44818 w 2118943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996356 w 2074125"/>
                <a:gd name="connsiteY0" fmla="*/ 80158 h 861823"/>
                <a:gd name="connsiteX1" fmla="*/ 1836357 w 2074125"/>
                <a:gd name="connsiteY1" fmla="*/ 70373 h 861823"/>
                <a:gd name="connsiteX2" fmla="*/ 1943933 w 2074125"/>
                <a:gd name="connsiteY2" fmla="*/ 801892 h 861823"/>
                <a:gd name="connsiteX3" fmla="*/ 176792 w 2074125"/>
                <a:gd name="connsiteY3" fmla="*/ 822093 h 861823"/>
                <a:gd name="connsiteX4" fmla="*/ 0 w 2074125"/>
                <a:gd name="connsiteY4" fmla="*/ 612383 h 861823"/>
                <a:gd name="connsiteX0" fmla="*/ 996356 w 1970804"/>
                <a:gd name="connsiteY0" fmla="*/ 80158 h 823168"/>
                <a:gd name="connsiteX1" fmla="*/ 1836357 w 1970804"/>
                <a:gd name="connsiteY1" fmla="*/ 70373 h 823168"/>
                <a:gd name="connsiteX2" fmla="*/ 1943933 w 1970804"/>
                <a:gd name="connsiteY2" fmla="*/ 801892 h 823168"/>
                <a:gd name="connsiteX3" fmla="*/ 176792 w 1970804"/>
                <a:gd name="connsiteY3" fmla="*/ 822093 h 823168"/>
                <a:gd name="connsiteX4" fmla="*/ 0 w 1970804"/>
                <a:gd name="connsiteY4" fmla="*/ 612383 h 823168"/>
                <a:gd name="connsiteX0" fmla="*/ 1010802 w 1991303"/>
                <a:gd name="connsiteY0" fmla="*/ 81745 h 843471"/>
                <a:gd name="connsiteX1" fmla="*/ 1850803 w 1991303"/>
                <a:gd name="connsiteY1" fmla="*/ 71960 h 843471"/>
                <a:gd name="connsiteX2" fmla="*/ 1966407 w 1991303"/>
                <a:gd name="connsiteY2" fmla="*/ 825967 h 843471"/>
                <a:gd name="connsiteX3" fmla="*/ 191238 w 1991303"/>
                <a:gd name="connsiteY3" fmla="*/ 823680 h 843471"/>
                <a:gd name="connsiteX4" fmla="*/ 14446 w 1991303"/>
                <a:gd name="connsiteY4" fmla="*/ 613970 h 843471"/>
                <a:gd name="connsiteX0" fmla="*/ 1009760 w 1978344"/>
                <a:gd name="connsiteY0" fmla="*/ 81745 h 843471"/>
                <a:gd name="connsiteX1" fmla="*/ 1849761 w 1978344"/>
                <a:gd name="connsiteY1" fmla="*/ 71960 h 843471"/>
                <a:gd name="connsiteX2" fmla="*/ 1949307 w 1978344"/>
                <a:gd name="connsiteY2" fmla="*/ 825967 h 843471"/>
                <a:gd name="connsiteX3" fmla="*/ 190196 w 1978344"/>
                <a:gd name="connsiteY3" fmla="*/ 823680 h 843471"/>
                <a:gd name="connsiteX4" fmla="*/ 13404 w 1978344"/>
                <a:gd name="connsiteY4" fmla="*/ 613970 h 843471"/>
                <a:gd name="connsiteX0" fmla="*/ 996356 w 1964940"/>
                <a:gd name="connsiteY0" fmla="*/ 81745 h 840320"/>
                <a:gd name="connsiteX1" fmla="*/ 1836357 w 1964940"/>
                <a:gd name="connsiteY1" fmla="*/ 71960 h 840320"/>
                <a:gd name="connsiteX2" fmla="*/ 1935903 w 1964940"/>
                <a:gd name="connsiteY2" fmla="*/ 825967 h 840320"/>
                <a:gd name="connsiteX3" fmla="*/ 176792 w 1964940"/>
                <a:gd name="connsiteY3" fmla="*/ 823680 h 840320"/>
                <a:gd name="connsiteX4" fmla="*/ 0 w 1964940"/>
                <a:gd name="connsiteY4" fmla="*/ 613970 h 84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940" h="840320">
                  <a:moveTo>
                    <a:pt x="996356" y="81745"/>
                  </a:moveTo>
                  <a:cubicBezTo>
                    <a:pt x="1634643" y="6441"/>
                    <a:pt x="1679766" y="-52077"/>
                    <a:pt x="1836357" y="71960"/>
                  </a:cubicBezTo>
                  <a:cubicBezTo>
                    <a:pt x="1992948" y="195997"/>
                    <a:pt x="1979663" y="813122"/>
                    <a:pt x="1935903" y="825967"/>
                  </a:cubicBezTo>
                  <a:cubicBezTo>
                    <a:pt x="1892143" y="838812"/>
                    <a:pt x="282666" y="851518"/>
                    <a:pt x="176792" y="823680"/>
                  </a:cubicBezTo>
                  <a:cubicBezTo>
                    <a:pt x="70918" y="795842"/>
                    <a:pt x="51561" y="817904"/>
                    <a:pt x="0" y="613970"/>
                  </a:cubicBezTo>
                </a:path>
              </a:pathLst>
            </a:custGeom>
            <a:pattFill prst="wdDnDiag">
              <a:fgClr>
                <a:srgbClr val="F59C1F"/>
              </a:fgClr>
              <a:bgClr>
                <a:schemeClr val="bg1"/>
              </a:bgClr>
            </a:patt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11">
              <a:extLst>
                <a:ext uri="{FF2B5EF4-FFF2-40B4-BE49-F238E27FC236}">
                  <a16:creationId xmlns:a16="http://schemas.microsoft.com/office/drawing/2014/main" id="{4FB0D111-4026-46D1-9EC5-D647A4ADDF71}"/>
                </a:ext>
              </a:extLst>
            </p:cNvPr>
            <p:cNvSpPr/>
            <p:nvPr/>
          </p:nvSpPr>
          <p:spPr>
            <a:xfrm>
              <a:off x="1874329" y="2452708"/>
              <a:ext cx="1456448" cy="652929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9853" h="786834">
                  <a:moveTo>
                    <a:pt x="189613" y="60598"/>
                  </a:moveTo>
                  <a:cubicBezTo>
                    <a:pt x="827900" y="-14706"/>
                    <a:pt x="1663411" y="-12912"/>
                    <a:pt x="1760230" y="28325"/>
                  </a:cubicBezTo>
                  <a:cubicBezTo>
                    <a:pt x="1857049" y="69562"/>
                    <a:pt x="1903665" y="729364"/>
                    <a:pt x="1867806" y="759844"/>
                  </a:cubicBezTo>
                  <a:cubicBezTo>
                    <a:pt x="1831947" y="790324"/>
                    <a:pt x="141204" y="811840"/>
                    <a:pt x="60522" y="727572"/>
                  </a:cubicBezTo>
                  <a:cubicBezTo>
                    <a:pt x="-20160" y="643304"/>
                    <a:pt x="-8507" y="399464"/>
                    <a:pt x="28249" y="60598"/>
                  </a:cubicBezTo>
                </a:path>
              </a:pathLst>
            </a:custGeom>
            <a:solidFill>
              <a:schemeClr val="bg1"/>
            </a:solid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12">
              <a:extLst>
                <a:ext uri="{FF2B5EF4-FFF2-40B4-BE49-F238E27FC236}">
                  <a16:creationId xmlns:a16="http://schemas.microsoft.com/office/drawing/2014/main" id="{F9F96142-18B0-4BF9-8804-E6E87103052F}"/>
                </a:ext>
              </a:extLst>
            </p:cNvPr>
            <p:cNvSpPr txBox="1"/>
            <p:nvPr/>
          </p:nvSpPr>
          <p:spPr>
            <a:xfrm>
              <a:off x="2005181" y="2429832"/>
              <a:ext cx="1314030" cy="8916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vi-VN" altLang="zh-CN" sz="4000" b="1" dirty="0">
                  <a:solidFill>
                    <a:srgbClr val="FF7707"/>
                  </a:solidFill>
                  <a:latin typeface="UTM Avo" panose="02040603050506020204" pitchFamily="18" charset="0"/>
                  <a:ea typeface="方正静蕾简体" panose="02000000000000000000" pitchFamily="2" charset="-122"/>
                </a:rPr>
                <a:t>Đọc</a:t>
              </a:r>
              <a:endParaRPr lang="en-US" altLang="zh-CN" sz="4000" b="1" dirty="0">
                <a:solidFill>
                  <a:srgbClr val="FF7707"/>
                </a:solidFill>
                <a:latin typeface="UTM Avo" panose="02040603050506020204" pitchFamily="18" charset="0"/>
                <a:ea typeface="方正静蕾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9943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2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1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3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3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4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1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5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5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15" grpId="0" animBg="1"/>
      <p:bldP spid="20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THU THUY\Pictures\Screenshots\Screenshot (63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4371" y="574765"/>
            <a:ext cx="4616702" cy="6113417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200000">
            <a:off x="5124484" y="1531994"/>
            <a:ext cx="6081645" cy="4167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094032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32378"/>
            <a:ext cx="12165012" cy="6425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409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517984" y="263403"/>
            <a:ext cx="9389502" cy="6281088"/>
            <a:chOff x="1517984" y="263403"/>
            <a:chExt cx="6677557" cy="4620023"/>
          </a:xfrm>
        </p:grpSpPr>
        <p:pic>
          <p:nvPicPr>
            <p:cNvPr id="7" name="图片 2">
              <a:extLst>
                <a:ext uri="{FF2B5EF4-FFF2-40B4-BE49-F238E27FC236}">
                  <a16:creationId xmlns:a16="http://schemas.microsoft.com/office/drawing/2014/main" id="{2CB05791-0FE1-4ED7-B149-2A2E95EF93D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24565" y="1205458"/>
              <a:ext cx="5711962" cy="2642999"/>
            </a:xfrm>
            <a:prstGeom prst="rect">
              <a:avLst/>
            </a:prstGeom>
          </p:spPr>
        </p:pic>
        <p:pic>
          <p:nvPicPr>
            <p:cNvPr id="8" name="图片 5">
              <a:extLst>
                <a:ext uri="{FF2B5EF4-FFF2-40B4-BE49-F238E27FC236}">
                  <a16:creationId xmlns:a16="http://schemas.microsoft.com/office/drawing/2014/main" id="{641F1DFB-6F27-41B0-89C2-70757A2460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17984" y="2724814"/>
              <a:ext cx="6677557" cy="2158612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116" b="57642"/>
            <a:stretch/>
          </p:blipFill>
          <p:spPr>
            <a:xfrm>
              <a:off x="2287057" y="263403"/>
              <a:ext cx="5349470" cy="973229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3760545" y="2594117"/>
            <a:ext cx="63608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sz="60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 VIẾT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84043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0FC659F-59EC-4D6D-8AEB-23C5B73084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840855"/>
            <a:ext cx="9144000" cy="899928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rgbClr val="FF8119"/>
                </a:solidFill>
              </a:rPr>
              <a:t>Hoc10 </a:t>
            </a:r>
            <a:r>
              <a:rPr lang="en-US" sz="4800" b="1" dirty="0" err="1">
                <a:solidFill>
                  <a:srgbClr val="FF8119"/>
                </a:solidFill>
              </a:rPr>
              <a:t>chúc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các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em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học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tốt</a:t>
            </a:r>
            <a:r>
              <a:rPr lang="en-US" sz="4800" b="1" dirty="0">
                <a:solidFill>
                  <a:srgbClr val="FF8119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6925782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517984" y="263403"/>
            <a:ext cx="9389502" cy="6281088"/>
            <a:chOff x="1517984" y="263403"/>
            <a:chExt cx="6677557" cy="4620023"/>
          </a:xfrm>
        </p:grpSpPr>
        <p:pic>
          <p:nvPicPr>
            <p:cNvPr id="7" name="图片 2">
              <a:extLst>
                <a:ext uri="{FF2B5EF4-FFF2-40B4-BE49-F238E27FC236}">
                  <a16:creationId xmlns:a16="http://schemas.microsoft.com/office/drawing/2014/main" id="{2CB05791-0FE1-4ED7-B149-2A2E95EF93D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24565" y="1205458"/>
              <a:ext cx="5711962" cy="2642999"/>
            </a:xfrm>
            <a:prstGeom prst="rect">
              <a:avLst/>
            </a:prstGeom>
          </p:spPr>
        </p:pic>
        <p:pic>
          <p:nvPicPr>
            <p:cNvPr id="8" name="图片 5">
              <a:extLst>
                <a:ext uri="{FF2B5EF4-FFF2-40B4-BE49-F238E27FC236}">
                  <a16:creationId xmlns:a16="http://schemas.microsoft.com/office/drawing/2014/main" id="{641F1DFB-6F27-41B0-89C2-70757A2460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17984" y="2724814"/>
              <a:ext cx="6677557" cy="2158612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116" b="57642"/>
            <a:stretch/>
          </p:blipFill>
          <p:spPr>
            <a:xfrm>
              <a:off x="2287057" y="263403"/>
              <a:ext cx="5349470" cy="973229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3849905" y="2534556"/>
            <a:ext cx="53606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6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KHỞI ĐỘNG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51966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rain Break Hand Exercise Warm Up to 'Twinkle Twinkle Little Star' for Beginner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5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95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517984" y="263403"/>
            <a:ext cx="9389502" cy="6281088"/>
            <a:chOff x="1517984" y="263403"/>
            <a:chExt cx="6677557" cy="4620023"/>
          </a:xfrm>
        </p:grpSpPr>
        <p:pic>
          <p:nvPicPr>
            <p:cNvPr id="7" name="图片 2">
              <a:extLst>
                <a:ext uri="{FF2B5EF4-FFF2-40B4-BE49-F238E27FC236}">
                  <a16:creationId xmlns:a16="http://schemas.microsoft.com/office/drawing/2014/main" id="{2CB05791-0FE1-4ED7-B149-2A2E95EF93D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24565" y="1205458"/>
              <a:ext cx="5711962" cy="2642999"/>
            </a:xfrm>
            <a:prstGeom prst="rect">
              <a:avLst/>
            </a:prstGeom>
          </p:spPr>
        </p:pic>
        <p:pic>
          <p:nvPicPr>
            <p:cNvPr id="8" name="图片 5">
              <a:extLst>
                <a:ext uri="{FF2B5EF4-FFF2-40B4-BE49-F238E27FC236}">
                  <a16:creationId xmlns:a16="http://schemas.microsoft.com/office/drawing/2014/main" id="{641F1DFB-6F27-41B0-89C2-70757A2460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17984" y="2724814"/>
              <a:ext cx="6677557" cy="2158612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116" b="57642"/>
            <a:stretch/>
          </p:blipFill>
          <p:spPr>
            <a:xfrm>
              <a:off x="2287057" y="263403"/>
              <a:ext cx="5349470" cy="973229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3849905" y="2534556"/>
            <a:ext cx="53606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sz="60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KHÁM PHÁ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30121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36C85BE-B172-4940-8252-D740C535A56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35"/>
          <a:stretch/>
        </p:blipFill>
        <p:spPr>
          <a:xfrm>
            <a:off x="0" y="419099"/>
            <a:ext cx="12195970" cy="6391313"/>
          </a:xfrm>
          <a:prstGeom prst="rect">
            <a:avLst/>
          </a:prstGeom>
        </p:spPr>
      </p:pic>
      <p:pic>
        <p:nvPicPr>
          <p:cNvPr id="1026" name="Picture 2" descr="Farmer Children are Holding Carrots clipart. Free download transparent .PNG  | Creazilla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275"/>
          <a:stretch/>
        </p:blipFill>
        <p:spPr bwMode="auto">
          <a:xfrm>
            <a:off x="7259195" y="1860886"/>
            <a:ext cx="1905000" cy="2902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Farmer Children are Holding Carrots clipart. Free download transparent .PNG  | Creazilla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r="-725"/>
          <a:stretch/>
        </p:blipFill>
        <p:spPr bwMode="auto">
          <a:xfrm>
            <a:off x="8211695" y="2003509"/>
            <a:ext cx="1905000" cy="2902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4 lá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5" b="1165"/>
          <a:stretch/>
        </p:blipFill>
        <p:spPr bwMode="auto">
          <a:xfrm>
            <a:off x="86153" y="3014293"/>
            <a:ext cx="1958181" cy="1912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nhiều lá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419560" y="5000175"/>
            <a:ext cx="1656523" cy="1656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3 lá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5" b="1165"/>
          <a:stretch/>
        </p:blipFill>
        <p:spPr bwMode="auto">
          <a:xfrm>
            <a:off x="1447801" y="4763634"/>
            <a:ext cx="1958181" cy="1912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ụ cỏ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6" r="5486"/>
          <a:stretch/>
        </p:blipFill>
        <p:spPr bwMode="auto">
          <a:xfrm>
            <a:off x="3230087" y="2094366"/>
            <a:ext cx="1967706" cy="2210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2 lá">
            <a:hlinkClick r:id="rId10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789" t="4722" r="14570"/>
          <a:stretch/>
        </p:blipFill>
        <p:spPr bwMode="auto">
          <a:xfrm>
            <a:off x="10116695" y="3014293"/>
            <a:ext cx="1551185" cy="1552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6186" y="6056102"/>
            <a:ext cx="1253331" cy="704998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1D240E1-98CC-4789-9A32-66AD2B7A20B4}"/>
              </a:ext>
            </a:extLst>
          </p:cNvPr>
          <p:cNvSpPr/>
          <p:nvPr/>
        </p:nvSpPr>
        <p:spPr>
          <a:xfrm>
            <a:off x="3514146" y="500813"/>
            <a:ext cx="5467350" cy="1019625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Nhổ cỏ vườn rau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0256D85-A090-4428-AB98-094FA4CC8528}"/>
              </a:ext>
            </a:extLst>
          </p:cNvPr>
          <p:cNvSpPr/>
          <p:nvPr/>
        </p:nvSpPr>
        <p:spPr>
          <a:xfrm>
            <a:off x="885371" y="4566457"/>
            <a:ext cx="406400" cy="360403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dirty="0"/>
              <a:t>1</a:t>
            </a:r>
            <a:endParaRPr lang="en-US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550D806E-5DE5-4605-BB73-6B05A215745F}"/>
              </a:ext>
            </a:extLst>
          </p:cNvPr>
          <p:cNvSpPr/>
          <p:nvPr/>
        </p:nvSpPr>
        <p:spPr>
          <a:xfrm>
            <a:off x="4010740" y="3944179"/>
            <a:ext cx="343546" cy="323022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dirty="0"/>
              <a:t>2</a:t>
            </a:r>
            <a:endParaRPr lang="en-US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5735C01-EEFF-47A3-8C54-8BC14F7A05B6}"/>
              </a:ext>
            </a:extLst>
          </p:cNvPr>
          <p:cNvSpPr/>
          <p:nvPr/>
        </p:nvSpPr>
        <p:spPr>
          <a:xfrm>
            <a:off x="2223691" y="6258699"/>
            <a:ext cx="406400" cy="360403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dirty="0"/>
              <a:t>3</a:t>
            </a:r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90893A3-5062-4136-9488-7249B0C613BE}"/>
              </a:ext>
            </a:extLst>
          </p:cNvPr>
          <p:cNvSpPr/>
          <p:nvPr/>
        </p:nvSpPr>
        <p:spPr>
          <a:xfrm>
            <a:off x="6044621" y="6280474"/>
            <a:ext cx="406400" cy="360403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dirty="0"/>
              <a:t>4</a:t>
            </a:r>
            <a:endParaRPr lang="en-US" dirty="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3071DC81-535C-43A0-976C-D6674B494CBB}"/>
              </a:ext>
            </a:extLst>
          </p:cNvPr>
          <p:cNvSpPr/>
          <p:nvPr/>
        </p:nvSpPr>
        <p:spPr>
          <a:xfrm>
            <a:off x="10865995" y="4206054"/>
            <a:ext cx="406400" cy="360403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dirty="0"/>
              <a:t>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3634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323234" y="2417403"/>
            <a:ext cx="6178982" cy="921551"/>
          </a:xfrm>
          <a:prstGeom prst="rect">
            <a:avLst/>
          </a:prstGeom>
          <a:solidFill>
            <a:srgbClr val="FFFFFF"/>
          </a:solidFill>
          <a:ln w="28575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lIns="121725" tIns="60862" rIns="121725" bIns="60862" rtlCol="0" anchor="ctr"/>
          <a:lstStyle/>
          <a:p>
            <a:pPr algn="ctr"/>
            <a:r>
              <a:rPr lang="vi-VN" sz="4400" dirty="0">
                <a:solidFill>
                  <a:srgbClr val="002060"/>
                </a:solidFill>
                <a:latin typeface="+mj-lt"/>
                <a:ea typeface="Arial-Rounded" pitchFamily="34" charset="0"/>
                <a:cs typeface="Arial-Rounded" pitchFamily="34" charset="0"/>
              </a:rPr>
              <a:t>cá cờ</a:t>
            </a:r>
            <a:endParaRPr lang="en-US" sz="4400" dirty="0">
              <a:solidFill>
                <a:srgbClr val="002060"/>
              </a:solidFill>
              <a:latin typeface="+mj-lt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316555" y="4850008"/>
            <a:ext cx="6178982" cy="945122"/>
          </a:xfrm>
          <a:prstGeom prst="rect">
            <a:avLst/>
          </a:prstGeom>
          <a:solidFill>
            <a:srgbClr val="FFFFFF"/>
          </a:solidFill>
          <a:ln w="28575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lIns="121725" tIns="60862" rIns="121725" bIns="60862" rtlCol="0" anchor="ctr"/>
          <a:lstStyle/>
          <a:p>
            <a:pPr algn="ctr"/>
            <a:r>
              <a:rPr lang="vi-VN" sz="4400" dirty="0">
                <a:solidFill>
                  <a:srgbClr val="002060"/>
                </a:solidFill>
                <a:latin typeface="+mj-lt"/>
                <a:ea typeface="Arial-Rounded" pitchFamily="34" charset="0"/>
                <a:cs typeface="Arial-Rounded" pitchFamily="34" charset="0"/>
              </a:rPr>
              <a:t>mầm non</a:t>
            </a:r>
            <a:endParaRPr lang="en-US" sz="4400" dirty="0">
              <a:solidFill>
                <a:srgbClr val="002060"/>
              </a:solidFill>
              <a:latin typeface="+mj-lt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320750" y="3642022"/>
            <a:ext cx="6178982" cy="918621"/>
          </a:xfrm>
          <a:prstGeom prst="rect">
            <a:avLst/>
          </a:prstGeom>
          <a:solidFill>
            <a:srgbClr val="FFFFFF"/>
          </a:solidFill>
          <a:ln w="28575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lIns="121725" tIns="60862" rIns="121725" bIns="60862" rtlCol="0" anchor="ctr"/>
          <a:lstStyle/>
          <a:p>
            <a:pPr algn="ctr"/>
            <a:r>
              <a:rPr lang="vi-VN" sz="4400" dirty="0">
                <a:solidFill>
                  <a:srgbClr val="002060"/>
                </a:solidFill>
                <a:latin typeface="+mj-lt"/>
                <a:ea typeface="Arial-Rounded" pitchFamily="34" charset="0"/>
                <a:cs typeface="Arial-Rounded" pitchFamily="34" charset="0"/>
              </a:rPr>
              <a:t>êm ấm</a:t>
            </a:r>
            <a:endParaRPr lang="en-US" sz="4400" dirty="0">
              <a:solidFill>
                <a:srgbClr val="002060"/>
              </a:solidFill>
              <a:latin typeface="+mj-lt"/>
              <a:ea typeface="Arial-Rounded" pitchFamily="34" charset="0"/>
              <a:cs typeface="Arial-Rounded" pitchFamily="34" charset="0"/>
            </a:endParaRPr>
          </a:p>
        </p:txBody>
      </p:sp>
      <p:pic>
        <p:nvPicPr>
          <p:cNvPr id="16" name="sóc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4987" y="2005654"/>
            <a:ext cx="1364284" cy="1364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cú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r="50000" b="68265"/>
          <a:stretch/>
        </p:blipFill>
        <p:spPr bwMode="auto">
          <a:xfrm>
            <a:off x="2864900" y="4655013"/>
            <a:ext cx="1038340" cy="131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mèo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00857" y="3288003"/>
            <a:ext cx="1288057" cy="1288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Ham Character clipart. Free download transparent .PNG | Creazilla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1401" y="5890516"/>
            <a:ext cx="795705" cy="880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PA_库_组合 5">
            <a:extLst>
              <a:ext uri="{FF2B5EF4-FFF2-40B4-BE49-F238E27FC236}">
                <a16:creationId xmlns:a16="http://schemas.microsoft.com/office/drawing/2014/main" id="{E0C36555-8CA0-4A3C-88FD-F3D11AB5C83C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572212" y="528719"/>
            <a:ext cx="2968018" cy="1272207"/>
            <a:chOff x="1874329" y="2429832"/>
            <a:chExt cx="1534600" cy="891630"/>
          </a:xfrm>
        </p:grpSpPr>
        <p:sp>
          <p:nvSpPr>
            <p:cNvPr id="20" name="任意多边形 10">
              <a:extLst>
                <a:ext uri="{FF2B5EF4-FFF2-40B4-BE49-F238E27FC236}">
                  <a16:creationId xmlns:a16="http://schemas.microsoft.com/office/drawing/2014/main" id="{EC04F3FA-3FF2-4848-B0D6-324D57D22FB8}"/>
                </a:ext>
              </a:extLst>
            </p:cNvPr>
            <p:cNvSpPr/>
            <p:nvPr/>
          </p:nvSpPr>
          <p:spPr>
            <a:xfrm>
              <a:off x="1886559" y="2454748"/>
              <a:ext cx="1522370" cy="697312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  <a:gd name="connsiteX0" fmla="*/ 920229 w 1891187"/>
                <a:gd name="connsiteY0" fmla="*/ 80158 h 828882"/>
                <a:gd name="connsiteX1" fmla="*/ 1760230 w 1891187"/>
                <a:gd name="connsiteY1" fmla="*/ 70373 h 828882"/>
                <a:gd name="connsiteX2" fmla="*/ 1867806 w 1891187"/>
                <a:gd name="connsiteY2" fmla="*/ 801892 h 828882"/>
                <a:gd name="connsiteX3" fmla="*/ 60522 w 1891187"/>
                <a:gd name="connsiteY3" fmla="*/ 769620 h 828882"/>
                <a:gd name="connsiteX4" fmla="*/ 28249 w 1891187"/>
                <a:gd name="connsiteY4" fmla="*/ 102646 h 828882"/>
                <a:gd name="connsiteX0" fmla="*/ 953754 w 2038657"/>
                <a:gd name="connsiteY0" fmla="*/ 80158 h 875087"/>
                <a:gd name="connsiteX1" fmla="*/ 1793755 w 2038657"/>
                <a:gd name="connsiteY1" fmla="*/ 70373 h 875087"/>
                <a:gd name="connsiteX2" fmla="*/ 1901331 w 2038657"/>
                <a:gd name="connsiteY2" fmla="*/ 801892 h 875087"/>
                <a:gd name="connsiteX3" fmla="*/ 37845 w 2038657"/>
                <a:gd name="connsiteY3" fmla="*/ 792108 h 875087"/>
                <a:gd name="connsiteX4" fmla="*/ 61774 w 2038657"/>
                <a:gd name="connsiteY4" fmla="*/ 102646 h 875087"/>
                <a:gd name="connsiteX0" fmla="*/ 984916 w 2069819"/>
                <a:gd name="connsiteY0" fmla="*/ 80158 h 887366"/>
                <a:gd name="connsiteX1" fmla="*/ 1824917 w 2069819"/>
                <a:gd name="connsiteY1" fmla="*/ 70373 h 887366"/>
                <a:gd name="connsiteX2" fmla="*/ 1932493 w 2069819"/>
                <a:gd name="connsiteY2" fmla="*/ 801892 h 887366"/>
                <a:gd name="connsiteX3" fmla="*/ 69007 w 2069819"/>
                <a:gd name="connsiteY3" fmla="*/ 792108 h 887366"/>
                <a:gd name="connsiteX4" fmla="*/ 389999 w 2069819"/>
                <a:gd name="connsiteY4" fmla="*/ 80159 h 887366"/>
                <a:gd name="connsiteX0" fmla="*/ 1007612 w 2092515"/>
                <a:gd name="connsiteY0" fmla="*/ 80158 h 887365"/>
                <a:gd name="connsiteX1" fmla="*/ 1847613 w 2092515"/>
                <a:gd name="connsiteY1" fmla="*/ 70373 h 887365"/>
                <a:gd name="connsiteX2" fmla="*/ 1955189 w 2092515"/>
                <a:gd name="connsiteY2" fmla="*/ 801892 h 887365"/>
                <a:gd name="connsiteX3" fmla="*/ 91703 w 2092515"/>
                <a:gd name="connsiteY3" fmla="*/ 792108 h 887365"/>
                <a:gd name="connsiteX4" fmla="*/ 412695 w 2092515"/>
                <a:gd name="connsiteY4" fmla="*/ 80159 h 887365"/>
                <a:gd name="connsiteX0" fmla="*/ 1087979 w 2172882"/>
                <a:gd name="connsiteY0" fmla="*/ 80158 h 865313"/>
                <a:gd name="connsiteX1" fmla="*/ 1927980 w 2172882"/>
                <a:gd name="connsiteY1" fmla="*/ 70373 h 865313"/>
                <a:gd name="connsiteX2" fmla="*/ 2035556 w 2172882"/>
                <a:gd name="connsiteY2" fmla="*/ 801892 h 865313"/>
                <a:gd name="connsiteX3" fmla="*/ 172070 w 2172882"/>
                <a:gd name="connsiteY3" fmla="*/ 792108 h 865313"/>
                <a:gd name="connsiteX4" fmla="*/ 244170 w 2172882"/>
                <a:gd name="connsiteY4" fmla="*/ 492446 h 865313"/>
                <a:gd name="connsiteX0" fmla="*/ 1043749 w 2128652"/>
                <a:gd name="connsiteY0" fmla="*/ 80158 h 865313"/>
                <a:gd name="connsiteX1" fmla="*/ 1883750 w 2128652"/>
                <a:gd name="connsiteY1" fmla="*/ 70373 h 865313"/>
                <a:gd name="connsiteX2" fmla="*/ 1991326 w 2128652"/>
                <a:gd name="connsiteY2" fmla="*/ 801892 h 865313"/>
                <a:gd name="connsiteX3" fmla="*/ 127840 w 2128652"/>
                <a:gd name="connsiteY3" fmla="*/ 792108 h 865313"/>
                <a:gd name="connsiteX4" fmla="*/ 199940 w 2128652"/>
                <a:gd name="connsiteY4" fmla="*/ 492446 h 865313"/>
                <a:gd name="connsiteX0" fmla="*/ 1078008 w 2162911"/>
                <a:gd name="connsiteY0" fmla="*/ 80158 h 865313"/>
                <a:gd name="connsiteX1" fmla="*/ 1918009 w 2162911"/>
                <a:gd name="connsiteY1" fmla="*/ 70373 h 865313"/>
                <a:gd name="connsiteX2" fmla="*/ 2025585 w 2162911"/>
                <a:gd name="connsiteY2" fmla="*/ 801892 h 865313"/>
                <a:gd name="connsiteX3" fmla="*/ 162099 w 2162911"/>
                <a:gd name="connsiteY3" fmla="*/ 792108 h 865313"/>
                <a:gd name="connsiteX4" fmla="*/ 137854 w 2162911"/>
                <a:gd name="connsiteY4" fmla="*/ 492446 h 865313"/>
                <a:gd name="connsiteX0" fmla="*/ 1042572 w 2127475"/>
                <a:gd name="connsiteY0" fmla="*/ 80158 h 865313"/>
                <a:gd name="connsiteX1" fmla="*/ 1882573 w 2127475"/>
                <a:gd name="connsiteY1" fmla="*/ 70373 h 865313"/>
                <a:gd name="connsiteX2" fmla="*/ 1990149 w 2127475"/>
                <a:gd name="connsiteY2" fmla="*/ 801892 h 865313"/>
                <a:gd name="connsiteX3" fmla="*/ 126663 w 2127475"/>
                <a:gd name="connsiteY3" fmla="*/ 792108 h 865313"/>
                <a:gd name="connsiteX4" fmla="*/ 102418 w 2127475"/>
                <a:gd name="connsiteY4" fmla="*/ 492446 h 865313"/>
                <a:gd name="connsiteX0" fmla="*/ 971813 w 2049582"/>
                <a:gd name="connsiteY0" fmla="*/ 80158 h 878885"/>
                <a:gd name="connsiteX1" fmla="*/ 1811814 w 2049582"/>
                <a:gd name="connsiteY1" fmla="*/ 70373 h 878885"/>
                <a:gd name="connsiteX2" fmla="*/ 1919390 w 2049582"/>
                <a:gd name="connsiteY2" fmla="*/ 801892 h 878885"/>
                <a:gd name="connsiteX3" fmla="*/ 152249 w 2049582"/>
                <a:gd name="connsiteY3" fmla="*/ 822093 h 878885"/>
                <a:gd name="connsiteX4" fmla="*/ 31659 w 2049582"/>
                <a:gd name="connsiteY4" fmla="*/ 492446 h 878885"/>
                <a:gd name="connsiteX0" fmla="*/ 1009140 w 2086909"/>
                <a:gd name="connsiteY0" fmla="*/ 80158 h 878885"/>
                <a:gd name="connsiteX1" fmla="*/ 1849141 w 2086909"/>
                <a:gd name="connsiteY1" fmla="*/ 70373 h 878885"/>
                <a:gd name="connsiteX2" fmla="*/ 1956717 w 2086909"/>
                <a:gd name="connsiteY2" fmla="*/ 801892 h 878885"/>
                <a:gd name="connsiteX3" fmla="*/ 189576 w 2086909"/>
                <a:gd name="connsiteY3" fmla="*/ 822093 h 878885"/>
                <a:gd name="connsiteX4" fmla="*/ 68986 w 2086909"/>
                <a:gd name="connsiteY4" fmla="*/ 492446 h 878885"/>
                <a:gd name="connsiteX0" fmla="*/ 1041174 w 2118943"/>
                <a:gd name="connsiteY0" fmla="*/ 80158 h 872392"/>
                <a:gd name="connsiteX1" fmla="*/ 1881175 w 2118943"/>
                <a:gd name="connsiteY1" fmla="*/ 70373 h 872392"/>
                <a:gd name="connsiteX2" fmla="*/ 1988751 w 2118943"/>
                <a:gd name="connsiteY2" fmla="*/ 801892 h 872392"/>
                <a:gd name="connsiteX3" fmla="*/ 221610 w 2118943"/>
                <a:gd name="connsiteY3" fmla="*/ 822093 h 872392"/>
                <a:gd name="connsiteX4" fmla="*/ 44818 w 2118943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996356 w 2074125"/>
                <a:gd name="connsiteY0" fmla="*/ 80158 h 861823"/>
                <a:gd name="connsiteX1" fmla="*/ 1836357 w 2074125"/>
                <a:gd name="connsiteY1" fmla="*/ 70373 h 861823"/>
                <a:gd name="connsiteX2" fmla="*/ 1943933 w 2074125"/>
                <a:gd name="connsiteY2" fmla="*/ 801892 h 861823"/>
                <a:gd name="connsiteX3" fmla="*/ 176792 w 2074125"/>
                <a:gd name="connsiteY3" fmla="*/ 822093 h 861823"/>
                <a:gd name="connsiteX4" fmla="*/ 0 w 2074125"/>
                <a:gd name="connsiteY4" fmla="*/ 612383 h 861823"/>
                <a:gd name="connsiteX0" fmla="*/ 996356 w 1970804"/>
                <a:gd name="connsiteY0" fmla="*/ 80158 h 823168"/>
                <a:gd name="connsiteX1" fmla="*/ 1836357 w 1970804"/>
                <a:gd name="connsiteY1" fmla="*/ 70373 h 823168"/>
                <a:gd name="connsiteX2" fmla="*/ 1943933 w 1970804"/>
                <a:gd name="connsiteY2" fmla="*/ 801892 h 823168"/>
                <a:gd name="connsiteX3" fmla="*/ 176792 w 1970804"/>
                <a:gd name="connsiteY3" fmla="*/ 822093 h 823168"/>
                <a:gd name="connsiteX4" fmla="*/ 0 w 1970804"/>
                <a:gd name="connsiteY4" fmla="*/ 612383 h 823168"/>
                <a:gd name="connsiteX0" fmla="*/ 1010802 w 1991303"/>
                <a:gd name="connsiteY0" fmla="*/ 81745 h 843471"/>
                <a:gd name="connsiteX1" fmla="*/ 1850803 w 1991303"/>
                <a:gd name="connsiteY1" fmla="*/ 71960 h 843471"/>
                <a:gd name="connsiteX2" fmla="*/ 1966407 w 1991303"/>
                <a:gd name="connsiteY2" fmla="*/ 825967 h 843471"/>
                <a:gd name="connsiteX3" fmla="*/ 191238 w 1991303"/>
                <a:gd name="connsiteY3" fmla="*/ 823680 h 843471"/>
                <a:gd name="connsiteX4" fmla="*/ 14446 w 1991303"/>
                <a:gd name="connsiteY4" fmla="*/ 613970 h 843471"/>
                <a:gd name="connsiteX0" fmla="*/ 1009760 w 1978344"/>
                <a:gd name="connsiteY0" fmla="*/ 81745 h 843471"/>
                <a:gd name="connsiteX1" fmla="*/ 1849761 w 1978344"/>
                <a:gd name="connsiteY1" fmla="*/ 71960 h 843471"/>
                <a:gd name="connsiteX2" fmla="*/ 1949307 w 1978344"/>
                <a:gd name="connsiteY2" fmla="*/ 825967 h 843471"/>
                <a:gd name="connsiteX3" fmla="*/ 190196 w 1978344"/>
                <a:gd name="connsiteY3" fmla="*/ 823680 h 843471"/>
                <a:gd name="connsiteX4" fmla="*/ 13404 w 1978344"/>
                <a:gd name="connsiteY4" fmla="*/ 613970 h 843471"/>
                <a:gd name="connsiteX0" fmla="*/ 996356 w 1964940"/>
                <a:gd name="connsiteY0" fmla="*/ 81745 h 840320"/>
                <a:gd name="connsiteX1" fmla="*/ 1836357 w 1964940"/>
                <a:gd name="connsiteY1" fmla="*/ 71960 h 840320"/>
                <a:gd name="connsiteX2" fmla="*/ 1935903 w 1964940"/>
                <a:gd name="connsiteY2" fmla="*/ 825967 h 840320"/>
                <a:gd name="connsiteX3" fmla="*/ 176792 w 1964940"/>
                <a:gd name="connsiteY3" fmla="*/ 823680 h 840320"/>
                <a:gd name="connsiteX4" fmla="*/ 0 w 1964940"/>
                <a:gd name="connsiteY4" fmla="*/ 613970 h 84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940" h="840320">
                  <a:moveTo>
                    <a:pt x="996356" y="81745"/>
                  </a:moveTo>
                  <a:cubicBezTo>
                    <a:pt x="1634643" y="6441"/>
                    <a:pt x="1679766" y="-52077"/>
                    <a:pt x="1836357" y="71960"/>
                  </a:cubicBezTo>
                  <a:cubicBezTo>
                    <a:pt x="1992948" y="195997"/>
                    <a:pt x="1979663" y="813122"/>
                    <a:pt x="1935903" y="825967"/>
                  </a:cubicBezTo>
                  <a:cubicBezTo>
                    <a:pt x="1892143" y="838812"/>
                    <a:pt x="282666" y="851518"/>
                    <a:pt x="176792" y="823680"/>
                  </a:cubicBezTo>
                  <a:cubicBezTo>
                    <a:pt x="70918" y="795842"/>
                    <a:pt x="51561" y="817904"/>
                    <a:pt x="0" y="613970"/>
                  </a:cubicBezTo>
                </a:path>
              </a:pathLst>
            </a:custGeom>
            <a:pattFill prst="wdDnDiag">
              <a:fgClr>
                <a:srgbClr val="F59C1F"/>
              </a:fgClr>
              <a:bgClr>
                <a:schemeClr val="bg1"/>
              </a:bgClr>
            </a:patt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11">
              <a:extLst>
                <a:ext uri="{FF2B5EF4-FFF2-40B4-BE49-F238E27FC236}">
                  <a16:creationId xmlns:a16="http://schemas.microsoft.com/office/drawing/2014/main" id="{BDD8C0AD-BAFE-4564-B6AB-752F54968882}"/>
                </a:ext>
              </a:extLst>
            </p:cNvPr>
            <p:cNvSpPr/>
            <p:nvPr/>
          </p:nvSpPr>
          <p:spPr>
            <a:xfrm>
              <a:off x="1874329" y="2452708"/>
              <a:ext cx="1456448" cy="652929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9853" h="786834">
                  <a:moveTo>
                    <a:pt x="189613" y="60598"/>
                  </a:moveTo>
                  <a:cubicBezTo>
                    <a:pt x="827900" y="-14706"/>
                    <a:pt x="1663411" y="-12912"/>
                    <a:pt x="1760230" y="28325"/>
                  </a:cubicBezTo>
                  <a:cubicBezTo>
                    <a:pt x="1857049" y="69562"/>
                    <a:pt x="1903665" y="729364"/>
                    <a:pt x="1867806" y="759844"/>
                  </a:cubicBezTo>
                  <a:cubicBezTo>
                    <a:pt x="1831947" y="790324"/>
                    <a:pt x="141204" y="811840"/>
                    <a:pt x="60522" y="727572"/>
                  </a:cubicBezTo>
                  <a:cubicBezTo>
                    <a:pt x="-20160" y="643304"/>
                    <a:pt x="-8507" y="399464"/>
                    <a:pt x="28249" y="60598"/>
                  </a:cubicBezTo>
                </a:path>
              </a:pathLst>
            </a:custGeom>
            <a:solidFill>
              <a:schemeClr val="bg1"/>
            </a:solid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12">
              <a:extLst>
                <a:ext uri="{FF2B5EF4-FFF2-40B4-BE49-F238E27FC236}">
                  <a16:creationId xmlns:a16="http://schemas.microsoft.com/office/drawing/2014/main" id="{D4B10D0A-B15A-40AE-A33B-3E0B20BB0A5F}"/>
                </a:ext>
              </a:extLst>
            </p:cNvPr>
            <p:cNvSpPr txBox="1"/>
            <p:nvPr/>
          </p:nvSpPr>
          <p:spPr>
            <a:xfrm>
              <a:off x="2005181" y="2429832"/>
              <a:ext cx="1314030" cy="8916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vi-VN" altLang="zh-CN" sz="4000" b="1" dirty="0">
                  <a:solidFill>
                    <a:srgbClr val="FF7707"/>
                  </a:solidFill>
                  <a:latin typeface="UTM Avo" panose="02040603050506020204" pitchFamily="18" charset="0"/>
                  <a:ea typeface="方正静蕾简体" panose="02000000000000000000" pitchFamily="2" charset="-122"/>
                </a:rPr>
                <a:t>Đọc</a:t>
              </a:r>
              <a:endParaRPr lang="en-US" altLang="zh-CN" sz="4000" b="1" dirty="0">
                <a:solidFill>
                  <a:srgbClr val="FF7707"/>
                </a:solidFill>
                <a:latin typeface="UTM Avo" panose="02040603050506020204" pitchFamily="18" charset="0"/>
                <a:ea typeface="方正静蕾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6525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2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1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3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3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4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1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5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5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Ham Character clipart. Free download transparent .PNG | Creazilla">
            <a:hlinkClick r:id="rId5" action="ppaction://hlinksldjump"/>
            <a:extLst>
              <a:ext uri="{FF2B5EF4-FFF2-40B4-BE49-F238E27FC236}">
                <a16:creationId xmlns:a16="http://schemas.microsoft.com/office/drawing/2014/main" id="{CE175225-86D9-4EEF-8F10-4EA59862F9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1401" y="5890516"/>
            <a:ext cx="795705" cy="880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0BA27FE9-FA34-414D-B82D-441C6575B1AD}"/>
              </a:ext>
            </a:extLst>
          </p:cNvPr>
          <p:cNvSpPr/>
          <p:nvPr/>
        </p:nvSpPr>
        <p:spPr>
          <a:xfrm>
            <a:off x="3163578" y="1952945"/>
            <a:ext cx="6178982" cy="921551"/>
          </a:xfrm>
          <a:prstGeom prst="rect">
            <a:avLst/>
          </a:prstGeom>
          <a:solidFill>
            <a:srgbClr val="FFFFFF"/>
          </a:solidFill>
          <a:ln w="28575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lIns="121725" tIns="60862" rIns="121725" bIns="60862" rtlCol="0" anchor="ctr"/>
          <a:lstStyle/>
          <a:p>
            <a:pPr algn="ctr"/>
            <a:r>
              <a:rPr lang="vi-VN" sz="4400" dirty="0">
                <a:solidFill>
                  <a:srgbClr val="002060"/>
                </a:solidFill>
                <a:latin typeface="+mj-lt"/>
                <a:ea typeface="Arial-Rounded" pitchFamily="34" charset="0"/>
                <a:cs typeface="Arial-Rounded" pitchFamily="34" charset="0"/>
              </a:rPr>
              <a:t>vạm vỡ</a:t>
            </a:r>
            <a:endParaRPr lang="en-US" sz="4400" dirty="0">
              <a:solidFill>
                <a:srgbClr val="002060"/>
              </a:solidFill>
              <a:latin typeface="+mj-lt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E0B1BA6-DF6C-441D-8F11-06CC87F8DA0E}"/>
              </a:ext>
            </a:extLst>
          </p:cNvPr>
          <p:cNvSpPr/>
          <p:nvPr/>
        </p:nvSpPr>
        <p:spPr>
          <a:xfrm>
            <a:off x="3156899" y="4385550"/>
            <a:ext cx="6178982" cy="945122"/>
          </a:xfrm>
          <a:prstGeom prst="rect">
            <a:avLst/>
          </a:prstGeom>
          <a:solidFill>
            <a:srgbClr val="FFFFFF"/>
          </a:solidFill>
          <a:ln w="28575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lIns="121725" tIns="60862" rIns="121725" bIns="60862" rtlCol="0" anchor="ctr"/>
          <a:lstStyle/>
          <a:p>
            <a:pPr algn="ctr"/>
            <a:r>
              <a:rPr lang="vi-VN" sz="4400" dirty="0">
                <a:solidFill>
                  <a:srgbClr val="002060"/>
                </a:solidFill>
                <a:latin typeface="+mj-lt"/>
                <a:ea typeface="Arial-Rounded" pitchFamily="34" charset="0"/>
                <a:cs typeface="Arial-Rounded" pitchFamily="34" charset="0"/>
              </a:rPr>
              <a:t>rổ rá</a:t>
            </a:r>
            <a:endParaRPr lang="en-US" sz="4400" dirty="0">
              <a:solidFill>
                <a:srgbClr val="002060"/>
              </a:solidFill>
              <a:latin typeface="+mj-lt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9B92AAF-DF21-4935-A2CB-7FC9D0582EF2}"/>
              </a:ext>
            </a:extLst>
          </p:cNvPr>
          <p:cNvSpPr/>
          <p:nvPr/>
        </p:nvSpPr>
        <p:spPr>
          <a:xfrm>
            <a:off x="3161094" y="3177564"/>
            <a:ext cx="6178982" cy="918621"/>
          </a:xfrm>
          <a:prstGeom prst="rect">
            <a:avLst/>
          </a:prstGeom>
          <a:solidFill>
            <a:srgbClr val="FFFFFF"/>
          </a:solidFill>
          <a:ln w="28575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lIns="121725" tIns="60862" rIns="121725" bIns="60862" rtlCol="0" anchor="ctr"/>
          <a:lstStyle/>
          <a:p>
            <a:pPr algn="ctr"/>
            <a:r>
              <a:rPr lang="vi-VN" sz="4400" dirty="0">
                <a:solidFill>
                  <a:srgbClr val="002060"/>
                </a:solidFill>
                <a:latin typeface="+mj-lt"/>
                <a:ea typeface="Arial-Rounded" pitchFamily="34" charset="0"/>
                <a:cs typeface="Arial-Rounded" pitchFamily="34" charset="0"/>
              </a:rPr>
              <a:t>xa xưa</a:t>
            </a:r>
            <a:endParaRPr lang="en-US" sz="4400" dirty="0">
              <a:solidFill>
                <a:srgbClr val="002060"/>
              </a:solidFill>
              <a:latin typeface="+mj-lt"/>
              <a:ea typeface="Arial-Rounded" pitchFamily="34" charset="0"/>
              <a:cs typeface="Arial-Rounded" pitchFamily="34" charset="0"/>
            </a:endParaRPr>
          </a:p>
        </p:txBody>
      </p:sp>
      <p:pic>
        <p:nvPicPr>
          <p:cNvPr id="22" name="sóc">
            <a:extLst>
              <a:ext uri="{FF2B5EF4-FFF2-40B4-BE49-F238E27FC236}">
                <a16:creationId xmlns:a16="http://schemas.microsoft.com/office/drawing/2014/main" id="{6A62A6E7-D4E0-4A9E-B737-CB2E06FDDA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75331" y="1541196"/>
            <a:ext cx="1364284" cy="1364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cú">
            <a:extLst>
              <a:ext uri="{FF2B5EF4-FFF2-40B4-BE49-F238E27FC236}">
                <a16:creationId xmlns:a16="http://schemas.microsoft.com/office/drawing/2014/main" id="{F63BA586-C7E2-4A73-873F-A9A36F42D7A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r="50000" b="68265"/>
          <a:stretch/>
        </p:blipFill>
        <p:spPr bwMode="auto">
          <a:xfrm>
            <a:off x="2705244" y="4190555"/>
            <a:ext cx="1038340" cy="131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mèo">
            <a:extLst>
              <a:ext uri="{FF2B5EF4-FFF2-40B4-BE49-F238E27FC236}">
                <a16:creationId xmlns:a16="http://schemas.microsoft.com/office/drawing/2014/main" id="{A3D955C2-9D24-4EA8-B424-11A9BEEFFA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41201" y="2823545"/>
            <a:ext cx="1288057" cy="1288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745C38A4-46E8-4003-9823-B1102E74C5FD}"/>
              </a:ext>
            </a:extLst>
          </p:cNvPr>
          <p:cNvSpPr/>
          <p:nvPr/>
        </p:nvSpPr>
        <p:spPr>
          <a:xfrm>
            <a:off x="3308719" y="5683120"/>
            <a:ext cx="6027162" cy="1005679"/>
          </a:xfrm>
          <a:prstGeom prst="rect">
            <a:avLst/>
          </a:prstGeom>
          <a:solidFill>
            <a:srgbClr val="FFFFFF"/>
          </a:solidFill>
          <a:ln w="28575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lIns="121725" tIns="60862" rIns="121725" bIns="60862" rtlCol="0" anchor="ctr"/>
          <a:lstStyle/>
          <a:p>
            <a:pPr algn="ctr"/>
            <a:r>
              <a:rPr lang="vi-VN" sz="4400" dirty="0">
                <a:solidFill>
                  <a:schemeClr val="accent6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+mj-lt"/>
                <a:ea typeface="Arial-Rounded" pitchFamily="34" charset="0"/>
                <a:cs typeface="Arial-Rounded" pitchFamily="34" charset="0"/>
              </a:rPr>
              <a:t>sâm cầm</a:t>
            </a:r>
            <a:endParaRPr lang="en-US" sz="4400" dirty="0">
              <a:solidFill>
                <a:srgbClr val="002060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pic>
        <p:nvPicPr>
          <p:cNvPr id="26" name="sóc">
            <a:extLst>
              <a:ext uri="{FF2B5EF4-FFF2-40B4-BE49-F238E27FC236}">
                <a16:creationId xmlns:a16="http://schemas.microsoft.com/office/drawing/2014/main" id="{DE559819-7236-4D17-A3CE-032B372624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12895" y="5552967"/>
            <a:ext cx="1038340" cy="1310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" name="PA_库_组合 5">
            <a:extLst>
              <a:ext uri="{FF2B5EF4-FFF2-40B4-BE49-F238E27FC236}">
                <a16:creationId xmlns:a16="http://schemas.microsoft.com/office/drawing/2014/main" id="{A2D6DF52-4EFD-4A74-8691-64DBEF129454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572212" y="528719"/>
            <a:ext cx="2968018" cy="1272207"/>
            <a:chOff x="1874329" y="2429832"/>
            <a:chExt cx="1534600" cy="891630"/>
          </a:xfrm>
        </p:grpSpPr>
        <p:sp>
          <p:nvSpPr>
            <p:cNvPr id="32" name="任意多边形 10">
              <a:extLst>
                <a:ext uri="{FF2B5EF4-FFF2-40B4-BE49-F238E27FC236}">
                  <a16:creationId xmlns:a16="http://schemas.microsoft.com/office/drawing/2014/main" id="{3C1F36B6-E070-4A0B-BB27-629E7690E9F4}"/>
                </a:ext>
              </a:extLst>
            </p:cNvPr>
            <p:cNvSpPr/>
            <p:nvPr/>
          </p:nvSpPr>
          <p:spPr>
            <a:xfrm>
              <a:off x="1886559" y="2454748"/>
              <a:ext cx="1522370" cy="697312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  <a:gd name="connsiteX0" fmla="*/ 920229 w 1891187"/>
                <a:gd name="connsiteY0" fmla="*/ 80158 h 828882"/>
                <a:gd name="connsiteX1" fmla="*/ 1760230 w 1891187"/>
                <a:gd name="connsiteY1" fmla="*/ 70373 h 828882"/>
                <a:gd name="connsiteX2" fmla="*/ 1867806 w 1891187"/>
                <a:gd name="connsiteY2" fmla="*/ 801892 h 828882"/>
                <a:gd name="connsiteX3" fmla="*/ 60522 w 1891187"/>
                <a:gd name="connsiteY3" fmla="*/ 769620 h 828882"/>
                <a:gd name="connsiteX4" fmla="*/ 28249 w 1891187"/>
                <a:gd name="connsiteY4" fmla="*/ 102646 h 828882"/>
                <a:gd name="connsiteX0" fmla="*/ 953754 w 2038657"/>
                <a:gd name="connsiteY0" fmla="*/ 80158 h 875087"/>
                <a:gd name="connsiteX1" fmla="*/ 1793755 w 2038657"/>
                <a:gd name="connsiteY1" fmla="*/ 70373 h 875087"/>
                <a:gd name="connsiteX2" fmla="*/ 1901331 w 2038657"/>
                <a:gd name="connsiteY2" fmla="*/ 801892 h 875087"/>
                <a:gd name="connsiteX3" fmla="*/ 37845 w 2038657"/>
                <a:gd name="connsiteY3" fmla="*/ 792108 h 875087"/>
                <a:gd name="connsiteX4" fmla="*/ 61774 w 2038657"/>
                <a:gd name="connsiteY4" fmla="*/ 102646 h 875087"/>
                <a:gd name="connsiteX0" fmla="*/ 984916 w 2069819"/>
                <a:gd name="connsiteY0" fmla="*/ 80158 h 887366"/>
                <a:gd name="connsiteX1" fmla="*/ 1824917 w 2069819"/>
                <a:gd name="connsiteY1" fmla="*/ 70373 h 887366"/>
                <a:gd name="connsiteX2" fmla="*/ 1932493 w 2069819"/>
                <a:gd name="connsiteY2" fmla="*/ 801892 h 887366"/>
                <a:gd name="connsiteX3" fmla="*/ 69007 w 2069819"/>
                <a:gd name="connsiteY3" fmla="*/ 792108 h 887366"/>
                <a:gd name="connsiteX4" fmla="*/ 389999 w 2069819"/>
                <a:gd name="connsiteY4" fmla="*/ 80159 h 887366"/>
                <a:gd name="connsiteX0" fmla="*/ 1007612 w 2092515"/>
                <a:gd name="connsiteY0" fmla="*/ 80158 h 887365"/>
                <a:gd name="connsiteX1" fmla="*/ 1847613 w 2092515"/>
                <a:gd name="connsiteY1" fmla="*/ 70373 h 887365"/>
                <a:gd name="connsiteX2" fmla="*/ 1955189 w 2092515"/>
                <a:gd name="connsiteY2" fmla="*/ 801892 h 887365"/>
                <a:gd name="connsiteX3" fmla="*/ 91703 w 2092515"/>
                <a:gd name="connsiteY3" fmla="*/ 792108 h 887365"/>
                <a:gd name="connsiteX4" fmla="*/ 412695 w 2092515"/>
                <a:gd name="connsiteY4" fmla="*/ 80159 h 887365"/>
                <a:gd name="connsiteX0" fmla="*/ 1087979 w 2172882"/>
                <a:gd name="connsiteY0" fmla="*/ 80158 h 865313"/>
                <a:gd name="connsiteX1" fmla="*/ 1927980 w 2172882"/>
                <a:gd name="connsiteY1" fmla="*/ 70373 h 865313"/>
                <a:gd name="connsiteX2" fmla="*/ 2035556 w 2172882"/>
                <a:gd name="connsiteY2" fmla="*/ 801892 h 865313"/>
                <a:gd name="connsiteX3" fmla="*/ 172070 w 2172882"/>
                <a:gd name="connsiteY3" fmla="*/ 792108 h 865313"/>
                <a:gd name="connsiteX4" fmla="*/ 244170 w 2172882"/>
                <a:gd name="connsiteY4" fmla="*/ 492446 h 865313"/>
                <a:gd name="connsiteX0" fmla="*/ 1043749 w 2128652"/>
                <a:gd name="connsiteY0" fmla="*/ 80158 h 865313"/>
                <a:gd name="connsiteX1" fmla="*/ 1883750 w 2128652"/>
                <a:gd name="connsiteY1" fmla="*/ 70373 h 865313"/>
                <a:gd name="connsiteX2" fmla="*/ 1991326 w 2128652"/>
                <a:gd name="connsiteY2" fmla="*/ 801892 h 865313"/>
                <a:gd name="connsiteX3" fmla="*/ 127840 w 2128652"/>
                <a:gd name="connsiteY3" fmla="*/ 792108 h 865313"/>
                <a:gd name="connsiteX4" fmla="*/ 199940 w 2128652"/>
                <a:gd name="connsiteY4" fmla="*/ 492446 h 865313"/>
                <a:gd name="connsiteX0" fmla="*/ 1078008 w 2162911"/>
                <a:gd name="connsiteY0" fmla="*/ 80158 h 865313"/>
                <a:gd name="connsiteX1" fmla="*/ 1918009 w 2162911"/>
                <a:gd name="connsiteY1" fmla="*/ 70373 h 865313"/>
                <a:gd name="connsiteX2" fmla="*/ 2025585 w 2162911"/>
                <a:gd name="connsiteY2" fmla="*/ 801892 h 865313"/>
                <a:gd name="connsiteX3" fmla="*/ 162099 w 2162911"/>
                <a:gd name="connsiteY3" fmla="*/ 792108 h 865313"/>
                <a:gd name="connsiteX4" fmla="*/ 137854 w 2162911"/>
                <a:gd name="connsiteY4" fmla="*/ 492446 h 865313"/>
                <a:gd name="connsiteX0" fmla="*/ 1042572 w 2127475"/>
                <a:gd name="connsiteY0" fmla="*/ 80158 h 865313"/>
                <a:gd name="connsiteX1" fmla="*/ 1882573 w 2127475"/>
                <a:gd name="connsiteY1" fmla="*/ 70373 h 865313"/>
                <a:gd name="connsiteX2" fmla="*/ 1990149 w 2127475"/>
                <a:gd name="connsiteY2" fmla="*/ 801892 h 865313"/>
                <a:gd name="connsiteX3" fmla="*/ 126663 w 2127475"/>
                <a:gd name="connsiteY3" fmla="*/ 792108 h 865313"/>
                <a:gd name="connsiteX4" fmla="*/ 102418 w 2127475"/>
                <a:gd name="connsiteY4" fmla="*/ 492446 h 865313"/>
                <a:gd name="connsiteX0" fmla="*/ 971813 w 2049582"/>
                <a:gd name="connsiteY0" fmla="*/ 80158 h 878885"/>
                <a:gd name="connsiteX1" fmla="*/ 1811814 w 2049582"/>
                <a:gd name="connsiteY1" fmla="*/ 70373 h 878885"/>
                <a:gd name="connsiteX2" fmla="*/ 1919390 w 2049582"/>
                <a:gd name="connsiteY2" fmla="*/ 801892 h 878885"/>
                <a:gd name="connsiteX3" fmla="*/ 152249 w 2049582"/>
                <a:gd name="connsiteY3" fmla="*/ 822093 h 878885"/>
                <a:gd name="connsiteX4" fmla="*/ 31659 w 2049582"/>
                <a:gd name="connsiteY4" fmla="*/ 492446 h 878885"/>
                <a:gd name="connsiteX0" fmla="*/ 1009140 w 2086909"/>
                <a:gd name="connsiteY0" fmla="*/ 80158 h 878885"/>
                <a:gd name="connsiteX1" fmla="*/ 1849141 w 2086909"/>
                <a:gd name="connsiteY1" fmla="*/ 70373 h 878885"/>
                <a:gd name="connsiteX2" fmla="*/ 1956717 w 2086909"/>
                <a:gd name="connsiteY2" fmla="*/ 801892 h 878885"/>
                <a:gd name="connsiteX3" fmla="*/ 189576 w 2086909"/>
                <a:gd name="connsiteY3" fmla="*/ 822093 h 878885"/>
                <a:gd name="connsiteX4" fmla="*/ 68986 w 2086909"/>
                <a:gd name="connsiteY4" fmla="*/ 492446 h 878885"/>
                <a:gd name="connsiteX0" fmla="*/ 1041174 w 2118943"/>
                <a:gd name="connsiteY0" fmla="*/ 80158 h 872392"/>
                <a:gd name="connsiteX1" fmla="*/ 1881175 w 2118943"/>
                <a:gd name="connsiteY1" fmla="*/ 70373 h 872392"/>
                <a:gd name="connsiteX2" fmla="*/ 1988751 w 2118943"/>
                <a:gd name="connsiteY2" fmla="*/ 801892 h 872392"/>
                <a:gd name="connsiteX3" fmla="*/ 221610 w 2118943"/>
                <a:gd name="connsiteY3" fmla="*/ 822093 h 872392"/>
                <a:gd name="connsiteX4" fmla="*/ 44818 w 2118943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996356 w 2074125"/>
                <a:gd name="connsiteY0" fmla="*/ 80158 h 861823"/>
                <a:gd name="connsiteX1" fmla="*/ 1836357 w 2074125"/>
                <a:gd name="connsiteY1" fmla="*/ 70373 h 861823"/>
                <a:gd name="connsiteX2" fmla="*/ 1943933 w 2074125"/>
                <a:gd name="connsiteY2" fmla="*/ 801892 h 861823"/>
                <a:gd name="connsiteX3" fmla="*/ 176792 w 2074125"/>
                <a:gd name="connsiteY3" fmla="*/ 822093 h 861823"/>
                <a:gd name="connsiteX4" fmla="*/ 0 w 2074125"/>
                <a:gd name="connsiteY4" fmla="*/ 612383 h 861823"/>
                <a:gd name="connsiteX0" fmla="*/ 996356 w 1970804"/>
                <a:gd name="connsiteY0" fmla="*/ 80158 h 823168"/>
                <a:gd name="connsiteX1" fmla="*/ 1836357 w 1970804"/>
                <a:gd name="connsiteY1" fmla="*/ 70373 h 823168"/>
                <a:gd name="connsiteX2" fmla="*/ 1943933 w 1970804"/>
                <a:gd name="connsiteY2" fmla="*/ 801892 h 823168"/>
                <a:gd name="connsiteX3" fmla="*/ 176792 w 1970804"/>
                <a:gd name="connsiteY3" fmla="*/ 822093 h 823168"/>
                <a:gd name="connsiteX4" fmla="*/ 0 w 1970804"/>
                <a:gd name="connsiteY4" fmla="*/ 612383 h 823168"/>
                <a:gd name="connsiteX0" fmla="*/ 1010802 w 1991303"/>
                <a:gd name="connsiteY0" fmla="*/ 81745 h 843471"/>
                <a:gd name="connsiteX1" fmla="*/ 1850803 w 1991303"/>
                <a:gd name="connsiteY1" fmla="*/ 71960 h 843471"/>
                <a:gd name="connsiteX2" fmla="*/ 1966407 w 1991303"/>
                <a:gd name="connsiteY2" fmla="*/ 825967 h 843471"/>
                <a:gd name="connsiteX3" fmla="*/ 191238 w 1991303"/>
                <a:gd name="connsiteY3" fmla="*/ 823680 h 843471"/>
                <a:gd name="connsiteX4" fmla="*/ 14446 w 1991303"/>
                <a:gd name="connsiteY4" fmla="*/ 613970 h 843471"/>
                <a:gd name="connsiteX0" fmla="*/ 1009760 w 1978344"/>
                <a:gd name="connsiteY0" fmla="*/ 81745 h 843471"/>
                <a:gd name="connsiteX1" fmla="*/ 1849761 w 1978344"/>
                <a:gd name="connsiteY1" fmla="*/ 71960 h 843471"/>
                <a:gd name="connsiteX2" fmla="*/ 1949307 w 1978344"/>
                <a:gd name="connsiteY2" fmla="*/ 825967 h 843471"/>
                <a:gd name="connsiteX3" fmla="*/ 190196 w 1978344"/>
                <a:gd name="connsiteY3" fmla="*/ 823680 h 843471"/>
                <a:gd name="connsiteX4" fmla="*/ 13404 w 1978344"/>
                <a:gd name="connsiteY4" fmla="*/ 613970 h 843471"/>
                <a:gd name="connsiteX0" fmla="*/ 996356 w 1964940"/>
                <a:gd name="connsiteY0" fmla="*/ 81745 h 840320"/>
                <a:gd name="connsiteX1" fmla="*/ 1836357 w 1964940"/>
                <a:gd name="connsiteY1" fmla="*/ 71960 h 840320"/>
                <a:gd name="connsiteX2" fmla="*/ 1935903 w 1964940"/>
                <a:gd name="connsiteY2" fmla="*/ 825967 h 840320"/>
                <a:gd name="connsiteX3" fmla="*/ 176792 w 1964940"/>
                <a:gd name="connsiteY3" fmla="*/ 823680 h 840320"/>
                <a:gd name="connsiteX4" fmla="*/ 0 w 1964940"/>
                <a:gd name="connsiteY4" fmla="*/ 613970 h 84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940" h="840320">
                  <a:moveTo>
                    <a:pt x="996356" y="81745"/>
                  </a:moveTo>
                  <a:cubicBezTo>
                    <a:pt x="1634643" y="6441"/>
                    <a:pt x="1679766" y="-52077"/>
                    <a:pt x="1836357" y="71960"/>
                  </a:cubicBezTo>
                  <a:cubicBezTo>
                    <a:pt x="1992948" y="195997"/>
                    <a:pt x="1979663" y="813122"/>
                    <a:pt x="1935903" y="825967"/>
                  </a:cubicBezTo>
                  <a:cubicBezTo>
                    <a:pt x="1892143" y="838812"/>
                    <a:pt x="282666" y="851518"/>
                    <a:pt x="176792" y="823680"/>
                  </a:cubicBezTo>
                  <a:cubicBezTo>
                    <a:pt x="70918" y="795842"/>
                    <a:pt x="51561" y="817904"/>
                    <a:pt x="0" y="613970"/>
                  </a:cubicBezTo>
                </a:path>
              </a:pathLst>
            </a:custGeom>
            <a:pattFill prst="wdDnDiag">
              <a:fgClr>
                <a:srgbClr val="F59C1F"/>
              </a:fgClr>
              <a:bgClr>
                <a:schemeClr val="bg1"/>
              </a:bgClr>
            </a:patt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11">
              <a:extLst>
                <a:ext uri="{FF2B5EF4-FFF2-40B4-BE49-F238E27FC236}">
                  <a16:creationId xmlns:a16="http://schemas.microsoft.com/office/drawing/2014/main" id="{A5765EFF-B4FE-4473-855C-4A8086EF056F}"/>
                </a:ext>
              </a:extLst>
            </p:cNvPr>
            <p:cNvSpPr/>
            <p:nvPr/>
          </p:nvSpPr>
          <p:spPr>
            <a:xfrm>
              <a:off x="1874329" y="2452708"/>
              <a:ext cx="1456448" cy="652929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9853" h="786834">
                  <a:moveTo>
                    <a:pt x="189613" y="60598"/>
                  </a:moveTo>
                  <a:cubicBezTo>
                    <a:pt x="827900" y="-14706"/>
                    <a:pt x="1663411" y="-12912"/>
                    <a:pt x="1760230" y="28325"/>
                  </a:cubicBezTo>
                  <a:cubicBezTo>
                    <a:pt x="1857049" y="69562"/>
                    <a:pt x="1903665" y="729364"/>
                    <a:pt x="1867806" y="759844"/>
                  </a:cubicBezTo>
                  <a:cubicBezTo>
                    <a:pt x="1831947" y="790324"/>
                    <a:pt x="141204" y="811840"/>
                    <a:pt x="60522" y="727572"/>
                  </a:cubicBezTo>
                  <a:cubicBezTo>
                    <a:pt x="-20160" y="643304"/>
                    <a:pt x="-8507" y="399464"/>
                    <a:pt x="28249" y="60598"/>
                  </a:cubicBezTo>
                </a:path>
              </a:pathLst>
            </a:custGeom>
            <a:solidFill>
              <a:schemeClr val="bg1"/>
            </a:solid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12">
              <a:extLst>
                <a:ext uri="{FF2B5EF4-FFF2-40B4-BE49-F238E27FC236}">
                  <a16:creationId xmlns:a16="http://schemas.microsoft.com/office/drawing/2014/main" id="{23F8F146-78ED-4D53-9039-774374BD8ACF}"/>
                </a:ext>
              </a:extLst>
            </p:cNvPr>
            <p:cNvSpPr txBox="1"/>
            <p:nvPr/>
          </p:nvSpPr>
          <p:spPr>
            <a:xfrm>
              <a:off x="2005181" y="2429832"/>
              <a:ext cx="1314030" cy="8916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vi-VN" altLang="zh-CN" sz="4000" b="1" dirty="0">
                  <a:solidFill>
                    <a:srgbClr val="FF7707"/>
                  </a:solidFill>
                  <a:latin typeface="UTM Avo" panose="02040603050506020204" pitchFamily="18" charset="0"/>
                  <a:ea typeface="方正静蕾简体" panose="02000000000000000000" pitchFamily="2" charset="-122"/>
                </a:rPr>
                <a:t>Đọc</a:t>
              </a:r>
              <a:endParaRPr lang="en-US" altLang="zh-CN" sz="4000" b="1" dirty="0">
                <a:solidFill>
                  <a:srgbClr val="FF7707"/>
                </a:solidFill>
                <a:latin typeface="UTM Avo" panose="02040603050506020204" pitchFamily="18" charset="0"/>
                <a:ea typeface="方正静蕾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110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3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" presetID="1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3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3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4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1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5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8" presetID="1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6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6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9" presetID="1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71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Ham Character clipart. Free download transparent .PNG | Creazilla">
            <a:hlinkClick r:id="rId5" action="ppaction://hlinksldjump"/>
            <a:extLst>
              <a:ext uri="{FF2B5EF4-FFF2-40B4-BE49-F238E27FC236}">
                <a16:creationId xmlns:a16="http://schemas.microsoft.com/office/drawing/2014/main" id="{F1B181CD-EFC1-44CD-A45B-AB535650D9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1401" y="5890516"/>
            <a:ext cx="795705" cy="880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B96E96E8-B83D-438C-B03F-484BB4278047}"/>
              </a:ext>
            </a:extLst>
          </p:cNvPr>
          <p:cNvSpPr/>
          <p:nvPr/>
        </p:nvSpPr>
        <p:spPr>
          <a:xfrm>
            <a:off x="3323234" y="1880376"/>
            <a:ext cx="6178982" cy="921551"/>
          </a:xfrm>
          <a:prstGeom prst="rect">
            <a:avLst/>
          </a:prstGeom>
          <a:solidFill>
            <a:srgbClr val="FFFFFF"/>
          </a:solidFill>
          <a:ln w="28575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lIns="121725" tIns="60862" rIns="121725" bIns="60862" rtlCol="0" anchor="ctr"/>
          <a:lstStyle/>
          <a:p>
            <a:pPr algn="ctr"/>
            <a:r>
              <a:rPr lang="vi-VN" sz="4400" dirty="0">
                <a:solidFill>
                  <a:srgbClr val="002060"/>
                </a:solidFill>
                <a:latin typeface="+mj-lt"/>
                <a:ea typeface="Arial-Rounded" pitchFamily="34" charset="0"/>
                <a:cs typeface="Arial-Rounded" pitchFamily="34" charset="0"/>
              </a:rPr>
              <a:t>tim tím</a:t>
            </a:r>
            <a:endParaRPr lang="en-US" sz="4400" dirty="0">
              <a:solidFill>
                <a:srgbClr val="002060"/>
              </a:solidFill>
              <a:latin typeface="+mj-lt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32A1A92-1CD8-4191-8D98-EE5ED9BFC1EC}"/>
              </a:ext>
            </a:extLst>
          </p:cNvPr>
          <p:cNvSpPr/>
          <p:nvPr/>
        </p:nvSpPr>
        <p:spPr>
          <a:xfrm>
            <a:off x="3316555" y="4312981"/>
            <a:ext cx="6178982" cy="945122"/>
          </a:xfrm>
          <a:prstGeom prst="rect">
            <a:avLst/>
          </a:prstGeom>
          <a:solidFill>
            <a:srgbClr val="FFFFFF"/>
          </a:solidFill>
          <a:ln w="28575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lIns="121725" tIns="60862" rIns="121725" bIns="60862" rtlCol="0" anchor="ctr"/>
          <a:lstStyle/>
          <a:p>
            <a:pPr algn="ctr"/>
            <a:r>
              <a:rPr lang="vi-VN" sz="4400" dirty="0">
                <a:solidFill>
                  <a:srgbClr val="002060"/>
                </a:solidFill>
                <a:latin typeface="+mj-lt"/>
                <a:ea typeface="Arial-Rounded" pitchFamily="34" charset="0"/>
                <a:cs typeface="Arial-Rounded" pitchFamily="34" charset="0"/>
              </a:rPr>
              <a:t>đỗ đỏ</a:t>
            </a:r>
            <a:endParaRPr lang="en-US" sz="4400" dirty="0">
              <a:solidFill>
                <a:srgbClr val="002060"/>
              </a:solidFill>
              <a:latin typeface="+mj-lt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9037739-7EBE-4656-877D-668048759C4A}"/>
              </a:ext>
            </a:extLst>
          </p:cNvPr>
          <p:cNvSpPr/>
          <p:nvPr/>
        </p:nvSpPr>
        <p:spPr>
          <a:xfrm>
            <a:off x="3320750" y="3104995"/>
            <a:ext cx="6178982" cy="918621"/>
          </a:xfrm>
          <a:prstGeom prst="rect">
            <a:avLst/>
          </a:prstGeom>
          <a:solidFill>
            <a:srgbClr val="FFFFFF"/>
          </a:solidFill>
          <a:ln w="28575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lIns="121725" tIns="60862" rIns="121725" bIns="60862" rtlCol="0" anchor="ctr"/>
          <a:lstStyle/>
          <a:p>
            <a:pPr algn="ctr"/>
            <a:r>
              <a:rPr lang="vi-VN" sz="4400" dirty="0">
                <a:solidFill>
                  <a:srgbClr val="002060"/>
                </a:solidFill>
                <a:latin typeface="+mj-lt"/>
                <a:ea typeface="Arial-Rounded" pitchFamily="34" charset="0"/>
                <a:cs typeface="Arial-Rounded" pitchFamily="34" charset="0"/>
              </a:rPr>
              <a:t>tre ngà</a:t>
            </a:r>
            <a:endParaRPr lang="en-US" sz="4400" dirty="0">
              <a:solidFill>
                <a:srgbClr val="002060"/>
              </a:solidFill>
              <a:latin typeface="+mj-lt"/>
              <a:ea typeface="Arial-Rounded" pitchFamily="34" charset="0"/>
              <a:cs typeface="Arial-Rounded" pitchFamily="34" charset="0"/>
            </a:endParaRPr>
          </a:p>
        </p:txBody>
      </p:sp>
      <p:pic>
        <p:nvPicPr>
          <p:cNvPr id="21" name="sóc">
            <a:extLst>
              <a:ext uri="{FF2B5EF4-FFF2-40B4-BE49-F238E27FC236}">
                <a16:creationId xmlns:a16="http://schemas.microsoft.com/office/drawing/2014/main" id="{8B3CB8B8-B7BA-499D-B3B1-BEB5B47EB8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4987" y="1468627"/>
            <a:ext cx="1364284" cy="1364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cú">
            <a:extLst>
              <a:ext uri="{FF2B5EF4-FFF2-40B4-BE49-F238E27FC236}">
                <a16:creationId xmlns:a16="http://schemas.microsoft.com/office/drawing/2014/main" id="{C5CA7A80-090F-44B4-8C2A-D42B34F047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r="50000" b="68265"/>
          <a:stretch/>
        </p:blipFill>
        <p:spPr bwMode="auto">
          <a:xfrm>
            <a:off x="2864900" y="4117986"/>
            <a:ext cx="1038340" cy="131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mèo">
            <a:extLst>
              <a:ext uri="{FF2B5EF4-FFF2-40B4-BE49-F238E27FC236}">
                <a16:creationId xmlns:a16="http://schemas.microsoft.com/office/drawing/2014/main" id="{97090314-55B8-4C2A-9F88-2CBB590A7A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00857" y="2750976"/>
            <a:ext cx="1288057" cy="1288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27264082-F67C-4269-9C09-A32855E37010}"/>
              </a:ext>
            </a:extLst>
          </p:cNvPr>
          <p:cNvSpPr/>
          <p:nvPr/>
        </p:nvSpPr>
        <p:spPr>
          <a:xfrm>
            <a:off x="3468375" y="5610551"/>
            <a:ext cx="6027162" cy="1005679"/>
          </a:xfrm>
          <a:prstGeom prst="rect">
            <a:avLst/>
          </a:prstGeom>
          <a:solidFill>
            <a:srgbClr val="FFFFFF"/>
          </a:solidFill>
          <a:ln w="28575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lIns="121725" tIns="60862" rIns="121725" bIns="60862" rtlCol="0" anchor="ctr"/>
          <a:lstStyle/>
          <a:p>
            <a:pPr algn="ctr"/>
            <a:r>
              <a:rPr lang="vi-VN" sz="4400" dirty="0">
                <a:solidFill>
                  <a:srgbClr val="002060"/>
                </a:solidFill>
                <a:latin typeface="+mj-lt"/>
                <a:ea typeface="Arial-Rounded" pitchFamily="34" charset="0"/>
                <a:cs typeface="Arial-Rounded" pitchFamily="34" charset="0"/>
              </a:rPr>
              <a:t>quà quê</a:t>
            </a:r>
            <a:endParaRPr lang="en-US" sz="4400" dirty="0">
              <a:solidFill>
                <a:srgbClr val="002060"/>
              </a:solidFill>
              <a:latin typeface="+mj-lt"/>
              <a:ea typeface="Arial-Rounded" pitchFamily="34" charset="0"/>
              <a:cs typeface="Arial-Rounded" pitchFamily="34" charset="0"/>
            </a:endParaRPr>
          </a:p>
        </p:txBody>
      </p:sp>
      <p:pic>
        <p:nvPicPr>
          <p:cNvPr id="25" name="sóc">
            <a:extLst>
              <a:ext uri="{FF2B5EF4-FFF2-40B4-BE49-F238E27FC236}">
                <a16:creationId xmlns:a16="http://schemas.microsoft.com/office/drawing/2014/main" id="{A9389535-71D6-4C73-9372-A19CBEF69E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72551" y="5480398"/>
            <a:ext cx="1038340" cy="1310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6" name="PA_库_组合 5">
            <a:extLst>
              <a:ext uri="{FF2B5EF4-FFF2-40B4-BE49-F238E27FC236}">
                <a16:creationId xmlns:a16="http://schemas.microsoft.com/office/drawing/2014/main" id="{D3DD1EEA-B1FA-4324-AA9C-1632BF034001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572212" y="528719"/>
            <a:ext cx="2968018" cy="1272207"/>
            <a:chOff x="1874329" y="2429832"/>
            <a:chExt cx="1534600" cy="891630"/>
          </a:xfrm>
        </p:grpSpPr>
        <p:sp>
          <p:nvSpPr>
            <p:cNvPr id="27" name="任意多边形 10">
              <a:extLst>
                <a:ext uri="{FF2B5EF4-FFF2-40B4-BE49-F238E27FC236}">
                  <a16:creationId xmlns:a16="http://schemas.microsoft.com/office/drawing/2014/main" id="{E1EE2E5C-1E03-4A78-9727-58B97501FCBB}"/>
                </a:ext>
              </a:extLst>
            </p:cNvPr>
            <p:cNvSpPr/>
            <p:nvPr/>
          </p:nvSpPr>
          <p:spPr>
            <a:xfrm>
              <a:off x="1886559" y="2454748"/>
              <a:ext cx="1522370" cy="697312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  <a:gd name="connsiteX0" fmla="*/ 920229 w 1891187"/>
                <a:gd name="connsiteY0" fmla="*/ 80158 h 828882"/>
                <a:gd name="connsiteX1" fmla="*/ 1760230 w 1891187"/>
                <a:gd name="connsiteY1" fmla="*/ 70373 h 828882"/>
                <a:gd name="connsiteX2" fmla="*/ 1867806 w 1891187"/>
                <a:gd name="connsiteY2" fmla="*/ 801892 h 828882"/>
                <a:gd name="connsiteX3" fmla="*/ 60522 w 1891187"/>
                <a:gd name="connsiteY3" fmla="*/ 769620 h 828882"/>
                <a:gd name="connsiteX4" fmla="*/ 28249 w 1891187"/>
                <a:gd name="connsiteY4" fmla="*/ 102646 h 828882"/>
                <a:gd name="connsiteX0" fmla="*/ 953754 w 2038657"/>
                <a:gd name="connsiteY0" fmla="*/ 80158 h 875087"/>
                <a:gd name="connsiteX1" fmla="*/ 1793755 w 2038657"/>
                <a:gd name="connsiteY1" fmla="*/ 70373 h 875087"/>
                <a:gd name="connsiteX2" fmla="*/ 1901331 w 2038657"/>
                <a:gd name="connsiteY2" fmla="*/ 801892 h 875087"/>
                <a:gd name="connsiteX3" fmla="*/ 37845 w 2038657"/>
                <a:gd name="connsiteY3" fmla="*/ 792108 h 875087"/>
                <a:gd name="connsiteX4" fmla="*/ 61774 w 2038657"/>
                <a:gd name="connsiteY4" fmla="*/ 102646 h 875087"/>
                <a:gd name="connsiteX0" fmla="*/ 984916 w 2069819"/>
                <a:gd name="connsiteY0" fmla="*/ 80158 h 887366"/>
                <a:gd name="connsiteX1" fmla="*/ 1824917 w 2069819"/>
                <a:gd name="connsiteY1" fmla="*/ 70373 h 887366"/>
                <a:gd name="connsiteX2" fmla="*/ 1932493 w 2069819"/>
                <a:gd name="connsiteY2" fmla="*/ 801892 h 887366"/>
                <a:gd name="connsiteX3" fmla="*/ 69007 w 2069819"/>
                <a:gd name="connsiteY3" fmla="*/ 792108 h 887366"/>
                <a:gd name="connsiteX4" fmla="*/ 389999 w 2069819"/>
                <a:gd name="connsiteY4" fmla="*/ 80159 h 887366"/>
                <a:gd name="connsiteX0" fmla="*/ 1007612 w 2092515"/>
                <a:gd name="connsiteY0" fmla="*/ 80158 h 887365"/>
                <a:gd name="connsiteX1" fmla="*/ 1847613 w 2092515"/>
                <a:gd name="connsiteY1" fmla="*/ 70373 h 887365"/>
                <a:gd name="connsiteX2" fmla="*/ 1955189 w 2092515"/>
                <a:gd name="connsiteY2" fmla="*/ 801892 h 887365"/>
                <a:gd name="connsiteX3" fmla="*/ 91703 w 2092515"/>
                <a:gd name="connsiteY3" fmla="*/ 792108 h 887365"/>
                <a:gd name="connsiteX4" fmla="*/ 412695 w 2092515"/>
                <a:gd name="connsiteY4" fmla="*/ 80159 h 887365"/>
                <a:gd name="connsiteX0" fmla="*/ 1087979 w 2172882"/>
                <a:gd name="connsiteY0" fmla="*/ 80158 h 865313"/>
                <a:gd name="connsiteX1" fmla="*/ 1927980 w 2172882"/>
                <a:gd name="connsiteY1" fmla="*/ 70373 h 865313"/>
                <a:gd name="connsiteX2" fmla="*/ 2035556 w 2172882"/>
                <a:gd name="connsiteY2" fmla="*/ 801892 h 865313"/>
                <a:gd name="connsiteX3" fmla="*/ 172070 w 2172882"/>
                <a:gd name="connsiteY3" fmla="*/ 792108 h 865313"/>
                <a:gd name="connsiteX4" fmla="*/ 244170 w 2172882"/>
                <a:gd name="connsiteY4" fmla="*/ 492446 h 865313"/>
                <a:gd name="connsiteX0" fmla="*/ 1043749 w 2128652"/>
                <a:gd name="connsiteY0" fmla="*/ 80158 h 865313"/>
                <a:gd name="connsiteX1" fmla="*/ 1883750 w 2128652"/>
                <a:gd name="connsiteY1" fmla="*/ 70373 h 865313"/>
                <a:gd name="connsiteX2" fmla="*/ 1991326 w 2128652"/>
                <a:gd name="connsiteY2" fmla="*/ 801892 h 865313"/>
                <a:gd name="connsiteX3" fmla="*/ 127840 w 2128652"/>
                <a:gd name="connsiteY3" fmla="*/ 792108 h 865313"/>
                <a:gd name="connsiteX4" fmla="*/ 199940 w 2128652"/>
                <a:gd name="connsiteY4" fmla="*/ 492446 h 865313"/>
                <a:gd name="connsiteX0" fmla="*/ 1078008 w 2162911"/>
                <a:gd name="connsiteY0" fmla="*/ 80158 h 865313"/>
                <a:gd name="connsiteX1" fmla="*/ 1918009 w 2162911"/>
                <a:gd name="connsiteY1" fmla="*/ 70373 h 865313"/>
                <a:gd name="connsiteX2" fmla="*/ 2025585 w 2162911"/>
                <a:gd name="connsiteY2" fmla="*/ 801892 h 865313"/>
                <a:gd name="connsiteX3" fmla="*/ 162099 w 2162911"/>
                <a:gd name="connsiteY3" fmla="*/ 792108 h 865313"/>
                <a:gd name="connsiteX4" fmla="*/ 137854 w 2162911"/>
                <a:gd name="connsiteY4" fmla="*/ 492446 h 865313"/>
                <a:gd name="connsiteX0" fmla="*/ 1042572 w 2127475"/>
                <a:gd name="connsiteY0" fmla="*/ 80158 h 865313"/>
                <a:gd name="connsiteX1" fmla="*/ 1882573 w 2127475"/>
                <a:gd name="connsiteY1" fmla="*/ 70373 h 865313"/>
                <a:gd name="connsiteX2" fmla="*/ 1990149 w 2127475"/>
                <a:gd name="connsiteY2" fmla="*/ 801892 h 865313"/>
                <a:gd name="connsiteX3" fmla="*/ 126663 w 2127475"/>
                <a:gd name="connsiteY3" fmla="*/ 792108 h 865313"/>
                <a:gd name="connsiteX4" fmla="*/ 102418 w 2127475"/>
                <a:gd name="connsiteY4" fmla="*/ 492446 h 865313"/>
                <a:gd name="connsiteX0" fmla="*/ 971813 w 2049582"/>
                <a:gd name="connsiteY0" fmla="*/ 80158 h 878885"/>
                <a:gd name="connsiteX1" fmla="*/ 1811814 w 2049582"/>
                <a:gd name="connsiteY1" fmla="*/ 70373 h 878885"/>
                <a:gd name="connsiteX2" fmla="*/ 1919390 w 2049582"/>
                <a:gd name="connsiteY2" fmla="*/ 801892 h 878885"/>
                <a:gd name="connsiteX3" fmla="*/ 152249 w 2049582"/>
                <a:gd name="connsiteY3" fmla="*/ 822093 h 878885"/>
                <a:gd name="connsiteX4" fmla="*/ 31659 w 2049582"/>
                <a:gd name="connsiteY4" fmla="*/ 492446 h 878885"/>
                <a:gd name="connsiteX0" fmla="*/ 1009140 w 2086909"/>
                <a:gd name="connsiteY0" fmla="*/ 80158 h 878885"/>
                <a:gd name="connsiteX1" fmla="*/ 1849141 w 2086909"/>
                <a:gd name="connsiteY1" fmla="*/ 70373 h 878885"/>
                <a:gd name="connsiteX2" fmla="*/ 1956717 w 2086909"/>
                <a:gd name="connsiteY2" fmla="*/ 801892 h 878885"/>
                <a:gd name="connsiteX3" fmla="*/ 189576 w 2086909"/>
                <a:gd name="connsiteY3" fmla="*/ 822093 h 878885"/>
                <a:gd name="connsiteX4" fmla="*/ 68986 w 2086909"/>
                <a:gd name="connsiteY4" fmla="*/ 492446 h 878885"/>
                <a:gd name="connsiteX0" fmla="*/ 1041174 w 2118943"/>
                <a:gd name="connsiteY0" fmla="*/ 80158 h 872392"/>
                <a:gd name="connsiteX1" fmla="*/ 1881175 w 2118943"/>
                <a:gd name="connsiteY1" fmla="*/ 70373 h 872392"/>
                <a:gd name="connsiteX2" fmla="*/ 1988751 w 2118943"/>
                <a:gd name="connsiteY2" fmla="*/ 801892 h 872392"/>
                <a:gd name="connsiteX3" fmla="*/ 221610 w 2118943"/>
                <a:gd name="connsiteY3" fmla="*/ 822093 h 872392"/>
                <a:gd name="connsiteX4" fmla="*/ 44818 w 2118943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996356 w 2074125"/>
                <a:gd name="connsiteY0" fmla="*/ 80158 h 861823"/>
                <a:gd name="connsiteX1" fmla="*/ 1836357 w 2074125"/>
                <a:gd name="connsiteY1" fmla="*/ 70373 h 861823"/>
                <a:gd name="connsiteX2" fmla="*/ 1943933 w 2074125"/>
                <a:gd name="connsiteY2" fmla="*/ 801892 h 861823"/>
                <a:gd name="connsiteX3" fmla="*/ 176792 w 2074125"/>
                <a:gd name="connsiteY3" fmla="*/ 822093 h 861823"/>
                <a:gd name="connsiteX4" fmla="*/ 0 w 2074125"/>
                <a:gd name="connsiteY4" fmla="*/ 612383 h 861823"/>
                <a:gd name="connsiteX0" fmla="*/ 996356 w 1970804"/>
                <a:gd name="connsiteY0" fmla="*/ 80158 h 823168"/>
                <a:gd name="connsiteX1" fmla="*/ 1836357 w 1970804"/>
                <a:gd name="connsiteY1" fmla="*/ 70373 h 823168"/>
                <a:gd name="connsiteX2" fmla="*/ 1943933 w 1970804"/>
                <a:gd name="connsiteY2" fmla="*/ 801892 h 823168"/>
                <a:gd name="connsiteX3" fmla="*/ 176792 w 1970804"/>
                <a:gd name="connsiteY3" fmla="*/ 822093 h 823168"/>
                <a:gd name="connsiteX4" fmla="*/ 0 w 1970804"/>
                <a:gd name="connsiteY4" fmla="*/ 612383 h 823168"/>
                <a:gd name="connsiteX0" fmla="*/ 1010802 w 1991303"/>
                <a:gd name="connsiteY0" fmla="*/ 81745 h 843471"/>
                <a:gd name="connsiteX1" fmla="*/ 1850803 w 1991303"/>
                <a:gd name="connsiteY1" fmla="*/ 71960 h 843471"/>
                <a:gd name="connsiteX2" fmla="*/ 1966407 w 1991303"/>
                <a:gd name="connsiteY2" fmla="*/ 825967 h 843471"/>
                <a:gd name="connsiteX3" fmla="*/ 191238 w 1991303"/>
                <a:gd name="connsiteY3" fmla="*/ 823680 h 843471"/>
                <a:gd name="connsiteX4" fmla="*/ 14446 w 1991303"/>
                <a:gd name="connsiteY4" fmla="*/ 613970 h 843471"/>
                <a:gd name="connsiteX0" fmla="*/ 1009760 w 1978344"/>
                <a:gd name="connsiteY0" fmla="*/ 81745 h 843471"/>
                <a:gd name="connsiteX1" fmla="*/ 1849761 w 1978344"/>
                <a:gd name="connsiteY1" fmla="*/ 71960 h 843471"/>
                <a:gd name="connsiteX2" fmla="*/ 1949307 w 1978344"/>
                <a:gd name="connsiteY2" fmla="*/ 825967 h 843471"/>
                <a:gd name="connsiteX3" fmla="*/ 190196 w 1978344"/>
                <a:gd name="connsiteY3" fmla="*/ 823680 h 843471"/>
                <a:gd name="connsiteX4" fmla="*/ 13404 w 1978344"/>
                <a:gd name="connsiteY4" fmla="*/ 613970 h 843471"/>
                <a:gd name="connsiteX0" fmla="*/ 996356 w 1964940"/>
                <a:gd name="connsiteY0" fmla="*/ 81745 h 840320"/>
                <a:gd name="connsiteX1" fmla="*/ 1836357 w 1964940"/>
                <a:gd name="connsiteY1" fmla="*/ 71960 h 840320"/>
                <a:gd name="connsiteX2" fmla="*/ 1935903 w 1964940"/>
                <a:gd name="connsiteY2" fmla="*/ 825967 h 840320"/>
                <a:gd name="connsiteX3" fmla="*/ 176792 w 1964940"/>
                <a:gd name="connsiteY3" fmla="*/ 823680 h 840320"/>
                <a:gd name="connsiteX4" fmla="*/ 0 w 1964940"/>
                <a:gd name="connsiteY4" fmla="*/ 613970 h 84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940" h="840320">
                  <a:moveTo>
                    <a:pt x="996356" y="81745"/>
                  </a:moveTo>
                  <a:cubicBezTo>
                    <a:pt x="1634643" y="6441"/>
                    <a:pt x="1679766" y="-52077"/>
                    <a:pt x="1836357" y="71960"/>
                  </a:cubicBezTo>
                  <a:cubicBezTo>
                    <a:pt x="1992948" y="195997"/>
                    <a:pt x="1979663" y="813122"/>
                    <a:pt x="1935903" y="825967"/>
                  </a:cubicBezTo>
                  <a:cubicBezTo>
                    <a:pt x="1892143" y="838812"/>
                    <a:pt x="282666" y="851518"/>
                    <a:pt x="176792" y="823680"/>
                  </a:cubicBezTo>
                  <a:cubicBezTo>
                    <a:pt x="70918" y="795842"/>
                    <a:pt x="51561" y="817904"/>
                    <a:pt x="0" y="613970"/>
                  </a:cubicBezTo>
                </a:path>
              </a:pathLst>
            </a:custGeom>
            <a:pattFill prst="wdDnDiag">
              <a:fgClr>
                <a:srgbClr val="F59C1F"/>
              </a:fgClr>
              <a:bgClr>
                <a:schemeClr val="bg1"/>
              </a:bgClr>
            </a:patt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11">
              <a:extLst>
                <a:ext uri="{FF2B5EF4-FFF2-40B4-BE49-F238E27FC236}">
                  <a16:creationId xmlns:a16="http://schemas.microsoft.com/office/drawing/2014/main" id="{EBC6A4B3-3350-4078-AA60-22FE58638C46}"/>
                </a:ext>
              </a:extLst>
            </p:cNvPr>
            <p:cNvSpPr/>
            <p:nvPr/>
          </p:nvSpPr>
          <p:spPr>
            <a:xfrm>
              <a:off x="1874329" y="2452708"/>
              <a:ext cx="1456448" cy="652929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9853" h="786834">
                  <a:moveTo>
                    <a:pt x="189613" y="60598"/>
                  </a:moveTo>
                  <a:cubicBezTo>
                    <a:pt x="827900" y="-14706"/>
                    <a:pt x="1663411" y="-12912"/>
                    <a:pt x="1760230" y="28325"/>
                  </a:cubicBezTo>
                  <a:cubicBezTo>
                    <a:pt x="1857049" y="69562"/>
                    <a:pt x="1903665" y="729364"/>
                    <a:pt x="1867806" y="759844"/>
                  </a:cubicBezTo>
                  <a:cubicBezTo>
                    <a:pt x="1831947" y="790324"/>
                    <a:pt x="141204" y="811840"/>
                    <a:pt x="60522" y="727572"/>
                  </a:cubicBezTo>
                  <a:cubicBezTo>
                    <a:pt x="-20160" y="643304"/>
                    <a:pt x="-8507" y="399464"/>
                    <a:pt x="28249" y="60598"/>
                  </a:cubicBezTo>
                </a:path>
              </a:pathLst>
            </a:custGeom>
            <a:solidFill>
              <a:schemeClr val="bg1"/>
            </a:solid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12">
              <a:extLst>
                <a:ext uri="{FF2B5EF4-FFF2-40B4-BE49-F238E27FC236}">
                  <a16:creationId xmlns:a16="http://schemas.microsoft.com/office/drawing/2014/main" id="{3E1177F4-118A-4397-A5FD-3B000CC7901E}"/>
                </a:ext>
              </a:extLst>
            </p:cNvPr>
            <p:cNvSpPr txBox="1"/>
            <p:nvPr/>
          </p:nvSpPr>
          <p:spPr>
            <a:xfrm>
              <a:off x="2005181" y="2429832"/>
              <a:ext cx="1314030" cy="8916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vi-VN" altLang="zh-CN" sz="4000" b="1" dirty="0">
                  <a:solidFill>
                    <a:srgbClr val="FF7707"/>
                  </a:solidFill>
                  <a:latin typeface="UTM Avo" panose="02040603050506020204" pitchFamily="18" charset="0"/>
                  <a:ea typeface="方正静蕾简体" panose="02000000000000000000" pitchFamily="2" charset="-122"/>
                </a:rPr>
                <a:t>Đọc</a:t>
              </a:r>
              <a:endParaRPr lang="en-US" altLang="zh-CN" sz="4000" b="1" dirty="0">
                <a:solidFill>
                  <a:srgbClr val="FF7707"/>
                </a:solidFill>
                <a:latin typeface="UTM Avo" panose="02040603050506020204" pitchFamily="18" charset="0"/>
                <a:ea typeface="方正静蕾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60442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3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" presetID="1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3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3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4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1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5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8" presetID="1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6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6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6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9" presetID="1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7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221636" y="2373865"/>
            <a:ext cx="6178982" cy="921551"/>
          </a:xfrm>
          <a:prstGeom prst="rect">
            <a:avLst/>
          </a:prstGeom>
          <a:solidFill>
            <a:srgbClr val="FFFFFF"/>
          </a:solidFill>
          <a:ln w="28575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lIns="121725" tIns="60862" rIns="121725" bIns="60862" rtlCol="0" anchor="ctr"/>
          <a:lstStyle/>
          <a:p>
            <a:pPr algn="ctr"/>
            <a:r>
              <a:rPr lang="vi-VN" sz="4400" dirty="0">
                <a:solidFill>
                  <a:srgbClr val="002060"/>
                </a:solidFill>
                <a:latin typeface="+mj-lt"/>
                <a:ea typeface="Arial-Rounded" pitchFamily="34" charset="0"/>
                <a:cs typeface="Arial-Rounded" pitchFamily="34" charset="0"/>
              </a:rPr>
              <a:t>phá cỗ</a:t>
            </a:r>
            <a:endParaRPr lang="en-US" sz="4400" dirty="0">
              <a:solidFill>
                <a:srgbClr val="002060"/>
              </a:solidFill>
              <a:latin typeface="+mj-lt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214957" y="4806470"/>
            <a:ext cx="6178982" cy="945122"/>
          </a:xfrm>
          <a:prstGeom prst="rect">
            <a:avLst/>
          </a:prstGeom>
          <a:solidFill>
            <a:srgbClr val="FFFFFF"/>
          </a:solidFill>
          <a:ln w="28575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lIns="121725" tIns="60862" rIns="121725" bIns="60862" rtlCol="0" anchor="ctr"/>
          <a:lstStyle/>
          <a:p>
            <a:pPr algn="ctr"/>
            <a:r>
              <a:rPr lang="vi-VN" sz="4400" dirty="0">
                <a:solidFill>
                  <a:srgbClr val="002060"/>
                </a:solidFill>
                <a:latin typeface="+mj-lt"/>
                <a:ea typeface="Arial-Rounded" pitchFamily="34" charset="0"/>
                <a:cs typeface="Arial-Rounded" pitchFamily="34" charset="0"/>
              </a:rPr>
              <a:t>khế ngọt </a:t>
            </a:r>
            <a:endParaRPr lang="en-US" sz="4400" dirty="0">
              <a:solidFill>
                <a:srgbClr val="002060"/>
              </a:solidFill>
              <a:latin typeface="+mj-lt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219152" y="3598484"/>
            <a:ext cx="6178982" cy="918621"/>
          </a:xfrm>
          <a:prstGeom prst="rect">
            <a:avLst/>
          </a:prstGeom>
          <a:solidFill>
            <a:srgbClr val="FFFFFF"/>
          </a:solidFill>
          <a:ln w="28575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lIns="121725" tIns="60862" rIns="121725" bIns="60862" rtlCol="0" anchor="ctr"/>
          <a:lstStyle/>
          <a:p>
            <a:pPr algn="ctr"/>
            <a:r>
              <a:rPr lang="vi-VN" sz="4400" dirty="0">
                <a:solidFill>
                  <a:srgbClr val="002060"/>
                </a:solidFill>
                <a:latin typeface="+mj-lt"/>
                <a:ea typeface="Arial-Rounded" pitchFamily="34" charset="0"/>
                <a:cs typeface="Arial-Rounded" pitchFamily="34" charset="0"/>
              </a:rPr>
              <a:t>bếp lửa</a:t>
            </a:r>
            <a:endParaRPr lang="en-US" sz="4400" dirty="0">
              <a:solidFill>
                <a:srgbClr val="002060"/>
              </a:solidFill>
              <a:latin typeface="+mj-lt"/>
              <a:ea typeface="Arial-Rounded" pitchFamily="34" charset="0"/>
              <a:cs typeface="Arial-Rounded" pitchFamily="34" charset="0"/>
            </a:endParaRPr>
          </a:p>
        </p:txBody>
      </p:sp>
      <p:pic>
        <p:nvPicPr>
          <p:cNvPr id="16" name="sóc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33389" y="1874565"/>
            <a:ext cx="1364284" cy="1539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cú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09872" y="4593989"/>
            <a:ext cx="1211318" cy="1343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mèo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82692" y="3413954"/>
            <a:ext cx="593475" cy="1055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17" descr="Ham Character clipart. Free download transparent .PNG | Creazilla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1401" y="5890516"/>
            <a:ext cx="795705" cy="880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PA_库_组合 5">
            <a:extLst>
              <a:ext uri="{FF2B5EF4-FFF2-40B4-BE49-F238E27FC236}">
                <a16:creationId xmlns:a16="http://schemas.microsoft.com/office/drawing/2014/main" id="{CFBB690A-FAF5-433F-A24B-314BFE481348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572212" y="528719"/>
            <a:ext cx="2968018" cy="1272207"/>
            <a:chOff x="1874329" y="2429832"/>
            <a:chExt cx="1534600" cy="891630"/>
          </a:xfrm>
        </p:grpSpPr>
        <p:sp>
          <p:nvSpPr>
            <p:cNvPr id="19" name="任意多边形 10">
              <a:extLst>
                <a:ext uri="{FF2B5EF4-FFF2-40B4-BE49-F238E27FC236}">
                  <a16:creationId xmlns:a16="http://schemas.microsoft.com/office/drawing/2014/main" id="{81E8F6F3-F627-42D3-854D-A282979DF563}"/>
                </a:ext>
              </a:extLst>
            </p:cNvPr>
            <p:cNvSpPr/>
            <p:nvPr/>
          </p:nvSpPr>
          <p:spPr>
            <a:xfrm>
              <a:off x="1886559" y="2454748"/>
              <a:ext cx="1522370" cy="697312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  <a:gd name="connsiteX0" fmla="*/ 920229 w 1891187"/>
                <a:gd name="connsiteY0" fmla="*/ 80158 h 828882"/>
                <a:gd name="connsiteX1" fmla="*/ 1760230 w 1891187"/>
                <a:gd name="connsiteY1" fmla="*/ 70373 h 828882"/>
                <a:gd name="connsiteX2" fmla="*/ 1867806 w 1891187"/>
                <a:gd name="connsiteY2" fmla="*/ 801892 h 828882"/>
                <a:gd name="connsiteX3" fmla="*/ 60522 w 1891187"/>
                <a:gd name="connsiteY3" fmla="*/ 769620 h 828882"/>
                <a:gd name="connsiteX4" fmla="*/ 28249 w 1891187"/>
                <a:gd name="connsiteY4" fmla="*/ 102646 h 828882"/>
                <a:gd name="connsiteX0" fmla="*/ 953754 w 2038657"/>
                <a:gd name="connsiteY0" fmla="*/ 80158 h 875087"/>
                <a:gd name="connsiteX1" fmla="*/ 1793755 w 2038657"/>
                <a:gd name="connsiteY1" fmla="*/ 70373 h 875087"/>
                <a:gd name="connsiteX2" fmla="*/ 1901331 w 2038657"/>
                <a:gd name="connsiteY2" fmla="*/ 801892 h 875087"/>
                <a:gd name="connsiteX3" fmla="*/ 37845 w 2038657"/>
                <a:gd name="connsiteY3" fmla="*/ 792108 h 875087"/>
                <a:gd name="connsiteX4" fmla="*/ 61774 w 2038657"/>
                <a:gd name="connsiteY4" fmla="*/ 102646 h 875087"/>
                <a:gd name="connsiteX0" fmla="*/ 984916 w 2069819"/>
                <a:gd name="connsiteY0" fmla="*/ 80158 h 887366"/>
                <a:gd name="connsiteX1" fmla="*/ 1824917 w 2069819"/>
                <a:gd name="connsiteY1" fmla="*/ 70373 h 887366"/>
                <a:gd name="connsiteX2" fmla="*/ 1932493 w 2069819"/>
                <a:gd name="connsiteY2" fmla="*/ 801892 h 887366"/>
                <a:gd name="connsiteX3" fmla="*/ 69007 w 2069819"/>
                <a:gd name="connsiteY3" fmla="*/ 792108 h 887366"/>
                <a:gd name="connsiteX4" fmla="*/ 389999 w 2069819"/>
                <a:gd name="connsiteY4" fmla="*/ 80159 h 887366"/>
                <a:gd name="connsiteX0" fmla="*/ 1007612 w 2092515"/>
                <a:gd name="connsiteY0" fmla="*/ 80158 h 887365"/>
                <a:gd name="connsiteX1" fmla="*/ 1847613 w 2092515"/>
                <a:gd name="connsiteY1" fmla="*/ 70373 h 887365"/>
                <a:gd name="connsiteX2" fmla="*/ 1955189 w 2092515"/>
                <a:gd name="connsiteY2" fmla="*/ 801892 h 887365"/>
                <a:gd name="connsiteX3" fmla="*/ 91703 w 2092515"/>
                <a:gd name="connsiteY3" fmla="*/ 792108 h 887365"/>
                <a:gd name="connsiteX4" fmla="*/ 412695 w 2092515"/>
                <a:gd name="connsiteY4" fmla="*/ 80159 h 887365"/>
                <a:gd name="connsiteX0" fmla="*/ 1087979 w 2172882"/>
                <a:gd name="connsiteY0" fmla="*/ 80158 h 865313"/>
                <a:gd name="connsiteX1" fmla="*/ 1927980 w 2172882"/>
                <a:gd name="connsiteY1" fmla="*/ 70373 h 865313"/>
                <a:gd name="connsiteX2" fmla="*/ 2035556 w 2172882"/>
                <a:gd name="connsiteY2" fmla="*/ 801892 h 865313"/>
                <a:gd name="connsiteX3" fmla="*/ 172070 w 2172882"/>
                <a:gd name="connsiteY3" fmla="*/ 792108 h 865313"/>
                <a:gd name="connsiteX4" fmla="*/ 244170 w 2172882"/>
                <a:gd name="connsiteY4" fmla="*/ 492446 h 865313"/>
                <a:gd name="connsiteX0" fmla="*/ 1043749 w 2128652"/>
                <a:gd name="connsiteY0" fmla="*/ 80158 h 865313"/>
                <a:gd name="connsiteX1" fmla="*/ 1883750 w 2128652"/>
                <a:gd name="connsiteY1" fmla="*/ 70373 h 865313"/>
                <a:gd name="connsiteX2" fmla="*/ 1991326 w 2128652"/>
                <a:gd name="connsiteY2" fmla="*/ 801892 h 865313"/>
                <a:gd name="connsiteX3" fmla="*/ 127840 w 2128652"/>
                <a:gd name="connsiteY3" fmla="*/ 792108 h 865313"/>
                <a:gd name="connsiteX4" fmla="*/ 199940 w 2128652"/>
                <a:gd name="connsiteY4" fmla="*/ 492446 h 865313"/>
                <a:gd name="connsiteX0" fmla="*/ 1078008 w 2162911"/>
                <a:gd name="connsiteY0" fmla="*/ 80158 h 865313"/>
                <a:gd name="connsiteX1" fmla="*/ 1918009 w 2162911"/>
                <a:gd name="connsiteY1" fmla="*/ 70373 h 865313"/>
                <a:gd name="connsiteX2" fmla="*/ 2025585 w 2162911"/>
                <a:gd name="connsiteY2" fmla="*/ 801892 h 865313"/>
                <a:gd name="connsiteX3" fmla="*/ 162099 w 2162911"/>
                <a:gd name="connsiteY3" fmla="*/ 792108 h 865313"/>
                <a:gd name="connsiteX4" fmla="*/ 137854 w 2162911"/>
                <a:gd name="connsiteY4" fmla="*/ 492446 h 865313"/>
                <a:gd name="connsiteX0" fmla="*/ 1042572 w 2127475"/>
                <a:gd name="connsiteY0" fmla="*/ 80158 h 865313"/>
                <a:gd name="connsiteX1" fmla="*/ 1882573 w 2127475"/>
                <a:gd name="connsiteY1" fmla="*/ 70373 h 865313"/>
                <a:gd name="connsiteX2" fmla="*/ 1990149 w 2127475"/>
                <a:gd name="connsiteY2" fmla="*/ 801892 h 865313"/>
                <a:gd name="connsiteX3" fmla="*/ 126663 w 2127475"/>
                <a:gd name="connsiteY3" fmla="*/ 792108 h 865313"/>
                <a:gd name="connsiteX4" fmla="*/ 102418 w 2127475"/>
                <a:gd name="connsiteY4" fmla="*/ 492446 h 865313"/>
                <a:gd name="connsiteX0" fmla="*/ 971813 w 2049582"/>
                <a:gd name="connsiteY0" fmla="*/ 80158 h 878885"/>
                <a:gd name="connsiteX1" fmla="*/ 1811814 w 2049582"/>
                <a:gd name="connsiteY1" fmla="*/ 70373 h 878885"/>
                <a:gd name="connsiteX2" fmla="*/ 1919390 w 2049582"/>
                <a:gd name="connsiteY2" fmla="*/ 801892 h 878885"/>
                <a:gd name="connsiteX3" fmla="*/ 152249 w 2049582"/>
                <a:gd name="connsiteY3" fmla="*/ 822093 h 878885"/>
                <a:gd name="connsiteX4" fmla="*/ 31659 w 2049582"/>
                <a:gd name="connsiteY4" fmla="*/ 492446 h 878885"/>
                <a:gd name="connsiteX0" fmla="*/ 1009140 w 2086909"/>
                <a:gd name="connsiteY0" fmla="*/ 80158 h 878885"/>
                <a:gd name="connsiteX1" fmla="*/ 1849141 w 2086909"/>
                <a:gd name="connsiteY1" fmla="*/ 70373 h 878885"/>
                <a:gd name="connsiteX2" fmla="*/ 1956717 w 2086909"/>
                <a:gd name="connsiteY2" fmla="*/ 801892 h 878885"/>
                <a:gd name="connsiteX3" fmla="*/ 189576 w 2086909"/>
                <a:gd name="connsiteY3" fmla="*/ 822093 h 878885"/>
                <a:gd name="connsiteX4" fmla="*/ 68986 w 2086909"/>
                <a:gd name="connsiteY4" fmla="*/ 492446 h 878885"/>
                <a:gd name="connsiteX0" fmla="*/ 1041174 w 2118943"/>
                <a:gd name="connsiteY0" fmla="*/ 80158 h 872392"/>
                <a:gd name="connsiteX1" fmla="*/ 1881175 w 2118943"/>
                <a:gd name="connsiteY1" fmla="*/ 70373 h 872392"/>
                <a:gd name="connsiteX2" fmla="*/ 1988751 w 2118943"/>
                <a:gd name="connsiteY2" fmla="*/ 801892 h 872392"/>
                <a:gd name="connsiteX3" fmla="*/ 221610 w 2118943"/>
                <a:gd name="connsiteY3" fmla="*/ 822093 h 872392"/>
                <a:gd name="connsiteX4" fmla="*/ 44818 w 2118943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996356 w 2074125"/>
                <a:gd name="connsiteY0" fmla="*/ 80158 h 861823"/>
                <a:gd name="connsiteX1" fmla="*/ 1836357 w 2074125"/>
                <a:gd name="connsiteY1" fmla="*/ 70373 h 861823"/>
                <a:gd name="connsiteX2" fmla="*/ 1943933 w 2074125"/>
                <a:gd name="connsiteY2" fmla="*/ 801892 h 861823"/>
                <a:gd name="connsiteX3" fmla="*/ 176792 w 2074125"/>
                <a:gd name="connsiteY3" fmla="*/ 822093 h 861823"/>
                <a:gd name="connsiteX4" fmla="*/ 0 w 2074125"/>
                <a:gd name="connsiteY4" fmla="*/ 612383 h 861823"/>
                <a:gd name="connsiteX0" fmla="*/ 996356 w 1970804"/>
                <a:gd name="connsiteY0" fmla="*/ 80158 h 823168"/>
                <a:gd name="connsiteX1" fmla="*/ 1836357 w 1970804"/>
                <a:gd name="connsiteY1" fmla="*/ 70373 h 823168"/>
                <a:gd name="connsiteX2" fmla="*/ 1943933 w 1970804"/>
                <a:gd name="connsiteY2" fmla="*/ 801892 h 823168"/>
                <a:gd name="connsiteX3" fmla="*/ 176792 w 1970804"/>
                <a:gd name="connsiteY3" fmla="*/ 822093 h 823168"/>
                <a:gd name="connsiteX4" fmla="*/ 0 w 1970804"/>
                <a:gd name="connsiteY4" fmla="*/ 612383 h 823168"/>
                <a:gd name="connsiteX0" fmla="*/ 1010802 w 1991303"/>
                <a:gd name="connsiteY0" fmla="*/ 81745 h 843471"/>
                <a:gd name="connsiteX1" fmla="*/ 1850803 w 1991303"/>
                <a:gd name="connsiteY1" fmla="*/ 71960 h 843471"/>
                <a:gd name="connsiteX2" fmla="*/ 1966407 w 1991303"/>
                <a:gd name="connsiteY2" fmla="*/ 825967 h 843471"/>
                <a:gd name="connsiteX3" fmla="*/ 191238 w 1991303"/>
                <a:gd name="connsiteY3" fmla="*/ 823680 h 843471"/>
                <a:gd name="connsiteX4" fmla="*/ 14446 w 1991303"/>
                <a:gd name="connsiteY4" fmla="*/ 613970 h 843471"/>
                <a:gd name="connsiteX0" fmla="*/ 1009760 w 1978344"/>
                <a:gd name="connsiteY0" fmla="*/ 81745 h 843471"/>
                <a:gd name="connsiteX1" fmla="*/ 1849761 w 1978344"/>
                <a:gd name="connsiteY1" fmla="*/ 71960 h 843471"/>
                <a:gd name="connsiteX2" fmla="*/ 1949307 w 1978344"/>
                <a:gd name="connsiteY2" fmla="*/ 825967 h 843471"/>
                <a:gd name="connsiteX3" fmla="*/ 190196 w 1978344"/>
                <a:gd name="connsiteY3" fmla="*/ 823680 h 843471"/>
                <a:gd name="connsiteX4" fmla="*/ 13404 w 1978344"/>
                <a:gd name="connsiteY4" fmla="*/ 613970 h 843471"/>
                <a:gd name="connsiteX0" fmla="*/ 996356 w 1964940"/>
                <a:gd name="connsiteY0" fmla="*/ 81745 h 840320"/>
                <a:gd name="connsiteX1" fmla="*/ 1836357 w 1964940"/>
                <a:gd name="connsiteY1" fmla="*/ 71960 h 840320"/>
                <a:gd name="connsiteX2" fmla="*/ 1935903 w 1964940"/>
                <a:gd name="connsiteY2" fmla="*/ 825967 h 840320"/>
                <a:gd name="connsiteX3" fmla="*/ 176792 w 1964940"/>
                <a:gd name="connsiteY3" fmla="*/ 823680 h 840320"/>
                <a:gd name="connsiteX4" fmla="*/ 0 w 1964940"/>
                <a:gd name="connsiteY4" fmla="*/ 613970 h 84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940" h="840320">
                  <a:moveTo>
                    <a:pt x="996356" y="81745"/>
                  </a:moveTo>
                  <a:cubicBezTo>
                    <a:pt x="1634643" y="6441"/>
                    <a:pt x="1679766" y="-52077"/>
                    <a:pt x="1836357" y="71960"/>
                  </a:cubicBezTo>
                  <a:cubicBezTo>
                    <a:pt x="1992948" y="195997"/>
                    <a:pt x="1979663" y="813122"/>
                    <a:pt x="1935903" y="825967"/>
                  </a:cubicBezTo>
                  <a:cubicBezTo>
                    <a:pt x="1892143" y="838812"/>
                    <a:pt x="282666" y="851518"/>
                    <a:pt x="176792" y="823680"/>
                  </a:cubicBezTo>
                  <a:cubicBezTo>
                    <a:pt x="70918" y="795842"/>
                    <a:pt x="51561" y="817904"/>
                    <a:pt x="0" y="613970"/>
                  </a:cubicBezTo>
                </a:path>
              </a:pathLst>
            </a:custGeom>
            <a:pattFill prst="wdDnDiag">
              <a:fgClr>
                <a:srgbClr val="F59C1F"/>
              </a:fgClr>
              <a:bgClr>
                <a:schemeClr val="bg1"/>
              </a:bgClr>
            </a:patt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1">
              <a:extLst>
                <a:ext uri="{FF2B5EF4-FFF2-40B4-BE49-F238E27FC236}">
                  <a16:creationId xmlns:a16="http://schemas.microsoft.com/office/drawing/2014/main" id="{AD4AA579-1A26-4198-BA3E-C353A406BB97}"/>
                </a:ext>
              </a:extLst>
            </p:cNvPr>
            <p:cNvSpPr/>
            <p:nvPr/>
          </p:nvSpPr>
          <p:spPr>
            <a:xfrm>
              <a:off x="1874329" y="2452708"/>
              <a:ext cx="1456448" cy="652929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9853" h="786834">
                  <a:moveTo>
                    <a:pt x="189613" y="60598"/>
                  </a:moveTo>
                  <a:cubicBezTo>
                    <a:pt x="827900" y="-14706"/>
                    <a:pt x="1663411" y="-12912"/>
                    <a:pt x="1760230" y="28325"/>
                  </a:cubicBezTo>
                  <a:cubicBezTo>
                    <a:pt x="1857049" y="69562"/>
                    <a:pt x="1903665" y="729364"/>
                    <a:pt x="1867806" y="759844"/>
                  </a:cubicBezTo>
                  <a:cubicBezTo>
                    <a:pt x="1831947" y="790324"/>
                    <a:pt x="141204" y="811840"/>
                    <a:pt x="60522" y="727572"/>
                  </a:cubicBezTo>
                  <a:cubicBezTo>
                    <a:pt x="-20160" y="643304"/>
                    <a:pt x="-8507" y="399464"/>
                    <a:pt x="28249" y="60598"/>
                  </a:cubicBezTo>
                </a:path>
              </a:pathLst>
            </a:custGeom>
            <a:solidFill>
              <a:schemeClr val="bg1"/>
            </a:solid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12">
              <a:extLst>
                <a:ext uri="{FF2B5EF4-FFF2-40B4-BE49-F238E27FC236}">
                  <a16:creationId xmlns:a16="http://schemas.microsoft.com/office/drawing/2014/main" id="{7F735FBA-7E8A-4465-95B5-F105B5350570}"/>
                </a:ext>
              </a:extLst>
            </p:cNvPr>
            <p:cNvSpPr txBox="1"/>
            <p:nvPr/>
          </p:nvSpPr>
          <p:spPr>
            <a:xfrm>
              <a:off x="2005181" y="2429832"/>
              <a:ext cx="1314030" cy="8916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vi-VN" altLang="zh-CN" sz="4000" b="1" dirty="0">
                  <a:solidFill>
                    <a:srgbClr val="FF7707"/>
                  </a:solidFill>
                  <a:latin typeface="UTM Avo" panose="02040603050506020204" pitchFamily="18" charset="0"/>
                  <a:ea typeface="方正静蕾简体" panose="02000000000000000000" pitchFamily="2" charset="-122"/>
                </a:rPr>
                <a:t>Đọc</a:t>
              </a:r>
              <a:endParaRPr lang="en-US" altLang="zh-CN" sz="4000" b="1" dirty="0">
                <a:solidFill>
                  <a:srgbClr val="FF7707"/>
                </a:solidFill>
                <a:latin typeface="UTM Avo" panose="02040603050506020204" pitchFamily="18" charset="0"/>
                <a:ea typeface="方正静蕾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4534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2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1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3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3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4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1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5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5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811</TotalTime>
  <Words>146</Words>
  <Application>Microsoft Office PowerPoint</Application>
  <PresentationFormat>Widescreen</PresentationFormat>
  <Paragraphs>45</Paragraphs>
  <Slides>14</Slides>
  <Notes>7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UTM Avo</vt:lpstr>
      <vt:lpstr>Calibri</vt:lpstr>
      <vt:lpstr>Arial</vt:lpstr>
      <vt:lpstr>Times New Roman</vt:lpstr>
      <vt:lpstr>Arial-Rounded</vt:lpstr>
      <vt:lpstr>Office Theme</vt:lpstr>
      <vt:lpstr>Tuần 18  Ôn tập cuối học kì 1 (Tiết 10)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Hoc10 chúc các em học tốt!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Vũ Trọng Đông</cp:lastModifiedBy>
  <cp:revision>52</cp:revision>
  <dcterms:created xsi:type="dcterms:W3CDTF">2021-11-01T08:16:43Z</dcterms:created>
  <dcterms:modified xsi:type="dcterms:W3CDTF">2021-12-01T10:51:58Z</dcterms:modified>
</cp:coreProperties>
</file>