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Tahoma" pitchFamily="34" charset="0"/>
      <p:regular r:id="rId10"/>
      <p:bold r:id="rId11"/>
    </p:embeddedFont>
    <p:embeddedFont>
      <p:font typeface="Calibri Light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78"/>
    <a:srgbClr val="0E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378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19/10/2020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Câu hỏi : thầy cô đánh nội dung vào đây ?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 này là đáp án đúng</a:t>
            </a: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: thầy cô đánh nội dung vào đây ?</a:t>
            </a: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đúng</a:t>
            </a: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: thầy cô đánh nội dung vào đây ?</a:t>
            </a: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đúng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: thầy cô đánh nội dung vào đây ?</a:t>
            </a: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đúng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188</Words>
  <PresentationFormat>Custom</PresentationFormat>
  <Paragraphs>20</Paragraphs>
  <Slides>4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Wingdings</vt:lpstr>
      <vt:lpstr>Tahoma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2018-12-15T04:43:26Z</dcterms:created>
  <dcterms:modified xsi:type="dcterms:W3CDTF">2020-10-19T15:04:52Z</dcterms:modified>
</cp:coreProperties>
</file>