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88" r:id="rId2"/>
    <p:sldMasterId id="2147483702" r:id="rId3"/>
  </p:sldMasterIdLst>
  <p:notesMasterIdLst>
    <p:notesMasterId r:id="rId20"/>
  </p:notesMasterIdLst>
  <p:sldIdLst>
    <p:sldId id="258" r:id="rId4"/>
    <p:sldId id="281" r:id="rId5"/>
    <p:sldId id="321" r:id="rId6"/>
    <p:sldId id="324" r:id="rId7"/>
    <p:sldId id="325" r:id="rId8"/>
    <p:sldId id="319" r:id="rId9"/>
    <p:sldId id="326" r:id="rId10"/>
    <p:sldId id="328" r:id="rId11"/>
    <p:sldId id="329" r:id="rId12"/>
    <p:sldId id="260" r:id="rId13"/>
    <p:sldId id="284" r:id="rId14"/>
    <p:sldId id="275" r:id="rId15"/>
    <p:sldId id="318" r:id="rId16"/>
    <p:sldId id="277" r:id="rId17"/>
    <p:sldId id="314" r:id="rId18"/>
    <p:sldId id="315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4D76B"/>
    <a:srgbClr val="293B97"/>
    <a:srgbClr val="FFC5F4"/>
    <a:srgbClr val="FF33CC"/>
    <a:srgbClr val="FAFEC6"/>
    <a:srgbClr val="F5FCC8"/>
    <a:srgbClr val="EDF2D2"/>
    <a:srgbClr val="E9EB9F"/>
    <a:srgbClr val="F4F7E1"/>
    <a:srgbClr val="CC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62" autoAdjust="0"/>
    <p:restoredTop sz="94660"/>
  </p:normalViewPr>
  <p:slideViewPr>
    <p:cSldViewPr>
      <p:cViewPr>
        <p:scale>
          <a:sx n="80" d="100"/>
          <a:sy n="80" d="100"/>
        </p:scale>
        <p:origin x="-754" y="-39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C9FC45-5179-4366-A4D4-F180247C446B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2687C5-91D9-4DCF-AFE5-6B6F5D24B7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55691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B3028F-45BD-48ED-B44B-E86A89F7F663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2220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2687C5-91D9-4DCF-AFE5-6B6F5D24B713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72194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8327CE-9C48-42EC-A174-D90BEA2C1883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49737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BB279A-D454-406E-A0DD-490F1F308CA9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548252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3E41B-0BE4-44FA-A54E-55DD37A3B521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883E38-DA70-4FDB-AB4A-4F20588A72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62369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3E41B-0BE4-44FA-A54E-55DD37A3B521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883E38-DA70-4FDB-AB4A-4F20588A72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43394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1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3E41B-0BE4-44FA-A54E-55DD37A3B521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883E38-DA70-4FDB-AB4A-4F20588A72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34031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30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FD27E9EA-8EA3-4273-B539-1B8091F0865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629055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60512B38-4D8E-40D1-BDEF-6B7E2D452E0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73957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5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6E65F215-FE21-433B-88D5-A81BE1CAADF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655086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5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5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CEC1466C-D346-49BB-A61B-BFFD17124A2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239455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0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0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01DE81CD-5E40-4449-A347-1F579D08BCB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285922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EA06E62B-774E-48CC-B38E-9C169AECD18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438736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972F1B3A-6D89-4935-A388-8653B24F1C9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759787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5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2A8A5A21-90A5-4782-AA49-7DE24952419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35718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3E41B-0BE4-44FA-A54E-55DD37A3B521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883E38-DA70-4FDB-AB4A-4F20588A72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92949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vi-VN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D05FA816-02FA-4582-9224-7ED0309B232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661639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595CB600-D205-401C-8AAC-6E81FE56E85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468626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3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3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59B95F03-5529-4521-8280-9FFBF2670B9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706139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09600" y="274643"/>
            <a:ext cx="109728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02D1211C-BDE4-4CB6-B1F1-158C7720B30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077668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5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97600" y="1600205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292611F4-B842-44F8-8F1E-92E13FD325D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072418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êu đề bản chiế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Tiêu đề phụ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vi-VN" smtClean="0"/>
              <a:t>Bấm &amp; sửa kiểu phụ đề</a:t>
            </a:r>
            <a:endParaRPr lang="en-US"/>
          </a:p>
        </p:txBody>
      </p:sp>
      <p:sp>
        <p:nvSpPr>
          <p:cNvPr id="4" name="Nơi giữ chỗ cho Ngày tháng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Nơi giữ chỗ cho Chân trang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Nơi giữ chỗ cho Số hiệu Bản chiế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8DF576-12A9-4782-9BD3-964EDBBB228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22231589"/>
      </p:ext>
    </p:extLst>
  </p:cSld>
  <p:clrMapOvr>
    <a:masterClrMapping/>
  </p:clrMapOvr>
  <p:transition spd="slow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êu đề và Nộ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Nơi giữ chỗ cho Nội dung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vi-VN" smtClean="0"/>
              <a:t>Bấm &amp; sửa kiểu tiêu đề</a:t>
            </a:r>
          </a:p>
          <a:p>
            <a:pPr lvl="1"/>
            <a:r>
              <a:rPr lang="vi-VN" smtClean="0"/>
              <a:t>Mức hai</a:t>
            </a:r>
          </a:p>
          <a:p>
            <a:pPr lvl="2"/>
            <a:r>
              <a:rPr lang="vi-VN" smtClean="0"/>
              <a:t>Mức ba</a:t>
            </a:r>
          </a:p>
          <a:p>
            <a:pPr lvl="3"/>
            <a:r>
              <a:rPr lang="vi-VN" smtClean="0"/>
              <a:t>Mức bốn</a:t>
            </a:r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4" name="Nơi giữ chỗ cho Ngày tháng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Nơi giữ chỗ cho Chân trang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Nơi giữ chỗ cho Số hiệu Bản chiế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91448F-6549-4BA6-8556-04F4AE98018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71151117"/>
      </p:ext>
    </p:extLst>
  </p:cSld>
  <p:clrMapOvr>
    <a:masterClrMapping/>
  </p:clrMapOvr>
  <p:transition spd="slow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Đầu trang của Phầ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Nơi giữ chỗ cho Văn bản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vi-VN" smtClean="0"/>
              <a:t>Bấm &amp; sửa kiểu tiêu đề</a:t>
            </a:r>
          </a:p>
        </p:txBody>
      </p:sp>
      <p:sp>
        <p:nvSpPr>
          <p:cNvPr id="4" name="Nơi giữ chỗ cho Ngày tháng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Nơi giữ chỗ cho Chân trang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Nơi giữ chỗ cho Số hiệu Bản chiế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DD0C03-4C3A-42B1-B5DD-388500E52AD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25153874"/>
      </p:ext>
    </p:extLst>
  </p:cSld>
  <p:clrMapOvr>
    <a:masterClrMapping/>
  </p:clrMapOvr>
  <p:transition spd="slow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Hai Nộ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Nơi giữ chỗ cho Nội dung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vi-VN" smtClean="0"/>
              <a:t>Bấm &amp; sửa kiểu tiêu đề</a:t>
            </a:r>
          </a:p>
          <a:p>
            <a:pPr lvl="1"/>
            <a:r>
              <a:rPr lang="vi-VN" smtClean="0"/>
              <a:t>Mức hai</a:t>
            </a:r>
          </a:p>
          <a:p>
            <a:pPr lvl="2"/>
            <a:r>
              <a:rPr lang="vi-VN" smtClean="0"/>
              <a:t>Mức ba</a:t>
            </a:r>
          </a:p>
          <a:p>
            <a:pPr lvl="3"/>
            <a:r>
              <a:rPr lang="vi-VN" smtClean="0"/>
              <a:t>Mức bốn</a:t>
            </a:r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4" name="Nơi giữ chỗ cho Nội dung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vi-VN" smtClean="0"/>
              <a:t>Bấm &amp; sửa kiểu tiêu đề</a:t>
            </a:r>
          </a:p>
          <a:p>
            <a:pPr lvl="1"/>
            <a:r>
              <a:rPr lang="vi-VN" smtClean="0"/>
              <a:t>Mức hai</a:t>
            </a:r>
          </a:p>
          <a:p>
            <a:pPr lvl="2"/>
            <a:r>
              <a:rPr lang="vi-VN" smtClean="0"/>
              <a:t>Mức ba</a:t>
            </a:r>
          </a:p>
          <a:p>
            <a:pPr lvl="3"/>
            <a:r>
              <a:rPr lang="vi-VN" smtClean="0"/>
              <a:t>Mức bốn</a:t>
            </a:r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5" name="Nơi giữ chỗ cho Ngày tháng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Nơi giữ chỗ cho Chân trang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Nơi giữ chỗ cho Số hiệu Bản chiế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685495-3822-4BF4-ABF0-FE41B55173E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43292018"/>
      </p:ext>
    </p:extLst>
  </p:cSld>
  <p:clrMapOvr>
    <a:masterClrMapping/>
  </p:clrMapOvr>
  <p:transition spd="slow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hép so sán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Nơi giữ chỗ cho Văn bản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vi-VN" smtClean="0"/>
              <a:t>Bấm &amp; sửa kiểu tiêu đề</a:t>
            </a:r>
          </a:p>
        </p:txBody>
      </p:sp>
      <p:sp>
        <p:nvSpPr>
          <p:cNvPr id="4" name="Nơi giữ chỗ cho Nội dung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vi-VN" smtClean="0"/>
              <a:t>Bấm &amp; sửa kiểu tiêu đề</a:t>
            </a:r>
          </a:p>
          <a:p>
            <a:pPr lvl="1"/>
            <a:r>
              <a:rPr lang="vi-VN" smtClean="0"/>
              <a:t>Mức hai</a:t>
            </a:r>
          </a:p>
          <a:p>
            <a:pPr lvl="2"/>
            <a:r>
              <a:rPr lang="vi-VN" smtClean="0"/>
              <a:t>Mức ba</a:t>
            </a:r>
          </a:p>
          <a:p>
            <a:pPr lvl="3"/>
            <a:r>
              <a:rPr lang="vi-VN" smtClean="0"/>
              <a:t>Mức bốn</a:t>
            </a:r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5" name="Nơi giữ chỗ cho Văn bản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vi-VN" smtClean="0"/>
              <a:t>Bấm &amp; sửa kiểu tiêu đề</a:t>
            </a:r>
          </a:p>
        </p:txBody>
      </p:sp>
      <p:sp>
        <p:nvSpPr>
          <p:cNvPr id="6" name="Nơi giữ chỗ cho Nội dung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vi-VN" smtClean="0"/>
              <a:t>Bấm &amp; sửa kiểu tiêu đề</a:t>
            </a:r>
          </a:p>
          <a:p>
            <a:pPr lvl="1"/>
            <a:r>
              <a:rPr lang="vi-VN" smtClean="0"/>
              <a:t>Mức hai</a:t>
            </a:r>
          </a:p>
          <a:p>
            <a:pPr lvl="2"/>
            <a:r>
              <a:rPr lang="vi-VN" smtClean="0"/>
              <a:t>Mức ba</a:t>
            </a:r>
          </a:p>
          <a:p>
            <a:pPr lvl="3"/>
            <a:r>
              <a:rPr lang="vi-VN" smtClean="0"/>
              <a:t>Mức bốn</a:t>
            </a:r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7" name="Nơi giữ chỗ cho Ngày tháng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Nơi giữ chỗ cho Chân trang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Nơi giữ chỗ cho Số hiệu Bản chiế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19CC7B-46C6-4598-9CB2-DD5190F56B3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03015627"/>
      </p:ext>
    </p:extLst>
  </p:cSld>
  <p:clrMapOvr>
    <a:masterClrMapping/>
  </p:clrMapOvr>
  <p:transition spd="slow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3E41B-0BE4-44FA-A54E-55DD37A3B521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883E38-DA70-4FDB-AB4A-4F20588A72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271376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hỉ Tiêu đ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Nơi giữ chỗ cho Ngày tháng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Nơi giữ chỗ cho Chân trang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Nơi giữ chỗ cho Số hiệu Bản chiế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7F4F95-BA95-4478-80F5-2B1993A87FE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75700879"/>
      </p:ext>
    </p:extLst>
  </p:cSld>
  <p:clrMapOvr>
    <a:masterClrMapping/>
  </p:clrMapOvr>
  <p:transition spd="slow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rố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ơi giữ chỗ cho Ngày tháng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Nơi giữ chỗ cho Chân trang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Nơi giữ chỗ cho Số hiệu Bản chiế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BB9145-6D76-40FF-B9CC-29EB4241035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30708602"/>
      </p:ext>
    </p:extLst>
  </p:cSld>
  <p:clrMapOvr>
    <a:masterClrMapping/>
  </p:clrMapOvr>
  <p:transition spd="slow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Nội dung với Phụ đ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Nơi giữ chỗ cho Nội dung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vi-VN" smtClean="0"/>
              <a:t>Bấm &amp; sửa kiểu tiêu đề</a:t>
            </a:r>
          </a:p>
          <a:p>
            <a:pPr lvl="1"/>
            <a:r>
              <a:rPr lang="vi-VN" smtClean="0"/>
              <a:t>Mức hai</a:t>
            </a:r>
          </a:p>
          <a:p>
            <a:pPr lvl="2"/>
            <a:r>
              <a:rPr lang="vi-VN" smtClean="0"/>
              <a:t>Mức ba</a:t>
            </a:r>
          </a:p>
          <a:p>
            <a:pPr lvl="3"/>
            <a:r>
              <a:rPr lang="vi-VN" smtClean="0"/>
              <a:t>Mức bốn</a:t>
            </a:r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4" name="Nơi giữ chỗ cho Văn bản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vi-VN" smtClean="0"/>
              <a:t>Bấm &amp; sửa kiểu tiêu đề</a:t>
            </a:r>
          </a:p>
        </p:txBody>
      </p:sp>
      <p:sp>
        <p:nvSpPr>
          <p:cNvPr id="5" name="Nơi giữ chỗ cho Ngày tháng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Nơi giữ chỗ cho Chân trang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Nơi giữ chỗ cho Số hiệu Bản chiế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484705-06BB-4227-BBB6-AE1D5B89C45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02160259"/>
      </p:ext>
    </p:extLst>
  </p:cSld>
  <p:clrMapOvr>
    <a:masterClrMapping/>
  </p:clrMapOvr>
  <p:transition spd="slow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Ảnh với Phụ đ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Nơi giữ chỗ cho Hình ảnh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Nơi giữ chỗ cho Văn bản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vi-VN" smtClean="0"/>
              <a:t>Bấm &amp; sửa kiểu tiêu đề</a:t>
            </a:r>
          </a:p>
        </p:txBody>
      </p:sp>
      <p:sp>
        <p:nvSpPr>
          <p:cNvPr id="5" name="Nơi giữ chỗ cho Ngày tháng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Nơi giữ chỗ cho Chân trang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Nơi giữ chỗ cho Số hiệu Bản chiế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8A2005-FDE0-485A-B122-81C144556A8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22721289"/>
      </p:ext>
    </p:extLst>
  </p:cSld>
  <p:clrMapOvr>
    <a:masterClrMapping/>
  </p:clrMapOvr>
  <p:transition spd="slow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êu đề và Văn bản dọ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Nơi giữ chỗ cho Văn bản Dọc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vi-VN" smtClean="0"/>
              <a:t>Bấm &amp; sửa kiểu tiêu đề</a:t>
            </a:r>
          </a:p>
          <a:p>
            <a:pPr lvl="1"/>
            <a:r>
              <a:rPr lang="vi-VN" smtClean="0"/>
              <a:t>Mức hai</a:t>
            </a:r>
          </a:p>
          <a:p>
            <a:pPr lvl="2"/>
            <a:r>
              <a:rPr lang="vi-VN" smtClean="0"/>
              <a:t>Mức ba</a:t>
            </a:r>
          </a:p>
          <a:p>
            <a:pPr lvl="3"/>
            <a:r>
              <a:rPr lang="vi-VN" smtClean="0"/>
              <a:t>Mức bốn</a:t>
            </a:r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4" name="Nơi giữ chỗ cho Ngày tháng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Nơi giữ chỗ cho Chân trang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Nơi giữ chỗ cho Số hiệu Bản chiế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86B259-0C3D-49B8-9766-8890B38378B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41641300"/>
      </p:ext>
    </p:extLst>
  </p:cSld>
  <p:clrMapOvr>
    <a:masterClrMapping/>
  </p:clrMapOvr>
  <p:transition spd="slow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êu đề dọc và Văn bả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Dọc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Nơi giữ chỗ cho Văn bản Dọc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vi-VN" smtClean="0"/>
              <a:t>Bấm &amp; sửa kiểu tiêu đề</a:t>
            </a:r>
          </a:p>
          <a:p>
            <a:pPr lvl="1"/>
            <a:r>
              <a:rPr lang="vi-VN" smtClean="0"/>
              <a:t>Mức hai</a:t>
            </a:r>
          </a:p>
          <a:p>
            <a:pPr lvl="2"/>
            <a:r>
              <a:rPr lang="vi-VN" smtClean="0"/>
              <a:t>Mức ba</a:t>
            </a:r>
          </a:p>
          <a:p>
            <a:pPr lvl="3"/>
            <a:r>
              <a:rPr lang="vi-VN" smtClean="0"/>
              <a:t>Mức bốn</a:t>
            </a:r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4" name="Nơi giữ chỗ cho Ngày tháng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Nơi giữ chỗ cho Chân trang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Nơi giữ chỗ cho Số hiệu Bản chiế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14F8E0-3DBD-455F-BE5E-8625AF2A3A8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01156784"/>
      </p:ext>
    </p:extLst>
  </p:cSld>
  <p:clrMapOvr>
    <a:masterClrMapping/>
  </p:clrMapOvr>
  <p:transition spd="slow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09600" y="274640"/>
            <a:ext cx="10972800" cy="5851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11F25558-D4BD-4763-9330-93CC6314224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03596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3E41B-0BE4-44FA-A54E-55DD37A3B521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883E38-DA70-4FDB-AB4A-4F20588A72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79733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3E41B-0BE4-44FA-A54E-55DD37A3B521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883E38-DA70-4FDB-AB4A-4F20588A72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29565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3E41B-0BE4-44FA-A54E-55DD37A3B521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883E38-DA70-4FDB-AB4A-4F20588A72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48897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3E41B-0BE4-44FA-A54E-55DD37A3B521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883E38-DA70-4FDB-AB4A-4F20588A72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5111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3E41B-0BE4-44FA-A54E-55DD37A3B521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883E38-DA70-4FDB-AB4A-4F20588A72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33611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3E41B-0BE4-44FA-A54E-55DD37A3B521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883E38-DA70-4FDB-AB4A-4F20588A72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53958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03E41B-0BE4-44FA-A54E-55DD37A3B521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883E38-DA70-4FDB-AB4A-4F20588A72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54227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205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3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hangingPunct="1">
              <a:defRPr sz="1200">
                <a:solidFill>
                  <a:prstClr val="black">
                    <a:tint val="75000"/>
                  </a:prstClr>
                </a:solidFill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hangingPunct="1">
              <a:defRPr sz="1200">
                <a:solidFill>
                  <a:prstClr val="black">
                    <a:tint val="75000"/>
                  </a:prstClr>
                </a:solidFill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hangingPunct="1">
              <a:defRPr sz="1200">
                <a:solidFill>
                  <a:prstClr val="black">
                    <a:tint val="75000"/>
                  </a:prstClr>
                </a:solidFill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F6080A7-29D3-4ADC-BB19-958F4D57AA39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73321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  <p:sldLayoutId id="2147483699" r:id="rId11"/>
    <p:sldLayoutId id="2147483700" r:id="rId12"/>
    <p:sldLayoutId id="2147483701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Nơi giữ chỗ cho Tiêu đề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vi-VN" altLang="en-US" smtClean="0"/>
              <a:t>Bấm &amp; sửa kiểu tiêu đề</a:t>
            </a:r>
            <a:endParaRPr lang="en-US" altLang="en-US" smtClean="0"/>
          </a:p>
        </p:txBody>
      </p:sp>
      <p:sp>
        <p:nvSpPr>
          <p:cNvPr id="1027" name="Nơi giữ chỗ cho Văn bản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vi-VN" altLang="en-US" smtClean="0"/>
              <a:t>Bấm &amp; sửa kiểu tiêu đề</a:t>
            </a:r>
          </a:p>
          <a:p>
            <a:pPr lvl="1"/>
            <a:r>
              <a:rPr lang="vi-VN" altLang="en-US" smtClean="0"/>
              <a:t>Mức hai</a:t>
            </a:r>
          </a:p>
          <a:p>
            <a:pPr lvl="2"/>
            <a:r>
              <a:rPr lang="vi-VN" altLang="en-US" smtClean="0"/>
              <a:t>Mức ba</a:t>
            </a:r>
          </a:p>
          <a:p>
            <a:pPr lvl="3"/>
            <a:r>
              <a:rPr lang="vi-VN" altLang="en-US" smtClean="0"/>
              <a:t>Mức bốn</a:t>
            </a:r>
          </a:p>
          <a:p>
            <a:pPr lvl="4"/>
            <a:r>
              <a:rPr lang="vi-VN" altLang="en-US" smtClean="0"/>
              <a:t>Mức năm</a:t>
            </a:r>
            <a:endParaRPr lang="en-US" altLang="en-US" smtClean="0"/>
          </a:p>
        </p:txBody>
      </p:sp>
      <p:sp>
        <p:nvSpPr>
          <p:cNvPr id="4" name="Nơi giữ chỗ cho Ngày tháng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latin typeface="Times New Roman" pitchFamily="18" charset="0"/>
            </a:endParaRPr>
          </a:p>
        </p:txBody>
      </p:sp>
      <p:sp>
        <p:nvSpPr>
          <p:cNvPr id="5" name="Nơi giữ chỗ cho Chân trang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latin typeface="Times New Roman" pitchFamily="18" charset="0"/>
            </a:endParaRPr>
          </a:p>
        </p:txBody>
      </p:sp>
      <p:sp>
        <p:nvSpPr>
          <p:cNvPr id="6" name="Nơi giữ chỗ cho Số hiệu Bản chiếu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54599549-B3BA-45F2-A0CB-53FA8340A4C9}" type="slidenum">
              <a:rPr lang="en-US" altLang="en-US">
                <a:latin typeface="Times New Roman" pitchFamily="18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25994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  <p:sldLayoutId id="2147483712" r:id="rId10"/>
    <p:sldLayoutId id="2147483713" r:id="rId11"/>
    <p:sldLayoutId id="2147483714" r:id="rId12"/>
  </p:sldLayoutIdLst>
  <p:transition spd="slow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31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gif"/><Relationship Id="rId3" Type="http://schemas.openxmlformats.org/officeDocument/2006/relationships/image" Target="../media/image24.gif"/><Relationship Id="rId7" Type="http://schemas.openxmlformats.org/officeDocument/2006/relationships/image" Target="../media/image28.gif"/><Relationship Id="rId2" Type="http://schemas.openxmlformats.org/officeDocument/2006/relationships/image" Target="../media/image23.gif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7.gif"/><Relationship Id="rId5" Type="http://schemas.openxmlformats.org/officeDocument/2006/relationships/image" Target="../media/image26.gif"/><Relationship Id="rId4" Type="http://schemas.openxmlformats.org/officeDocument/2006/relationships/image" Target="../media/image25.gi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30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6"/>
          <p:cNvPicPr>
            <a:picLocks noChangeAspect="1" noChangeArrowheads="1"/>
          </p:cNvPicPr>
          <p:nvPr/>
        </p:nvPicPr>
        <p:blipFill>
          <a:blip r:embed="rId3">
            <a:lum brigh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400" y="0"/>
            <a:ext cx="122174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WordArt 3"/>
          <p:cNvSpPr>
            <a:spLocks noChangeArrowheads="1" noChangeShapeType="1" noTextEdit="1"/>
          </p:cNvSpPr>
          <p:nvPr/>
        </p:nvSpPr>
        <p:spPr bwMode="auto">
          <a:xfrm>
            <a:off x="1981200" y="2514600"/>
            <a:ext cx="8763000" cy="2971800"/>
          </a:xfrm>
          <a:prstGeom prst="rect">
            <a:avLst/>
          </a:prstGeom>
        </p:spPr>
        <p:txBody>
          <a:bodyPr wrap="none" fromWordArt="1">
            <a:prstTxWarp prst="textWave1">
              <a:avLst>
                <a:gd name="adj1" fmla="val 13005"/>
                <a:gd name="adj2" fmla="val 0"/>
              </a:avLst>
            </a:prstTxWarp>
          </a:bodyPr>
          <a:lstStyle/>
          <a:p>
            <a:pPr algn="ctr"/>
            <a:r>
              <a:rPr lang="en-US" sz="3600" kern="10" dirty="0" err="1">
                <a:ln w="9525">
                  <a:solidFill>
                    <a:srgbClr val="FF00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9999FF"/>
                    </a:gs>
                    <a:gs pos="100000">
                      <a:srgbClr val="009999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Các</a:t>
            </a:r>
            <a:r>
              <a:rPr lang="en-US" sz="3600" kern="10" dirty="0">
                <a:ln w="9525">
                  <a:solidFill>
                    <a:srgbClr val="FF00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9999FF"/>
                    </a:gs>
                    <a:gs pos="100000">
                      <a:srgbClr val="009999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 con </a:t>
            </a:r>
            <a:r>
              <a:rPr lang="en-US" sz="3600" kern="10" dirty="0" err="1">
                <a:ln w="9525">
                  <a:solidFill>
                    <a:srgbClr val="FF00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9999FF"/>
                    </a:gs>
                    <a:gs pos="100000">
                      <a:srgbClr val="009999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học</a:t>
            </a:r>
            <a:r>
              <a:rPr lang="en-US" sz="3600" kern="10" dirty="0">
                <a:ln w="9525">
                  <a:solidFill>
                    <a:srgbClr val="FF00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9999FF"/>
                    </a:gs>
                    <a:gs pos="100000">
                      <a:srgbClr val="009999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en-US" sz="3600" kern="10" dirty="0" err="1">
                <a:ln w="9525">
                  <a:solidFill>
                    <a:srgbClr val="FF00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9999FF"/>
                    </a:gs>
                    <a:gs pos="100000">
                      <a:srgbClr val="009999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sinh</a:t>
            </a:r>
            <a:endParaRPr lang="en-US" sz="3600" kern="10" dirty="0">
              <a:ln w="9525">
                <a:solidFill>
                  <a:srgbClr val="FF00FF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9999FF"/>
                  </a:gs>
                  <a:gs pos="100000">
                    <a:srgbClr val="009999"/>
                  </a:gs>
                </a:gsLst>
                <a:lin ang="5400000" scaled="1"/>
              </a:gradFill>
              <a:effectLst>
                <a:outerShdw dist="53882" dir="2700000" algn="ctr" rotWithShape="0">
                  <a:srgbClr val="C0C0C0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  <a:p>
            <a:pPr algn="ctr"/>
            <a:endParaRPr lang="en-US" sz="3600" kern="10" dirty="0">
              <a:ln w="9525">
                <a:solidFill>
                  <a:srgbClr val="FF00FF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9999FF"/>
                  </a:gs>
                  <a:gs pos="100000">
                    <a:srgbClr val="009999"/>
                  </a:gs>
                </a:gsLst>
                <a:lin ang="5400000" scaled="1"/>
              </a:gradFill>
              <a:effectLst>
                <a:outerShdw dist="53882" dir="2700000" algn="ctr" rotWithShape="0">
                  <a:srgbClr val="C0C0C0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1195387" y="1655763"/>
            <a:ext cx="9744076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  <a:defRPr/>
            </a:pPr>
            <a:r>
              <a:rPr lang="en-US" altLang="vi-VN" sz="7200" b="1">
                <a:solidFill>
                  <a:srgbClr val="FF0000"/>
                </a:solidFill>
                <a:latin typeface="+mn-lt"/>
              </a:rPr>
              <a:t>Nhiệt liệt chào mừng</a:t>
            </a:r>
            <a:endParaRPr lang="en-US" altLang="vi-VN" sz="1800">
              <a:solidFill>
                <a:srgbClr val="CC00CC"/>
              </a:solidFill>
              <a:latin typeface="+mn-lt"/>
            </a:endParaRPr>
          </a:p>
        </p:txBody>
      </p:sp>
      <p:sp>
        <p:nvSpPr>
          <p:cNvPr id="5" name="32-Point Star 2"/>
          <p:cNvSpPr>
            <a:spLocks noChangeArrowheads="1"/>
          </p:cNvSpPr>
          <p:nvPr/>
        </p:nvSpPr>
        <p:spPr bwMode="auto">
          <a:xfrm>
            <a:off x="8153400" y="1295400"/>
            <a:ext cx="609600" cy="609600"/>
          </a:xfrm>
          <a:prstGeom prst="star32">
            <a:avLst>
              <a:gd name="adj" fmla="val 14509"/>
            </a:avLst>
          </a:prstGeom>
          <a:solidFill>
            <a:srgbClr val="00FF00"/>
          </a:solidFill>
          <a:ln w="19050" algn="ctr">
            <a:solidFill>
              <a:srgbClr val="FF579B"/>
            </a:solidFill>
            <a:round/>
            <a:headEnd/>
            <a:tailEnd/>
          </a:ln>
        </p:spPr>
        <p:txBody>
          <a:bodyPr/>
          <a:lstStyle/>
          <a:p>
            <a:endParaRPr lang="vi-VN" altLang="vi-VN" b="1">
              <a:latin typeface="Calibri" pitchFamily="34" charset="0"/>
            </a:endParaRPr>
          </a:p>
        </p:txBody>
      </p:sp>
      <p:sp>
        <p:nvSpPr>
          <p:cNvPr id="6" name="32-Point Star 2"/>
          <p:cNvSpPr>
            <a:spLocks noChangeArrowheads="1"/>
          </p:cNvSpPr>
          <p:nvPr/>
        </p:nvSpPr>
        <p:spPr bwMode="auto">
          <a:xfrm>
            <a:off x="9448800" y="457200"/>
            <a:ext cx="609600" cy="457200"/>
          </a:xfrm>
          <a:prstGeom prst="star32">
            <a:avLst>
              <a:gd name="adj" fmla="val 14509"/>
            </a:avLst>
          </a:prstGeom>
          <a:solidFill>
            <a:srgbClr val="00FF00"/>
          </a:solidFill>
          <a:ln w="19050" algn="ctr">
            <a:solidFill>
              <a:srgbClr val="FF579B"/>
            </a:solidFill>
            <a:round/>
            <a:headEnd/>
            <a:tailEnd/>
          </a:ln>
        </p:spPr>
        <p:txBody>
          <a:bodyPr/>
          <a:lstStyle/>
          <a:p>
            <a:endParaRPr lang="vi-VN" altLang="vi-VN" b="1">
              <a:latin typeface="Calibri" pitchFamily="34" charset="0"/>
            </a:endParaRPr>
          </a:p>
        </p:txBody>
      </p:sp>
      <p:sp>
        <p:nvSpPr>
          <p:cNvPr id="7" name="32-Point Star 2"/>
          <p:cNvSpPr>
            <a:spLocks noChangeArrowheads="1"/>
          </p:cNvSpPr>
          <p:nvPr/>
        </p:nvSpPr>
        <p:spPr bwMode="auto">
          <a:xfrm>
            <a:off x="5791200" y="1066800"/>
            <a:ext cx="838200" cy="685800"/>
          </a:xfrm>
          <a:prstGeom prst="star32">
            <a:avLst>
              <a:gd name="adj" fmla="val 14509"/>
            </a:avLst>
          </a:prstGeom>
          <a:solidFill>
            <a:srgbClr val="00FF00"/>
          </a:solidFill>
          <a:ln w="19050" algn="ctr">
            <a:solidFill>
              <a:srgbClr val="FF579B"/>
            </a:solidFill>
            <a:round/>
            <a:headEnd/>
            <a:tailEnd/>
          </a:ln>
        </p:spPr>
        <p:txBody>
          <a:bodyPr/>
          <a:lstStyle/>
          <a:p>
            <a:endParaRPr lang="vi-VN" altLang="vi-VN" b="1">
              <a:latin typeface="Calibri" pitchFamily="34" charset="0"/>
            </a:endParaRPr>
          </a:p>
        </p:txBody>
      </p:sp>
      <p:sp>
        <p:nvSpPr>
          <p:cNvPr id="8" name="32-Point Star 2"/>
          <p:cNvSpPr>
            <a:spLocks noChangeArrowheads="1"/>
          </p:cNvSpPr>
          <p:nvPr/>
        </p:nvSpPr>
        <p:spPr bwMode="auto">
          <a:xfrm>
            <a:off x="2438400" y="381000"/>
            <a:ext cx="685800" cy="762000"/>
          </a:xfrm>
          <a:prstGeom prst="star32">
            <a:avLst>
              <a:gd name="adj" fmla="val 14509"/>
            </a:avLst>
          </a:prstGeom>
          <a:solidFill>
            <a:srgbClr val="00FF00"/>
          </a:solidFill>
          <a:ln w="19050" algn="ctr">
            <a:solidFill>
              <a:srgbClr val="FF579B"/>
            </a:solidFill>
            <a:round/>
            <a:headEnd/>
            <a:tailEnd/>
          </a:ln>
        </p:spPr>
        <p:txBody>
          <a:bodyPr/>
          <a:lstStyle/>
          <a:p>
            <a:endParaRPr lang="vi-VN" altLang="vi-VN" b="1">
              <a:latin typeface="Calibri" pitchFamily="34" charset="0"/>
            </a:endParaRPr>
          </a:p>
        </p:txBody>
      </p:sp>
      <p:sp>
        <p:nvSpPr>
          <p:cNvPr id="9" name="32-Point Star 2"/>
          <p:cNvSpPr>
            <a:spLocks noChangeArrowheads="1"/>
          </p:cNvSpPr>
          <p:nvPr/>
        </p:nvSpPr>
        <p:spPr bwMode="auto">
          <a:xfrm>
            <a:off x="4114800" y="1219200"/>
            <a:ext cx="609600" cy="609600"/>
          </a:xfrm>
          <a:prstGeom prst="star32">
            <a:avLst>
              <a:gd name="adj" fmla="val 14509"/>
            </a:avLst>
          </a:prstGeom>
          <a:solidFill>
            <a:srgbClr val="00FF00"/>
          </a:solidFill>
          <a:ln w="19050" algn="ctr">
            <a:solidFill>
              <a:srgbClr val="FF579B"/>
            </a:solidFill>
            <a:round/>
            <a:headEnd/>
            <a:tailEnd/>
          </a:ln>
        </p:spPr>
        <p:txBody>
          <a:bodyPr/>
          <a:lstStyle/>
          <a:p>
            <a:endParaRPr lang="vi-VN" altLang="vi-VN" b="1">
              <a:latin typeface="Calibri" pitchFamily="34" charset="0"/>
            </a:endParaRPr>
          </a:p>
        </p:txBody>
      </p:sp>
      <p:sp>
        <p:nvSpPr>
          <p:cNvPr id="10" name="32-Point Star 2"/>
          <p:cNvSpPr>
            <a:spLocks noChangeArrowheads="1"/>
          </p:cNvSpPr>
          <p:nvPr/>
        </p:nvSpPr>
        <p:spPr bwMode="auto">
          <a:xfrm>
            <a:off x="2209800" y="1676400"/>
            <a:ext cx="609600" cy="609600"/>
          </a:xfrm>
          <a:prstGeom prst="star32">
            <a:avLst>
              <a:gd name="adj" fmla="val 14509"/>
            </a:avLst>
          </a:prstGeom>
          <a:solidFill>
            <a:srgbClr val="00FF00"/>
          </a:solidFill>
          <a:ln w="19050" algn="ctr">
            <a:solidFill>
              <a:srgbClr val="FF579B"/>
            </a:solidFill>
            <a:round/>
            <a:headEnd/>
            <a:tailEnd/>
          </a:ln>
        </p:spPr>
        <p:txBody>
          <a:bodyPr/>
          <a:lstStyle/>
          <a:p>
            <a:endParaRPr lang="vi-VN" altLang="vi-VN" b="1">
              <a:latin typeface="Calibri" pitchFamily="34" charset="0"/>
            </a:endParaRPr>
          </a:p>
        </p:txBody>
      </p:sp>
      <p:sp>
        <p:nvSpPr>
          <p:cNvPr id="11" name="Text Box 13"/>
          <p:cNvSpPr txBox="1">
            <a:spLocks noChangeArrowheads="1"/>
          </p:cNvSpPr>
          <p:nvPr/>
        </p:nvSpPr>
        <p:spPr bwMode="auto">
          <a:xfrm>
            <a:off x="3733800" y="5562603"/>
            <a:ext cx="61722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</a:pPr>
            <a:endParaRPr lang="en-US" altLang="vi-VN" sz="4000" b="1">
              <a:solidFill>
                <a:srgbClr val="FF3300"/>
              </a:solidFill>
              <a:latin typeface=".VnAristote" pitchFamily="34" charset="0"/>
            </a:endParaRPr>
          </a:p>
        </p:txBody>
      </p:sp>
      <p:sp>
        <p:nvSpPr>
          <p:cNvPr id="12" name="WordArt 3"/>
          <p:cNvSpPr>
            <a:spLocks noChangeArrowheads="1" noChangeShapeType="1" noTextEdit="1"/>
          </p:cNvSpPr>
          <p:nvPr/>
        </p:nvSpPr>
        <p:spPr bwMode="auto">
          <a:xfrm>
            <a:off x="3767140" y="4621216"/>
            <a:ext cx="4486275" cy="1055687"/>
          </a:xfrm>
          <a:prstGeom prst="rect">
            <a:avLst/>
          </a:prstGeom>
        </p:spPr>
        <p:txBody>
          <a:bodyPr wrap="none" fromWordArt="1">
            <a:prstTxWarp prst="textWave1">
              <a:avLst>
                <a:gd name="adj1" fmla="val 13005"/>
                <a:gd name="adj2" fmla="val 0"/>
              </a:avLst>
            </a:prstTxWarp>
          </a:bodyPr>
          <a:lstStyle/>
          <a:p>
            <a:pPr algn="ctr"/>
            <a:r>
              <a:rPr lang="en-US" sz="2400" kern="10" dirty="0" err="1">
                <a:ln w="9525">
                  <a:solidFill>
                    <a:srgbClr val="FF3300"/>
                  </a:solidFill>
                  <a:round/>
                  <a:headEnd/>
                  <a:tailEnd/>
                </a:ln>
                <a:solidFill>
                  <a:srgbClr val="00FFFF"/>
                </a:soli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Phân</a:t>
            </a:r>
            <a:r>
              <a:rPr lang="en-US" sz="2400" kern="10" dirty="0">
                <a:ln w="9525">
                  <a:solidFill>
                    <a:srgbClr val="FF3300"/>
                  </a:solidFill>
                  <a:round/>
                  <a:headEnd/>
                  <a:tailEnd/>
                </a:ln>
                <a:solidFill>
                  <a:srgbClr val="00FFFF"/>
                </a:soli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en-US" sz="2400" kern="10" dirty="0" err="1">
                <a:ln w="9525">
                  <a:solidFill>
                    <a:srgbClr val="FF3300"/>
                  </a:solidFill>
                  <a:round/>
                  <a:headEnd/>
                  <a:tailEnd/>
                </a:ln>
                <a:solidFill>
                  <a:srgbClr val="00FFFF"/>
                </a:soli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môn</a:t>
            </a:r>
            <a:r>
              <a:rPr lang="en-US" sz="2400" kern="10" dirty="0">
                <a:ln w="9525">
                  <a:solidFill>
                    <a:srgbClr val="FF3300"/>
                  </a:solidFill>
                  <a:round/>
                  <a:headEnd/>
                  <a:tailEnd/>
                </a:ln>
                <a:solidFill>
                  <a:srgbClr val="00FFFF"/>
                </a:soli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 : </a:t>
            </a:r>
            <a:r>
              <a:rPr lang="en-US" sz="2400" kern="10" dirty="0" err="1" smtClean="0">
                <a:ln w="9525">
                  <a:solidFill>
                    <a:srgbClr val="FF3300"/>
                  </a:solidFill>
                  <a:round/>
                  <a:headEnd/>
                  <a:tailEnd/>
                </a:ln>
                <a:solidFill>
                  <a:srgbClr val="00FFFF"/>
                </a:soli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Tiếng</a:t>
            </a:r>
            <a:r>
              <a:rPr lang="en-US" sz="2400" kern="10" dirty="0" smtClean="0">
                <a:ln w="9525">
                  <a:solidFill>
                    <a:srgbClr val="FF3300"/>
                  </a:solidFill>
                  <a:round/>
                  <a:headEnd/>
                  <a:tailEnd/>
                </a:ln>
                <a:solidFill>
                  <a:srgbClr val="00FFFF"/>
                </a:soli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en-US" sz="2400" kern="10" dirty="0" err="1" smtClean="0">
                <a:ln w="9525">
                  <a:solidFill>
                    <a:srgbClr val="FF3300"/>
                  </a:solidFill>
                  <a:round/>
                  <a:headEnd/>
                  <a:tailEnd/>
                </a:ln>
                <a:solidFill>
                  <a:srgbClr val="00FFFF"/>
                </a:soli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Việt</a:t>
            </a:r>
            <a:r>
              <a:rPr lang="en-US" sz="2400" kern="10" dirty="0" smtClean="0">
                <a:ln w="9525">
                  <a:solidFill>
                    <a:srgbClr val="FF3300"/>
                  </a:solidFill>
                  <a:round/>
                  <a:headEnd/>
                  <a:tailEnd/>
                </a:ln>
                <a:solidFill>
                  <a:srgbClr val="00FFFF"/>
                </a:soli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 – </a:t>
            </a:r>
            <a:r>
              <a:rPr lang="en-US" sz="2400" kern="10" dirty="0" err="1">
                <a:ln w="9525">
                  <a:solidFill>
                    <a:srgbClr val="FF3300"/>
                  </a:solidFill>
                  <a:round/>
                  <a:headEnd/>
                  <a:tailEnd/>
                </a:ln>
                <a:solidFill>
                  <a:srgbClr val="00FFFF"/>
                </a:soli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Lớp</a:t>
            </a:r>
            <a:r>
              <a:rPr lang="en-US" sz="2400" kern="10" dirty="0">
                <a:ln w="9525">
                  <a:solidFill>
                    <a:srgbClr val="FF3300"/>
                  </a:solidFill>
                  <a:round/>
                  <a:headEnd/>
                  <a:tailEnd/>
                </a:ln>
                <a:solidFill>
                  <a:srgbClr val="00FFFF"/>
                </a:soli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 1</a:t>
            </a:r>
          </a:p>
        </p:txBody>
      </p:sp>
      <p:sp>
        <p:nvSpPr>
          <p:cNvPr id="13" name="WordArt 3"/>
          <p:cNvSpPr>
            <a:spLocks noChangeArrowheads="1" noChangeShapeType="1" noTextEdit="1"/>
          </p:cNvSpPr>
          <p:nvPr/>
        </p:nvSpPr>
        <p:spPr bwMode="auto">
          <a:xfrm>
            <a:off x="2590800" y="685800"/>
            <a:ext cx="7162800" cy="2438400"/>
          </a:xfrm>
          <a:prstGeom prst="rect">
            <a:avLst/>
          </a:prstGeom>
        </p:spPr>
        <p:txBody>
          <a:bodyPr spcFirstLastPara="1" wrap="none" fromWordArt="1">
            <a:prstTxWarp prst="textArchUp">
              <a:avLst>
                <a:gd name="adj" fmla="val 11543524"/>
              </a:avLst>
            </a:prstTxWarp>
          </a:bodyPr>
          <a:lstStyle/>
          <a:p>
            <a:pPr algn="ctr"/>
            <a:r>
              <a:rPr lang="vi-VN" sz="3600" kern="1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3300"/>
                </a:solidFill>
                <a:effectLst>
                  <a:outerShdw dist="107763" dir="18900000" algn="ctr" rotWithShape="0">
                    <a:srgbClr val="868686">
                      <a:alpha val="50000"/>
                    </a:srgbClr>
                  </a:outerShdw>
                </a:effectLst>
                <a:latin typeface="Times New Roman"/>
                <a:cs typeface="Times New Roman"/>
              </a:rPr>
              <a:t>Trường Tiểu học Tân Hội</a:t>
            </a:r>
            <a:r>
              <a:rPr lang="en-US" sz="3600" kern="1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3300"/>
                </a:solidFill>
                <a:effectLst>
                  <a:outerShdw dist="107763" dir="18900000" algn="ctr" rotWithShape="0">
                    <a:srgbClr val="868686">
                      <a:alpha val="50000"/>
                    </a:srgbClr>
                  </a:outerShdw>
                </a:effectLst>
                <a:latin typeface="Times New Roman"/>
                <a:cs typeface="Times New Roman"/>
              </a:rPr>
              <a:t> A</a:t>
            </a:r>
          </a:p>
        </p:txBody>
      </p:sp>
      <p:pic>
        <p:nvPicPr>
          <p:cNvPr id="14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425950" y="0"/>
            <a:ext cx="4400551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14123" y="0"/>
            <a:ext cx="48514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1265213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458 -1.96532E-6 L 0.49167 -1.96532E-6 " pathEditMode="relative" rAng="0" ptsTypes="AA">
                                      <p:cBhvr>
                                        <p:cTn id="9" dur="5000" spd="-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300" y="0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-2.89017E-6 L -0.53507 -0.00208 " pathEditMode="relative" rAng="0" ptsTypes="AA">
                                      <p:cBhvr>
                                        <p:cTn id="11" dur="5000" spd="-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800" y="-100"/>
                                    </p:animMotion>
                                  </p:childTnLst>
                                </p:cTn>
                              </p:par>
                              <p:par>
                                <p:cTn id="1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6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22" presetID="21" presetClass="emph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hsl" dir="cw">
                                      <p:cBhvr override="childStyle"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10500"/>
                            </p:stCondLst>
                            <p:childTnLst>
                              <p:par>
                                <p:cTn id="28" presetID="23" presetClass="emph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hsl" dir="cw">
                                      <p:cBhvr override="childStyle">
                                        <p:cTn id="2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11000"/>
                            </p:stCondLst>
                            <p:childTnLst>
                              <p:par>
                                <p:cTn id="34" presetID="21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hsl" dir="cw">
                                      <p:cBhvr override="childStyle">
                                        <p:cTn id="3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3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11500"/>
                            </p:stCondLst>
                            <p:childTnLst>
                              <p:par>
                                <p:cTn id="40" presetID="23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4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46" presetID="23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5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12500"/>
                            </p:stCondLst>
                            <p:childTnLst>
                              <p:par>
                                <p:cTn id="52" presetID="23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5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13000"/>
                            </p:stCondLst>
                            <p:childTnLst>
                              <p:par>
                                <p:cTn id="58" presetID="23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6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6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6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 nodeType="afterGroup">
                            <p:stCondLst>
                              <p:cond delay="13500"/>
                            </p:stCondLst>
                            <p:childTnLst>
                              <p:par>
                                <p:cTn id="64" presetID="23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6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6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6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 nodeType="afterGroup">
                            <p:stCondLst>
                              <p:cond delay="14000"/>
                            </p:stCondLst>
                            <p:childTnLst>
                              <p:par>
                                <p:cTn id="70" presetID="23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7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7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 nodeType="afterGroup">
                            <p:stCondLst>
                              <p:cond delay="14500"/>
                            </p:stCondLst>
                            <p:childTnLst>
                              <p:par>
                                <p:cTn id="76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3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 nodeType="afterGroup">
                            <p:stCondLst>
                              <p:cond delay="17500"/>
                            </p:stCondLst>
                            <p:childTnLst>
                              <p:par>
                                <p:cTn id="82" presetID="22" presetClass="entr" presetSubtype="8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82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3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4" grpId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/>
      <p:bldP spid="12" grpId="0" animBg="1"/>
      <p:bldP spid="13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Xin chào! Tôi là con bìm bịp, và là loài chim có thể trông nhà thay chó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457200" y="4939605"/>
            <a:ext cx="11353800" cy="1384995"/>
          </a:xfrm>
          <a:prstGeom prst="rect">
            <a:avLst/>
          </a:prstGeom>
          <a:solidFill>
            <a:srgbClr val="00B0F0"/>
          </a:solidFill>
        </p:spPr>
        <p:txBody>
          <a:bodyPr wrap="square">
            <a:spAutoFit/>
          </a:bodyPr>
          <a:lstStyle/>
          <a:p>
            <a:pPr algn="just"/>
            <a:r>
              <a:rPr lang="en-US" sz="2800" b="1" dirty="0" err="1" smtClean="0">
                <a:latin typeface="HP-222"/>
              </a:rPr>
              <a:t>Bìm</a:t>
            </a:r>
            <a:r>
              <a:rPr lang="en-US" sz="2800" b="1" dirty="0" smtClean="0">
                <a:latin typeface="HP-222"/>
              </a:rPr>
              <a:t> </a:t>
            </a:r>
            <a:r>
              <a:rPr lang="en-US" sz="2800" b="1" dirty="0" err="1" smtClean="0">
                <a:latin typeface="HP-222"/>
              </a:rPr>
              <a:t>bịp</a:t>
            </a:r>
            <a:r>
              <a:rPr lang="en-US" sz="2800" b="1" dirty="0" smtClean="0">
                <a:latin typeface="HP-222"/>
              </a:rPr>
              <a:t> </a:t>
            </a:r>
            <a:r>
              <a:rPr lang="en-US" sz="2800" b="1" dirty="0" err="1" smtClean="0">
                <a:latin typeface="HP-222"/>
              </a:rPr>
              <a:t>thích</a:t>
            </a:r>
            <a:r>
              <a:rPr lang="en-US" sz="2800" b="1" dirty="0" smtClean="0">
                <a:latin typeface="HP-222"/>
              </a:rPr>
              <a:t> ở </a:t>
            </a:r>
            <a:r>
              <a:rPr lang="en-US" sz="2800" b="1" dirty="0" err="1" smtClean="0">
                <a:latin typeface="HP-222"/>
              </a:rPr>
              <a:t>nơi</a:t>
            </a:r>
            <a:r>
              <a:rPr lang="en-US" sz="2800" b="1" dirty="0" smtClean="0">
                <a:latin typeface="HP-222"/>
              </a:rPr>
              <a:t> </a:t>
            </a:r>
            <a:r>
              <a:rPr lang="en-US" sz="2800" b="1" dirty="0" err="1" smtClean="0">
                <a:latin typeface="HP-222"/>
              </a:rPr>
              <a:t>có</a:t>
            </a:r>
            <a:r>
              <a:rPr lang="en-US" sz="2800" b="1" dirty="0" smtClean="0">
                <a:latin typeface="HP-222"/>
              </a:rPr>
              <a:t> </a:t>
            </a:r>
            <a:r>
              <a:rPr lang="en-US" sz="2800" b="1" dirty="0" err="1" smtClean="0">
                <a:latin typeface="HP-222"/>
              </a:rPr>
              <a:t>nhiều</a:t>
            </a:r>
            <a:r>
              <a:rPr lang="en-US" sz="2800" b="1" dirty="0" smtClean="0">
                <a:latin typeface="HP-222"/>
              </a:rPr>
              <a:t> </a:t>
            </a:r>
            <a:r>
              <a:rPr lang="en-US" sz="2800" b="1" dirty="0" err="1" smtClean="0">
                <a:latin typeface="HP-222"/>
              </a:rPr>
              <a:t>bụi</a:t>
            </a:r>
            <a:r>
              <a:rPr lang="en-US" sz="2800" b="1" dirty="0" smtClean="0">
                <a:latin typeface="HP-222"/>
              </a:rPr>
              <a:t> </a:t>
            </a:r>
            <a:r>
              <a:rPr lang="en-US" sz="2800" b="1" dirty="0" err="1" smtClean="0">
                <a:latin typeface="HP-222"/>
              </a:rPr>
              <a:t>rậm</a:t>
            </a:r>
            <a:r>
              <a:rPr lang="en-US" sz="2800" b="1" dirty="0" smtClean="0">
                <a:latin typeface="HP-222"/>
              </a:rPr>
              <a:t>, </a:t>
            </a:r>
            <a:r>
              <a:rPr lang="en-US" sz="2800" b="1" dirty="0" err="1" smtClean="0">
                <a:latin typeface="HP-222"/>
              </a:rPr>
              <a:t>cây</a:t>
            </a:r>
            <a:r>
              <a:rPr lang="en-US" sz="2800" b="1" dirty="0" smtClean="0">
                <a:latin typeface="HP-222"/>
              </a:rPr>
              <a:t> </a:t>
            </a:r>
            <a:r>
              <a:rPr lang="en-US" sz="2800" b="1" dirty="0" err="1" smtClean="0">
                <a:latin typeface="HP-222"/>
              </a:rPr>
              <a:t>cối</a:t>
            </a:r>
            <a:r>
              <a:rPr lang="en-US" sz="2800" b="1" dirty="0" smtClean="0">
                <a:latin typeface="HP-222"/>
              </a:rPr>
              <a:t> um </a:t>
            </a:r>
            <a:r>
              <a:rPr lang="en-US" sz="2800" b="1" dirty="0" err="1" smtClean="0">
                <a:latin typeface="HP-222"/>
              </a:rPr>
              <a:t>tùm</a:t>
            </a:r>
            <a:r>
              <a:rPr lang="en-US" sz="2800" b="1" dirty="0" smtClean="0">
                <a:latin typeface="HP-222"/>
              </a:rPr>
              <a:t> </a:t>
            </a:r>
            <a:r>
              <a:rPr lang="en-US" sz="2800" b="1" dirty="0" err="1" smtClean="0">
                <a:latin typeface="HP-222"/>
              </a:rPr>
              <a:t>gần</a:t>
            </a:r>
            <a:r>
              <a:rPr lang="en-US" sz="2800" b="1" dirty="0" smtClean="0">
                <a:latin typeface="HP-222"/>
              </a:rPr>
              <a:t> </a:t>
            </a:r>
            <a:r>
              <a:rPr lang="en-US" sz="2800" b="1" dirty="0" err="1" smtClean="0">
                <a:latin typeface="HP-222"/>
              </a:rPr>
              <a:t>sông</a:t>
            </a:r>
            <a:r>
              <a:rPr lang="en-US" sz="2800" b="1" dirty="0" smtClean="0">
                <a:latin typeface="HP-222"/>
              </a:rPr>
              <a:t> </a:t>
            </a:r>
            <a:r>
              <a:rPr lang="en-US" sz="2800" b="1" dirty="0" err="1" smtClean="0">
                <a:latin typeface="HP-222"/>
              </a:rPr>
              <a:t>suối</a:t>
            </a:r>
            <a:r>
              <a:rPr lang="en-US" sz="2800" b="1" dirty="0" smtClean="0">
                <a:latin typeface="HP-222"/>
              </a:rPr>
              <a:t>, </a:t>
            </a:r>
            <a:r>
              <a:rPr lang="en-US" sz="2800" b="1" dirty="0" err="1" smtClean="0">
                <a:latin typeface="HP-222"/>
              </a:rPr>
              <a:t>đầm</a:t>
            </a:r>
            <a:r>
              <a:rPr lang="en-US" sz="2800" b="1" dirty="0" smtClean="0">
                <a:latin typeface="HP-222"/>
              </a:rPr>
              <a:t> </a:t>
            </a:r>
            <a:r>
              <a:rPr lang="en-US" sz="2800" b="1" dirty="0" err="1" smtClean="0">
                <a:latin typeface="HP-222"/>
              </a:rPr>
              <a:t>lầy</a:t>
            </a:r>
            <a:r>
              <a:rPr lang="en-US" sz="2800" b="1" dirty="0" smtClean="0">
                <a:latin typeface="HP-222"/>
              </a:rPr>
              <a:t> </a:t>
            </a:r>
            <a:r>
              <a:rPr lang="en-US" sz="2800" b="1" dirty="0" err="1" smtClean="0">
                <a:latin typeface="HP-222"/>
              </a:rPr>
              <a:t>vì</a:t>
            </a:r>
            <a:r>
              <a:rPr lang="en-US" sz="2800" b="1" dirty="0" smtClean="0">
                <a:latin typeface="HP-222"/>
              </a:rPr>
              <a:t> t</a:t>
            </a:r>
            <a:r>
              <a:rPr lang="vi-VN" sz="2800" b="1" dirty="0" smtClean="0"/>
              <a:t>hức </a:t>
            </a:r>
            <a:r>
              <a:rPr lang="vi-VN" sz="2800" b="1" dirty="0"/>
              <a:t>ăn ưa thích của </a:t>
            </a:r>
            <a:r>
              <a:rPr lang="en-US" sz="2800" b="1" dirty="0" err="1" smtClean="0">
                <a:latin typeface="HP-222"/>
              </a:rPr>
              <a:t>chúng</a:t>
            </a:r>
            <a:r>
              <a:rPr lang="vi-VN" sz="2800" b="1" dirty="0" smtClean="0"/>
              <a:t> </a:t>
            </a:r>
            <a:r>
              <a:rPr lang="vi-VN" sz="2800" b="1" dirty="0"/>
              <a:t>là các động vật sống nhỏ </a:t>
            </a:r>
            <a:r>
              <a:rPr lang="vi-VN" sz="2800" b="1" dirty="0" smtClean="0"/>
              <a:t>như</a:t>
            </a:r>
            <a:r>
              <a:rPr lang="en-US" sz="2800" b="1" dirty="0" smtClean="0">
                <a:latin typeface="HP-222"/>
              </a:rPr>
              <a:t>:</a:t>
            </a:r>
            <a:r>
              <a:rPr lang="vi-VN" sz="2800" b="1" dirty="0" smtClean="0"/>
              <a:t> </a:t>
            </a:r>
            <a:r>
              <a:rPr lang="vi-VN" sz="2800" b="1" dirty="0"/>
              <a:t>cá, ếch nhái, cua đồng, cào cào, trứng chim, mối và </a:t>
            </a:r>
            <a:r>
              <a:rPr lang="en-US" sz="2800" b="1" dirty="0" err="1" smtClean="0">
                <a:latin typeface="HP-222"/>
              </a:rPr>
              <a:t>rắn</a:t>
            </a:r>
            <a:r>
              <a:rPr lang="en-US" sz="2800" b="1" dirty="0" smtClean="0">
                <a:latin typeface="HP-222"/>
              </a:rPr>
              <a:t>.</a:t>
            </a:r>
            <a:endParaRPr lang="en-US" sz="2800" b="1" dirty="0">
              <a:latin typeface="HP-222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810001" y="76200"/>
            <a:ext cx="4495799" cy="584775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latin typeface="HP-222"/>
              </a:rPr>
              <a:t> CHIM BÌM BỊP</a:t>
            </a:r>
            <a:endParaRPr lang="en-US" sz="3200" b="1" dirty="0">
              <a:latin typeface="HP-222"/>
            </a:endParaRPr>
          </a:p>
        </p:txBody>
      </p:sp>
    </p:spTree>
    <p:extLst>
      <p:ext uri="{BB962C8B-B14F-4D97-AF65-F5344CB8AC3E}">
        <p14:creationId xmlns:p14="http://schemas.microsoft.com/office/powerpoint/2010/main" val="13336306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7200" y="304800"/>
            <a:ext cx="3505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33CC"/>
                </a:solidFill>
                <a:latin typeface="HP-222"/>
              </a:rPr>
              <a:t>3</a:t>
            </a:r>
            <a:r>
              <a:rPr lang="en-US" sz="3200" b="1" dirty="0" smtClean="0">
                <a:solidFill>
                  <a:srgbClr val="FF33CC"/>
                </a:solidFill>
                <a:latin typeface="HP-222"/>
              </a:rPr>
              <a:t>.</a:t>
            </a:r>
            <a:r>
              <a:rPr lang="en-US" sz="3200" b="1" dirty="0" smtClean="0">
                <a:latin typeface="HP-222"/>
              </a:rPr>
              <a:t> </a:t>
            </a:r>
            <a:r>
              <a:rPr lang="en-US" sz="3200" b="1" dirty="0" err="1" smtClean="0">
                <a:latin typeface="HP-222"/>
              </a:rPr>
              <a:t>Tập</a:t>
            </a:r>
            <a:r>
              <a:rPr lang="en-US" sz="3200" b="1" dirty="0" smtClean="0">
                <a:latin typeface="HP-222"/>
              </a:rPr>
              <a:t> </a:t>
            </a:r>
            <a:r>
              <a:rPr lang="en-US" sz="3200" b="1" dirty="0" err="1" smtClean="0">
                <a:latin typeface="HP-222"/>
              </a:rPr>
              <a:t>chép</a:t>
            </a:r>
            <a:r>
              <a:rPr lang="en-US" sz="3200" b="1" dirty="0" smtClean="0">
                <a:latin typeface="HP-222"/>
              </a:rPr>
              <a:t>:</a:t>
            </a:r>
            <a:endParaRPr lang="en-US" sz="3200" b="1" dirty="0">
              <a:latin typeface="HP-222"/>
            </a:endParaRPr>
          </a:p>
        </p:txBody>
      </p:sp>
      <p:sp>
        <p:nvSpPr>
          <p:cNvPr id="2" name="Rounded Rectangle 1"/>
          <p:cNvSpPr/>
          <p:nvPr/>
        </p:nvSpPr>
        <p:spPr>
          <a:xfrm>
            <a:off x="2647950" y="1219200"/>
            <a:ext cx="6191250" cy="1237565"/>
          </a:xfrm>
          <a:prstGeom prst="roundRect">
            <a:avLst/>
          </a:prstGeom>
          <a:solidFill>
            <a:srgbClr val="A4D76B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3067050" y="1487952"/>
            <a:ext cx="56769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latin typeface="HP-222"/>
              </a:rPr>
              <a:t>Bếp</a:t>
            </a:r>
            <a:r>
              <a:rPr lang="en-US" sz="3600" dirty="0" smtClean="0">
                <a:latin typeface="HP-222"/>
              </a:rPr>
              <a:t> </a:t>
            </a:r>
            <a:r>
              <a:rPr lang="en-US" sz="3600" dirty="0" err="1" smtClean="0">
                <a:latin typeface="HP-222"/>
              </a:rPr>
              <a:t>lửa</a:t>
            </a:r>
            <a:r>
              <a:rPr lang="en-US" sz="3600" dirty="0" smtClean="0">
                <a:latin typeface="HP-222"/>
              </a:rPr>
              <a:t> </a:t>
            </a:r>
            <a:r>
              <a:rPr lang="en-US" sz="3600" dirty="0" err="1" smtClean="0">
                <a:latin typeface="HP-222"/>
              </a:rPr>
              <a:t>quê</a:t>
            </a:r>
            <a:r>
              <a:rPr lang="en-US" sz="3600" dirty="0" smtClean="0">
                <a:latin typeface="HP-222"/>
              </a:rPr>
              <a:t> </a:t>
            </a:r>
            <a:r>
              <a:rPr lang="en-US" sz="3600" dirty="0" err="1" smtClean="0">
                <a:latin typeface="HP-222"/>
              </a:rPr>
              <a:t>nhà</a:t>
            </a:r>
            <a:r>
              <a:rPr lang="en-US" sz="3600" dirty="0" smtClean="0">
                <a:latin typeface="HP-222"/>
              </a:rPr>
              <a:t> </a:t>
            </a:r>
            <a:r>
              <a:rPr lang="en-US" sz="3600" dirty="0" err="1" smtClean="0">
                <a:latin typeface="HP-222"/>
              </a:rPr>
              <a:t>ấm</a:t>
            </a:r>
            <a:r>
              <a:rPr lang="en-US" sz="3600" dirty="0" smtClean="0">
                <a:latin typeface="HP-222"/>
              </a:rPr>
              <a:t> </a:t>
            </a:r>
            <a:r>
              <a:rPr lang="en-US" sz="3600" dirty="0" err="1" smtClean="0">
                <a:latin typeface="HP-222"/>
              </a:rPr>
              <a:t>áp</a:t>
            </a:r>
            <a:r>
              <a:rPr lang="en-US" sz="3600" dirty="0" smtClean="0">
                <a:latin typeface="HP-222"/>
              </a:rPr>
              <a:t>.</a:t>
            </a:r>
            <a:endParaRPr lang="en-US" sz="3600" dirty="0">
              <a:latin typeface="HP-222"/>
            </a:endParaRPr>
          </a:p>
        </p:txBody>
      </p:sp>
    </p:spTree>
    <p:extLst>
      <p:ext uri="{BB962C8B-B14F-4D97-AF65-F5344CB8AC3E}">
        <p14:creationId xmlns:p14="http://schemas.microsoft.com/office/powerpoint/2010/main" val="3514871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1066800"/>
            <a:ext cx="9144000" cy="411136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048000" y="3886200"/>
            <a:ext cx="55626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Củng cố</a:t>
            </a:r>
          </a:p>
        </p:txBody>
      </p:sp>
    </p:spTree>
    <p:extLst>
      <p:ext uri="{BB962C8B-B14F-4D97-AF65-F5344CB8AC3E}">
        <p14:creationId xmlns:p14="http://schemas.microsoft.com/office/powerpoint/2010/main" val="4001570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52400"/>
            <a:ext cx="12192000" cy="701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67" name="AutoShape 10"/>
          <p:cNvSpPr>
            <a:spLocks noChangeArrowheads="1"/>
          </p:cNvSpPr>
          <p:nvPr/>
        </p:nvSpPr>
        <p:spPr bwMode="auto">
          <a:xfrm>
            <a:off x="3810000" y="1390650"/>
            <a:ext cx="4457700" cy="1524000"/>
          </a:xfrm>
          <a:prstGeom prst="horizontalScroll">
            <a:avLst>
              <a:gd name="adj" fmla="val 12500"/>
            </a:avLst>
          </a:prstGeom>
          <a:solidFill>
            <a:srgbClr val="D7E927"/>
          </a:solidFill>
          <a:ln w="9525">
            <a:solidFill>
              <a:srgbClr val="0000FF"/>
            </a:solidFill>
            <a:round/>
            <a:headEnd/>
            <a:tailEnd/>
          </a:ln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vi-VN" altLang="en-US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 smtClean="0">
                <a:solidFill>
                  <a:prstClr val="black"/>
                </a:solidFill>
                <a:latin typeface="HP-222"/>
                <a:cs typeface="Times New Roman" pitchFamily="18" charset="0"/>
              </a:rPr>
              <a:t>Ôn</a:t>
            </a:r>
            <a:r>
              <a:rPr lang="en-US" altLang="en-US" sz="3200" dirty="0" smtClean="0">
                <a:solidFill>
                  <a:prstClr val="black"/>
                </a:solidFill>
                <a:latin typeface="HP-222"/>
                <a:cs typeface="Times New Roman" pitchFamily="18" charset="0"/>
              </a:rPr>
              <a:t> </a:t>
            </a:r>
            <a:r>
              <a:rPr lang="en-US" altLang="en-US" sz="3200" dirty="0" err="1" smtClean="0">
                <a:solidFill>
                  <a:prstClr val="black"/>
                </a:solidFill>
                <a:latin typeface="HP-222"/>
                <a:cs typeface="Times New Roman" pitchFamily="18" charset="0"/>
              </a:rPr>
              <a:t>lại</a:t>
            </a:r>
            <a:r>
              <a:rPr lang="en-US" altLang="en-US" sz="3200" dirty="0" smtClean="0">
                <a:solidFill>
                  <a:prstClr val="black"/>
                </a:solidFill>
                <a:latin typeface="HP-222"/>
                <a:cs typeface="Times New Roman" pitchFamily="18" charset="0"/>
              </a:rPr>
              <a:t> </a:t>
            </a:r>
            <a:r>
              <a:rPr lang="en-US" altLang="en-US" sz="3200" dirty="0" err="1" smtClean="0">
                <a:solidFill>
                  <a:prstClr val="black"/>
                </a:solidFill>
                <a:latin typeface="HP-222"/>
                <a:cs typeface="Times New Roman" pitchFamily="18" charset="0"/>
              </a:rPr>
              <a:t>bài</a:t>
            </a:r>
            <a:r>
              <a:rPr lang="en-US" altLang="en-US" sz="3200" dirty="0" smtClean="0">
                <a:solidFill>
                  <a:prstClr val="black"/>
                </a:solidFill>
                <a:latin typeface="HP-222"/>
                <a:cs typeface="Times New Roman" pitchFamily="18" charset="0"/>
              </a:rPr>
              <a:t>.</a:t>
            </a:r>
            <a:endParaRPr lang="vi-VN" altLang="en-US" sz="24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868" name="TextBox 1"/>
          <p:cNvSpPr txBox="1">
            <a:spLocks noChangeArrowheads="1"/>
          </p:cNvSpPr>
          <p:nvPr/>
        </p:nvSpPr>
        <p:spPr bwMode="auto">
          <a:xfrm>
            <a:off x="2235200" y="786825"/>
            <a:ext cx="77216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3200" b="1" dirty="0" smtClean="0">
                <a:solidFill>
                  <a:srgbClr val="FF0000"/>
                </a:solidFill>
                <a:latin typeface="HP-222"/>
              </a:rPr>
              <a:t>DẶN DÒ</a:t>
            </a:r>
          </a:p>
        </p:txBody>
      </p:sp>
      <p:sp>
        <p:nvSpPr>
          <p:cNvPr id="36869" name="AutoShape 10"/>
          <p:cNvSpPr>
            <a:spLocks noChangeArrowheads="1"/>
          </p:cNvSpPr>
          <p:nvPr/>
        </p:nvSpPr>
        <p:spPr bwMode="auto">
          <a:xfrm>
            <a:off x="2942844" y="3062288"/>
            <a:ext cx="6353556" cy="1524000"/>
          </a:xfrm>
          <a:prstGeom prst="horizontalScroll">
            <a:avLst>
              <a:gd name="adj" fmla="val 12500"/>
            </a:avLst>
          </a:prstGeom>
          <a:solidFill>
            <a:srgbClr val="D7E927"/>
          </a:solidFill>
          <a:ln w="9525">
            <a:solidFill>
              <a:srgbClr val="0000FF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vi-VN" altLang="en-US" sz="3200" dirty="0" smtClean="0">
                <a:solidFill>
                  <a:prstClr val="black"/>
                </a:solidFill>
                <a:latin typeface="Times New Roman" pitchFamily="18" charset="0"/>
              </a:rPr>
              <a:t>C</a:t>
            </a:r>
            <a:r>
              <a:rPr lang="es-BO" altLang="en-US" sz="3200" dirty="0" err="1" smtClean="0">
                <a:solidFill>
                  <a:prstClr val="black"/>
                </a:solidFill>
                <a:latin typeface="HP-222"/>
              </a:rPr>
              <a:t>huẩn</a:t>
            </a:r>
            <a:r>
              <a:rPr lang="es-BO" altLang="en-US" sz="3200" dirty="0" smtClean="0">
                <a:solidFill>
                  <a:prstClr val="black"/>
                </a:solidFill>
                <a:latin typeface="HP-222"/>
              </a:rPr>
              <a:t> </a:t>
            </a:r>
            <a:r>
              <a:rPr lang="es-BO" altLang="en-US" sz="3200" dirty="0" err="1" smtClean="0">
                <a:solidFill>
                  <a:prstClr val="black"/>
                </a:solidFill>
                <a:latin typeface="HP-222"/>
              </a:rPr>
              <a:t>bị</a:t>
            </a:r>
            <a:r>
              <a:rPr lang="es-BO" altLang="en-US" sz="3200" dirty="0" smtClean="0">
                <a:solidFill>
                  <a:prstClr val="black"/>
                </a:solidFill>
                <a:latin typeface="HP-222"/>
              </a:rPr>
              <a:t> </a:t>
            </a:r>
            <a:r>
              <a:rPr lang="es-BO" altLang="en-US" sz="3200" dirty="0" err="1" smtClean="0">
                <a:solidFill>
                  <a:prstClr val="black"/>
                </a:solidFill>
                <a:latin typeface="HP-222"/>
              </a:rPr>
              <a:t>bài</a:t>
            </a:r>
            <a:r>
              <a:rPr lang="es-BO" altLang="en-US" sz="3200" dirty="0" smtClean="0">
                <a:solidFill>
                  <a:prstClr val="black"/>
                </a:solidFill>
                <a:latin typeface="HP-222"/>
              </a:rPr>
              <a:t> 46: </a:t>
            </a:r>
            <a:r>
              <a:rPr lang="es-BO" altLang="en-US" sz="3200" dirty="0" err="1" smtClean="0">
                <a:solidFill>
                  <a:prstClr val="black"/>
                </a:solidFill>
                <a:latin typeface="HP-222"/>
              </a:rPr>
              <a:t>iêm</a:t>
            </a:r>
            <a:r>
              <a:rPr lang="es-BO" altLang="en-US" sz="3200" dirty="0" smtClean="0">
                <a:solidFill>
                  <a:prstClr val="black"/>
                </a:solidFill>
                <a:latin typeface="HP-222"/>
              </a:rPr>
              <a:t> – </a:t>
            </a:r>
            <a:r>
              <a:rPr lang="es-BO" altLang="en-US" sz="3200" dirty="0" err="1" smtClean="0">
                <a:solidFill>
                  <a:prstClr val="black"/>
                </a:solidFill>
                <a:latin typeface="HP-222"/>
              </a:rPr>
              <a:t>yêm</a:t>
            </a:r>
            <a:r>
              <a:rPr lang="es-BO" altLang="en-US" sz="3200" dirty="0" smtClean="0">
                <a:solidFill>
                  <a:prstClr val="black"/>
                </a:solidFill>
                <a:latin typeface="HP-222"/>
              </a:rPr>
              <a:t> – </a:t>
            </a:r>
            <a:r>
              <a:rPr lang="es-BO" altLang="en-US" sz="3200" dirty="0" err="1" smtClean="0">
                <a:solidFill>
                  <a:prstClr val="black"/>
                </a:solidFill>
                <a:latin typeface="HP-222"/>
              </a:rPr>
              <a:t>iêp</a:t>
            </a:r>
            <a:endParaRPr lang="en-US" altLang="en-US" sz="3200" dirty="0" smtClean="0">
              <a:solidFill>
                <a:prstClr val="black"/>
              </a:solidFill>
              <a:latin typeface="HP-222"/>
            </a:endParaRPr>
          </a:p>
        </p:txBody>
      </p:sp>
    </p:spTree>
    <p:extLst>
      <p:ext uri="{BB962C8B-B14F-4D97-AF65-F5344CB8AC3E}">
        <p14:creationId xmlns:p14="http://schemas.microsoft.com/office/powerpoint/2010/main" val="1909610627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资源 73430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65009" y="3478530"/>
            <a:ext cx="783431" cy="635000"/>
          </a:xfrm>
          <a:prstGeom prst="rect">
            <a:avLst/>
          </a:prstGeom>
        </p:spPr>
      </p:pic>
      <p:pic>
        <p:nvPicPr>
          <p:cNvPr id="5" name="图片 4" descr="资源 13430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97907" y="276229"/>
            <a:ext cx="2552700" cy="1571625"/>
          </a:xfrm>
          <a:prstGeom prst="rect">
            <a:avLst/>
          </a:prstGeom>
        </p:spPr>
      </p:pic>
      <p:pic>
        <p:nvPicPr>
          <p:cNvPr id="6" name="图片 5" descr="资源 23430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37387" y="2658113"/>
            <a:ext cx="1985963" cy="1933575"/>
          </a:xfrm>
          <a:prstGeom prst="rect">
            <a:avLst/>
          </a:prstGeom>
        </p:spPr>
      </p:pic>
      <p:pic>
        <p:nvPicPr>
          <p:cNvPr id="7" name="图片 6" descr="资源 33430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04887" y="569599"/>
            <a:ext cx="1559719" cy="1870075"/>
          </a:xfrm>
          <a:prstGeom prst="rect">
            <a:avLst/>
          </a:prstGeom>
        </p:spPr>
      </p:pic>
      <p:pic>
        <p:nvPicPr>
          <p:cNvPr id="9" name="图片 8" descr="资源 53430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733675" y="3940179"/>
            <a:ext cx="7025640" cy="2684145"/>
          </a:xfrm>
          <a:prstGeom prst="rect">
            <a:avLst/>
          </a:prstGeom>
        </p:spPr>
      </p:pic>
      <p:pic>
        <p:nvPicPr>
          <p:cNvPr id="10" name="图片 9" descr="资源 63430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504475" y="6208399"/>
            <a:ext cx="9182576" cy="710565"/>
          </a:xfrm>
          <a:prstGeom prst="rect">
            <a:avLst/>
          </a:prstGeom>
        </p:spPr>
      </p:pic>
      <p:sp>
        <p:nvSpPr>
          <p:cNvPr id="30" name="TextBox 29"/>
          <p:cNvSpPr txBox="1"/>
          <p:nvPr/>
        </p:nvSpPr>
        <p:spPr>
          <a:xfrm>
            <a:off x="4105213" y="1718608"/>
            <a:ext cx="4733988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6000" b="1" dirty="0" err="1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Tạm</a:t>
            </a:r>
            <a:r>
              <a:rPr lang="en-US" altLang="zh-CN" sz="6000" b="1" dirty="0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 </a:t>
            </a:r>
            <a:r>
              <a:rPr lang="en-US" altLang="zh-CN" sz="6000" b="1" dirty="0" err="1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biệt</a:t>
            </a:r>
            <a:r>
              <a:rPr lang="en-US" altLang="zh-CN" sz="6000" b="1" dirty="0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 </a:t>
            </a:r>
            <a:r>
              <a:rPr lang="en-US" altLang="zh-CN" sz="6000" b="1" dirty="0" err="1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và</a:t>
            </a:r>
            <a:r>
              <a:rPr lang="en-US" altLang="zh-CN" sz="6000" b="1" dirty="0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 </a:t>
            </a:r>
          </a:p>
          <a:p>
            <a:pPr algn="ctr"/>
            <a:r>
              <a:rPr lang="en-US" altLang="zh-CN" sz="6000" b="1" dirty="0" err="1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hẹn</a:t>
            </a:r>
            <a:r>
              <a:rPr lang="en-US" altLang="zh-CN" sz="6000" b="1" dirty="0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 </a:t>
            </a:r>
            <a:r>
              <a:rPr lang="en-US" altLang="zh-CN" sz="6000" b="1" dirty="0" err="1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gặp</a:t>
            </a:r>
            <a:r>
              <a:rPr lang="en-US" altLang="zh-CN" sz="6000" b="1" dirty="0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 </a:t>
            </a:r>
            <a:r>
              <a:rPr lang="en-US" altLang="zh-CN" sz="6000" b="1" dirty="0" err="1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lại</a:t>
            </a:r>
            <a:r>
              <a:rPr lang="en-US" altLang="zh-CN" sz="6000" b="1" dirty="0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938455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3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 descr="g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3415" y="195266"/>
            <a:ext cx="941387" cy="1328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67" name="Picture 3" descr="i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2615" y="195266"/>
            <a:ext cx="941387" cy="1328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68" name="Picture 4" descr="i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8615" y="195266"/>
            <a:ext cx="941387" cy="1328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69" name="Picture 5" descr="a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4215" y="195266"/>
            <a:ext cx="941387" cy="1328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70" name="Picture 6" descr="o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3413" y="125416"/>
            <a:ext cx="990600" cy="1398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71" name="Picture 7" descr="a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5615" y="195266"/>
            <a:ext cx="941387" cy="1328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72" name="Picture 8" descr="l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5015" y="195266"/>
            <a:ext cx="941387" cy="1328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73" name="Picture 16" descr="Guitars-01-june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800" y="3076578"/>
            <a:ext cx="1397000" cy="1495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74" name="Picture 17" descr="Guitars-01-june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629400" y="3124202"/>
            <a:ext cx="1397000" cy="1495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75" name="Picture 18" descr="rose dong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01227" y="5610228"/>
            <a:ext cx="866775" cy="1247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76" name="Picture 19" descr="rose dong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1602" y="5610228"/>
            <a:ext cx="866775" cy="1247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77" name="Picture 20" descr="rose dong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2" y="5610228"/>
            <a:ext cx="866775" cy="1247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78" name="Picture 21" descr="rose dong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2402" y="5610228"/>
            <a:ext cx="866775" cy="1247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79" name="Picture 22" descr="rose dong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402" y="5610228"/>
            <a:ext cx="866775" cy="1247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80" name="Picture 23" descr="rose dong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2" y="5610228"/>
            <a:ext cx="866775" cy="1247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81" name="Picture 24" descr="rose dong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602" y="5610228"/>
            <a:ext cx="866775" cy="1247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82" name="Picture 25" descr="rose dong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2" y="5610228"/>
            <a:ext cx="866775" cy="1247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83" name="Picture 26" descr="rose dong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002" y="5610228"/>
            <a:ext cx="866775" cy="1247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84" name="Picture 27" descr="rose dong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2" y="5610228"/>
            <a:ext cx="866775" cy="1247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85" name="Picture 28" descr="rose dong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2" y="5610228"/>
            <a:ext cx="866775" cy="1247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86" name="Picture 29" descr="rose dong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2" y="5610228"/>
            <a:ext cx="866775" cy="1247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59781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Múa hát Thiếu nhi _ TIỂU HỌC 6_ DV HEO CON XINH TRÒN (online-video-cutter.com).mp4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905001" y="533400"/>
            <a:ext cx="8358188" cy="6019800"/>
          </a:xfrm>
        </p:spPr>
      </p:pic>
    </p:spTree>
    <p:extLst>
      <p:ext uri="{BB962C8B-B14F-4D97-AF65-F5344CB8AC3E}">
        <p14:creationId xmlns:p14="http://schemas.microsoft.com/office/powerpoint/2010/main" val="29597571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724400" y="762000"/>
            <a:ext cx="2667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rgbClr val="FF0000"/>
                </a:solidFill>
                <a:latin typeface="HP-222" pitchFamily="34" charset="0"/>
              </a:rPr>
              <a:t>Sẻ</a:t>
            </a:r>
            <a:r>
              <a:rPr lang="en-US" sz="3200" b="1" dirty="0" smtClean="0">
                <a:solidFill>
                  <a:srgbClr val="FF0000"/>
                </a:solidFill>
                <a:latin typeface="HP-222" pitchFamily="34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HP-222" pitchFamily="34" charset="0"/>
              </a:rPr>
              <a:t>và</a:t>
            </a:r>
            <a:r>
              <a:rPr lang="en-US" sz="3200" b="1" dirty="0" smtClean="0">
                <a:solidFill>
                  <a:srgbClr val="FF0000"/>
                </a:solidFill>
                <a:latin typeface="HP-222" pitchFamily="34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HP-222" pitchFamily="34" charset="0"/>
              </a:rPr>
              <a:t>cò</a:t>
            </a:r>
            <a:endParaRPr lang="en-US" sz="3200" b="1" dirty="0">
              <a:solidFill>
                <a:srgbClr val="FF0000"/>
              </a:solidFill>
              <a:latin typeface="HP-222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76600" y="0"/>
            <a:ext cx="5105400" cy="707878"/>
          </a:xfrm>
          <a:prstGeom prst="rect">
            <a:avLst/>
          </a:prstGeom>
          <a:solidFill>
            <a:srgbClr val="FFFF00"/>
          </a:solidFill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n-US" sz="40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.VnAvant" pitchFamily="34" charset="0"/>
              </a:rPr>
              <a:t>KiÓm</a:t>
            </a:r>
            <a:r>
              <a:rPr 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.VnAvant" pitchFamily="34" charset="0"/>
              </a:rPr>
              <a:t> </a:t>
            </a:r>
            <a:r>
              <a:rPr lang="en-US" sz="40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.VnAvant" pitchFamily="34" charset="0"/>
              </a:rPr>
              <a:t>tra</a:t>
            </a:r>
            <a:r>
              <a:rPr 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.VnAvant" pitchFamily="34" charset="0"/>
              </a:rPr>
              <a:t> </a:t>
            </a:r>
            <a:r>
              <a:rPr lang="en-US" sz="40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.VnAvant" pitchFamily="34" charset="0"/>
              </a:rPr>
              <a:t>bµi</a:t>
            </a:r>
            <a:r>
              <a:rPr 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.VnAvant" pitchFamily="34" charset="0"/>
              </a:rPr>
              <a:t> </a:t>
            </a:r>
            <a:r>
              <a:rPr lang="en-US" sz="40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.VnAvant" pitchFamily="34" charset="0"/>
              </a:rPr>
              <a:t>cò</a:t>
            </a:r>
            <a:endParaRPr lang="en-US" sz="4000" b="1" dirty="0">
              <a:solidFill>
                <a:schemeClr val="tx1">
                  <a:lumMod val="85000"/>
                  <a:lumOff val="15000"/>
                </a:schemeClr>
              </a:solidFill>
              <a:latin typeface=".VnAvant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905000" y="6172200"/>
            <a:ext cx="8467725" cy="58477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>
                <a:latin typeface="HP-222" pitchFamily="34" charset="0"/>
              </a:rPr>
              <a:t>Em</a:t>
            </a:r>
            <a:r>
              <a:rPr lang="en-US" sz="3200" dirty="0" smtClean="0">
                <a:latin typeface="HP-222" pitchFamily="34" charset="0"/>
              </a:rPr>
              <a:t> </a:t>
            </a:r>
            <a:r>
              <a:rPr lang="en-US" sz="3200" dirty="0" err="1" smtClean="0">
                <a:latin typeface="HP-222" pitchFamily="34" charset="0"/>
              </a:rPr>
              <a:t>có</a:t>
            </a:r>
            <a:r>
              <a:rPr lang="en-US" sz="3200" dirty="0" smtClean="0">
                <a:latin typeface="HP-222" pitchFamily="34" charset="0"/>
              </a:rPr>
              <a:t> </a:t>
            </a:r>
            <a:r>
              <a:rPr lang="en-US" sz="3200" dirty="0" err="1" smtClean="0">
                <a:latin typeface="HP-222" pitchFamily="34" charset="0"/>
              </a:rPr>
              <a:t>nhận</a:t>
            </a:r>
            <a:r>
              <a:rPr lang="en-US" sz="3200" dirty="0" smtClean="0">
                <a:latin typeface="HP-222" pitchFamily="34" charset="0"/>
              </a:rPr>
              <a:t> </a:t>
            </a:r>
            <a:r>
              <a:rPr lang="en-US" sz="3200" dirty="0" err="1" smtClean="0">
                <a:latin typeface="HP-222" pitchFamily="34" charset="0"/>
              </a:rPr>
              <a:t>xét</a:t>
            </a:r>
            <a:r>
              <a:rPr lang="en-US" sz="3200" dirty="0" smtClean="0">
                <a:latin typeface="HP-222" pitchFamily="34" charset="0"/>
              </a:rPr>
              <a:t> </a:t>
            </a:r>
            <a:r>
              <a:rPr lang="en-US" sz="3200" dirty="0" err="1" smtClean="0">
                <a:latin typeface="HP-222" pitchFamily="34" charset="0"/>
              </a:rPr>
              <a:t>gì</a:t>
            </a:r>
            <a:r>
              <a:rPr lang="en-US" sz="3200" dirty="0" smtClean="0">
                <a:latin typeface="HP-222" pitchFamily="34" charset="0"/>
              </a:rPr>
              <a:t> </a:t>
            </a:r>
            <a:r>
              <a:rPr lang="en-US" sz="3200" dirty="0" err="1" smtClean="0">
                <a:latin typeface="HP-222" pitchFamily="34" charset="0"/>
              </a:rPr>
              <a:t>về</a:t>
            </a:r>
            <a:r>
              <a:rPr lang="en-US" sz="3200" dirty="0" smtClean="0">
                <a:latin typeface="HP-222" pitchFamily="34" charset="0"/>
              </a:rPr>
              <a:t> </a:t>
            </a:r>
            <a:r>
              <a:rPr lang="en-US" sz="3200" dirty="0" err="1" smtClean="0">
                <a:latin typeface="HP-222" pitchFamily="34" charset="0"/>
              </a:rPr>
              <a:t>tính</a:t>
            </a:r>
            <a:r>
              <a:rPr lang="en-US" sz="3200" dirty="0" smtClean="0">
                <a:latin typeface="HP-222" pitchFamily="34" charset="0"/>
              </a:rPr>
              <a:t> </a:t>
            </a:r>
            <a:r>
              <a:rPr lang="en-US" sz="3200" dirty="0" err="1" smtClean="0">
                <a:latin typeface="HP-222" pitchFamily="34" charset="0"/>
              </a:rPr>
              <a:t>cách</a:t>
            </a:r>
            <a:r>
              <a:rPr lang="en-US" sz="3200" dirty="0" smtClean="0">
                <a:latin typeface="HP-222" pitchFamily="34" charset="0"/>
              </a:rPr>
              <a:t> </a:t>
            </a:r>
            <a:r>
              <a:rPr lang="en-US" sz="3200" dirty="0" err="1" smtClean="0">
                <a:latin typeface="HP-222" pitchFamily="34" charset="0"/>
              </a:rPr>
              <a:t>của</a:t>
            </a:r>
            <a:r>
              <a:rPr lang="en-US" sz="3200" dirty="0" smtClean="0">
                <a:latin typeface="HP-222" pitchFamily="34" charset="0"/>
              </a:rPr>
              <a:t> </a:t>
            </a:r>
            <a:r>
              <a:rPr lang="en-US" sz="3200" dirty="0" err="1" smtClean="0">
                <a:latin typeface="HP-222" pitchFamily="34" charset="0"/>
              </a:rPr>
              <a:t>sẻ</a:t>
            </a:r>
            <a:r>
              <a:rPr lang="en-US" sz="3200" dirty="0" smtClean="0">
                <a:latin typeface="HP-222" pitchFamily="34" charset="0"/>
              </a:rPr>
              <a:t> </a:t>
            </a:r>
            <a:r>
              <a:rPr lang="en-US" sz="3200" dirty="0" err="1" smtClean="0">
                <a:latin typeface="HP-222" pitchFamily="34" charset="0"/>
              </a:rPr>
              <a:t>và</a:t>
            </a:r>
            <a:r>
              <a:rPr lang="en-US" sz="3200" dirty="0" smtClean="0">
                <a:latin typeface="HP-222" pitchFamily="34" charset="0"/>
              </a:rPr>
              <a:t> </a:t>
            </a:r>
            <a:r>
              <a:rPr lang="en-US" sz="3200" dirty="0" err="1" smtClean="0">
                <a:latin typeface="HP-222" pitchFamily="34" charset="0"/>
              </a:rPr>
              <a:t>cò</a:t>
            </a:r>
            <a:r>
              <a:rPr lang="en-US" sz="3200" dirty="0" smtClean="0">
                <a:latin typeface="HP-222" pitchFamily="34" charset="0"/>
              </a:rPr>
              <a:t>?</a:t>
            </a:r>
            <a:endParaRPr lang="en-US" sz="3200" dirty="0">
              <a:latin typeface="HP-222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905000" y="6197025"/>
            <a:ext cx="8924925" cy="58477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>
                <a:solidFill>
                  <a:srgbClr val="FF0000"/>
                </a:solidFill>
                <a:latin typeface="HP-222" pitchFamily="34" charset="0"/>
              </a:rPr>
              <a:t>Sẻ</a:t>
            </a:r>
            <a:r>
              <a:rPr lang="en-US" sz="3200" dirty="0" smtClean="0">
                <a:solidFill>
                  <a:srgbClr val="FF0000"/>
                </a:solidFill>
                <a:latin typeface="HP-222" pitchFamily="34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HP-222" pitchFamily="34" charset="0"/>
              </a:rPr>
              <a:t>hênh</a:t>
            </a:r>
            <a:r>
              <a:rPr lang="en-US" sz="3200" dirty="0" smtClean="0">
                <a:solidFill>
                  <a:srgbClr val="FF0000"/>
                </a:solidFill>
                <a:latin typeface="HP-222" pitchFamily="34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HP-222" pitchFamily="34" charset="0"/>
              </a:rPr>
              <a:t>hoanh</a:t>
            </a:r>
            <a:r>
              <a:rPr lang="en-US" sz="3200" dirty="0" smtClean="0">
                <a:solidFill>
                  <a:srgbClr val="FF0000"/>
                </a:solidFill>
                <a:latin typeface="HP-222" pitchFamily="34" charset="0"/>
              </a:rPr>
              <a:t>, </a:t>
            </a:r>
            <a:r>
              <a:rPr lang="en-US" sz="3200" dirty="0" err="1" smtClean="0">
                <a:solidFill>
                  <a:srgbClr val="FF0000"/>
                </a:solidFill>
                <a:latin typeface="HP-222" pitchFamily="34" charset="0"/>
              </a:rPr>
              <a:t>dè</a:t>
            </a:r>
            <a:r>
              <a:rPr lang="en-US" sz="3200" dirty="0" smtClean="0">
                <a:solidFill>
                  <a:srgbClr val="FF0000"/>
                </a:solidFill>
                <a:latin typeface="HP-222" pitchFamily="34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HP-222" pitchFamily="34" charset="0"/>
              </a:rPr>
              <a:t>bỉu</a:t>
            </a:r>
            <a:r>
              <a:rPr lang="en-US" sz="3200" dirty="0">
                <a:solidFill>
                  <a:srgbClr val="FF0000"/>
                </a:solidFill>
                <a:latin typeface="HP-222" pitchFamily="34" charset="0"/>
              </a:rPr>
              <a:t>;</a:t>
            </a:r>
            <a:r>
              <a:rPr lang="en-US" sz="3200" dirty="0" smtClean="0">
                <a:solidFill>
                  <a:srgbClr val="FF0000"/>
                </a:solidFill>
                <a:latin typeface="HP-222" pitchFamily="34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HP-222" pitchFamily="34" charset="0"/>
              </a:rPr>
              <a:t>cò</a:t>
            </a:r>
            <a:r>
              <a:rPr lang="en-US" sz="3200" dirty="0" smtClean="0">
                <a:solidFill>
                  <a:srgbClr val="FF0000"/>
                </a:solidFill>
                <a:latin typeface="HP-222" pitchFamily="34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HP-222" pitchFamily="34" charset="0"/>
              </a:rPr>
              <a:t>hiền</a:t>
            </a:r>
            <a:r>
              <a:rPr lang="en-US" sz="3200" dirty="0" smtClean="0">
                <a:solidFill>
                  <a:srgbClr val="FF0000"/>
                </a:solidFill>
                <a:latin typeface="HP-222" pitchFamily="34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HP-222" pitchFamily="34" charset="0"/>
              </a:rPr>
              <a:t>lành</a:t>
            </a:r>
            <a:r>
              <a:rPr lang="en-US" sz="3200" dirty="0" smtClean="0">
                <a:solidFill>
                  <a:srgbClr val="FF0000"/>
                </a:solidFill>
                <a:latin typeface="HP-222" pitchFamily="34" charset="0"/>
              </a:rPr>
              <a:t>, </a:t>
            </a:r>
            <a:r>
              <a:rPr lang="en-US" sz="3200" dirty="0" err="1" smtClean="0">
                <a:solidFill>
                  <a:srgbClr val="FF0000"/>
                </a:solidFill>
                <a:latin typeface="HP-222" pitchFamily="34" charset="0"/>
              </a:rPr>
              <a:t>tốt</a:t>
            </a:r>
            <a:r>
              <a:rPr lang="en-US" sz="3200" dirty="0" smtClean="0">
                <a:solidFill>
                  <a:srgbClr val="FF0000"/>
                </a:solidFill>
                <a:latin typeface="HP-222" pitchFamily="34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HP-222" pitchFamily="34" charset="0"/>
              </a:rPr>
              <a:t>bụng</a:t>
            </a:r>
            <a:r>
              <a:rPr lang="en-US" sz="3200" dirty="0" smtClean="0">
                <a:solidFill>
                  <a:srgbClr val="FF0000"/>
                </a:solidFill>
                <a:latin typeface="HP-222" pitchFamily="34" charset="0"/>
              </a:rPr>
              <a:t>.</a:t>
            </a:r>
            <a:endParaRPr lang="en-US" sz="3200" dirty="0">
              <a:solidFill>
                <a:srgbClr val="FF0000"/>
              </a:solidFill>
              <a:latin typeface="HP-222" pitchFamily="34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346775"/>
            <a:ext cx="9525000" cy="4673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041506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/>
      <p:bldP spid="16" grpId="0" animBg="1"/>
      <p:bldP spid="1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362200" y="106740"/>
            <a:ext cx="7696200" cy="1569660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200" b="1" dirty="0" err="1">
                <a:solidFill>
                  <a:prstClr val="black"/>
                </a:solidFill>
                <a:latin typeface="HP001 4 hàng" pitchFamily="34" charset="0"/>
                <a:cs typeface="Times New Roman" pitchFamily="18" charset="0"/>
              </a:rPr>
              <a:t>Thứ</a:t>
            </a:r>
            <a:r>
              <a:rPr lang="en-US" sz="3200" b="1" dirty="0">
                <a:solidFill>
                  <a:prstClr val="black"/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HP001 4 hàng" pitchFamily="34" charset="0"/>
                <a:cs typeface="Times New Roman" pitchFamily="18" charset="0"/>
              </a:rPr>
              <a:t>ngày</a:t>
            </a:r>
            <a:r>
              <a:rPr lang="en-US" sz="3200" b="1" dirty="0">
                <a:solidFill>
                  <a:prstClr val="black"/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HP001 4 hàng" pitchFamily="34" charset="0"/>
                <a:cs typeface="Times New Roman" pitchFamily="18" charset="0"/>
              </a:rPr>
              <a:t>tháng</a:t>
            </a:r>
            <a:r>
              <a:rPr lang="en-US" sz="3200" b="1" dirty="0">
                <a:solidFill>
                  <a:prstClr val="black"/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HP001 4 hàng" pitchFamily="34" charset="0"/>
                <a:cs typeface="Times New Roman" pitchFamily="18" charset="0"/>
              </a:rPr>
              <a:t>năm</a:t>
            </a:r>
            <a:r>
              <a:rPr lang="en-US" sz="3200" b="1" dirty="0">
                <a:solidFill>
                  <a:prstClr val="black"/>
                </a:solidFill>
                <a:latin typeface="HP001 4 hàng" pitchFamily="34" charset="0"/>
                <a:cs typeface="Times New Roman" pitchFamily="18" charset="0"/>
              </a:rPr>
              <a:t> 2020</a:t>
            </a:r>
          </a:p>
          <a:p>
            <a:pPr algn="ctr">
              <a:lnSpc>
                <a:spcPct val="150000"/>
              </a:lnSpc>
            </a:pPr>
            <a:r>
              <a:rPr lang="en-US" sz="3200" b="1" dirty="0" err="1" smtClean="0">
                <a:solidFill>
                  <a:prstClr val="black"/>
                </a:solidFill>
                <a:latin typeface="HP001 4 hàng" pitchFamily="34" charset="0"/>
                <a:cs typeface="Times New Roman" pitchFamily="18" charset="0"/>
              </a:rPr>
              <a:t>Tiếng</a:t>
            </a:r>
            <a:r>
              <a:rPr lang="en-US" sz="3200" b="1" dirty="0" smtClean="0">
                <a:solidFill>
                  <a:prstClr val="black"/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HP001 4 hàng" pitchFamily="34" charset="0"/>
                <a:cs typeface="Times New Roman" pitchFamily="18" charset="0"/>
              </a:rPr>
              <a:t>Việt</a:t>
            </a:r>
            <a:endParaRPr lang="en-US" sz="3200" b="1" dirty="0">
              <a:solidFill>
                <a:prstClr val="black"/>
              </a:solidFill>
              <a:latin typeface="HP001 4 hàng" pitchFamily="34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780632" y="1643713"/>
            <a:ext cx="2286000" cy="1015655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000" b="1" dirty="0" err="1">
                <a:solidFill>
                  <a:srgbClr val="7030A0"/>
                </a:solidFill>
                <a:latin typeface="HP001 4 hàng" pitchFamily="34" charset="0"/>
                <a:cs typeface="Times New Roman" pitchFamily="18" charset="0"/>
              </a:rPr>
              <a:t>Bài</a:t>
            </a:r>
            <a:r>
              <a:rPr lang="en-US" sz="4000" b="1" dirty="0">
                <a:solidFill>
                  <a:srgbClr val="7030A0"/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rgbClr val="7030A0"/>
                </a:solidFill>
                <a:latin typeface="HP001 4 hàng" pitchFamily="34" charset="0"/>
                <a:cs typeface="Times New Roman" pitchFamily="18" charset="0"/>
              </a:rPr>
              <a:t>45: </a:t>
            </a:r>
            <a:endParaRPr lang="en-US" sz="4000" b="1" dirty="0">
              <a:solidFill>
                <a:srgbClr val="7030A0"/>
              </a:solidFill>
              <a:latin typeface="HP001 4 hàng" pitchFamily="34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867400" y="1482132"/>
            <a:ext cx="5257800" cy="1184868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5400" dirty="0" err="1" smtClean="0">
                <a:solidFill>
                  <a:srgbClr val="FF0000"/>
                </a:solidFill>
                <a:latin typeface="HP-222" pitchFamily="34" charset="0"/>
                <a:cs typeface="Times New Roman" pitchFamily="18" charset="0"/>
              </a:rPr>
              <a:t>Ôn</a:t>
            </a:r>
            <a:r>
              <a:rPr lang="en-US" sz="5400" dirty="0" smtClean="0">
                <a:solidFill>
                  <a:srgbClr val="FF0000"/>
                </a:solidFill>
                <a:latin typeface="HP-222" pitchFamily="34" charset="0"/>
                <a:cs typeface="Times New Roman" pitchFamily="18" charset="0"/>
              </a:rPr>
              <a:t> </a:t>
            </a:r>
            <a:r>
              <a:rPr lang="en-US" sz="5400" dirty="0" err="1" smtClean="0">
                <a:solidFill>
                  <a:srgbClr val="FF0000"/>
                </a:solidFill>
                <a:latin typeface="HP-222" pitchFamily="34" charset="0"/>
                <a:cs typeface="Times New Roman" pitchFamily="18" charset="0"/>
              </a:rPr>
              <a:t>tập</a:t>
            </a:r>
            <a:endParaRPr lang="en-US" sz="5400" dirty="0">
              <a:solidFill>
                <a:srgbClr val="FF0000"/>
              </a:solidFill>
              <a:latin typeface="HP-222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45154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7200" y="304800"/>
            <a:ext cx="10972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33CC"/>
                </a:solidFill>
                <a:latin typeface="HP-222"/>
              </a:rPr>
              <a:t>1.</a:t>
            </a:r>
            <a:r>
              <a:rPr lang="en-US" sz="3200" b="1" dirty="0" smtClean="0">
                <a:latin typeface="HP-222"/>
              </a:rPr>
              <a:t> </a:t>
            </a:r>
            <a:r>
              <a:rPr lang="en-US" sz="3200" b="1" dirty="0" err="1" smtClean="0">
                <a:latin typeface="HP-222"/>
              </a:rPr>
              <a:t>Ghép</a:t>
            </a:r>
            <a:r>
              <a:rPr lang="en-US" sz="3200" b="1" dirty="0" smtClean="0">
                <a:latin typeface="HP-222"/>
              </a:rPr>
              <a:t> </a:t>
            </a:r>
            <a:r>
              <a:rPr lang="en-US" sz="3200" b="1" dirty="0" err="1" smtClean="0">
                <a:latin typeface="HP-222"/>
              </a:rPr>
              <a:t>các</a:t>
            </a:r>
            <a:r>
              <a:rPr lang="en-US" sz="3200" b="1" dirty="0" smtClean="0">
                <a:latin typeface="HP-222"/>
              </a:rPr>
              <a:t> </a:t>
            </a:r>
            <a:r>
              <a:rPr lang="en-US" sz="3200" b="1" dirty="0" err="1" smtClean="0">
                <a:latin typeface="HP-222"/>
              </a:rPr>
              <a:t>âm</a:t>
            </a:r>
            <a:r>
              <a:rPr lang="en-US" sz="3200" b="1" dirty="0" smtClean="0">
                <a:latin typeface="HP-222"/>
              </a:rPr>
              <a:t> </a:t>
            </a:r>
            <a:r>
              <a:rPr lang="en-US" sz="3200" b="1" dirty="0" err="1" smtClean="0">
                <a:latin typeface="HP-222"/>
              </a:rPr>
              <a:t>đã</a:t>
            </a:r>
            <a:r>
              <a:rPr lang="en-US" sz="3200" b="1" dirty="0" smtClean="0">
                <a:latin typeface="HP-222"/>
              </a:rPr>
              <a:t> </a:t>
            </a:r>
            <a:r>
              <a:rPr lang="en-US" sz="3200" b="1" dirty="0" err="1" smtClean="0">
                <a:latin typeface="HP-222"/>
              </a:rPr>
              <a:t>học</a:t>
            </a:r>
            <a:r>
              <a:rPr lang="en-US" sz="3200" b="1" dirty="0" smtClean="0">
                <a:latin typeface="HP-222"/>
              </a:rPr>
              <a:t> </a:t>
            </a:r>
            <a:r>
              <a:rPr lang="en-US" sz="3200" b="1" dirty="0" err="1" smtClean="0">
                <a:latin typeface="HP-222"/>
              </a:rPr>
              <a:t>thành</a:t>
            </a:r>
            <a:r>
              <a:rPr lang="en-US" sz="3200" b="1" dirty="0" smtClean="0">
                <a:latin typeface="HP-222"/>
              </a:rPr>
              <a:t> </a:t>
            </a:r>
            <a:r>
              <a:rPr lang="en-US" sz="3200" b="1" dirty="0" err="1" smtClean="0">
                <a:latin typeface="HP-222"/>
              </a:rPr>
              <a:t>vần</a:t>
            </a:r>
            <a:r>
              <a:rPr lang="en-US" sz="3200" b="1" dirty="0" smtClean="0">
                <a:latin typeface="HP-222"/>
              </a:rPr>
              <a:t>. </a:t>
            </a:r>
            <a:r>
              <a:rPr lang="en-US" sz="3200" b="1" dirty="0" err="1" smtClean="0">
                <a:latin typeface="HP-222"/>
              </a:rPr>
              <a:t>Tìm</a:t>
            </a:r>
            <a:r>
              <a:rPr lang="en-US" sz="3200" b="1" dirty="0" smtClean="0">
                <a:latin typeface="HP-222"/>
              </a:rPr>
              <a:t> </a:t>
            </a:r>
            <a:r>
              <a:rPr lang="en-US" sz="3200" b="1" dirty="0" err="1" smtClean="0">
                <a:latin typeface="HP-222"/>
              </a:rPr>
              <a:t>tiếng</a:t>
            </a:r>
            <a:r>
              <a:rPr lang="en-US" sz="3200" b="1" dirty="0" smtClean="0">
                <a:latin typeface="HP-222"/>
              </a:rPr>
              <a:t> </a:t>
            </a:r>
            <a:r>
              <a:rPr lang="en-US" sz="3200" b="1" dirty="0" err="1" smtClean="0">
                <a:latin typeface="HP-222"/>
              </a:rPr>
              <a:t>có</a:t>
            </a:r>
            <a:r>
              <a:rPr lang="en-US" sz="3200" b="1" dirty="0" smtClean="0">
                <a:latin typeface="HP-222"/>
              </a:rPr>
              <a:t> </a:t>
            </a:r>
            <a:r>
              <a:rPr lang="en-US" sz="3200" b="1" dirty="0" err="1" smtClean="0">
                <a:latin typeface="HP-222"/>
              </a:rPr>
              <a:t>vần</a:t>
            </a:r>
            <a:r>
              <a:rPr lang="en-US" sz="3200" b="1" dirty="0" smtClean="0">
                <a:latin typeface="HP-222"/>
              </a:rPr>
              <a:t> </a:t>
            </a:r>
            <a:r>
              <a:rPr lang="en-US" sz="3200" b="1" dirty="0" err="1" smtClean="0">
                <a:latin typeface="HP-222"/>
              </a:rPr>
              <a:t>đó</a:t>
            </a:r>
            <a:r>
              <a:rPr lang="en-US" sz="3200" b="1" dirty="0" smtClean="0">
                <a:latin typeface="HP-222"/>
              </a:rPr>
              <a:t>.</a:t>
            </a:r>
            <a:endParaRPr lang="en-US" sz="3200" b="1" dirty="0">
              <a:latin typeface="HP-222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1143000" y="838200"/>
            <a:ext cx="220980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5105400" y="838200"/>
            <a:ext cx="175260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7391400" y="838200"/>
            <a:ext cx="358140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88511770"/>
              </p:ext>
            </p:extLst>
          </p:nvPr>
        </p:nvGraphicFramePr>
        <p:xfrm>
          <a:off x="6400800" y="1524000"/>
          <a:ext cx="5257800" cy="2819399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752600"/>
                <a:gridCol w="1752600"/>
                <a:gridCol w="1752600"/>
              </a:tblGrid>
              <a:tr h="697583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9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9F"/>
                    </a:solidFill>
                  </a:tcPr>
                </a:tc>
              </a:tr>
              <a:tr h="707272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EC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EC6"/>
                    </a:solidFill>
                  </a:tcPr>
                </a:tc>
              </a:tr>
              <a:tr h="707272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EC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EC6"/>
                    </a:solidFill>
                  </a:tcPr>
                </a:tc>
              </a:tr>
              <a:tr h="707272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EC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EC6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2" name="Tab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7145313"/>
              </p:ext>
            </p:extLst>
          </p:nvPr>
        </p:nvGraphicFramePr>
        <p:xfrm>
          <a:off x="485775" y="1524001"/>
          <a:ext cx="5257800" cy="2819399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752600"/>
                <a:gridCol w="1752600"/>
                <a:gridCol w="1752600"/>
              </a:tblGrid>
              <a:tr h="697583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33CC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5F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5F4"/>
                    </a:solidFill>
                  </a:tcPr>
                </a:tc>
              </a:tr>
              <a:tr h="707272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33CC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707272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33CC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707272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33CC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3" name="TextBox 12"/>
          <p:cNvSpPr txBox="1"/>
          <p:nvPr/>
        </p:nvSpPr>
        <p:spPr>
          <a:xfrm>
            <a:off x="7010400" y="2209800"/>
            <a:ext cx="533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bg1"/>
                </a:solidFill>
                <a:latin typeface="HP-222"/>
              </a:rPr>
              <a:t>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66800" y="2971800"/>
            <a:ext cx="533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chemeClr val="bg1"/>
                </a:solidFill>
                <a:latin typeface="HP-222"/>
              </a:rPr>
              <a:t>ă</a:t>
            </a:r>
            <a:endParaRPr lang="en-US" sz="3600" b="1" dirty="0">
              <a:solidFill>
                <a:schemeClr val="bg1"/>
              </a:solidFill>
              <a:latin typeface="HP-222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066800" y="3645337"/>
            <a:ext cx="533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chemeClr val="bg1"/>
                </a:solidFill>
                <a:latin typeface="HP-222"/>
              </a:rPr>
              <a:t>â</a:t>
            </a:r>
            <a:endParaRPr lang="en-US" sz="3600" b="1" dirty="0">
              <a:solidFill>
                <a:schemeClr val="bg1"/>
              </a:solidFill>
              <a:latin typeface="HP-222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819400" y="1524000"/>
            <a:ext cx="533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/>
              <a:t>m</a:t>
            </a:r>
            <a:endParaRPr lang="en-US" sz="3600" b="1" dirty="0"/>
          </a:p>
        </p:txBody>
      </p:sp>
      <p:sp>
        <p:nvSpPr>
          <p:cNvPr id="18" name="TextBox 17"/>
          <p:cNvSpPr txBox="1"/>
          <p:nvPr/>
        </p:nvSpPr>
        <p:spPr>
          <a:xfrm>
            <a:off x="4572000" y="1524000"/>
            <a:ext cx="533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/>
              <a:t>p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763000" y="1523999"/>
            <a:ext cx="533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/>
              <a:t>m</a:t>
            </a:r>
            <a:endParaRPr lang="en-US" sz="3600" b="1" dirty="0"/>
          </a:p>
        </p:txBody>
      </p:sp>
      <p:sp>
        <p:nvSpPr>
          <p:cNvPr id="20" name="TextBox 19"/>
          <p:cNvSpPr txBox="1"/>
          <p:nvPr/>
        </p:nvSpPr>
        <p:spPr>
          <a:xfrm>
            <a:off x="10439400" y="1543049"/>
            <a:ext cx="533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/>
              <a:t>p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038225" y="2189380"/>
            <a:ext cx="533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chemeClr val="bg1"/>
                </a:solidFill>
                <a:latin typeface="HP-222"/>
              </a:rPr>
              <a:t>a</a:t>
            </a:r>
            <a:endParaRPr lang="en-US" sz="3600" b="1" dirty="0">
              <a:solidFill>
                <a:schemeClr val="bg1"/>
              </a:solidFill>
              <a:latin typeface="HP-222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7086600" y="3645337"/>
            <a:ext cx="533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bg1"/>
                </a:solidFill>
                <a:latin typeface="HP-222"/>
              </a:rPr>
              <a:t>i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7010400" y="2971799"/>
            <a:ext cx="533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chemeClr val="bg1"/>
                </a:solidFill>
                <a:latin typeface="HP-222"/>
              </a:rPr>
              <a:t>ê</a:t>
            </a:r>
            <a:endParaRPr lang="en-US" sz="3600" b="1" dirty="0">
              <a:solidFill>
                <a:schemeClr val="bg1"/>
              </a:solidFill>
              <a:latin typeface="HP-222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066800" y="2971800"/>
            <a:ext cx="533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B0F0"/>
                </a:solidFill>
                <a:latin typeface="HP-222"/>
              </a:rPr>
              <a:t>ă</a:t>
            </a:r>
            <a:endParaRPr lang="en-US" sz="3600" b="1" dirty="0">
              <a:solidFill>
                <a:srgbClr val="00B0F0"/>
              </a:solidFill>
              <a:latin typeface="HP-222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066800" y="3654862"/>
            <a:ext cx="533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B0F0"/>
                </a:solidFill>
                <a:latin typeface="HP-222"/>
              </a:rPr>
              <a:t>â</a:t>
            </a:r>
            <a:endParaRPr lang="en-US" sz="3600" b="1" dirty="0">
              <a:solidFill>
                <a:srgbClr val="00B0F0"/>
              </a:solidFill>
              <a:latin typeface="HP-222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066800" y="2209800"/>
            <a:ext cx="533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B0F0"/>
                </a:solidFill>
                <a:latin typeface="HP-222"/>
              </a:rPr>
              <a:t>a</a:t>
            </a:r>
            <a:endParaRPr lang="en-US" sz="3600" b="1" dirty="0">
              <a:solidFill>
                <a:srgbClr val="00B0F0"/>
              </a:solidFill>
              <a:latin typeface="HP-222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7010400" y="2209800"/>
            <a:ext cx="533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0B0F0"/>
                </a:solidFill>
                <a:latin typeface="HP-222"/>
              </a:rPr>
              <a:t>e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7010400" y="2971800"/>
            <a:ext cx="533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B0F0"/>
                </a:solidFill>
                <a:latin typeface="HP-222"/>
              </a:rPr>
              <a:t>ê</a:t>
            </a:r>
            <a:endParaRPr lang="en-US" sz="3600" b="1" dirty="0">
              <a:solidFill>
                <a:srgbClr val="00B0F0"/>
              </a:solidFill>
              <a:latin typeface="HP-222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7086600" y="3657600"/>
            <a:ext cx="533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0B0F0"/>
                </a:solidFill>
                <a:latin typeface="HP-222"/>
              </a:rPr>
              <a:t>i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8763000" y="1523996"/>
            <a:ext cx="533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</a:rPr>
              <a:t>m</a:t>
            </a:r>
            <a:endParaRPr lang="en-US" sz="3600" b="1" dirty="0">
              <a:solidFill>
                <a:srgbClr val="FF0000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10439400" y="1563469"/>
            <a:ext cx="533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</a:rPr>
              <a:t>p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2819400" y="1523996"/>
            <a:ext cx="533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</a:rPr>
              <a:t>m</a:t>
            </a:r>
            <a:endParaRPr lang="en-US" sz="3600" b="1" dirty="0">
              <a:solidFill>
                <a:srgbClr val="FF0000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4572000" y="1523995"/>
            <a:ext cx="533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</a:rPr>
              <a:t>p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1066800" y="2173069"/>
            <a:ext cx="533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B0F0"/>
                </a:solidFill>
                <a:latin typeface="HP-222"/>
              </a:rPr>
              <a:t>a</a:t>
            </a:r>
            <a:endParaRPr lang="en-US" sz="3600" b="1" dirty="0">
              <a:solidFill>
                <a:srgbClr val="00B0F0"/>
              </a:solidFill>
              <a:latin typeface="HP-222"/>
            </a:endParaRPr>
          </a:p>
        </p:txBody>
      </p:sp>
    </p:spTree>
    <p:extLst>
      <p:ext uri="{BB962C8B-B14F-4D97-AF65-F5344CB8AC3E}">
        <p14:creationId xmlns:p14="http://schemas.microsoft.com/office/powerpoint/2010/main" val="20268451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6" presetClass="entr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0.00857 L 0.12813 0.00602 " pathEditMode="relative" rAng="0" ptsTypes="AA">
                                      <p:cBhvr>
                                        <p:cTn id="73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406" y="-139"/>
                                    </p:animMotion>
                                  </p:childTnLst>
                                </p:cTn>
                              </p:par>
                              <p:par>
                                <p:cTn id="74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312 -0.00254 L 0.00626 0.10857 " pathEditMode="relative" rAng="0" ptsTypes="AA">
                                      <p:cBhvr>
                                        <p:cTn id="75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6" y="55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313 -0.01365 L 0.00313 0.10857 " pathEditMode="relative" rAng="0" ptsTypes="AA">
                                      <p:cBhvr>
                                        <p:cTn id="79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6111"/>
                                    </p:animMotion>
                                  </p:childTnLst>
                                </p:cTn>
                              </p:par>
                              <p:par>
                                <p:cTn id="80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0.01389 L 0.27032 0.01389 " pathEditMode="relative" rAng="0" ptsTypes="AA">
                                      <p:cBhvr>
                                        <p:cTn id="81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516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7" grpId="0"/>
      <p:bldP spid="27" grpId="1"/>
      <p:bldP spid="28" grpId="0"/>
      <p:bldP spid="29" grpId="0"/>
      <p:bldP spid="30" grpId="0"/>
      <p:bldP spid="31" grpId="0"/>
      <p:bldP spid="32" grpId="0"/>
      <p:bldP spid="33" grpId="0"/>
      <p:bldP spid="33" grpId="1"/>
      <p:bldP spid="34" grpId="0"/>
      <p:bldP spid="34" grpId="1"/>
      <p:bldP spid="35" grpId="0"/>
      <p:bldP spid="35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7200" y="228600"/>
            <a:ext cx="10972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33CC"/>
                </a:solidFill>
                <a:latin typeface="HP-222"/>
              </a:rPr>
              <a:t>1.</a:t>
            </a:r>
            <a:r>
              <a:rPr lang="en-US" sz="3200" b="1" dirty="0" smtClean="0">
                <a:solidFill>
                  <a:prstClr val="black"/>
                </a:solidFill>
                <a:latin typeface="HP-222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HP-222"/>
              </a:rPr>
              <a:t>Viết</a:t>
            </a:r>
            <a:r>
              <a:rPr lang="en-US" sz="3200" b="1" dirty="0" smtClean="0">
                <a:solidFill>
                  <a:prstClr val="black"/>
                </a:solidFill>
                <a:latin typeface="HP-222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HP-222"/>
              </a:rPr>
              <a:t>tiếp</a:t>
            </a:r>
            <a:r>
              <a:rPr lang="en-US" sz="3200" b="1" dirty="0" smtClean="0">
                <a:solidFill>
                  <a:prstClr val="black"/>
                </a:solidFill>
                <a:latin typeface="HP-222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HP-222"/>
              </a:rPr>
              <a:t>vần</a:t>
            </a:r>
            <a:r>
              <a:rPr lang="en-US" sz="3200" b="1" dirty="0" smtClean="0">
                <a:solidFill>
                  <a:prstClr val="black"/>
                </a:solidFill>
                <a:latin typeface="HP-222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HP-222"/>
              </a:rPr>
              <a:t>hoặc</a:t>
            </a:r>
            <a:r>
              <a:rPr lang="en-US" sz="3200" b="1" dirty="0" smtClean="0">
                <a:solidFill>
                  <a:prstClr val="black"/>
                </a:solidFill>
                <a:latin typeface="HP-222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HP-222"/>
              </a:rPr>
              <a:t>tiếng</a:t>
            </a:r>
            <a:r>
              <a:rPr lang="en-US" sz="3200" b="1" dirty="0" smtClean="0">
                <a:solidFill>
                  <a:prstClr val="black"/>
                </a:solidFill>
                <a:latin typeface="HP-222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HP-222"/>
              </a:rPr>
              <a:t>thích</a:t>
            </a:r>
            <a:r>
              <a:rPr lang="en-US" sz="3200" b="1" dirty="0" smtClean="0">
                <a:solidFill>
                  <a:prstClr val="black"/>
                </a:solidFill>
                <a:latin typeface="HP-222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HP-222"/>
              </a:rPr>
              <a:t>hợp</a:t>
            </a:r>
            <a:r>
              <a:rPr lang="en-US" sz="3200" b="1" dirty="0" smtClean="0">
                <a:solidFill>
                  <a:prstClr val="black"/>
                </a:solidFill>
                <a:latin typeface="HP-222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HP-222"/>
              </a:rPr>
              <a:t>vào</a:t>
            </a:r>
            <a:r>
              <a:rPr lang="en-US" sz="3200" b="1" dirty="0" smtClean="0">
                <a:solidFill>
                  <a:prstClr val="black"/>
                </a:solidFill>
                <a:latin typeface="HP-222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HP-222"/>
              </a:rPr>
              <a:t>chỗ</a:t>
            </a:r>
            <a:r>
              <a:rPr lang="en-US" sz="3200" b="1" dirty="0" smtClean="0">
                <a:solidFill>
                  <a:prstClr val="black"/>
                </a:solidFill>
                <a:latin typeface="HP-222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HP-222"/>
              </a:rPr>
              <a:t>trống</a:t>
            </a:r>
            <a:r>
              <a:rPr lang="en-US" sz="3200" b="1" dirty="0" smtClean="0">
                <a:solidFill>
                  <a:prstClr val="black"/>
                </a:solidFill>
                <a:latin typeface="HP-222"/>
              </a:rPr>
              <a:t>: </a:t>
            </a:r>
            <a:endParaRPr lang="en-US" sz="3200" b="1" dirty="0">
              <a:solidFill>
                <a:prstClr val="black"/>
              </a:solidFill>
              <a:latin typeface="HP-222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1143000" y="762000"/>
            <a:ext cx="419100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7696200" y="762000"/>
            <a:ext cx="259080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03757979"/>
              </p:ext>
            </p:extLst>
          </p:nvPr>
        </p:nvGraphicFramePr>
        <p:xfrm>
          <a:off x="1143000" y="4114802"/>
          <a:ext cx="9658350" cy="2477868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3219450"/>
                <a:gridCol w="3219450"/>
                <a:gridCol w="3219450"/>
              </a:tblGrid>
              <a:tr h="599259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9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9F"/>
                    </a:solidFill>
                  </a:tcPr>
                </a:tc>
              </a:tr>
              <a:tr h="626203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EC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EC6"/>
                    </a:solidFill>
                  </a:tcPr>
                </a:tc>
              </a:tr>
              <a:tr h="626203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EC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EC6"/>
                    </a:solidFill>
                  </a:tcPr>
                </a:tc>
              </a:tr>
              <a:tr h="626203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EC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EC6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2" name="Tab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4805831"/>
              </p:ext>
            </p:extLst>
          </p:nvPr>
        </p:nvGraphicFramePr>
        <p:xfrm>
          <a:off x="1066799" y="1066803"/>
          <a:ext cx="9753600" cy="2666998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3251200"/>
                <a:gridCol w="3251200"/>
                <a:gridCol w="3251200"/>
              </a:tblGrid>
              <a:tr h="659875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5F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5F4"/>
                    </a:solidFill>
                  </a:tcPr>
                </a:tc>
              </a:tr>
              <a:tr h="669041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669041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669041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3" name="TextBox 12"/>
          <p:cNvSpPr txBox="1"/>
          <p:nvPr/>
        </p:nvSpPr>
        <p:spPr>
          <a:xfrm>
            <a:off x="2362200" y="4687671"/>
            <a:ext cx="533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  <a:latin typeface="HP-222"/>
              </a:rPr>
              <a:t>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362200" y="2438402"/>
            <a:ext cx="533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70C0"/>
                </a:solidFill>
                <a:latin typeface="HP-222"/>
              </a:rPr>
              <a:t>ă</a:t>
            </a:r>
            <a:endParaRPr lang="en-US" sz="3600" b="1" dirty="0">
              <a:solidFill>
                <a:srgbClr val="0070C0"/>
              </a:solidFill>
              <a:latin typeface="HP-222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362200" y="3124202"/>
            <a:ext cx="533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70C0"/>
                </a:solidFill>
                <a:latin typeface="HP-222"/>
              </a:rPr>
              <a:t>â</a:t>
            </a:r>
            <a:endParaRPr lang="en-US" sz="3600" b="1" dirty="0">
              <a:solidFill>
                <a:srgbClr val="0070C0"/>
              </a:solidFill>
              <a:latin typeface="HP-222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257800" y="1066800"/>
            <a:ext cx="533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</a:rPr>
              <a:t>m</a:t>
            </a:r>
            <a:endParaRPr lang="en-US" sz="3600" b="1" dirty="0">
              <a:solidFill>
                <a:srgbClr val="FF000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8305800" y="1066801"/>
            <a:ext cx="533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</a:rPr>
              <a:t>p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486400" y="4088277"/>
            <a:ext cx="533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prstClr val="black"/>
                </a:solidFill>
              </a:rPr>
              <a:t>m</a:t>
            </a:r>
            <a:endParaRPr lang="en-US" sz="3600" b="1" dirty="0">
              <a:solidFill>
                <a:prstClr val="black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8591550" y="4173319"/>
            <a:ext cx="533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prstClr val="black"/>
                </a:solidFill>
              </a:rPr>
              <a:t>p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2333625" y="1732182"/>
            <a:ext cx="533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70C0"/>
                </a:solidFill>
                <a:latin typeface="HP-222"/>
              </a:rPr>
              <a:t>a</a:t>
            </a:r>
            <a:endParaRPr lang="en-US" sz="3600" b="1" dirty="0">
              <a:solidFill>
                <a:srgbClr val="0070C0"/>
              </a:solidFill>
              <a:latin typeface="HP-222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438400" y="6007539"/>
            <a:ext cx="533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  <a:latin typeface="HP-222"/>
              </a:rPr>
              <a:t>i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2362200" y="5334001"/>
            <a:ext cx="533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HP-222"/>
              </a:rPr>
              <a:t>ê</a:t>
            </a:r>
            <a:endParaRPr lang="en-US" sz="3600" b="1" dirty="0">
              <a:solidFill>
                <a:srgbClr val="FF0000"/>
              </a:solidFill>
              <a:latin typeface="HP-222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8229600" y="2401671"/>
            <a:ext cx="1143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solidFill>
                  <a:srgbClr val="0070C0"/>
                </a:solidFill>
                <a:latin typeface="HP-222"/>
              </a:rPr>
              <a:t>ă</a:t>
            </a:r>
            <a:r>
              <a:rPr lang="en-US" sz="3600" b="1" dirty="0" err="1">
                <a:solidFill>
                  <a:srgbClr val="FF0000"/>
                </a:solidFill>
                <a:latin typeface="HP-222"/>
              </a:rPr>
              <a:t>p</a:t>
            </a:r>
            <a:endParaRPr lang="en-US" sz="3600" b="1" dirty="0">
              <a:solidFill>
                <a:srgbClr val="FF0000"/>
              </a:solidFill>
              <a:latin typeface="HP-222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4648200" y="2362202"/>
            <a:ext cx="1143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solidFill>
                  <a:srgbClr val="0070C0"/>
                </a:solidFill>
                <a:latin typeface="HP-222"/>
              </a:rPr>
              <a:t>ă</a:t>
            </a:r>
            <a:r>
              <a:rPr lang="en-US" sz="3600" b="1" dirty="0" err="1" smtClean="0">
                <a:solidFill>
                  <a:srgbClr val="FF0000"/>
                </a:solidFill>
                <a:latin typeface="HP-222"/>
              </a:rPr>
              <a:t>m</a:t>
            </a:r>
            <a:endParaRPr lang="en-US" sz="3600" b="1" dirty="0">
              <a:solidFill>
                <a:srgbClr val="FF0000"/>
              </a:solidFill>
              <a:latin typeface="HP-222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8229600" y="3087471"/>
            <a:ext cx="1143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solidFill>
                  <a:srgbClr val="0070C0"/>
                </a:solidFill>
                <a:latin typeface="HP-222"/>
              </a:rPr>
              <a:t>â</a:t>
            </a:r>
            <a:r>
              <a:rPr lang="en-US" sz="3600" b="1" dirty="0" err="1" smtClean="0">
                <a:solidFill>
                  <a:srgbClr val="FF0000"/>
                </a:solidFill>
                <a:latin typeface="HP-222"/>
              </a:rPr>
              <a:t>p</a:t>
            </a:r>
            <a:endParaRPr lang="en-US" sz="3600" b="1" dirty="0">
              <a:solidFill>
                <a:srgbClr val="FF0000"/>
              </a:solidFill>
              <a:latin typeface="HP-222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8915400" y="3087471"/>
            <a:ext cx="19621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70C0"/>
                </a:solidFill>
                <a:latin typeface="HP-222"/>
              </a:rPr>
              <a:t>(</a:t>
            </a:r>
            <a:r>
              <a:rPr lang="en-US" sz="3600" b="1" dirty="0" err="1" smtClean="0">
                <a:solidFill>
                  <a:srgbClr val="0070C0"/>
                </a:solidFill>
                <a:latin typeface="HP-222"/>
              </a:rPr>
              <a:t>thấp</a:t>
            </a:r>
            <a:r>
              <a:rPr lang="en-US" sz="3600" b="1" dirty="0" smtClean="0">
                <a:solidFill>
                  <a:srgbClr val="0070C0"/>
                </a:solidFill>
                <a:latin typeface="HP-222"/>
              </a:rPr>
              <a:t>)</a:t>
            </a:r>
            <a:endParaRPr lang="en-US" sz="3600" b="1" dirty="0">
              <a:solidFill>
                <a:srgbClr val="FF0000"/>
              </a:solidFill>
              <a:latin typeface="HP-222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8305800" y="4745502"/>
            <a:ext cx="838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solidFill>
                  <a:srgbClr val="FF0000"/>
                </a:solidFill>
                <a:latin typeface="HP-222"/>
              </a:rPr>
              <a:t>e</a:t>
            </a:r>
            <a:r>
              <a:rPr lang="en-US" sz="3600" b="1" dirty="0" err="1" smtClean="0">
                <a:latin typeface="HP-222"/>
              </a:rPr>
              <a:t>p</a:t>
            </a:r>
            <a:r>
              <a:rPr lang="en-US" sz="3600" b="1" dirty="0" smtClean="0">
                <a:solidFill>
                  <a:srgbClr val="FF0000"/>
                </a:solidFill>
                <a:latin typeface="HP-222"/>
              </a:rPr>
              <a:t> </a:t>
            </a:r>
            <a:endParaRPr lang="en-US" sz="3600" b="1" dirty="0">
              <a:solidFill>
                <a:srgbClr val="FF0000"/>
              </a:solidFill>
              <a:latin typeface="HP-222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5029200" y="4727821"/>
            <a:ext cx="2286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solidFill>
                  <a:srgbClr val="FF0000"/>
                </a:solidFill>
                <a:latin typeface="HP-222"/>
              </a:rPr>
              <a:t>e</a:t>
            </a:r>
            <a:r>
              <a:rPr lang="en-US" sz="3600" b="1" dirty="0" err="1" smtClean="0">
                <a:latin typeface="HP-222"/>
              </a:rPr>
              <a:t>m</a:t>
            </a:r>
            <a:r>
              <a:rPr lang="en-US" sz="3600" b="1" dirty="0" smtClean="0">
                <a:solidFill>
                  <a:srgbClr val="FF0000"/>
                </a:solidFill>
                <a:latin typeface="HP-222"/>
              </a:rPr>
              <a:t> </a:t>
            </a:r>
            <a:r>
              <a:rPr lang="en-US" sz="3600" b="1" dirty="0" smtClean="0">
                <a:latin typeface="HP-222"/>
              </a:rPr>
              <a:t>(</a:t>
            </a:r>
            <a:r>
              <a:rPr lang="en-US" sz="3600" b="1" dirty="0" err="1" smtClean="0">
                <a:latin typeface="HP-222"/>
              </a:rPr>
              <a:t>nem</a:t>
            </a:r>
            <a:r>
              <a:rPr lang="en-US" sz="3600" b="1" dirty="0" smtClean="0">
                <a:latin typeface="HP-222"/>
              </a:rPr>
              <a:t>)</a:t>
            </a:r>
            <a:endParaRPr lang="en-US" sz="3600" b="1" dirty="0">
              <a:latin typeface="HP-222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8324850" y="5334002"/>
            <a:ext cx="21907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solidFill>
                  <a:srgbClr val="FF0000"/>
                </a:solidFill>
                <a:latin typeface="HP-222"/>
              </a:rPr>
              <a:t>ê</a:t>
            </a:r>
            <a:r>
              <a:rPr lang="en-US" sz="3600" b="1" dirty="0" err="1" smtClean="0">
                <a:latin typeface="HP-222"/>
              </a:rPr>
              <a:t>p</a:t>
            </a:r>
            <a:r>
              <a:rPr lang="en-US" sz="3600" b="1" dirty="0" smtClean="0">
                <a:solidFill>
                  <a:srgbClr val="FF0000"/>
                </a:solidFill>
                <a:latin typeface="HP-222"/>
              </a:rPr>
              <a:t> </a:t>
            </a:r>
            <a:r>
              <a:rPr lang="en-US" sz="3600" b="1" dirty="0" smtClean="0">
                <a:latin typeface="HP-222"/>
              </a:rPr>
              <a:t>(</a:t>
            </a:r>
            <a:r>
              <a:rPr lang="en-US" sz="3600" b="1" dirty="0" err="1" smtClean="0">
                <a:latin typeface="HP-222"/>
              </a:rPr>
              <a:t>bếp</a:t>
            </a:r>
            <a:r>
              <a:rPr lang="en-US" sz="3600" b="1" dirty="0" smtClean="0">
                <a:latin typeface="HP-222"/>
              </a:rPr>
              <a:t>)</a:t>
            </a:r>
            <a:endParaRPr lang="en-US" sz="3600" b="1" dirty="0">
              <a:latin typeface="HP-222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5772149" y="5334002"/>
            <a:ext cx="15430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HP-222"/>
              </a:rPr>
              <a:t>(</a:t>
            </a:r>
            <a:r>
              <a:rPr lang="en-US" sz="3600" b="1" dirty="0" err="1" smtClean="0">
                <a:latin typeface="HP-222"/>
              </a:rPr>
              <a:t>đêm</a:t>
            </a:r>
            <a:r>
              <a:rPr lang="en-US" sz="3600" b="1" dirty="0" smtClean="0">
                <a:latin typeface="HP-222"/>
              </a:rPr>
              <a:t>)</a:t>
            </a:r>
            <a:endParaRPr lang="en-US" sz="3600" b="1" dirty="0">
              <a:latin typeface="HP-222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8458200" y="5906871"/>
            <a:ext cx="1143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solidFill>
                  <a:srgbClr val="FF0000"/>
                </a:solidFill>
                <a:latin typeface="HP-222"/>
              </a:rPr>
              <a:t>i</a:t>
            </a:r>
            <a:r>
              <a:rPr lang="en-US" sz="3600" b="1" dirty="0" err="1" smtClean="0">
                <a:latin typeface="HP-222"/>
              </a:rPr>
              <a:t>p</a:t>
            </a:r>
            <a:endParaRPr lang="en-US" sz="3600" b="1" dirty="0">
              <a:latin typeface="HP-222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5105400" y="5931338"/>
            <a:ext cx="1143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solidFill>
                  <a:srgbClr val="FF0000"/>
                </a:solidFill>
                <a:latin typeface="HP-222"/>
              </a:rPr>
              <a:t>i</a:t>
            </a:r>
            <a:r>
              <a:rPr lang="en-US" sz="3600" b="1" dirty="0" err="1" smtClean="0">
                <a:latin typeface="HP-222"/>
              </a:rPr>
              <a:t>m</a:t>
            </a:r>
            <a:endParaRPr lang="en-US" sz="3600" b="1" dirty="0">
              <a:latin typeface="HP-222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4638674" y="1747124"/>
            <a:ext cx="25241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070C0"/>
                </a:solidFill>
                <a:latin typeface="HP-222"/>
              </a:rPr>
              <a:t>a</a:t>
            </a:r>
            <a:r>
              <a:rPr lang="en-US" sz="3600" b="1" dirty="0" smtClean="0">
                <a:solidFill>
                  <a:srgbClr val="FF0000"/>
                </a:solidFill>
                <a:latin typeface="HP-222"/>
              </a:rPr>
              <a:t>m </a:t>
            </a:r>
            <a:r>
              <a:rPr lang="en-US" sz="3600" b="1" dirty="0" smtClean="0">
                <a:solidFill>
                  <a:srgbClr val="0070C0"/>
                </a:solidFill>
                <a:latin typeface="HP-222"/>
              </a:rPr>
              <a:t>(cam)</a:t>
            </a:r>
            <a:endParaRPr lang="en-US" sz="3600" b="1" dirty="0">
              <a:solidFill>
                <a:srgbClr val="0070C0"/>
              </a:solidFill>
              <a:latin typeface="HP-222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8153400" y="1749863"/>
            <a:ext cx="2286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solidFill>
                  <a:srgbClr val="0070C0"/>
                </a:solidFill>
                <a:latin typeface="HP-222"/>
              </a:rPr>
              <a:t>a</a:t>
            </a:r>
            <a:r>
              <a:rPr lang="en-US" sz="3600" b="1" dirty="0" err="1" smtClean="0">
                <a:solidFill>
                  <a:srgbClr val="FF0000"/>
                </a:solidFill>
                <a:latin typeface="HP-222"/>
              </a:rPr>
              <a:t>p</a:t>
            </a:r>
            <a:r>
              <a:rPr lang="en-US" sz="3600" b="1" dirty="0" smtClean="0">
                <a:solidFill>
                  <a:srgbClr val="FF0000"/>
                </a:solidFill>
                <a:latin typeface="HP-222"/>
              </a:rPr>
              <a:t> </a:t>
            </a:r>
            <a:r>
              <a:rPr lang="en-US" sz="3600" b="1" dirty="0" smtClean="0">
                <a:solidFill>
                  <a:srgbClr val="0070C0"/>
                </a:solidFill>
                <a:latin typeface="HP-222"/>
              </a:rPr>
              <a:t>(</a:t>
            </a:r>
            <a:r>
              <a:rPr lang="en-US" sz="3600" b="1" dirty="0" err="1" smtClean="0">
                <a:solidFill>
                  <a:srgbClr val="0070C0"/>
                </a:solidFill>
                <a:latin typeface="HP-222"/>
              </a:rPr>
              <a:t>tháp</a:t>
            </a:r>
            <a:r>
              <a:rPr lang="en-US" sz="3600" b="1" dirty="0" smtClean="0">
                <a:solidFill>
                  <a:srgbClr val="0070C0"/>
                </a:solidFill>
                <a:latin typeface="HP-222"/>
              </a:rPr>
              <a:t>)</a:t>
            </a:r>
            <a:endParaRPr lang="en-US" sz="3600" b="1" dirty="0">
              <a:solidFill>
                <a:srgbClr val="0070C0"/>
              </a:solidFill>
              <a:latin typeface="HP-222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5486400" y="2378513"/>
            <a:ext cx="14858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70C0"/>
                </a:solidFill>
                <a:latin typeface="HP-222"/>
              </a:rPr>
              <a:t>(</a:t>
            </a:r>
            <a:r>
              <a:rPr lang="en-US" sz="3600" b="1" dirty="0" err="1" smtClean="0">
                <a:solidFill>
                  <a:srgbClr val="0070C0"/>
                </a:solidFill>
                <a:latin typeface="HP-222"/>
              </a:rPr>
              <a:t>tăm</a:t>
            </a:r>
            <a:r>
              <a:rPr lang="en-US" sz="3600" b="1" dirty="0" smtClean="0">
                <a:solidFill>
                  <a:srgbClr val="0070C0"/>
                </a:solidFill>
                <a:latin typeface="HP-222"/>
              </a:rPr>
              <a:t>)</a:t>
            </a:r>
            <a:endParaRPr lang="en-US" sz="3600" b="1" dirty="0">
              <a:solidFill>
                <a:srgbClr val="FF0000"/>
              </a:solidFill>
              <a:latin typeface="HP-222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5562600" y="3087471"/>
            <a:ext cx="152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70C0"/>
                </a:solidFill>
                <a:latin typeface="HP-222"/>
              </a:rPr>
              <a:t>(</a:t>
            </a:r>
            <a:r>
              <a:rPr lang="en-US" sz="3600" b="1" dirty="0" err="1" smtClean="0">
                <a:solidFill>
                  <a:srgbClr val="0070C0"/>
                </a:solidFill>
                <a:latin typeface="HP-222"/>
              </a:rPr>
              <a:t>tâm</a:t>
            </a:r>
            <a:r>
              <a:rPr lang="en-US" sz="3600" b="1" dirty="0" smtClean="0">
                <a:solidFill>
                  <a:srgbClr val="0070C0"/>
                </a:solidFill>
                <a:latin typeface="HP-222"/>
              </a:rPr>
              <a:t>)</a:t>
            </a:r>
            <a:endParaRPr lang="en-US" sz="3600" b="1" dirty="0">
              <a:solidFill>
                <a:srgbClr val="FF0000"/>
              </a:solidFill>
              <a:latin typeface="HP-222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8839200" y="2466977"/>
            <a:ext cx="152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70C0"/>
                </a:solidFill>
                <a:latin typeface="HP-222"/>
              </a:rPr>
              <a:t>(</a:t>
            </a:r>
            <a:r>
              <a:rPr lang="en-US" sz="3600" b="1" dirty="0" err="1" smtClean="0">
                <a:solidFill>
                  <a:srgbClr val="0070C0"/>
                </a:solidFill>
                <a:latin typeface="HP-222"/>
              </a:rPr>
              <a:t>thắp</a:t>
            </a:r>
            <a:r>
              <a:rPr lang="en-US" sz="3600" b="1" dirty="0" smtClean="0">
                <a:solidFill>
                  <a:srgbClr val="0070C0"/>
                </a:solidFill>
                <a:latin typeface="HP-222"/>
              </a:rPr>
              <a:t>)</a:t>
            </a:r>
            <a:endParaRPr lang="en-US" sz="3600" b="1" dirty="0">
              <a:solidFill>
                <a:srgbClr val="FF0000"/>
              </a:solidFill>
              <a:latin typeface="HP-222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8991600" y="4662511"/>
            <a:ext cx="17240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HP-222"/>
              </a:rPr>
              <a:t>( ….)</a:t>
            </a:r>
            <a:endParaRPr lang="en-US" sz="3600" b="1" dirty="0">
              <a:latin typeface="HP-222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4724400" y="2362202"/>
            <a:ext cx="1143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70C0"/>
                </a:solidFill>
                <a:latin typeface="HP-222"/>
              </a:rPr>
              <a:t>….</a:t>
            </a:r>
            <a:endParaRPr lang="en-US" sz="3600" b="1" dirty="0">
              <a:solidFill>
                <a:srgbClr val="FF0000"/>
              </a:solidFill>
              <a:latin typeface="HP-222"/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4724400" y="3048002"/>
            <a:ext cx="1143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70C0"/>
                </a:solidFill>
                <a:latin typeface="HP-222"/>
              </a:rPr>
              <a:t>….</a:t>
            </a:r>
            <a:endParaRPr lang="en-US" sz="3600" b="1" dirty="0">
              <a:solidFill>
                <a:srgbClr val="FF0000"/>
              </a:solidFill>
              <a:latin typeface="HP-222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8153400" y="2362202"/>
            <a:ext cx="1143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70C0"/>
                </a:solidFill>
                <a:latin typeface="HP-222"/>
              </a:rPr>
              <a:t>….</a:t>
            </a:r>
            <a:endParaRPr lang="en-US" sz="3600" b="1" dirty="0">
              <a:solidFill>
                <a:srgbClr val="FF0000"/>
              </a:solidFill>
              <a:latin typeface="HP-222"/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4724400" y="3048002"/>
            <a:ext cx="1143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solidFill>
                  <a:srgbClr val="0070C0"/>
                </a:solidFill>
                <a:latin typeface="HP-222"/>
              </a:rPr>
              <a:t>â</a:t>
            </a:r>
            <a:r>
              <a:rPr lang="en-US" sz="3600" b="1" dirty="0" err="1" smtClean="0">
                <a:solidFill>
                  <a:srgbClr val="FF0000"/>
                </a:solidFill>
                <a:latin typeface="HP-222"/>
              </a:rPr>
              <a:t>m</a:t>
            </a:r>
            <a:endParaRPr lang="en-US" sz="3600" b="1" dirty="0">
              <a:solidFill>
                <a:srgbClr val="FF0000"/>
              </a:solidFill>
              <a:latin typeface="HP-222"/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8172450" y="5867402"/>
            <a:ext cx="8953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HP-222"/>
              </a:rPr>
              <a:t> ….</a:t>
            </a:r>
            <a:endParaRPr lang="en-US" sz="3600" b="1" dirty="0">
              <a:latin typeface="HP-222"/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4929187" y="5906871"/>
            <a:ext cx="11668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HP-222"/>
              </a:rPr>
              <a:t> ….</a:t>
            </a:r>
            <a:endParaRPr lang="en-US" sz="3600" b="1" dirty="0">
              <a:latin typeface="HP-222"/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5829299" y="5977594"/>
            <a:ext cx="15430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HP-222"/>
              </a:rPr>
              <a:t>(</a:t>
            </a:r>
            <a:r>
              <a:rPr lang="en-US" sz="3600" b="1" dirty="0" err="1" smtClean="0">
                <a:latin typeface="HP-222"/>
              </a:rPr>
              <a:t>kim</a:t>
            </a:r>
            <a:r>
              <a:rPr lang="en-US" sz="3600" b="1" dirty="0" smtClean="0">
                <a:latin typeface="HP-222"/>
              </a:rPr>
              <a:t>)</a:t>
            </a:r>
            <a:endParaRPr lang="en-US" sz="3600" b="1" dirty="0">
              <a:latin typeface="HP-222"/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4876800" y="5257802"/>
            <a:ext cx="10572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HP-222"/>
              </a:rPr>
              <a:t> ….</a:t>
            </a:r>
            <a:endParaRPr lang="en-US" sz="3600" b="1" dirty="0">
              <a:latin typeface="HP-222"/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9048749" y="5943602"/>
            <a:ext cx="15430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HP-222"/>
              </a:rPr>
              <a:t>(</a:t>
            </a:r>
            <a:r>
              <a:rPr lang="en-US" sz="3600" b="1" dirty="0" err="1" smtClean="0">
                <a:latin typeface="HP-222"/>
              </a:rPr>
              <a:t>kịp</a:t>
            </a:r>
            <a:r>
              <a:rPr lang="en-US" sz="3600" b="1" dirty="0" smtClean="0">
                <a:latin typeface="HP-222"/>
              </a:rPr>
              <a:t>)</a:t>
            </a:r>
            <a:endParaRPr lang="en-US" sz="3600" b="1" dirty="0">
              <a:latin typeface="HP-222"/>
            </a:endParaRPr>
          </a:p>
        </p:txBody>
      </p:sp>
      <p:sp>
        <p:nvSpPr>
          <p:cNvPr id="68" name="TextBox 67"/>
          <p:cNvSpPr txBox="1"/>
          <p:nvPr/>
        </p:nvSpPr>
        <p:spPr>
          <a:xfrm>
            <a:off x="8991600" y="3048002"/>
            <a:ext cx="1143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70C0"/>
                </a:solidFill>
                <a:latin typeface="HP-222"/>
              </a:rPr>
              <a:t>(….)</a:t>
            </a:r>
            <a:endParaRPr lang="en-US" sz="3600" b="1" dirty="0">
              <a:solidFill>
                <a:srgbClr val="FF0000"/>
              </a:solidFill>
              <a:latin typeface="HP-222"/>
            </a:endParaRPr>
          </a:p>
        </p:txBody>
      </p:sp>
      <p:sp>
        <p:nvSpPr>
          <p:cNvPr id="69" name="TextBox 68"/>
          <p:cNvSpPr txBox="1"/>
          <p:nvPr/>
        </p:nvSpPr>
        <p:spPr>
          <a:xfrm>
            <a:off x="8991600" y="4724402"/>
            <a:ext cx="1295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HP-222"/>
              </a:rPr>
              <a:t>(</a:t>
            </a:r>
            <a:r>
              <a:rPr lang="en-US" sz="3600" b="1" dirty="0" err="1" smtClean="0">
                <a:latin typeface="HP-222"/>
              </a:rPr>
              <a:t>tép</a:t>
            </a:r>
            <a:r>
              <a:rPr lang="en-US" sz="3600" b="1" dirty="0" smtClean="0">
                <a:latin typeface="HP-222"/>
              </a:rPr>
              <a:t>)</a:t>
            </a:r>
            <a:endParaRPr lang="en-US" sz="3600" b="1" dirty="0">
              <a:latin typeface="HP-222"/>
            </a:endParaRPr>
          </a:p>
        </p:txBody>
      </p:sp>
      <p:sp>
        <p:nvSpPr>
          <p:cNvPr id="70" name="TextBox 69"/>
          <p:cNvSpPr txBox="1"/>
          <p:nvPr/>
        </p:nvSpPr>
        <p:spPr>
          <a:xfrm>
            <a:off x="5029200" y="5297271"/>
            <a:ext cx="1143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solidFill>
                  <a:srgbClr val="FF0000"/>
                </a:solidFill>
                <a:latin typeface="HP-222"/>
              </a:rPr>
              <a:t>ê</a:t>
            </a:r>
            <a:r>
              <a:rPr lang="en-US" sz="3600" b="1" dirty="0" err="1" smtClean="0">
                <a:latin typeface="HP-222"/>
              </a:rPr>
              <a:t>m</a:t>
            </a:r>
            <a:endParaRPr lang="en-US" sz="3600" b="1" dirty="0">
              <a:latin typeface="HP-222"/>
            </a:endParaRPr>
          </a:p>
        </p:txBody>
      </p:sp>
    </p:spTree>
    <p:extLst>
      <p:ext uri="{BB962C8B-B14F-4D97-AF65-F5344CB8AC3E}">
        <p14:creationId xmlns:p14="http://schemas.microsoft.com/office/powerpoint/2010/main" val="3445162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9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2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4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7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0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3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0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4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3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6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0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1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4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5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9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3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4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8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2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3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0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5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37" grpId="0"/>
      <p:bldP spid="38" grpId="0"/>
      <p:bldP spid="39" grpId="0"/>
      <p:bldP spid="40" grpId="0"/>
      <p:bldP spid="41" grpId="0"/>
      <p:bldP spid="42" grpId="0"/>
      <p:bldP spid="43" grpId="0"/>
      <p:bldP spid="44" grpId="0"/>
      <p:bldP spid="45" grpId="0"/>
      <p:bldP spid="46" grpId="0"/>
      <p:bldP spid="47" grpId="0"/>
      <p:bldP spid="48" grpId="0"/>
      <p:bldP spid="49" grpId="0"/>
      <p:bldP spid="50" grpId="0"/>
      <p:bldP spid="51" grpId="0"/>
      <p:bldP spid="55" grpId="0"/>
      <p:bldP spid="55" grpId="1"/>
      <p:bldP spid="56" grpId="0"/>
      <p:bldP spid="56" grpId="1"/>
      <p:bldP spid="57" grpId="0"/>
      <p:bldP spid="57" grpId="1"/>
      <p:bldP spid="58" grpId="0"/>
      <p:bldP spid="58" grpId="1"/>
      <p:bldP spid="59" grpId="0"/>
      <p:bldP spid="63" grpId="0"/>
      <p:bldP spid="63" grpId="1"/>
      <p:bldP spid="64" grpId="0"/>
      <p:bldP spid="64" grpId="1"/>
      <p:bldP spid="65" grpId="0"/>
      <p:bldP spid="66" grpId="0"/>
      <p:bldP spid="66" grpId="1"/>
      <p:bldP spid="67" grpId="0"/>
      <p:bldP spid="68" grpId="0"/>
      <p:bldP spid="68" grpId="1"/>
      <p:bldP spid="69" grpId="0"/>
      <p:bldP spid="7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" y="0"/>
            <a:ext cx="12192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57200" y="4191000"/>
            <a:ext cx="4191000" cy="95410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HP-222"/>
              </a:rPr>
              <a:t>Ở </a:t>
            </a:r>
            <a:r>
              <a:rPr lang="en-US" sz="2800" b="1" dirty="0" err="1" smtClean="0">
                <a:latin typeface="HP-222"/>
              </a:rPr>
              <a:t>thị</a:t>
            </a:r>
            <a:r>
              <a:rPr lang="en-US" sz="2800" b="1" dirty="0" smtClean="0">
                <a:latin typeface="HP-222"/>
              </a:rPr>
              <a:t> </a:t>
            </a:r>
            <a:r>
              <a:rPr lang="en-US" sz="2800" b="1" dirty="0" err="1" smtClean="0">
                <a:latin typeface="HP-222"/>
              </a:rPr>
              <a:t>xã</a:t>
            </a:r>
            <a:r>
              <a:rPr lang="en-US" sz="2800" b="1" dirty="0" smtClean="0">
                <a:latin typeface="HP-222"/>
              </a:rPr>
              <a:t>, </a:t>
            </a:r>
            <a:r>
              <a:rPr lang="en-US" sz="2800" b="1" dirty="0" err="1" smtClean="0">
                <a:latin typeface="HP-222"/>
              </a:rPr>
              <a:t>cả</a:t>
            </a:r>
            <a:r>
              <a:rPr lang="en-US" sz="2800" b="1" dirty="0" smtClean="0">
                <a:latin typeface="HP-222"/>
              </a:rPr>
              <a:t> </a:t>
            </a:r>
            <a:r>
              <a:rPr lang="en-US" sz="2800" b="1" dirty="0" err="1" smtClean="0">
                <a:latin typeface="HP-222"/>
              </a:rPr>
              <a:t>đêm</a:t>
            </a:r>
            <a:r>
              <a:rPr lang="en-US" sz="2800" b="1" dirty="0" smtClean="0">
                <a:latin typeface="HP-222"/>
              </a:rPr>
              <a:t> ì </a:t>
            </a:r>
            <a:r>
              <a:rPr lang="en-US" sz="2800" b="1" dirty="0" err="1" smtClean="0">
                <a:latin typeface="HP-222"/>
              </a:rPr>
              <a:t>ầm</a:t>
            </a:r>
            <a:r>
              <a:rPr lang="en-US" sz="2800" b="1" dirty="0" smtClean="0">
                <a:latin typeface="HP-222"/>
              </a:rPr>
              <a:t> </a:t>
            </a:r>
            <a:r>
              <a:rPr lang="en-US" sz="2800" b="1" dirty="0" err="1" smtClean="0">
                <a:latin typeface="HP-222"/>
              </a:rPr>
              <a:t>những</a:t>
            </a:r>
            <a:r>
              <a:rPr lang="en-US" sz="2800" b="1" dirty="0" smtClean="0">
                <a:latin typeface="HP-222"/>
              </a:rPr>
              <a:t> </a:t>
            </a:r>
            <a:r>
              <a:rPr lang="en-US" sz="2800" b="1" dirty="0" err="1" smtClean="0">
                <a:latin typeface="HP-222"/>
              </a:rPr>
              <a:t>âm</a:t>
            </a:r>
            <a:r>
              <a:rPr lang="en-US" sz="2800" b="1" dirty="0" smtClean="0">
                <a:latin typeface="HP-222"/>
              </a:rPr>
              <a:t> </a:t>
            </a:r>
            <a:r>
              <a:rPr lang="en-US" sz="2800" b="1" dirty="0" err="1" smtClean="0">
                <a:latin typeface="HP-222"/>
              </a:rPr>
              <a:t>thanh</a:t>
            </a:r>
            <a:r>
              <a:rPr lang="en-US" sz="2800" b="1" dirty="0" smtClean="0">
                <a:latin typeface="HP-222"/>
              </a:rPr>
              <a:t> </a:t>
            </a:r>
            <a:r>
              <a:rPr lang="en-US" sz="2800" b="1" dirty="0" err="1" smtClean="0">
                <a:latin typeface="HP-222"/>
              </a:rPr>
              <a:t>gì</a:t>
            </a:r>
            <a:r>
              <a:rPr lang="en-US" sz="2800" b="1" dirty="0" smtClean="0">
                <a:latin typeface="HP-222"/>
              </a:rPr>
              <a:t>?</a:t>
            </a:r>
            <a:endParaRPr lang="en-US" sz="2800" b="1" dirty="0">
              <a:latin typeface="HP-222"/>
            </a:endParaRPr>
          </a:p>
        </p:txBody>
      </p:sp>
      <p:cxnSp>
        <p:nvCxnSpPr>
          <p:cNvPr id="3" name="Straight Connector 2"/>
          <p:cNvCxnSpPr/>
          <p:nvPr/>
        </p:nvCxnSpPr>
        <p:spPr>
          <a:xfrm>
            <a:off x="3733800" y="1524000"/>
            <a:ext cx="121920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4648200" y="2057400"/>
            <a:ext cx="76200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flipV="1">
            <a:off x="5181600" y="1524000"/>
            <a:ext cx="914400" cy="9525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6629400" y="2057400"/>
            <a:ext cx="121920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419600" y="2590800"/>
            <a:ext cx="121920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6019800" y="2590800"/>
            <a:ext cx="175260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838200" y="3048000"/>
            <a:ext cx="152400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3429000" y="3581400"/>
            <a:ext cx="99060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4686300" y="3086100"/>
            <a:ext cx="148590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6629400" y="3124200"/>
            <a:ext cx="695325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838200" y="3581400"/>
            <a:ext cx="144780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Oval 30"/>
          <p:cNvSpPr/>
          <p:nvPr/>
        </p:nvSpPr>
        <p:spPr>
          <a:xfrm>
            <a:off x="838200" y="1143000"/>
            <a:ext cx="381000" cy="381000"/>
          </a:xfrm>
          <a:prstGeom prst="ellipse">
            <a:avLst/>
          </a:prstGeom>
          <a:solidFill>
            <a:srgbClr val="FFFF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0070C0"/>
                </a:solidFill>
              </a:rPr>
              <a:t>1</a:t>
            </a:r>
          </a:p>
        </p:txBody>
      </p:sp>
      <p:sp>
        <p:nvSpPr>
          <p:cNvPr id="32" name="Oval 31"/>
          <p:cNvSpPr/>
          <p:nvPr/>
        </p:nvSpPr>
        <p:spPr>
          <a:xfrm>
            <a:off x="838200" y="1676400"/>
            <a:ext cx="381000" cy="381000"/>
          </a:xfrm>
          <a:prstGeom prst="ellipse">
            <a:avLst/>
          </a:prstGeom>
          <a:solidFill>
            <a:srgbClr val="FFFF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rgbClr val="0070C0"/>
                </a:solidFill>
              </a:rPr>
              <a:t>2</a:t>
            </a:r>
            <a:endParaRPr lang="en-US" sz="2400" b="1" dirty="0">
              <a:solidFill>
                <a:srgbClr val="0070C0"/>
              </a:solidFill>
            </a:endParaRPr>
          </a:p>
        </p:txBody>
      </p:sp>
      <p:sp>
        <p:nvSpPr>
          <p:cNvPr id="33" name="Oval 32"/>
          <p:cNvSpPr/>
          <p:nvPr/>
        </p:nvSpPr>
        <p:spPr>
          <a:xfrm>
            <a:off x="381000" y="2133600"/>
            <a:ext cx="381000" cy="381000"/>
          </a:xfrm>
          <a:prstGeom prst="ellipse">
            <a:avLst/>
          </a:prstGeom>
          <a:solidFill>
            <a:srgbClr val="FFFF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rgbClr val="0070C0"/>
                </a:solidFill>
              </a:rPr>
              <a:t>3</a:t>
            </a:r>
            <a:endParaRPr lang="en-US" sz="2400" b="1" dirty="0">
              <a:solidFill>
                <a:srgbClr val="0070C0"/>
              </a:solidFill>
            </a:endParaRPr>
          </a:p>
        </p:txBody>
      </p:sp>
      <p:sp>
        <p:nvSpPr>
          <p:cNvPr id="34" name="Oval 33"/>
          <p:cNvSpPr/>
          <p:nvPr/>
        </p:nvSpPr>
        <p:spPr>
          <a:xfrm>
            <a:off x="2438400" y="2590800"/>
            <a:ext cx="381000" cy="381000"/>
          </a:xfrm>
          <a:prstGeom prst="ellipse">
            <a:avLst/>
          </a:prstGeom>
          <a:solidFill>
            <a:srgbClr val="FFFF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rgbClr val="0070C0"/>
                </a:solidFill>
              </a:rPr>
              <a:t>4</a:t>
            </a:r>
            <a:endParaRPr lang="en-US" sz="2400" b="1" dirty="0">
              <a:solidFill>
                <a:srgbClr val="0070C0"/>
              </a:solidFill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 flipH="1">
            <a:off x="4648200" y="3276600"/>
            <a:ext cx="76200" cy="30480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 flipH="1">
            <a:off x="2438400" y="3276600"/>
            <a:ext cx="76200" cy="30480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Box 41"/>
          <p:cNvSpPr txBox="1"/>
          <p:nvPr/>
        </p:nvSpPr>
        <p:spPr>
          <a:xfrm>
            <a:off x="342900" y="5410200"/>
            <a:ext cx="4191000" cy="95410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HP-222"/>
              </a:rPr>
              <a:t>Ở </a:t>
            </a:r>
            <a:r>
              <a:rPr lang="en-US" sz="2800" b="1" dirty="0" err="1" smtClean="0">
                <a:solidFill>
                  <a:srgbClr val="FF0000"/>
                </a:solidFill>
                <a:latin typeface="HP-222"/>
              </a:rPr>
              <a:t>thị</a:t>
            </a:r>
            <a:r>
              <a:rPr lang="en-US" sz="2800" b="1" dirty="0" smtClean="0">
                <a:solidFill>
                  <a:srgbClr val="FF0000"/>
                </a:solidFill>
                <a:latin typeface="HP-222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HP-222"/>
              </a:rPr>
              <a:t>xã</a:t>
            </a:r>
            <a:r>
              <a:rPr lang="en-US" sz="2800" b="1" dirty="0" smtClean="0">
                <a:solidFill>
                  <a:srgbClr val="FF0000"/>
                </a:solidFill>
                <a:latin typeface="HP-222"/>
              </a:rPr>
              <a:t>, </a:t>
            </a:r>
            <a:r>
              <a:rPr lang="en-US" sz="2800" b="1" dirty="0" err="1" smtClean="0">
                <a:solidFill>
                  <a:srgbClr val="FF0000"/>
                </a:solidFill>
                <a:latin typeface="HP-222"/>
              </a:rPr>
              <a:t>cả</a:t>
            </a:r>
            <a:r>
              <a:rPr lang="en-US" sz="2800" b="1" dirty="0" smtClean="0">
                <a:solidFill>
                  <a:srgbClr val="FF0000"/>
                </a:solidFill>
                <a:latin typeface="HP-222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HP-222"/>
              </a:rPr>
              <a:t>đêm</a:t>
            </a:r>
            <a:r>
              <a:rPr lang="en-US" sz="2800" b="1" dirty="0" smtClean="0">
                <a:solidFill>
                  <a:srgbClr val="FF0000"/>
                </a:solidFill>
                <a:latin typeface="HP-222"/>
              </a:rPr>
              <a:t> ì </a:t>
            </a:r>
            <a:r>
              <a:rPr lang="en-US" sz="2800" b="1" dirty="0" err="1" smtClean="0">
                <a:solidFill>
                  <a:srgbClr val="FF0000"/>
                </a:solidFill>
                <a:latin typeface="HP-222"/>
              </a:rPr>
              <a:t>ầm</a:t>
            </a:r>
            <a:r>
              <a:rPr lang="en-US" sz="2800" b="1" dirty="0" smtClean="0">
                <a:solidFill>
                  <a:srgbClr val="FF0000"/>
                </a:solidFill>
                <a:latin typeface="HP-222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HP-222"/>
              </a:rPr>
              <a:t>tiếng</a:t>
            </a:r>
            <a:r>
              <a:rPr lang="en-US" sz="2800" b="1" dirty="0" smtClean="0">
                <a:solidFill>
                  <a:srgbClr val="FF0000"/>
                </a:solidFill>
                <a:latin typeface="HP-222"/>
              </a:rPr>
              <a:t> ô </a:t>
            </a:r>
            <a:r>
              <a:rPr lang="en-US" sz="2800" b="1" dirty="0" err="1" smtClean="0">
                <a:solidFill>
                  <a:srgbClr val="FF0000"/>
                </a:solidFill>
                <a:latin typeface="HP-222"/>
              </a:rPr>
              <a:t>tô</a:t>
            </a:r>
            <a:r>
              <a:rPr lang="en-US" sz="2800" b="1" dirty="0" smtClean="0">
                <a:solidFill>
                  <a:srgbClr val="FF0000"/>
                </a:solidFill>
                <a:latin typeface="HP-222"/>
              </a:rPr>
              <a:t>, </a:t>
            </a:r>
            <a:r>
              <a:rPr lang="en-US" sz="2800" b="1" dirty="0" err="1" smtClean="0">
                <a:solidFill>
                  <a:srgbClr val="FF0000"/>
                </a:solidFill>
                <a:latin typeface="HP-222"/>
              </a:rPr>
              <a:t>tiếng</a:t>
            </a:r>
            <a:r>
              <a:rPr lang="en-US" sz="2800" b="1" dirty="0" smtClean="0">
                <a:solidFill>
                  <a:srgbClr val="FF0000"/>
                </a:solidFill>
                <a:latin typeface="HP-222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HP-222"/>
              </a:rPr>
              <a:t>xe</a:t>
            </a:r>
            <a:r>
              <a:rPr lang="en-US" sz="2800" b="1" dirty="0" smtClean="0">
                <a:solidFill>
                  <a:srgbClr val="FF0000"/>
                </a:solidFill>
                <a:latin typeface="HP-222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HP-222"/>
              </a:rPr>
              <a:t>lửa</a:t>
            </a:r>
            <a:r>
              <a:rPr lang="en-US" sz="2800" b="1" dirty="0" smtClean="0">
                <a:solidFill>
                  <a:srgbClr val="FF0000"/>
                </a:solidFill>
                <a:latin typeface="HP-222"/>
              </a:rPr>
              <a:t>.</a:t>
            </a:r>
            <a:endParaRPr lang="en-US" sz="2800" b="1" dirty="0">
              <a:solidFill>
                <a:srgbClr val="FF0000"/>
              </a:solidFill>
              <a:latin typeface="HP-222"/>
            </a:endParaRPr>
          </a:p>
        </p:txBody>
      </p:sp>
      <p:sp>
        <p:nvSpPr>
          <p:cNvPr id="41" name="Left Brace 40"/>
          <p:cNvSpPr/>
          <p:nvPr/>
        </p:nvSpPr>
        <p:spPr>
          <a:xfrm>
            <a:off x="647700" y="2514600"/>
            <a:ext cx="266700" cy="1066800"/>
          </a:xfrm>
          <a:prstGeom prst="leftBrac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Left Brace 45"/>
          <p:cNvSpPr/>
          <p:nvPr/>
        </p:nvSpPr>
        <p:spPr>
          <a:xfrm>
            <a:off x="704850" y="1295400"/>
            <a:ext cx="133350" cy="571500"/>
          </a:xfrm>
          <a:prstGeom prst="leftBrac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TextBox 44"/>
          <p:cNvSpPr txBox="1"/>
          <p:nvPr/>
        </p:nvSpPr>
        <p:spPr>
          <a:xfrm>
            <a:off x="-76200" y="2916823"/>
            <a:ext cx="100012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err="1" smtClean="0">
                <a:solidFill>
                  <a:schemeClr val="tx2"/>
                </a:solidFill>
                <a:latin typeface="HP-222"/>
              </a:rPr>
              <a:t>Đoạn</a:t>
            </a:r>
            <a:r>
              <a:rPr lang="en-US" sz="1600" dirty="0" smtClean="0">
                <a:solidFill>
                  <a:schemeClr val="tx2"/>
                </a:solidFill>
                <a:latin typeface="HP-222"/>
              </a:rPr>
              <a:t> 2</a:t>
            </a:r>
            <a:endParaRPr lang="en-US" sz="1600" dirty="0">
              <a:solidFill>
                <a:schemeClr val="tx2"/>
              </a:solidFill>
              <a:latin typeface="HP-222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-47624" y="1383268"/>
            <a:ext cx="10001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err="1" smtClean="0">
                <a:solidFill>
                  <a:schemeClr val="tx2"/>
                </a:solidFill>
                <a:latin typeface="HP-222"/>
              </a:rPr>
              <a:t>Đoạn</a:t>
            </a:r>
            <a:r>
              <a:rPr lang="en-US" sz="1600" dirty="0" smtClean="0">
                <a:solidFill>
                  <a:schemeClr val="tx2"/>
                </a:solidFill>
                <a:latin typeface="HP-222"/>
              </a:rPr>
              <a:t> 1</a:t>
            </a:r>
            <a:endParaRPr lang="en-US" sz="1600" dirty="0">
              <a:solidFill>
                <a:schemeClr val="tx2"/>
              </a:solidFill>
              <a:latin typeface="HP-222"/>
            </a:endParaRPr>
          </a:p>
        </p:txBody>
      </p:sp>
    </p:spTree>
    <p:extLst>
      <p:ext uri="{BB962C8B-B14F-4D97-AF65-F5344CB8AC3E}">
        <p14:creationId xmlns:p14="http://schemas.microsoft.com/office/powerpoint/2010/main" val="20865805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31" grpId="0" animBg="1"/>
      <p:bldP spid="32" grpId="0" animBg="1"/>
      <p:bldP spid="33" grpId="0" animBg="1"/>
      <p:bldP spid="34" grpId="0" animBg="1"/>
      <p:bldP spid="42" grpId="0" animBg="1"/>
      <p:bldP spid="42" grpId="1" animBg="1"/>
      <p:bldP spid="41" grpId="0" animBg="1"/>
      <p:bldP spid="46" grpId="0" animBg="1"/>
      <p:bldP spid="45" grpId="0"/>
      <p:bldP spid="4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533400"/>
            <a:ext cx="4648200" cy="274796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AutoShape 7" descr="Review tàu hỏa du lịch 5 sao có quầy bar, ghế massage đầu tiên ở Việt Na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5129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0" y="3505200"/>
            <a:ext cx="4724401" cy="274319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31" name="Picture 1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3505200"/>
            <a:ext cx="4648200" cy="285988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32" name="Picture 1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0" y="533400"/>
            <a:ext cx="4724401" cy="2743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292277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5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5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5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" y="0"/>
            <a:ext cx="12192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3" name="Straight Connector 2"/>
          <p:cNvCxnSpPr/>
          <p:nvPr/>
        </p:nvCxnSpPr>
        <p:spPr>
          <a:xfrm>
            <a:off x="3733800" y="1524000"/>
            <a:ext cx="121920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4648200" y="2057400"/>
            <a:ext cx="76200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flipV="1">
            <a:off x="5181600" y="1524000"/>
            <a:ext cx="914400" cy="9525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6629400" y="2057400"/>
            <a:ext cx="121920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419600" y="2590800"/>
            <a:ext cx="121920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6019800" y="2590800"/>
            <a:ext cx="175260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838200" y="3048000"/>
            <a:ext cx="152400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3429000" y="3581400"/>
            <a:ext cx="99060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4686300" y="3086100"/>
            <a:ext cx="148590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6629400" y="3124200"/>
            <a:ext cx="695325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838200" y="3581400"/>
            <a:ext cx="144780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Oval 30"/>
          <p:cNvSpPr/>
          <p:nvPr/>
        </p:nvSpPr>
        <p:spPr>
          <a:xfrm>
            <a:off x="838200" y="1143000"/>
            <a:ext cx="381000" cy="381000"/>
          </a:xfrm>
          <a:prstGeom prst="ellipse">
            <a:avLst/>
          </a:prstGeom>
          <a:solidFill>
            <a:srgbClr val="FFFF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0070C0"/>
                </a:solidFill>
              </a:rPr>
              <a:t>1</a:t>
            </a:r>
          </a:p>
        </p:txBody>
      </p:sp>
      <p:sp>
        <p:nvSpPr>
          <p:cNvPr id="32" name="Oval 31"/>
          <p:cNvSpPr/>
          <p:nvPr/>
        </p:nvSpPr>
        <p:spPr>
          <a:xfrm>
            <a:off x="838200" y="1676400"/>
            <a:ext cx="381000" cy="381000"/>
          </a:xfrm>
          <a:prstGeom prst="ellipse">
            <a:avLst/>
          </a:prstGeom>
          <a:solidFill>
            <a:srgbClr val="FFFF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rgbClr val="0070C0"/>
                </a:solidFill>
              </a:rPr>
              <a:t>2</a:t>
            </a:r>
            <a:endParaRPr lang="en-US" sz="2400" b="1" dirty="0">
              <a:solidFill>
                <a:srgbClr val="0070C0"/>
              </a:solidFill>
            </a:endParaRPr>
          </a:p>
        </p:txBody>
      </p:sp>
      <p:sp>
        <p:nvSpPr>
          <p:cNvPr id="33" name="Oval 32"/>
          <p:cNvSpPr/>
          <p:nvPr/>
        </p:nvSpPr>
        <p:spPr>
          <a:xfrm>
            <a:off x="381000" y="2133600"/>
            <a:ext cx="381000" cy="381000"/>
          </a:xfrm>
          <a:prstGeom prst="ellipse">
            <a:avLst/>
          </a:prstGeom>
          <a:solidFill>
            <a:srgbClr val="FFFF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rgbClr val="0070C0"/>
                </a:solidFill>
              </a:rPr>
              <a:t>3</a:t>
            </a:r>
            <a:endParaRPr lang="en-US" sz="2400" b="1" dirty="0">
              <a:solidFill>
                <a:srgbClr val="0070C0"/>
              </a:solidFill>
            </a:endParaRPr>
          </a:p>
        </p:txBody>
      </p:sp>
      <p:sp>
        <p:nvSpPr>
          <p:cNvPr id="34" name="Oval 33"/>
          <p:cNvSpPr/>
          <p:nvPr/>
        </p:nvSpPr>
        <p:spPr>
          <a:xfrm>
            <a:off x="2438400" y="2590800"/>
            <a:ext cx="381000" cy="381000"/>
          </a:xfrm>
          <a:prstGeom prst="ellipse">
            <a:avLst/>
          </a:prstGeom>
          <a:solidFill>
            <a:srgbClr val="FFFF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rgbClr val="0070C0"/>
                </a:solidFill>
              </a:rPr>
              <a:t>4</a:t>
            </a:r>
            <a:endParaRPr lang="en-US" sz="2400" b="1" dirty="0">
              <a:solidFill>
                <a:srgbClr val="0070C0"/>
              </a:solidFill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 flipH="1">
            <a:off x="4648200" y="3276600"/>
            <a:ext cx="76200" cy="30480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 flipH="1">
            <a:off x="2438400" y="3276600"/>
            <a:ext cx="76200" cy="30480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/>
          <p:cNvSpPr txBox="1"/>
          <p:nvPr/>
        </p:nvSpPr>
        <p:spPr>
          <a:xfrm>
            <a:off x="152400" y="3998893"/>
            <a:ext cx="4572000" cy="95410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just"/>
            <a:r>
              <a:rPr lang="en-US" sz="2800" b="1" dirty="0" err="1" smtClean="0">
                <a:solidFill>
                  <a:prstClr val="black"/>
                </a:solidFill>
                <a:latin typeface="HP-222"/>
              </a:rPr>
              <a:t>Đêm</a:t>
            </a:r>
            <a:r>
              <a:rPr lang="en-US" sz="2800" b="1" dirty="0" smtClean="0">
                <a:solidFill>
                  <a:prstClr val="black"/>
                </a:solidFill>
                <a:latin typeface="HP-222"/>
              </a:rPr>
              <a:t> ở </a:t>
            </a:r>
            <a:r>
              <a:rPr lang="en-US" sz="2800" b="1" dirty="0" err="1" smtClean="0">
                <a:solidFill>
                  <a:prstClr val="black"/>
                </a:solidFill>
                <a:latin typeface="HP-222"/>
              </a:rPr>
              <a:t>quê</a:t>
            </a:r>
            <a:r>
              <a:rPr lang="en-US" sz="2800" b="1" dirty="0" smtClean="0">
                <a:solidFill>
                  <a:prstClr val="black"/>
                </a:solidFill>
                <a:latin typeface="HP-222"/>
              </a:rPr>
              <a:t> </a:t>
            </a:r>
            <a:r>
              <a:rPr lang="en-US" sz="2800" b="1" dirty="0" err="1" smtClean="0">
                <a:solidFill>
                  <a:prstClr val="black"/>
                </a:solidFill>
                <a:latin typeface="HP-222"/>
              </a:rPr>
              <a:t>có</a:t>
            </a:r>
            <a:r>
              <a:rPr lang="en-US" sz="2800" b="1" dirty="0" smtClean="0">
                <a:solidFill>
                  <a:prstClr val="black"/>
                </a:solidFill>
                <a:latin typeface="HP-222"/>
              </a:rPr>
              <a:t> </a:t>
            </a:r>
            <a:r>
              <a:rPr lang="en-US" sz="2800" b="1" dirty="0" err="1" smtClean="0">
                <a:solidFill>
                  <a:prstClr val="black"/>
                </a:solidFill>
                <a:latin typeface="HP-222"/>
              </a:rPr>
              <a:t>thể</a:t>
            </a:r>
            <a:r>
              <a:rPr lang="en-US" sz="2800" b="1" dirty="0" smtClean="0">
                <a:solidFill>
                  <a:prstClr val="black"/>
                </a:solidFill>
                <a:latin typeface="HP-222"/>
              </a:rPr>
              <a:t> </a:t>
            </a:r>
            <a:r>
              <a:rPr lang="en-US" sz="2800" b="1" dirty="0" err="1" smtClean="0">
                <a:solidFill>
                  <a:prstClr val="black"/>
                </a:solidFill>
                <a:latin typeface="HP-222"/>
              </a:rPr>
              <a:t>nghe</a:t>
            </a:r>
            <a:r>
              <a:rPr lang="en-US" sz="2800" b="1" dirty="0" smtClean="0">
                <a:solidFill>
                  <a:prstClr val="black"/>
                </a:solidFill>
                <a:latin typeface="HP-222"/>
              </a:rPr>
              <a:t> </a:t>
            </a:r>
            <a:r>
              <a:rPr lang="en-US" sz="2800" b="1" dirty="0" err="1" smtClean="0">
                <a:solidFill>
                  <a:prstClr val="black"/>
                </a:solidFill>
                <a:latin typeface="HP-222"/>
              </a:rPr>
              <a:t>thấy</a:t>
            </a:r>
            <a:r>
              <a:rPr lang="en-US" sz="2800" b="1" dirty="0" smtClean="0">
                <a:solidFill>
                  <a:prstClr val="black"/>
                </a:solidFill>
                <a:latin typeface="HP-222"/>
              </a:rPr>
              <a:t> </a:t>
            </a:r>
            <a:r>
              <a:rPr lang="en-US" sz="2800" b="1" dirty="0" err="1" smtClean="0">
                <a:solidFill>
                  <a:prstClr val="black"/>
                </a:solidFill>
                <a:latin typeface="HP-222"/>
              </a:rPr>
              <a:t>những</a:t>
            </a:r>
            <a:r>
              <a:rPr lang="en-US" sz="2800" b="1" dirty="0" smtClean="0">
                <a:solidFill>
                  <a:prstClr val="black"/>
                </a:solidFill>
                <a:latin typeface="HP-222"/>
              </a:rPr>
              <a:t> </a:t>
            </a:r>
            <a:r>
              <a:rPr lang="en-US" sz="2800" b="1" dirty="0" err="1" smtClean="0">
                <a:solidFill>
                  <a:prstClr val="black"/>
                </a:solidFill>
                <a:latin typeface="HP-222"/>
              </a:rPr>
              <a:t>âm</a:t>
            </a:r>
            <a:r>
              <a:rPr lang="en-US" sz="2800" b="1" dirty="0" smtClean="0">
                <a:solidFill>
                  <a:prstClr val="black"/>
                </a:solidFill>
                <a:latin typeface="HP-222"/>
              </a:rPr>
              <a:t> </a:t>
            </a:r>
            <a:r>
              <a:rPr lang="en-US" sz="2800" b="1" dirty="0" err="1" smtClean="0">
                <a:solidFill>
                  <a:prstClr val="black"/>
                </a:solidFill>
                <a:latin typeface="HP-222"/>
              </a:rPr>
              <a:t>thanh</a:t>
            </a:r>
            <a:r>
              <a:rPr lang="en-US" sz="2800" b="1" dirty="0" smtClean="0">
                <a:solidFill>
                  <a:prstClr val="black"/>
                </a:solidFill>
                <a:latin typeface="HP-222"/>
              </a:rPr>
              <a:t> </a:t>
            </a:r>
            <a:r>
              <a:rPr lang="en-US" sz="2800" b="1" dirty="0" err="1" smtClean="0">
                <a:solidFill>
                  <a:prstClr val="black"/>
                </a:solidFill>
                <a:latin typeface="HP-222"/>
              </a:rPr>
              <a:t>gì</a:t>
            </a:r>
            <a:r>
              <a:rPr lang="en-US" sz="2800" b="1" dirty="0" smtClean="0">
                <a:solidFill>
                  <a:prstClr val="black"/>
                </a:solidFill>
                <a:latin typeface="HP-222"/>
              </a:rPr>
              <a:t>?</a:t>
            </a:r>
            <a:endParaRPr lang="en-US" sz="2800" b="1" dirty="0">
              <a:solidFill>
                <a:prstClr val="black"/>
              </a:solidFill>
              <a:latin typeface="HP-222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152400" y="5181600"/>
            <a:ext cx="4724400" cy="138499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just"/>
            <a:r>
              <a:rPr lang="en-US" sz="2800" b="1" dirty="0" smtClean="0">
                <a:solidFill>
                  <a:srgbClr val="FF0000"/>
                </a:solidFill>
                <a:latin typeface="HP-222"/>
              </a:rPr>
              <a:t>Ở </a:t>
            </a:r>
            <a:r>
              <a:rPr lang="en-US" sz="2800" b="1" dirty="0" err="1" smtClean="0">
                <a:solidFill>
                  <a:srgbClr val="FF0000"/>
                </a:solidFill>
                <a:latin typeface="HP-222"/>
              </a:rPr>
              <a:t>quê</a:t>
            </a:r>
            <a:r>
              <a:rPr lang="en-US" sz="2800" b="1" dirty="0" smtClean="0">
                <a:solidFill>
                  <a:srgbClr val="FF0000"/>
                </a:solidFill>
                <a:latin typeface="HP-222"/>
              </a:rPr>
              <a:t>, </a:t>
            </a:r>
            <a:r>
              <a:rPr lang="en-US" sz="2800" b="1" dirty="0" err="1" smtClean="0">
                <a:solidFill>
                  <a:srgbClr val="FF0000"/>
                </a:solidFill>
                <a:latin typeface="HP-222"/>
              </a:rPr>
              <a:t>có</a:t>
            </a:r>
            <a:r>
              <a:rPr lang="en-US" sz="2800" b="1" dirty="0" smtClean="0">
                <a:solidFill>
                  <a:srgbClr val="FF0000"/>
                </a:solidFill>
                <a:latin typeface="HP-222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HP-222"/>
              </a:rPr>
              <a:t>thể</a:t>
            </a:r>
            <a:r>
              <a:rPr lang="en-US" sz="2800" b="1" dirty="0" smtClean="0">
                <a:solidFill>
                  <a:srgbClr val="FF0000"/>
                </a:solidFill>
                <a:latin typeface="HP-222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HP-222"/>
              </a:rPr>
              <a:t>nghe</a:t>
            </a:r>
            <a:r>
              <a:rPr lang="en-US" sz="2800" b="1" dirty="0" smtClean="0">
                <a:solidFill>
                  <a:srgbClr val="FF0000"/>
                </a:solidFill>
                <a:latin typeface="HP-222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HP-222"/>
              </a:rPr>
              <a:t>thấy</a:t>
            </a:r>
            <a:r>
              <a:rPr lang="en-US" sz="2800" b="1" dirty="0" smtClean="0">
                <a:solidFill>
                  <a:srgbClr val="FF0000"/>
                </a:solidFill>
                <a:latin typeface="HP-222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HP-222"/>
              </a:rPr>
              <a:t>tiếng</a:t>
            </a:r>
            <a:r>
              <a:rPr lang="en-US" sz="2800" b="1" dirty="0" smtClean="0">
                <a:solidFill>
                  <a:srgbClr val="FF0000"/>
                </a:solidFill>
                <a:latin typeface="HP-222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HP-222"/>
              </a:rPr>
              <a:t>gió</a:t>
            </a:r>
            <a:r>
              <a:rPr lang="en-US" sz="2800" b="1" dirty="0" smtClean="0">
                <a:solidFill>
                  <a:srgbClr val="FF0000"/>
                </a:solidFill>
                <a:latin typeface="HP-222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HP-222"/>
              </a:rPr>
              <a:t>thở</a:t>
            </a:r>
            <a:r>
              <a:rPr lang="en-US" sz="2800" b="1" dirty="0" smtClean="0">
                <a:solidFill>
                  <a:srgbClr val="FF0000"/>
                </a:solidFill>
                <a:latin typeface="HP-222"/>
              </a:rPr>
              <a:t>, </a:t>
            </a:r>
            <a:r>
              <a:rPr lang="en-US" sz="2800" b="1" dirty="0" err="1" smtClean="0">
                <a:solidFill>
                  <a:srgbClr val="FF0000"/>
                </a:solidFill>
                <a:latin typeface="HP-222"/>
              </a:rPr>
              <a:t>tre</a:t>
            </a:r>
            <a:r>
              <a:rPr lang="en-US" sz="2800" b="1" dirty="0" smtClean="0">
                <a:solidFill>
                  <a:srgbClr val="FF0000"/>
                </a:solidFill>
                <a:latin typeface="HP-222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HP-222"/>
              </a:rPr>
              <a:t>rì</a:t>
            </a:r>
            <a:r>
              <a:rPr lang="en-US" sz="2800" b="1" dirty="0" smtClean="0">
                <a:solidFill>
                  <a:srgbClr val="FF0000"/>
                </a:solidFill>
                <a:latin typeface="HP-222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HP-222"/>
              </a:rPr>
              <a:t>rầm</a:t>
            </a:r>
            <a:r>
              <a:rPr lang="en-US" sz="2800" b="1" dirty="0" smtClean="0">
                <a:solidFill>
                  <a:srgbClr val="FF0000"/>
                </a:solidFill>
                <a:latin typeface="HP-222"/>
              </a:rPr>
              <a:t>, </a:t>
            </a:r>
            <a:r>
              <a:rPr lang="en-US" sz="2800" b="1" dirty="0" err="1" smtClean="0">
                <a:solidFill>
                  <a:srgbClr val="FF0000"/>
                </a:solidFill>
                <a:latin typeface="HP-222"/>
              </a:rPr>
              <a:t>dế</a:t>
            </a:r>
            <a:r>
              <a:rPr lang="en-US" sz="2800" b="1" dirty="0" smtClean="0">
                <a:solidFill>
                  <a:srgbClr val="FF0000"/>
                </a:solidFill>
                <a:latin typeface="HP-222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HP-222"/>
              </a:rPr>
              <a:t>rỉ</a:t>
            </a:r>
            <a:r>
              <a:rPr lang="en-US" sz="2800" b="1" dirty="0" smtClean="0">
                <a:solidFill>
                  <a:srgbClr val="FF0000"/>
                </a:solidFill>
                <a:latin typeface="HP-222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HP-222"/>
              </a:rPr>
              <a:t>rả</a:t>
            </a:r>
            <a:r>
              <a:rPr lang="en-US" sz="2800" b="1" dirty="0" smtClean="0">
                <a:solidFill>
                  <a:srgbClr val="FF0000"/>
                </a:solidFill>
                <a:latin typeface="HP-222"/>
              </a:rPr>
              <a:t>, </a:t>
            </a:r>
            <a:r>
              <a:rPr lang="en-US" sz="2800" b="1" dirty="0" err="1" smtClean="0">
                <a:solidFill>
                  <a:srgbClr val="FF0000"/>
                </a:solidFill>
                <a:latin typeface="HP-222"/>
              </a:rPr>
              <a:t>bìm</a:t>
            </a:r>
            <a:r>
              <a:rPr lang="en-US" sz="2800" b="1" dirty="0" smtClean="0">
                <a:solidFill>
                  <a:srgbClr val="FF0000"/>
                </a:solidFill>
                <a:latin typeface="HP-222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HP-222"/>
              </a:rPr>
              <a:t>bịp</a:t>
            </a:r>
            <a:r>
              <a:rPr lang="en-US" sz="2800" b="1" dirty="0" smtClean="0">
                <a:solidFill>
                  <a:srgbClr val="FF0000"/>
                </a:solidFill>
                <a:latin typeface="HP-222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HP-222"/>
              </a:rPr>
              <a:t>kêu</a:t>
            </a:r>
            <a:r>
              <a:rPr lang="en-US" sz="2800" b="1" dirty="0">
                <a:solidFill>
                  <a:srgbClr val="FF0000"/>
                </a:solidFill>
                <a:latin typeface="HP-222"/>
              </a:rPr>
              <a:t> </a:t>
            </a:r>
            <a:r>
              <a:rPr lang="en-US" sz="2800" b="1" dirty="0" smtClean="0">
                <a:solidFill>
                  <a:srgbClr val="FF0000"/>
                </a:solidFill>
                <a:latin typeface="HP-222"/>
              </a:rPr>
              <a:t>“</a:t>
            </a:r>
            <a:r>
              <a:rPr lang="en-US" sz="2800" b="1" dirty="0" err="1" smtClean="0">
                <a:solidFill>
                  <a:srgbClr val="FF0000"/>
                </a:solidFill>
                <a:latin typeface="HP-222"/>
              </a:rPr>
              <a:t>íp</a:t>
            </a:r>
            <a:r>
              <a:rPr lang="en-US" sz="2800" b="1" dirty="0" smtClean="0">
                <a:solidFill>
                  <a:srgbClr val="FF0000"/>
                </a:solidFill>
                <a:latin typeface="HP-222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HP-222"/>
              </a:rPr>
              <a:t>bịp</a:t>
            </a:r>
            <a:r>
              <a:rPr lang="en-US" sz="2800" b="1" dirty="0" smtClean="0">
                <a:solidFill>
                  <a:srgbClr val="FF0000"/>
                </a:solidFill>
                <a:latin typeface="HP-222"/>
              </a:rPr>
              <a:t>”. </a:t>
            </a:r>
            <a:endParaRPr lang="en-US" sz="2800" b="1" dirty="0">
              <a:solidFill>
                <a:srgbClr val="FF0000"/>
              </a:solidFill>
              <a:latin typeface="HP-222"/>
            </a:endParaRPr>
          </a:p>
        </p:txBody>
      </p:sp>
      <p:sp>
        <p:nvSpPr>
          <p:cNvPr id="41" name="Left Brace 40"/>
          <p:cNvSpPr/>
          <p:nvPr/>
        </p:nvSpPr>
        <p:spPr>
          <a:xfrm>
            <a:off x="647700" y="2514600"/>
            <a:ext cx="266700" cy="1066800"/>
          </a:xfrm>
          <a:prstGeom prst="leftBrac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46" name="Left Brace 45"/>
          <p:cNvSpPr/>
          <p:nvPr/>
        </p:nvSpPr>
        <p:spPr>
          <a:xfrm>
            <a:off x="704850" y="1295400"/>
            <a:ext cx="133350" cy="571500"/>
          </a:xfrm>
          <a:prstGeom prst="leftBrac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-76200" y="2916823"/>
            <a:ext cx="100012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err="1" smtClean="0">
                <a:solidFill>
                  <a:srgbClr val="1F497D"/>
                </a:solidFill>
                <a:latin typeface="HP-222"/>
              </a:rPr>
              <a:t>Đoạn</a:t>
            </a:r>
            <a:r>
              <a:rPr lang="en-US" sz="1600" dirty="0" smtClean="0">
                <a:solidFill>
                  <a:srgbClr val="1F497D"/>
                </a:solidFill>
                <a:latin typeface="HP-222"/>
              </a:rPr>
              <a:t> 2</a:t>
            </a:r>
            <a:endParaRPr lang="en-US" sz="1600" dirty="0">
              <a:solidFill>
                <a:srgbClr val="1F497D"/>
              </a:solidFill>
              <a:latin typeface="HP-222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-47624" y="1383268"/>
            <a:ext cx="10001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err="1" smtClean="0">
                <a:solidFill>
                  <a:srgbClr val="1F497D"/>
                </a:solidFill>
                <a:latin typeface="HP-222"/>
              </a:rPr>
              <a:t>Đoạn</a:t>
            </a:r>
            <a:r>
              <a:rPr lang="en-US" sz="1600" dirty="0" smtClean="0">
                <a:solidFill>
                  <a:srgbClr val="1F497D"/>
                </a:solidFill>
                <a:latin typeface="HP-222"/>
              </a:rPr>
              <a:t> 1</a:t>
            </a:r>
            <a:endParaRPr lang="en-US" sz="1600" dirty="0">
              <a:solidFill>
                <a:srgbClr val="1F497D"/>
              </a:solidFill>
              <a:latin typeface="HP-222"/>
            </a:endParaRPr>
          </a:p>
        </p:txBody>
      </p:sp>
    </p:spTree>
    <p:extLst>
      <p:ext uri="{BB962C8B-B14F-4D97-AF65-F5344CB8AC3E}">
        <p14:creationId xmlns:p14="http://schemas.microsoft.com/office/powerpoint/2010/main" val="7496624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 animBg="1"/>
      <p:bldP spid="4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0" y="3429000"/>
            <a:ext cx="4495800" cy="2895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533400"/>
            <a:ext cx="4343399" cy="27432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4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3884612"/>
            <a:ext cx="4343398" cy="2562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6" name="Picture 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0" y="623887"/>
            <a:ext cx="4495800" cy="26431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>
          <a:xfrm>
            <a:off x="5943600" y="3646944"/>
            <a:ext cx="57531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b="1" dirty="0" err="1" smtClean="0">
                <a:solidFill>
                  <a:srgbClr val="FF0000"/>
                </a:solidFill>
                <a:latin typeface="HP-222"/>
              </a:rPr>
              <a:t>Dế</a:t>
            </a:r>
            <a:r>
              <a:rPr lang="en-US" sz="2800" b="1" dirty="0" smtClean="0">
                <a:solidFill>
                  <a:srgbClr val="FF0000"/>
                </a:solidFill>
                <a:latin typeface="HP-222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HP-222"/>
              </a:rPr>
              <a:t>thuộc</a:t>
            </a:r>
            <a:r>
              <a:rPr lang="en-US" sz="2800" b="1" dirty="0" smtClean="0">
                <a:solidFill>
                  <a:srgbClr val="FF0000"/>
                </a:solidFill>
                <a:latin typeface="HP-222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HP-222"/>
              </a:rPr>
              <a:t>họ</a:t>
            </a:r>
            <a:r>
              <a:rPr lang="en-US" sz="2800" b="1" dirty="0">
                <a:solidFill>
                  <a:srgbClr val="FF0000"/>
                </a:solidFill>
                <a:latin typeface="HP-222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HP-222"/>
              </a:rPr>
              <a:t>côn</a:t>
            </a:r>
            <a:r>
              <a:rPr lang="en-US" sz="2800" b="1" dirty="0">
                <a:solidFill>
                  <a:srgbClr val="FF0000"/>
                </a:solidFill>
                <a:latin typeface="HP-222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HP-222"/>
              </a:rPr>
              <a:t>trùng</a:t>
            </a:r>
            <a:r>
              <a:rPr lang="en-US" sz="2800" b="1" dirty="0">
                <a:solidFill>
                  <a:srgbClr val="FF0000"/>
                </a:solidFill>
                <a:latin typeface="HP-222"/>
              </a:rPr>
              <a:t>, </a:t>
            </a:r>
            <a:r>
              <a:rPr lang="en-US" sz="2800" b="1" dirty="0" err="1">
                <a:solidFill>
                  <a:srgbClr val="FF0000"/>
                </a:solidFill>
                <a:latin typeface="HP-222"/>
              </a:rPr>
              <a:t>có</a:t>
            </a:r>
            <a:r>
              <a:rPr lang="en-US" sz="2800" b="1" dirty="0">
                <a:solidFill>
                  <a:srgbClr val="FF0000"/>
                </a:solidFill>
                <a:latin typeface="HP-222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HP-222"/>
              </a:rPr>
              <a:t>quan</a:t>
            </a:r>
            <a:r>
              <a:rPr lang="en-US" sz="2800" b="1" dirty="0">
                <a:solidFill>
                  <a:srgbClr val="FF0000"/>
                </a:solidFill>
                <a:latin typeface="HP-222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HP-222"/>
              </a:rPr>
              <a:t>hệ</a:t>
            </a:r>
            <a:r>
              <a:rPr lang="en-US" sz="2800" b="1" dirty="0">
                <a:solidFill>
                  <a:srgbClr val="FF0000"/>
                </a:solidFill>
                <a:latin typeface="HP-222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HP-222"/>
              </a:rPr>
              <a:t>gần</a:t>
            </a:r>
            <a:r>
              <a:rPr lang="en-US" sz="2800" b="1" dirty="0">
                <a:solidFill>
                  <a:srgbClr val="FF0000"/>
                </a:solidFill>
                <a:latin typeface="HP-222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HP-222"/>
              </a:rPr>
              <a:t>gũi</a:t>
            </a:r>
            <a:r>
              <a:rPr lang="en-US" sz="2800" b="1" dirty="0">
                <a:solidFill>
                  <a:srgbClr val="FF0000"/>
                </a:solidFill>
                <a:latin typeface="HP-222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HP-222"/>
              </a:rPr>
              <a:t>với</a:t>
            </a:r>
            <a:r>
              <a:rPr lang="en-US" sz="2800" b="1" dirty="0">
                <a:solidFill>
                  <a:srgbClr val="FF0000"/>
                </a:solidFill>
                <a:latin typeface="HP-222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HP-222"/>
              </a:rPr>
              <a:t>châu</a:t>
            </a:r>
            <a:r>
              <a:rPr lang="en-US" sz="2800" b="1" dirty="0">
                <a:solidFill>
                  <a:srgbClr val="FF0000"/>
                </a:solidFill>
                <a:latin typeface="HP-222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HP-222"/>
              </a:rPr>
              <a:t>chấu</a:t>
            </a:r>
            <a:r>
              <a:rPr lang="en-US" sz="2800" b="1" dirty="0">
                <a:solidFill>
                  <a:srgbClr val="FF0000"/>
                </a:solidFill>
                <a:latin typeface="HP-222"/>
              </a:rPr>
              <a:t>, </a:t>
            </a:r>
            <a:r>
              <a:rPr lang="en-US" sz="2800" b="1" dirty="0" err="1">
                <a:solidFill>
                  <a:srgbClr val="FF0000"/>
                </a:solidFill>
                <a:latin typeface="HP-222"/>
              </a:rPr>
              <a:t>cào</a:t>
            </a:r>
            <a:r>
              <a:rPr lang="en-US" sz="2800" b="1" dirty="0">
                <a:solidFill>
                  <a:srgbClr val="FF0000"/>
                </a:solidFill>
                <a:latin typeface="HP-222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HP-222"/>
              </a:rPr>
              <a:t>cào</a:t>
            </a:r>
            <a:r>
              <a:rPr lang="en-US" sz="2800" b="1" dirty="0">
                <a:solidFill>
                  <a:srgbClr val="FF0000"/>
                </a:solidFill>
                <a:latin typeface="HP-222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HP-222"/>
              </a:rPr>
              <a:t>và</a:t>
            </a:r>
            <a:r>
              <a:rPr lang="en-US" sz="2800" b="1" dirty="0">
                <a:solidFill>
                  <a:srgbClr val="FF0000"/>
                </a:solidFill>
                <a:latin typeface="HP-222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HP-222"/>
              </a:rPr>
              <a:t>muỗm</a:t>
            </a:r>
            <a:r>
              <a:rPr lang="en-US" sz="2800" b="1" dirty="0" smtClean="0">
                <a:solidFill>
                  <a:srgbClr val="FF0000"/>
                </a:solidFill>
                <a:latin typeface="HP-222"/>
              </a:rPr>
              <a:t>; </a:t>
            </a:r>
            <a:r>
              <a:rPr lang="vi-VN" sz="2800" b="1" dirty="0" smtClean="0">
                <a:solidFill>
                  <a:srgbClr val="FF0000"/>
                </a:solidFill>
              </a:rPr>
              <a:t>sống </a:t>
            </a:r>
            <a:r>
              <a:rPr lang="vi-VN" sz="2800" b="1" dirty="0">
                <a:solidFill>
                  <a:srgbClr val="FF0000"/>
                </a:solidFill>
              </a:rPr>
              <a:t>dưới những đồng cỏ xanh, bụi rậm, đống đổ nát hay trong các hang sâu dưới lòng </a:t>
            </a:r>
            <a:r>
              <a:rPr lang="vi-VN" sz="2800" b="1" dirty="0" smtClean="0">
                <a:solidFill>
                  <a:srgbClr val="FF0000"/>
                </a:solidFill>
              </a:rPr>
              <a:t>đất</a:t>
            </a:r>
            <a:r>
              <a:rPr lang="en-US" sz="2800" b="1" dirty="0" smtClean="0">
                <a:solidFill>
                  <a:srgbClr val="FF0000"/>
                </a:solidFill>
              </a:rPr>
              <a:t>.</a:t>
            </a:r>
            <a:endParaRPr lang="en-US" sz="2800" b="1" dirty="0">
              <a:solidFill>
                <a:srgbClr val="FF0000"/>
              </a:solidFill>
              <a:latin typeface="HP-222"/>
            </a:endParaRPr>
          </a:p>
        </p:txBody>
      </p:sp>
    </p:spTree>
    <p:extLst>
      <p:ext uri="{BB962C8B-B14F-4D97-AF65-F5344CB8AC3E}">
        <p14:creationId xmlns:p14="http://schemas.microsoft.com/office/powerpoint/2010/main" val="36250813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7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Chủ đề của Office">
  <a:themeElements>
    <a:clrScheme name="Văn phòng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Văn phòng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Văn phòng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1962</TotalTime>
  <Words>414</Words>
  <Application>Microsoft Office PowerPoint</Application>
  <PresentationFormat>Custom</PresentationFormat>
  <Paragraphs>104</Paragraphs>
  <Slides>16</Slides>
  <Notes>4</Notes>
  <HiddenSlides>0</HiddenSlides>
  <MMClips>1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16</vt:i4>
      </vt:variant>
    </vt:vector>
  </HeadingPairs>
  <TitlesOfParts>
    <vt:vector size="19" baseType="lpstr">
      <vt:lpstr>Office Theme</vt:lpstr>
      <vt:lpstr>1_Office Theme</vt:lpstr>
      <vt:lpstr>1_Chủ đề của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IT Computer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Quan Vu</dc:creator>
  <cp:lastModifiedBy>DELL</cp:lastModifiedBy>
  <cp:revision>120</cp:revision>
  <dcterms:created xsi:type="dcterms:W3CDTF">2020-08-13T11:37:45Z</dcterms:created>
  <dcterms:modified xsi:type="dcterms:W3CDTF">2020-08-23T15:31:54Z</dcterms:modified>
</cp:coreProperties>
</file>