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71" r:id="rId4"/>
    <p:sldId id="360" r:id="rId5"/>
    <p:sldId id="302" r:id="rId6"/>
    <p:sldId id="256" r:id="rId7"/>
    <p:sldId id="269" r:id="rId8"/>
    <p:sldId id="377" r:id="rId9"/>
    <p:sldId id="378" r:id="rId10"/>
    <p:sldId id="379" r:id="rId11"/>
    <p:sldId id="380" r:id="rId12"/>
    <p:sldId id="381" r:id="rId13"/>
    <p:sldId id="367" r:id="rId14"/>
    <p:sldId id="361" r:id="rId15"/>
    <p:sldId id="386" r:id="rId16"/>
    <p:sldId id="387" r:id="rId17"/>
    <p:sldId id="388" r:id="rId18"/>
    <p:sldId id="364" r:id="rId19"/>
    <p:sldId id="389" r:id="rId20"/>
    <p:sldId id="358" r:id="rId21"/>
    <p:sldId id="359" r:id="rId22"/>
    <p:sldId id="35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E0E6"/>
    <a:srgbClr val="D25227"/>
    <a:srgbClr val="E88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9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E24BA-39A8-4EE1-9DC4-B796DDF7F9CA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5B2EE-0F64-48A1-AA93-4F387F298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7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930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1894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64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3083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185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7237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8560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9234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d5997c6631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1d5997c6631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389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5323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e267792e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e267792e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1300503d765_0_3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1300503d765_0_3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526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665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298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3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55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91E68-F091-0AE1-8BD2-074D025B1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94F64-0E2C-1FE9-EA82-C0C551BCC5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36B81-4CC2-0CD5-6127-8EB5C9ADF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46AFF-252E-68BA-171C-4B78AAAA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312C2-BD45-9D39-E7B2-665B671E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66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06A33-285B-AA0A-4177-A02E4784D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8AFF7D-3BF3-038B-9189-45FCD3D58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AFA6F-E434-B562-35E8-B67715ADF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6FD12-232F-BFEE-F05E-36C4639C5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E3B14-38C5-EB11-C285-936A58FE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7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6FC6A7-5A6C-540A-AE41-A9F9530C79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633B2-BC6C-A8A2-99F8-5BBDC2EB4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59BF9-409E-3681-495C-D7EDBE382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E2C6A-22D1-4667-8777-01ED342B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C7493-F1EE-E6F2-165F-F60D6753A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39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9647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08454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286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191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822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226" name="Google Shape;226;p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0" name="Google Shape;270;p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6"/>
          <p:cNvSpPr txBox="1">
            <a:spLocks noGrp="1"/>
          </p:cNvSpPr>
          <p:nvPr>
            <p:ph type="title"/>
          </p:nvPr>
        </p:nvSpPr>
        <p:spPr>
          <a:xfrm rot="-30132">
            <a:off x="984905" y="594634"/>
            <a:ext cx="10222393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9839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274" name="Google Shape;274;p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7" name="Google Shape;307;p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8" name="Google Shape;318;p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7"/>
          <p:cNvSpPr txBox="1">
            <a:spLocks noGrp="1"/>
          </p:cNvSpPr>
          <p:nvPr>
            <p:ph type="body" idx="1"/>
          </p:nvPr>
        </p:nvSpPr>
        <p:spPr>
          <a:xfrm>
            <a:off x="960000" y="1582800"/>
            <a:ext cx="4876800" cy="45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Open Sans"/>
              <a:buChar char="●"/>
              <a:defRPr sz="1867"/>
            </a:lvl1pPr>
            <a:lvl2pPr marL="1219170" lvl="1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marL="1828754" lvl="2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marL="2438339" lvl="3" indent="-37252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marL="4267093" lvl="6" indent="-36405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marL="4876678" lvl="7" indent="-36405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marL="5486263" lvl="8" indent="-35559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320" name="Google Shape;320;p7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77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80875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36808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1AFA8-03D7-9EAE-D08F-BD13AE769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1C1EC-68F7-D7E1-E946-43849F5D3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F71DE-D3AD-8549-758C-A1A5666AE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07B6A-8FA3-B6F1-CD84-5A1FA377D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8A938-6544-441B-D9D6-5813A4843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038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0"/>
          <p:cNvGrpSpPr/>
          <p:nvPr/>
        </p:nvGrpSpPr>
        <p:grpSpPr>
          <a:xfrm>
            <a:off x="2333" y="-2033"/>
            <a:ext cx="12192000" cy="6858000"/>
            <a:chOff x="1750" y="-1525"/>
            <a:chExt cx="9144000" cy="5143500"/>
          </a:xfrm>
        </p:grpSpPr>
        <p:sp>
          <p:nvSpPr>
            <p:cNvPr id="444" name="Google Shape;444;p10"/>
            <p:cNvSpPr/>
            <p:nvPr/>
          </p:nvSpPr>
          <p:spPr>
            <a:xfrm>
              <a:off x="1750" y="-1525"/>
              <a:ext cx="9144000" cy="5143500"/>
            </a:xfrm>
            <a:prstGeom prst="rect">
              <a:avLst/>
            </a:prstGeom>
            <a:noFill/>
            <a:ln w="2286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0"/>
            <p:cNvSpPr/>
            <p:nvPr/>
          </p:nvSpPr>
          <p:spPr>
            <a:xfrm>
              <a:off x="202800" y="167025"/>
              <a:ext cx="8738700" cy="4809600"/>
            </a:xfrm>
            <a:prstGeom prst="rect">
              <a:avLst/>
            </a:prstGeom>
            <a:noFill/>
            <a:ln w="2286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446" name="Google Shape;446;p10"/>
          <p:cNvCxnSpPr/>
          <p:nvPr/>
        </p:nvCxnSpPr>
        <p:spPr>
          <a:xfrm>
            <a:off x="85200" y="-64267"/>
            <a:ext cx="0" cy="70124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47" name="Google Shape;447;p10"/>
          <p:cNvGrpSpPr/>
          <p:nvPr/>
        </p:nvGrpSpPr>
        <p:grpSpPr>
          <a:xfrm>
            <a:off x="514367" y="-232357"/>
            <a:ext cx="11158333" cy="589580"/>
            <a:chOff x="385775" y="-48200"/>
            <a:chExt cx="8368750" cy="304200"/>
          </a:xfrm>
        </p:grpSpPr>
        <p:cxnSp>
          <p:nvCxnSpPr>
            <p:cNvPr id="448" name="Google Shape;448;p10"/>
            <p:cNvCxnSpPr/>
            <p:nvPr/>
          </p:nvCxnSpPr>
          <p:spPr>
            <a:xfrm>
              <a:off x="385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10"/>
            <p:cNvCxnSpPr/>
            <p:nvPr/>
          </p:nvCxnSpPr>
          <p:spPr>
            <a:xfrm>
              <a:off x="707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10"/>
            <p:cNvCxnSpPr/>
            <p:nvPr/>
          </p:nvCxnSpPr>
          <p:spPr>
            <a:xfrm>
              <a:off x="1029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10"/>
            <p:cNvCxnSpPr/>
            <p:nvPr/>
          </p:nvCxnSpPr>
          <p:spPr>
            <a:xfrm>
              <a:off x="1351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10"/>
            <p:cNvCxnSpPr/>
            <p:nvPr/>
          </p:nvCxnSpPr>
          <p:spPr>
            <a:xfrm>
              <a:off x="1673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10"/>
            <p:cNvCxnSpPr/>
            <p:nvPr/>
          </p:nvCxnSpPr>
          <p:spPr>
            <a:xfrm>
              <a:off x="1995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0"/>
            <p:cNvCxnSpPr/>
            <p:nvPr/>
          </p:nvCxnSpPr>
          <p:spPr>
            <a:xfrm>
              <a:off x="2317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0"/>
            <p:cNvCxnSpPr/>
            <p:nvPr/>
          </p:nvCxnSpPr>
          <p:spPr>
            <a:xfrm>
              <a:off x="2638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0"/>
            <p:cNvCxnSpPr/>
            <p:nvPr/>
          </p:nvCxnSpPr>
          <p:spPr>
            <a:xfrm>
              <a:off x="2960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0"/>
            <p:cNvCxnSpPr/>
            <p:nvPr/>
          </p:nvCxnSpPr>
          <p:spPr>
            <a:xfrm>
              <a:off x="3282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0"/>
            <p:cNvCxnSpPr/>
            <p:nvPr/>
          </p:nvCxnSpPr>
          <p:spPr>
            <a:xfrm>
              <a:off x="3604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0"/>
            <p:cNvCxnSpPr/>
            <p:nvPr/>
          </p:nvCxnSpPr>
          <p:spPr>
            <a:xfrm>
              <a:off x="3926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0"/>
            <p:cNvCxnSpPr/>
            <p:nvPr/>
          </p:nvCxnSpPr>
          <p:spPr>
            <a:xfrm>
              <a:off x="4248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0"/>
            <p:cNvCxnSpPr/>
            <p:nvPr/>
          </p:nvCxnSpPr>
          <p:spPr>
            <a:xfrm>
              <a:off x="4570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0"/>
            <p:cNvCxnSpPr/>
            <p:nvPr/>
          </p:nvCxnSpPr>
          <p:spPr>
            <a:xfrm>
              <a:off x="4892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0"/>
            <p:cNvCxnSpPr/>
            <p:nvPr/>
          </p:nvCxnSpPr>
          <p:spPr>
            <a:xfrm>
              <a:off x="5213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0"/>
            <p:cNvCxnSpPr/>
            <p:nvPr/>
          </p:nvCxnSpPr>
          <p:spPr>
            <a:xfrm>
              <a:off x="5535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0"/>
            <p:cNvCxnSpPr/>
            <p:nvPr/>
          </p:nvCxnSpPr>
          <p:spPr>
            <a:xfrm>
              <a:off x="5857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0"/>
            <p:cNvCxnSpPr/>
            <p:nvPr/>
          </p:nvCxnSpPr>
          <p:spPr>
            <a:xfrm>
              <a:off x="6179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0"/>
            <p:cNvCxnSpPr/>
            <p:nvPr/>
          </p:nvCxnSpPr>
          <p:spPr>
            <a:xfrm>
              <a:off x="65014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0"/>
            <p:cNvCxnSpPr/>
            <p:nvPr/>
          </p:nvCxnSpPr>
          <p:spPr>
            <a:xfrm>
              <a:off x="68232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0"/>
            <p:cNvCxnSpPr/>
            <p:nvPr/>
          </p:nvCxnSpPr>
          <p:spPr>
            <a:xfrm>
              <a:off x="71451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0"/>
            <p:cNvCxnSpPr/>
            <p:nvPr/>
          </p:nvCxnSpPr>
          <p:spPr>
            <a:xfrm>
              <a:off x="74670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0"/>
            <p:cNvCxnSpPr/>
            <p:nvPr/>
          </p:nvCxnSpPr>
          <p:spPr>
            <a:xfrm>
              <a:off x="778890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0"/>
            <p:cNvCxnSpPr/>
            <p:nvPr/>
          </p:nvCxnSpPr>
          <p:spPr>
            <a:xfrm>
              <a:off x="811077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0"/>
            <p:cNvCxnSpPr/>
            <p:nvPr/>
          </p:nvCxnSpPr>
          <p:spPr>
            <a:xfrm>
              <a:off x="8432650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0"/>
            <p:cNvCxnSpPr/>
            <p:nvPr/>
          </p:nvCxnSpPr>
          <p:spPr>
            <a:xfrm>
              <a:off x="8754525" y="-48200"/>
              <a:ext cx="0" cy="3042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75" name="Google Shape;475;p10"/>
          <p:cNvCxnSpPr/>
          <p:nvPr/>
        </p:nvCxnSpPr>
        <p:spPr>
          <a:xfrm>
            <a:off x="12101867" y="-64267"/>
            <a:ext cx="0" cy="70124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6" name="Google Shape;476;p10"/>
          <p:cNvCxnSpPr/>
          <p:nvPr/>
        </p:nvCxnSpPr>
        <p:spPr>
          <a:xfrm>
            <a:off x="-189467" y="341467"/>
            <a:ext cx="12566000" cy="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77" name="Google Shape;477;p10"/>
          <p:cNvGrpSpPr/>
          <p:nvPr/>
        </p:nvGrpSpPr>
        <p:grpSpPr>
          <a:xfrm>
            <a:off x="-278365" y="782400"/>
            <a:ext cx="704000" cy="5291000"/>
            <a:chOff x="-178950" y="586800"/>
            <a:chExt cx="528000" cy="3968250"/>
          </a:xfrm>
        </p:grpSpPr>
        <p:cxnSp>
          <p:nvCxnSpPr>
            <p:cNvPr id="478" name="Google Shape;478;p10"/>
            <p:cNvCxnSpPr/>
            <p:nvPr/>
          </p:nvCxnSpPr>
          <p:spPr>
            <a:xfrm>
              <a:off x="-178950" y="5868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10"/>
            <p:cNvCxnSpPr/>
            <p:nvPr/>
          </p:nvCxnSpPr>
          <p:spPr>
            <a:xfrm>
              <a:off x="-178950" y="9174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10"/>
            <p:cNvCxnSpPr/>
            <p:nvPr/>
          </p:nvCxnSpPr>
          <p:spPr>
            <a:xfrm>
              <a:off x="-178950" y="12481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10"/>
            <p:cNvCxnSpPr/>
            <p:nvPr/>
          </p:nvCxnSpPr>
          <p:spPr>
            <a:xfrm>
              <a:off x="-178950" y="15788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10"/>
            <p:cNvCxnSpPr/>
            <p:nvPr/>
          </p:nvCxnSpPr>
          <p:spPr>
            <a:xfrm>
              <a:off x="-178950" y="19095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10"/>
            <p:cNvCxnSpPr/>
            <p:nvPr/>
          </p:nvCxnSpPr>
          <p:spPr>
            <a:xfrm>
              <a:off x="-178950" y="224023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p10"/>
            <p:cNvCxnSpPr/>
            <p:nvPr/>
          </p:nvCxnSpPr>
          <p:spPr>
            <a:xfrm>
              <a:off x="-178950" y="257092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5" name="Google Shape;485;p10"/>
            <p:cNvCxnSpPr/>
            <p:nvPr/>
          </p:nvCxnSpPr>
          <p:spPr>
            <a:xfrm>
              <a:off x="-178950" y="290161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6" name="Google Shape;486;p10"/>
            <p:cNvCxnSpPr/>
            <p:nvPr/>
          </p:nvCxnSpPr>
          <p:spPr>
            <a:xfrm>
              <a:off x="-178950" y="32323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7" name="Google Shape;487;p10"/>
            <p:cNvCxnSpPr/>
            <p:nvPr/>
          </p:nvCxnSpPr>
          <p:spPr>
            <a:xfrm>
              <a:off x="-178950" y="35629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8" name="Google Shape;488;p10"/>
            <p:cNvCxnSpPr/>
            <p:nvPr/>
          </p:nvCxnSpPr>
          <p:spPr>
            <a:xfrm>
              <a:off x="-178950" y="38936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9" name="Google Shape;489;p10"/>
            <p:cNvCxnSpPr/>
            <p:nvPr/>
          </p:nvCxnSpPr>
          <p:spPr>
            <a:xfrm>
              <a:off x="-178950" y="42243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0" name="Google Shape;490;p10"/>
            <p:cNvCxnSpPr/>
            <p:nvPr/>
          </p:nvCxnSpPr>
          <p:spPr>
            <a:xfrm>
              <a:off x="-178950" y="45550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491" name="Google Shape;491;p10"/>
          <p:cNvCxnSpPr/>
          <p:nvPr/>
        </p:nvCxnSpPr>
        <p:spPr>
          <a:xfrm>
            <a:off x="-189467" y="6514300"/>
            <a:ext cx="12566000" cy="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2" name="Google Shape;492;p10"/>
          <p:cNvSpPr txBox="1">
            <a:spLocks noGrp="1"/>
          </p:cNvSpPr>
          <p:nvPr>
            <p:ph type="title"/>
          </p:nvPr>
        </p:nvSpPr>
        <p:spPr>
          <a:xfrm rot="-60497">
            <a:off x="205115" y="1827225"/>
            <a:ext cx="4023423" cy="329210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93" name="Google Shape;493;p10"/>
          <p:cNvGrpSpPr/>
          <p:nvPr/>
        </p:nvGrpSpPr>
        <p:grpSpPr>
          <a:xfrm>
            <a:off x="11776089" y="782400"/>
            <a:ext cx="704000" cy="5291000"/>
            <a:chOff x="8838032" y="586800"/>
            <a:chExt cx="528000" cy="3968250"/>
          </a:xfrm>
        </p:grpSpPr>
        <p:cxnSp>
          <p:nvCxnSpPr>
            <p:cNvPr id="494" name="Google Shape;494;p10"/>
            <p:cNvCxnSpPr/>
            <p:nvPr/>
          </p:nvCxnSpPr>
          <p:spPr>
            <a:xfrm>
              <a:off x="8838032" y="5868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p10"/>
            <p:cNvCxnSpPr/>
            <p:nvPr/>
          </p:nvCxnSpPr>
          <p:spPr>
            <a:xfrm>
              <a:off x="8838032" y="9174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10"/>
            <p:cNvCxnSpPr/>
            <p:nvPr/>
          </p:nvCxnSpPr>
          <p:spPr>
            <a:xfrm>
              <a:off x="8838032" y="12481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10"/>
            <p:cNvCxnSpPr/>
            <p:nvPr/>
          </p:nvCxnSpPr>
          <p:spPr>
            <a:xfrm>
              <a:off x="8838032" y="15788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10"/>
            <p:cNvCxnSpPr/>
            <p:nvPr/>
          </p:nvCxnSpPr>
          <p:spPr>
            <a:xfrm>
              <a:off x="8838032" y="19095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10"/>
            <p:cNvCxnSpPr/>
            <p:nvPr/>
          </p:nvCxnSpPr>
          <p:spPr>
            <a:xfrm>
              <a:off x="8838032" y="224023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10"/>
            <p:cNvCxnSpPr/>
            <p:nvPr/>
          </p:nvCxnSpPr>
          <p:spPr>
            <a:xfrm>
              <a:off x="8838032" y="257092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10"/>
            <p:cNvCxnSpPr/>
            <p:nvPr/>
          </p:nvCxnSpPr>
          <p:spPr>
            <a:xfrm>
              <a:off x="8838032" y="290161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10"/>
            <p:cNvCxnSpPr/>
            <p:nvPr/>
          </p:nvCxnSpPr>
          <p:spPr>
            <a:xfrm>
              <a:off x="8838032" y="323230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10"/>
            <p:cNvCxnSpPr/>
            <p:nvPr/>
          </p:nvCxnSpPr>
          <p:spPr>
            <a:xfrm>
              <a:off x="8838032" y="3562988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10"/>
            <p:cNvCxnSpPr/>
            <p:nvPr/>
          </p:nvCxnSpPr>
          <p:spPr>
            <a:xfrm>
              <a:off x="8838032" y="3893675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10"/>
            <p:cNvCxnSpPr/>
            <p:nvPr/>
          </p:nvCxnSpPr>
          <p:spPr>
            <a:xfrm>
              <a:off x="8838032" y="4224363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10"/>
            <p:cNvCxnSpPr/>
            <p:nvPr/>
          </p:nvCxnSpPr>
          <p:spPr>
            <a:xfrm>
              <a:off x="8838032" y="4555050"/>
              <a:ext cx="5280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07" name="Google Shape;507;p10"/>
          <p:cNvCxnSpPr/>
          <p:nvPr/>
        </p:nvCxnSpPr>
        <p:spPr>
          <a:xfrm>
            <a:off x="51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8" name="Google Shape;508;p10"/>
          <p:cNvCxnSpPr/>
          <p:nvPr/>
        </p:nvCxnSpPr>
        <p:spPr>
          <a:xfrm>
            <a:off x="94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9" name="Google Shape;509;p10"/>
          <p:cNvCxnSpPr/>
          <p:nvPr/>
        </p:nvCxnSpPr>
        <p:spPr>
          <a:xfrm>
            <a:off x="137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10"/>
          <p:cNvCxnSpPr/>
          <p:nvPr/>
        </p:nvCxnSpPr>
        <p:spPr>
          <a:xfrm>
            <a:off x="1801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10"/>
          <p:cNvCxnSpPr/>
          <p:nvPr/>
        </p:nvCxnSpPr>
        <p:spPr>
          <a:xfrm>
            <a:off x="2231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" name="Google Shape;512;p10"/>
          <p:cNvCxnSpPr/>
          <p:nvPr/>
        </p:nvCxnSpPr>
        <p:spPr>
          <a:xfrm>
            <a:off x="2660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3" name="Google Shape;513;p10"/>
          <p:cNvCxnSpPr/>
          <p:nvPr/>
        </p:nvCxnSpPr>
        <p:spPr>
          <a:xfrm>
            <a:off x="3089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4" name="Google Shape;514;p10"/>
          <p:cNvCxnSpPr/>
          <p:nvPr/>
        </p:nvCxnSpPr>
        <p:spPr>
          <a:xfrm>
            <a:off x="3518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5" name="Google Shape;515;p10"/>
          <p:cNvCxnSpPr/>
          <p:nvPr/>
        </p:nvCxnSpPr>
        <p:spPr>
          <a:xfrm>
            <a:off x="3947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6" name="Google Shape;516;p10"/>
          <p:cNvCxnSpPr/>
          <p:nvPr/>
        </p:nvCxnSpPr>
        <p:spPr>
          <a:xfrm>
            <a:off x="4376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7" name="Google Shape;517;p10"/>
          <p:cNvCxnSpPr/>
          <p:nvPr/>
        </p:nvCxnSpPr>
        <p:spPr>
          <a:xfrm>
            <a:off x="4806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8" name="Google Shape;518;p10"/>
          <p:cNvCxnSpPr/>
          <p:nvPr/>
        </p:nvCxnSpPr>
        <p:spPr>
          <a:xfrm>
            <a:off x="5235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9" name="Google Shape;519;p10"/>
          <p:cNvCxnSpPr/>
          <p:nvPr/>
        </p:nvCxnSpPr>
        <p:spPr>
          <a:xfrm>
            <a:off x="566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0" name="Google Shape;520;p10"/>
          <p:cNvCxnSpPr/>
          <p:nvPr/>
        </p:nvCxnSpPr>
        <p:spPr>
          <a:xfrm>
            <a:off x="609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1" name="Google Shape;521;p10"/>
          <p:cNvCxnSpPr/>
          <p:nvPr/>
        </p:nvCxnSpPr>
        <p:spPr>
          <a:xfrm>
            <a:off x="652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2" name="Google Shape;522;p10"/>
          <p:cNvCxnSpPr/>
          <p:nvPr/>
        </p:nvCxnSpPr>
        <p:spPr>
          <a:xfrm>
            <a:off x="6951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3" name="Google Shape;523;p10"/>
          <p:cNvCxnSpPr/>
          <p:nvPr/>
        </p:nvCxnSpPr>
        <p:spPr>
          <a:xfrm>
            <a:off x="7381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4" name="Google Shape;524;p10"/>
          <p:cNvCxnSpPr/>
          <p:nvPr/>
        </p:nvCxnSpPr>
        <p:spPr>
          <a:xfrm>
            <a:off x="7810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5" name="Google Shape;525;p10"/>
          <p:cNvCxnSpPr/>
          <p:nvPr/>
        </p:nvCxnSpPr>
        <p:spPr>
          <a:xfrm>
            <a:off x="8239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6" name="Google Shape;526;p10"/>
          <p:cNvCxnSpPr/>
          <p:nvPr/>
        </p:nvCxnSpPr>
        <p:spPr>
          <a:xfrm>
            <a:off x="8668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7" name="Google Shape;527;p10"/>
          <p:cNvCxnSpPr/>
          <p:nvPr/>
        </p:nvCxnSpPr>
        <p:spPr>
          <a:xfrm>
            <a:off x="9097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8" name="Google Shape;528;p10"/>
          <p:cNvCxnSpPr/>
          <p:nvPr/>
        </p:nvCxnSpPr>
        <p:spPr>
          <a:xfrm>
            <a:off x="95268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9" name="Google Shape;529;p10"/>
          <p:cNvCxnSpPr/>
          <p:nvPr/>
        </p:nvCxnSpPr>
        <p:spPr>
          <a:xfrm>
            <a:off x="99560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0" name="Google Shape;530;p10"/>
          <p:cNvCxnSpPr/>
          <p:nvPr/>
        </p:nvCxnSpPr>
        <p:spPr>
          <a:xfrm>
            <a:off x="103852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1" name="Google Shape;531;p10"/>
          <p:cNvCxnSpPr/>
          <p:nvPr/>
        </p:nvCxnSpPr>
        <p:spPr>
          <a:xfrm>
            <a:off x="10814367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2" name="Google Shape;532;p10"/>
          <p:cNvCxnSpPr/>
          <p:nvPr/>
        </p:nvCxnSpPr>
        <p:spPr>
          <a:xfrm>
            <a:off x="11243533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3" name="Google Shape;533;p10"/>
          <p:cNvCxnSpPr/>
          <p:nvPr/>
        </p:nvCxnSpPr>
        <p:spPr>
          <a:xfrm>
            <a:off x="11672700" y="6509941"/>
            <a:ext cx="0" cy="589600"/>
          </a:xfrm>
          <a:prstGeom prst="straightConnector1">
            <a:avLst/>
          </a:prstGeom>
          <a:noFill/>
          <a:ln w="9525" cap="flat" cmpd="sng">
            <a:solidFill>
              <a:srgbClr val="A4B8BD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34" name="Google Shape;534;p10"/>
          <p:cNvGrpSpPr/>
          <p:nvPr/>
        </p:nvGrpSpPr>
        <p:grpSpPr>
          <a:xfrm>
            <a:off x="231334" y="5702012"/>
            <a:ext cx="1782303" cy="920160"/>
            <a:chOff x="157977" y="4282239"/>
            <a:chExt cx="1336727" cy="690120"/>
          </a:xfrm>
        </p:grpSpPr>
        <p:sp>
          <p:nvSpPr>
            <p:cNvPr id="535" name="Google Shape;535;p10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31147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368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530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720003"/>
            <a:ext cx="6895200" cy="10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264149"/>
            <a:ext cx="6895200" cy="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Encode Sans"/>
                <a:ea typeface="Encode Sans"/>
                <a:cs typeface="Encode Sans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960000" y="1753395"/>
            <a:ext cx="6895200" cy="24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9309" y="52063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3087420" y="48876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329404" y="36700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-72407" y="5464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891734" y="444039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8151120" y="39323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19;p2"/>
          <p:cNvGrpSpPr/>
          <p:nvPr/>
        </p:nvGrpSpPr>
        <p:grpSpPr>
          <a:xfrm>
            <a:off x="1620867" y="4745219"/>
            <a:ext cx="10571148" cy="2229759"/>
            <a:chOff x="1691672" y="4955436"/>
            <a:chExt cx="2621552" cy="552961"/>
          </a:xfrm>
        </p:grpSpPr>
        <p:sp>
          <p:nvSpPr>
            <p:cNvPr id="20" name="Google Shape;20;p2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639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556000" y="3192400"/>
            <a:ext cx="3676000" cy="8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911100" y="4220000"/>
            <a:ext cx="33208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8452967" y="1187200"/>
            <a:ext cx="2779200" cy="20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10166825" y="52063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flipH="1">
            <a:off x="232425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flipH="1">
            <a:off x="7575243" y="48876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 flipH="1">
            <a:off x="333260" y="36700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10824384" y="5464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flipH="1">
            <a:off x="4152082" y="444039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flipH="1">
            <a:off x="2511544" y="39323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36206" y="4745219"/>
            <a:ext cx="10571148" cy="222975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4114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/>
          <p:nvPr/>
        </p:nvSpPr>
        <p:spPr>
          <a:xfrm flipH="1">
            <a:off x="172047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 flipH="1">
            <a:off x="10824994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 flipH="1">
            <a:off x="-101191" y="-3213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/>
          <p:nvPr/>
        </p:nvSpPr>
        <p:spPr>
          <a:xfrm flipH="1">
            <a:off x="1042087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4"/>
          <p:cNvSpPr/>
          <p:nvPr/>
        </p:nvSpPr>
        <p:spPr>
          <a:xfrm flipH="1">
            <a:off x="8253138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4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>
            <a:off x="10930432" y="1286601"/>
            <a:ext cx="1414993" cy="731679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99567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10700418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9245239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/>
          <p:nvPr/>
        </p:nvSpPr>
        <p:spPr>
          <a:xfrm flipH="1">
            <a:off x="4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5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5"/>
          <p:cNvSpPr/>
          <p:nvPr/>
        </p:nvSpPr>
        <p:spPr>
          <a:xfrm>
            <a:off x="-651357" y="-200770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5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5"/>
          <p:cNvSpPr/>
          <p:nvPr/>
        </p:nvSpPr>
        <p:spPr>
          <a:xfrm>
            <a:off x="11015462" y="11708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758733" y="3076584"/>
            <a:ext cx="4036800" cy="844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1758733" y="4052400"/>
            <a:ext cx="4036800" cy="133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6396433" y="3076584"/>
            <a:ext cx="4036800" cy="844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396433" y="4052400"/>
            <a:ext cx="4036800" cy="133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413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/>
          <p:nvPr/>
        </p:nvSpPr>
        <p:spPr>
          <a:xfrm flipH="1"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6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6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6"/>
          <p:cNvSpPr/>
          <p:nvPr/>
        </p:nvSpPr>
        <p:spPr>
          <a:xfrm>
            <a:off x="9676800" y="5917369"/>
            <a:ext cx="3424821" cy="2563481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6"/>
          <p:cNvSpPr/>
          <p:nvPr/>
        </p:nvSpPr>
        <p:spPr>
          <a:xfrm>
            <a:off x="4" y="57519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89090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960000" y="2131400"/>
            <a:ext cx="5551200" cy="32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"/>
          <p:cNvSpPr/>
          <p:nvPr/>
        </p:nvSpPr>
        <p:spPr>
          <a:xfrm flipH="1">
            <a:off x="6773406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 flipH="1">
            <a:off x="7802511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7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30491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8"/>
          <p:cNvSpPr/>
          <p:nvPr/>
        </p:nvSpPr>
        <p:spPr>
          <a:xfrm>
            <a:off x="2992594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8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8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8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8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8"/>
          <p:cNvSpPr/>
          <p:nvPr/>
        </p:nvSpPr>
        <p:spPr>
          <a:xfrm>
            <a:off x="393990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8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8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8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8"/>
          <p:cNvSpPr txBox="1">
            <a:spLocks noGrp="1"/>
          </p:cNvSpPr>
          <p:nvPr>
            <p:ph type="title"/>
          </p:nvPr>
        </p:nvSpPr>
        <p:spPr>
          <a:xfrm>
            <a:off x="1850800" y="1275233"/>
            <a:ext cx="8490400" cy="34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1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964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631A-A537-F13E-CA8A-E31F684DE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BBF1D-BC1F-6D86-00FC-66FB33FE3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AA22-5533-3CEA-A9C6-4846BF02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D1EE3-CCC1-F8B1-3F5C-FFDD89C38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D294-8654-C739-3615-D4FA231A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971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0"/>
          <p:cNvSpPr txBox="1">
            <a:spLocks noGrp="1"/>
          </p:cNvSpPr>
          <p:nvPr>
            <p:ph type="body" idx="1"/>
          </p:nvPr>
        </p:nvSpPr>
        <p:spPr>
          <a:xfrm>
            <a:off x="960000" y="2276967"/>
            <a:ext cx="3872000" cy="29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4267" b="1">
                <a:latin typeface="Arvo"/>
                <a:ea typeface="Arvo"/>
                <a:cs typeface="Arvo"/>
                <a:sym typeface="Arvo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686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514300"/>
            <a:ext cx="8322400" cy="23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960000" y="3886700"/>
            <a:ext cx="63776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1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11"/>
          <p:cNvSpPr/>
          <p:nvPr/>
        </p:nvSpPr>
        <p:spPr>
          <a:xfrm flipH="1">
            <a:off x="7802511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11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11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11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1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1"/>
          <p:cNvSpPr/>
          <p:nvPr/>
        </p:nvSpPr>
        <p:spPr>
          <a:xfrm flipH="1">
            <a:off x="751632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1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1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1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90220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847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2" hasCustomPrompt="1"/>
          </p:nvPr>
        </p:nvSpPr>
        <p:spPr>
          <a:xfrm>
            <a:off x="1056033" y="1753667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"/>
          </p:nvPr>
        </p:nvSpPr>
        <p:spPr>
          <a:xfrm>
            <a:off x="1056033" y="25926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3"/>
          </p:nvPr>
        </p:nvSpPr>
        <p:spPr>
          <a:xfrm>
            <a:off x="1056033" y="31135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4" hasCustomPrompt="1"/>
          </p:nvPr>
        </p:nvSpPr>
        <p:spPr>
          <a:xfrm>
            <a:off x="5005533" y="1753667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5005533" y="25926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6"/>
          </p:nvPr>
        </p:nvSpPr>
        <p:spPr>
          <a:xfrm>
            <a:off x="5005533" y="31135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7" hasCustomPrompt="1"/>
          </p:nvPr>
        </p:nvSpPr>
        <p:spPr>
          <a:xfrm>
            <a:off x="1056033" y="4011200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8"/>
          </p:nvPr>
        </p:nvSpPr>
        <p:spPr>
          <a:xfrm>
            <a:off x="1056033" y="48500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1056033" y="53709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3" hasCustomPrompt="1"/>
          </p:nvPr>
        </p:nvSpPr>
        <p:spPr>
          <a:xfrm>
            <a:off x="5005533" y="4011200"/>
            <a:ext cx="3345200" cy="849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4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4"/>
          </p:nvPr>
        </p:nvSpPr>
        <p:spPr>
          <a:xfrm>
            <a:off x="5005533" y="4850000"/>
            <a:ext cx="3345200" cy="422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15"/>
          </p:nvPr>
        </p:nvSpPr>
        <p:spPr>
          <a:xfrm>
            <a:off x="5005533" y="5370933"/>
            <a:ext cx="3345200" cy="708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3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3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3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8041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"/>
          <p:cNvSpPr txBox="1">
            <a:spLocks noGrp="1"/>
          </p:cNvSpPr>
          <p:nvPr>
            <p:ph type="subTitle" idx="1"/>
          </p:nvPr>
        </p:nvSpPr>
        <p:spPr>
          <a:xfrm>
            <a:off x="960000" y="1358500"/>
            <a:ext cx="6943600" cy="26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subTitle" idx="2"/>
          </p:nvPr>
        </p:nvSpPr>
        <p:spPr>
          <a:xfrm>
            <a:off x="960000" y="4084633"/>
            <a:ext cx="69436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8" name="Google Shape;148;p14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4"/>
          <p:cNvSpPr/>
          <p:nvPr/>
        </p:nvSpPr>
        <p:spPr>
          <a:xfrm flipH="1">
            <a:off x="7802511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14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14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4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4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4"/>
          <p:cNvSpPr/>
          <p:nvPr/>
        </p:nvSpPr>
        <p:spPr>
          <a:xfrm flipH="1">
            <a:off x="751632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4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4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4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123202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959833" y="3149751"/>
            <a:ext cx="3984400" cy="8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959733" y="4125200"/>
            <a:ext cx="3444000" cy="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960000" y="1125767"/>
            <a:ext cx="6087600" cy="20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105509" y="52063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15"/>
          <p:cNvSpPr/>
          <p:nvPr/>
        </p:nvSpPr>
        <p:spPr>
          <a:xfrm>
            <a:off x="94942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5"/>
          <p:cNvSpPr/>
          <p:nvPr/>
        </p:nvSpPr>
        <p:spPr>
          <a:xfrm>
            <a:off x="3123620" y="4887673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5"/>
          <p:cNvSpPr/>
          <p:nvPr/>
        </p:nvSpPr>
        <p:spPr>
          <a:xfrm>
            <a:off x="10365604" y="36700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5"/>
          <p:cNvSpPr/>
          <p:nvPr/>
        </p:nvSpPr>
        <p:spPr>
          <a:xfrm>
            <a:off x="-36207" y="5464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15"/>
          <p:cNvSpPr/>
          <p:nvPr/>
        </p:nvSpPr>
        <p:spPr>
          <a:xfrm>
            <a:off x="5927934" y="444039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15"/>
          <p:cNvSpPr/>
          <p:nvPr/>
        </p:nvSpPr>
        <p:spPr>
          <a:xfrm>
            <a:off x="8187320" y="3932395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657067" y="4745219"/>
            <a:ext cx="10571148" cy="222975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95827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6"/>
          <p:cNvSpPr/>
          <p:nvPr/>
        </p:nvSpPr>
        <p:spPr>
          <a:xfrm>
            <a:off x="2992594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16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16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16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16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16"/>
          <p:cNvSpPr/>
          <p:nvPr/>
        </p:nvSpPr>
        <p:spPr>
          <a:xfrm>
            <a:off x="393990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6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6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16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5272000" y="2016367"/>
            <a:ext cx="5960000" cy="131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6"/>
          <p:cNvSpPr txBox="1">
            <a:spLocks noGrp="1"/>
          </p:cNvSpPr>
          <p:nvPr>
            <p:ph type="subTitle" idx="1"/>
          </p:nvPr>
        </p:nvSpPr>
        <p:spPr>
          <a:xfrm>
            <a:off x="5280267" y="3331967"/>
            <a:ext cx="5243200" cy="11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1546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/>
          <p:nvPr/>
        </p:nvSpPr>
        <p:spPr>
          <a:xfrm flipH="1">
            <a:off x="319204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7"/>
          <p:cNvSpPr/>
          <p:nvPr/>
        </p:nvSpPr>
        <p:spPr>
          <a:xfrm flipH="1">
            <a:off x="5373128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7"/>
          <p:cNvSpPr/>
          <p:nvPr/>
        </p:nvSpPr>
        <p:spPr>
          <a:xfrm flipH="1">
            <a:off x="10051576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7"/>
          <p:cNvSpPr/>
          <p:nvPr/>
        </p:nvSpPr>
        <p:spPr>
          <a:xfrm flipH="1">
            <a:off x="10147719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7"/>
          <p:cNvSpPr/>
          <p:nvPr/>
        </p:nvSpPr>
        <p:spPr>
          <a:xfrm flipH="1">
            <a:off x="34159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7"/>
          <p:cNvSpPr/>
          <p:nvPr/>
        </p:nvSpPr>
        <p:spPr>
          <a:xfrm flipH="1">
            <a:off x="6195218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7"/>
          <p:cNvSpPr/>
          <p:nvPr/>
        </p:nvSpPr>
        <p:spPr>
          <a:xfrm flipH="1">
            <a:off x="5086937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7"/>
          <p:cNvSpPr/>
          <p:nvPr/>
        </p:nvSpPr>
        <p:spPr>
          <a:xfrm>
            <a:off x="11456220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7"/>
          <p:cNvSpPr/>
          <p:nvPr/>
        </p:nvSpPr>
        <p:spPr>
          <a:xfrm>
            <a:off x="129405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7"/>
          <p:cNvSpPr/>
          <p:nvPr/>
        </p:nvSpPr>
        <p:spPr>
          <a:xfrm flipH="1">
            <a:off x="-34933" y="5578733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7"/>
          <p:cNvSpPr txBox="1">
            <a:spLocks noGrp="1"/>
          </p:cNvSpPr>
          <p:nvPr>
            <p:ph type="title"/>
          </p:nvPr>
        </p:nvSpPr>
        <p:spPr>
          <a:xfrm>
            <a:off x="960000" y="1934833"/>
            <a:ext cx="42892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7"/>
          <p:cNvSpPr txBox="1">
            <a:spLocks noGrp="1"/>
          </p:cNvSpPr>
          <p:nvPr>
            <p:ph type="subTitle" idx="1"/>
          </p:nvPr>
        </p:nvSpPr>
        <p:spPr>
          <a:xfrm>
            <a:off x="968267" y="2815500"/>
            <a:ext cx="4289200" cy="17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8067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8"/>
          <p:cNvSpPr/>
          <p:nvPr/>
        </p:nvSpPr>
        <p:spPr>
          <a:xfrm>
            <a:off x="10386586" y="45601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8"/>
          <p:cNvSpPr/>
          <p:nvPr/>
        </p:nvSpPr>
        <p:spPr>
          <a:xfrm>
            <a:off x="5421976" y="44227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8"/>
          <p:cNvSpPr/>
          <p:nvPr/>
        </p:nvSpPr>
        <p:spPr>
          <a:xfrm>
            <a:off x="35368" y="45571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8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8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8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8"/>
          <p:cNvSpPr/>
          <p:nvPr/>
        </p:nvSpPr>
        <p:spPr>
          <a:xfrm>
            <a:off x="6369290" y="49978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8"/>
          <p:cNvSpPr/>
          <p:nvPr/>
        </p:nvSpPr>
        <p:spPr>
          <a:xfrm flipH="1">
            <a:off x="7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8"/>
          <p:cNvSpPr/>
          <p:nvPr/>
        </p:nvSpPr>
        <p:spPr>
          <a:xfrm flipH="1">
            <a:off x="10162173" y="51029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18"/>
          <p:cNvSpPr/>
          <p:nvPr/>
        </p:nvSpPr>
        <p:spPr>
          <a:xfrm>
            <a:off x="-34933" y="5578733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8"/>
          <p:cNvSpPr txBox="1">
            <a:spLocks noGrp="1"/>
          </p:cNvSpPr>
          <p:nvPr>
            <p:ph type="title"/>
          </p:nvPr>
        </p:nvSpPr>
        <p:spPr>
          <a:xfrm>
            <a:off x="6411633" y="1934833"/>
            <a:ext cx="418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8"/>
          <p:cNvSpPr txBox="1">
            <a:spLocks noGrp="1"/>
          </p:cNvSpPr>
          <p:nvPr>
            <p:ph type="subTitle" idx="1"/>
          </p:nvPr>
        </p:nvSpPr>
        <p:spPr>
          <a:xfrm>
            <a:off x="6419900" y="2815500"/>
            <a:ext cx="4180800" cy="15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24588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"/>
          <p:cNvSpPr/>
          <p:nvPr/>
        </p:nvSpPr>
        <p:spPr>
          <a:xfrm>
            <a:off x="10742851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19"/>
          <p:cNvSpPr/>
          <p:nvPr/>
        </p:nvSpPr>
        <p:spPr>
          <a:xfrm>
            <a:off x="172048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9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19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19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9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19"/>
          <p:cNvSpPr txBox="1">
            <a:spLocks noGrp="1"/>
          </p:cNvSpPr>
          <p:nvPr>
            <p:ph type="subTitle" idx="1"/>
          </p:nvPr>
        </p:nvSpPr>
        <p:spPr>
          <a:xfrm>
            <a:off x="993100" y="1942333"/>
            <a:ext cx="5765600" cy="1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128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46EA-F0D3-BDD9-B558-8BC4C572C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BF9C2-1AB1-BB97-0CF4-F627B58BC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E9397-7D88-AC76-D05B-A6C8AD707D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D213A-C232-9EBF-EAB6-180639F6D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396A3-A82C-5823-58C5-7D1C999BE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83A52-6944-3EA0-773B-460E87B5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86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/>
          <p:nvPr/>
        </p:nvSpPr>
        <p:spPr>
          <a:xfrm>
            <a:off x="10742851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0"/>
          <p:cNvSpPr/>
          <p:nvPr/>
        </p:nvSpPr>
        <p:spPr>
          <a:xfrm>
            <a:off x="172048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0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0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0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20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379826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"/>
          <p:cNvSpPr/>
          <p:nvPr/>
        </p:nvSpPr>
        <p:spPr>
          <a:xfrm flipH="1">
            <a:off x="172047" y="5270724"/>
            <a:ext cx="1373176" cy="116379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1"/>
          <p:cNvSpPr/>
          <p:nvPr/>
        </p:nvSpPr>
        <p:spPr>
          <a:xfrm flipH="1">
            <a:off x="10824994" y="5144351"/>
            <a:ext cx="1291033" cy="1416540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1"/>
          <p:cNvSpPr/>
          <p:nvPr/>
        </p:nvSpPr>
        <p:spPr>
          <a:xfrm flipH="1">
            <a:off x="-101191" y="-3213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1"/>
          <p:cNvSpPr/>
          <p:nvPr/>
        </p:nvSpPr>
        <p:spPr>
          <a:xfrm flipH="1">
            <a:off x="1042087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1"/>
          <p:cNvSpPr/>
          <p:nvPr/>
        </p:nvSpPr>
        <p:spPr>
          <a:xfrm flipH="1">
            <a:off x="8253138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1"/>
          <p:cNvSpPr/>
          <p:nvPr/>
        </p:nvSpPr>
        <p:spPr>
          <a:xfrm>
            <a:off x="-34933" y="6300467"/>
            <a:ext cx="12268800" cy="55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1"/>
          <p:cNvSpPr/>
          <p:nvPr/>
        </p:nvSpPr>
        <p:spPr>
          <a:xfrm>
            <a:off x="10930432" y="1286601"/>
            <a:ext cx="1414993" cy="731679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76925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"/>
          <p:cNvSpPr/>
          <p:nvPr/>
        </p:nvSpPr>
        <p:spPr>
          <a:xfrm>
            <a:off x="817207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2"/>
          <p:cNvSpPr/>
          <p:nvPr/>
        </p:nvSpPr>
        <p:spPr>
          <a:xfrm flipH="1">
            <a:off x="-14946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2"/>
          <p:cNvSpPr/>
          <p:nvPr/>
        </p:nvSpPr>
        <p:spPr>
          <a:xfrm flipH="1">
            <a:off x="879644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2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22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22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2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2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2"/>
          <p:cNvSpPr txBox="1">
            <a:spLocks noGrp="1"/>
          </p:cNvSpPr>
          <p:nvPr>
            <p:ph type="subTitle" idx="1"/>
          </p:nvPr>
        </p:nvSpPr>
        <p:spPr>
          <a:xfrm>
            <a:off x="3999133" y="1649647"/>
            <a:ext cx="5380400" cy="37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53" name="Google Shape;253;p22"/>
          <p:cNvSpPr txBox="1">
            <a:spLocks noGrp="1"/>
          </p:cNvSpPr>
          <p:nvPr>
            <p:ph type="subTitle" idx="2"/>
          </p:nvPr>
        </p:nvSpPr>
        <p:spPr>
          <a:xfrm>
            <a:off x="3999133" y="2137775"/>
            <a:ext cx="5380400" cy="65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2"/>
          <p:cNvSpPr txBox="1">
            <a:spLocks noGrp="1"/>
          </p:cNvSpPr>
          <p:nvPr>
            <p:ph type="subTitle" idx="3"/>
          </p:nvPr>
        </p:nvSpPr>
        <p:spPr>
          <a:xfrm>
            <a:off x="3999133" y="3131413"/>
            <a:ext cx="5380400" cy="37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55" name="Google Shape;255;p22"/>
          <p:cNvSpPr txBox="1">
            <a:spLocks noGrp="1"/>
          </p:cNvSpPr>
          <p:nvPr>
            <p:ph type="subTitle" idx="4"/>
          </p:nvPr>
        </p:nvSpPr>
        <p:spPr>
          <a:xfrm>
            <a:off x="3999133" y="3619541"/>
            <a:ext cx="5380400" cy="65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2"/>
          <p:cNvSpPr txBox="1">
            <a:spLocks noGrp="1"/>
          </p:cNvSpPr>
          <p:nvPr>
            <p:ph type="subTitle" idx="5"/>
          </p:nvPr>
        </p:nvSpPr>
        <p:spPr>
          <a:xfrm>
            <a:off x="3999133" y="4613180"/>
            <a:ext cx="5380400" cy="3736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subTitle" idx="6"/>
          </p:nvPr>
        </p:nvSpPr>
        <p:spPr>
          <a:xfrm>
            <a:off x="3999133" y="5101308"/>
            <a:ext cx="5380400" cy="65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136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"/>
          <p:cNvSpPr/>
          <p:nvPr/>
        </p:nvSpPr>
        <p:spPr>
          <a:xfrm>
            <a:off x="817207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3"/>
          <p:cNvSpPr/>
          <p:nvPr/>
        </p:nvSpPr>
        <p:spPr>
          <a:xfrm flipH="1">
            <a:off x="-14946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23"/>
          <p:cNvSpPr/>
          <p:nvPr/>
        </p:nvSpPr>
        <p:spPr>
          <a:xfrm flipH="1">
            <a:off x="879644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23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23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23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3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3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3"/>
          <p:cNvSpPr txBox="1">
            <a:spLocks noGrp="1"/>
          </p:cNvSpPr>
          <p:nvPr>
            <p:ph type="subTitle" idx="1"/>
          </p:nvPr>
        </p:nvSpPr>
        <p:spPr>
          <a:xfrm>
            <a:off x="9600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69" name="Google Shape;269;p23"/>
          <p:cNvSpPr txBox="1">
            <a:spLocks noGrp="1"/>
          </p:cNvSpPr>
          <p:nvPr>
            <p:ph type="subTitle" idx="2"/>
          </p:nvPr>
        </p:nvSpPr>
        <p:spPr>
          <a:xfrm>
            <a:off x="9600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3"/>
          <p:cNvSpPr txBox="1">
            <a:spLocks noGrp="1"/>
          </p:cNvSpPr>
          <p:nvPr>
            <p:ph type="subTitle" idx="3"/>
          </p:nvPr>
        </p:nvSpPr>
        <p:spPr>
          <a:xfrm>
            <a:off x="44234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71" name="Google Shape;271;p23"/>
          <p:cNvSpPr txBox="1">
            <a:spLocks noGrp="1"/>
          </p:cNvSpPr>
          <p:nvPr>
            <p:ph type="subTitle" idx="4"/>
          </p:nvPr>
        </p:nvSpPr>
        <p:spPr>
          <a:xfrm>
            <a:off x="44234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3"/>
          <p:cNvSpPr txBox="1">
            <a:spLocks noGrp="1"/>
          </p:cNvSpPr>
          <p:nvPr>
            <p:ph type="subTitle" idx="5"/>
          </p:nvPr>
        </p:nvSpPr>
        <p:spPr>
          <a:xfrm>
            <a:off x="7886800" y="3333663"/>
            <a:ext cx="3345200" cy="426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73" name="Google Shape;273;p23"/>
          <p:cNvSpPr txBox="1">
            <a:spLocks noGrp="1"/>
          </p:cNvSpPr>
          <p:nvPr>
            <p:ph type="subTitle" idx="6"/>
          </p:nvPr>
        </p:nvSpPr>
        <p:spPr>
          <a:xfrm>
            <a:off x="7886800" y="4070483"/>
            <a:ext cx="3345200" cy="681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144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5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25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5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5"/>
          <p:cNvSpPr txBox="1">
            <a:spLocks noGrp="1"/>
          </p:cNvSpPr>
          <p:nvPr>
            <p:ph type="subTitle" idx="1"/>
          </p:nvPr>
        </p:nvSpPr>
        <p:spPr>
          <a:xfrm>
            <a:off x="3868876" y="1574433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298" name="Google Shape;298;p25"/>
          <p:cNvSpPr txBox="1">
            <a:spLocks noGrp="1"/>
          </p:cNvSpPr>
          <p:nvPr>
            <p:ph type="subTitle" idx="2"/>
          </p:nvPr>
        </p:nvSpPr>
        <p:spPr>
          <a:xfrm>
            <a:off x="3868876" y="1999633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25"/>
          <p:cNvSpPr txBox="1">
            <a:spLocks noGrp="1"/>
          </p:cNvSpPr>
          <p:nvPr>
            <p:ph type="subTitle" idx="3"/>
          </p:nvPr>
        </p:nvSpPr>
        <p:spPr>
          <a:xfrm>
            <a:off x="3868876" y="2503972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0" name="Google Shape;300;p25"/>
          <p:cNvSpPr txBox="1">
            <a:spLocks noGrp="1"/>
          </p:cNvSpPr>
          <p:nvPr>
            <p:ph type="subTitle" idx="4"/>
          </p:nvPr>
        </p:nvSpPr>
        <p:spPr>
          <a:xfrm>
            <a:off x="3868876" y="2929172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5"/>
          <p:cNvSpPr txBox="1">
            <a:spLocks noGrp="1"/>
          </p:cNvSpPr>
          <p:nvPr>
            <p:ph type="subTitle" idx="5"/>
          </p:nvPr>
        </p:nvSpPr>
        <p:spPr>
          <a:xfrm>
            <a:off x="3868876" y="3433511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2" name="Google Shape;302;p25"/>
          <p:cNvSpPr txBox="1">
            <a:spLocks noGrp="1"/>
          </p:cNvSpPr>
          <p:nvPr>
            <p:ph type="subTitle" idx="6"/>
          </p:nvPr>
        </p:nvSpPr>
        <p:spPr>
          <a:xfrm>
            <a:off x="3868876" y="3858711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25"/>
          <p:cNvSpPr txBox="1">
            <a:spLocks noGrp="1"/>
          </p:cNvSpPr>
          <p:nvPr>
            <p:ph type="subTitle" idx="7"/>
          </p:nvPr>
        </p:nvSpPr>
        <p:spPr>
          <a:xfrm>
            <a:off x="3868876" y="4363049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4" name="Google Shape;304;p25"/>
          <p:cNvSpPr txBox="1">
            <a:spLocks noGrp="1"/>
          </p:cNvSpPr>
          <p:nvPr>
            <p:ph type="subTitle" idx="8"/>
          </p:nvPr>
        </p:nvSpPr>
        <p:spPr>
          <a:xfrm>
            <a:off x="3868876" y="4788249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25"/>
          <p:cNvSpPr txBox="1">
            <a:spLocks noGrp="1"/>
          </p:cNvSpPr>
          <p:nvPr>
            <p:ph type="subTitle" idx="9"/>
          </p:nvPr>
        </p:nvSpPr>
        <p:spPr>
          <a:xfrm>
            <a:off x="3868876" y="5292588"/>
            <a:ext cx="5678800" cy="425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06" name="Google Shape;306;p25"/>
          <p:cNvSpPr txBox="1">
            <a:spLocks noGrp="1"/>
          </p:cNvSpPr>
          <p:nvPr>
            <p:ph type="subTitle" idx="13"/>
          </p:nvPr>
        </p:nvSpPr>
        <p:spPr>
          <a:xfrm>
            <a:off x="3868876" y="5717788"/>
            <a:ext cx="5678800" cy="356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5"/>
          <p:cNvSpPr/>
          <p:nvPr/>
        </p:nvSpPr>
        <p:spPr>
          <a:xfrm flipH="1">
            <a:off x="2934578" y="61267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25"/>
          <p:cNvSpPr/>
          <p:nvPr/>
        </p:nvSpPr>
        <p:spPr>
          <a:xfrm>
            <a:off x="11256111" y="61267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25"/>
          <p:cNvSpPr/>
          <p:nvPr/>
        </p:nvSpPr>
        <p:spPr>
          <a:xfrm>
            <a:off x="9800932" y="56162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25"/>
          <p:cNvSpPr/>
          <p:nvPr/>
        </p:nvSpPr>
        <p:spPr>
          <a:xfrm>
            <a:off x="-63493" y="59788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88290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26"/>
          <p:cNvSpPr txBox="1">
            <a:spLocks noGrp="1"/>
          </p:cNvSpPr>
          <p:nvPr>
            <p:ph type="subTitle" idx="1"/>
          </p:nvPr>
        </p:nvSpPr>
        <p:spPr>
          <a:xfrm>
            <a:off x="973600" y="2468667"/>
            <a:ext cx="29148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14" name="Google Shape;314;p26"/>
          <p:cNvSpPr txBox="1">
            <a:spLocks noGrp="1"/>
          </p:cNvSpPr>
          <p:nvPr>
            <p:ph type="subTitle" idx="2"/>
          </p:nvPr>
        </p:nvSpPr>
        <p:spPr>
          <a:xfrm>
            <a:off x="973600" y="2937552"/>
            <a:ext cx="29148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6"/>
          <p:cNvSpPr txBox="1">
            <a:spLocks noGrp="1"/>
          </p:cNvSpPr>
          <p:nvPr>
            <p:ph type="subTitle" idx="3"/>
          </p:nvPr>
        </p:nvSpPr>
        <p:spPr>
          <a:xfrm>
            <a:off x="973600" y="4717700"/>
            <a:ext cx="29148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16" name="Google Shape;316;p26"/>
          <p:cNvSpPr txBox="1">
            <a:spLocks noGrp="1"/>
          </p:cNvSpPr>
          <p:nvPr>
            <p:ph type="subTitle" idx="4"/>
          </p:nvPr>
        </p:nvSpPr>
        <p:spPr>
          <a:xfrm>
            <a:off x="973600" y="5186585"/>
            <a:ext cx="29148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26"/>
          <p:cNvSpPr/>
          <p:nvPr/>
        </p:nvSpPr>
        <p:spPr>
          <a:xfrm flipH="1">
            <a:off x="-919291" y="3068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26"/>
          <p:cNvSpPr/>
          <p:nvPr/>
        </p:nvSpPr>
        <p:spPr>
          <a:xfrm>
            <a:off x="8253138" y="1849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26"/>
          <p:cNvSpPr/>
          <p:nvPr/>
        </p:nvSpPr>
        <p:spPr>
          <a:xfrm>
            <a:off x="9650729" y="781316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26"/>
          <p:cNvSpPr/>
          <p:nvPr/>
        </p:nvSpPr>
        <p:spPr>
          <a:xfrm>
            <a:off x="-6349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26"/>
          <p:cNvSpPr/>
          <p:nvPr/>
        </p:nvSpPr>
        <p:spPr>
          <a:xfrm>
            <a:off x="1125611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6"/>
          <p:cNvSpPr/>
          <p:nvPr/>
        </p:nvSpPr>
        <p:spPr>
          <a:xfrm>
            <a:off x="-38395" y="5969867"/>
            <a:ext cx="12268800" cy="127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26"/>
          <p:cNvSpPr txBox="1">
            <a:spLocks noGrp="1"/>
          </p:cNvSpPr>
          <p:nvPr>
            <p:ph type="subTitle" idx="5"/>
          </p:nvPr>
        </p:nvSpPr>
        <p:spPr>
          <a:xfrm>
            <a:off x="4631784" y="2468667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24" name="Google Shape;324;p26"/>
          <p:cNvSpPr txBox="1">
            <a:spLocks noGrp="1"/>
          </p:cNvSpPr>
          <p:nvPr>
            <p:ph type="subTitle" idx="6"/>
          </p:nvPr>
        </p:nvSpPr>
        <p:spPr>
          <a:xfrm>
            <a:off x="4631817" y="2937552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6"/>
          <p:cNvSpPr txBox="1">
            <a:spLocks noGrp="1"/>
          </p:cNvSpPr>
          <p:nvPr>
            <p:ph type="subTitle" idx="7"/>
          </p:nvPr>
        </p:nvSpPr>
        <p:spPr>
          <a:xfrm>
            <a:off x="4631817" y="4717700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26" name="Google Shape;326;p26"/>
          <p:cNvSpPr txBox="1">
            <a:spLocks noGrp="1"/>
          </p:cNvSpPr>
          <p:nvPr>
            <p:ph type="subTitle" idx="8"/>
          </p:nvPr>
        </p:nvSpPr>
        <p:spPr>
          <a:xfrm>
            <a:off x="4631817" y="5186585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6"/>
          <p:cNvSpPr txBox="1">
            <a:spLocks noGrp="1"/>
          </p:cNvSpPr>
          <p:nvPr>
            <p:ph type="subTitle" idx="9"/>
          </p:nvPr>
        </p:nvSpPr>
        <p:spPr>
          <a:xfrm>
            <a:off x="8292141" y="2468667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28" name="Google Shape;328;p26"/>
          <p:cNvSpPr txBox="1">
            <a:spLocks noGrp="1"/>
          </p:cNvSpPr>
          <p:nvPr>
            <p:ph type="subTitle" idx="13"/>
          </p:nvPr>
        </p:nvSpPr>
        <p:spPr>
          <a:xfrm>
            <a:off x="8292141" y="2937552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6"/>
          <p:cNvSpPr txBox="1">
            <a:spLocks noGrp="1"/>
          </p:cNvSpPr>
          <p:nvPr>
            <p:ph type="subTitle" idx="14"/>
          </p:nvPr>
        </p:nvSpPr>
        <p:spPr>
          <a:xfrm>
            <a:off x="8292141" y="4717700"/>
            <a:ext cx="2928400" cy="394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30" name="Google Shape;330;p26"/>
          <p:cNvSpPr txBox="1">
            <a:spLocks noGrp="1"/>
          </p:cNvSpPr>
          <p:nvPr>
            <p:ph type="subTitle" idx="15"/>
          </p:nvPr>
        </p:nvSpPr>
        <p:spPr>
          <a:xfrm>
            <a:off x="8292141" y="5186585"/>
            <a:ext cx="2928400" cy="690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7823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7"/>
          <p:cNvSpPr/>
          <p:nvPr/>
        </p:nvSpPr>
        <p:spPr>
          <a:xfrm>
            <a:off x="8184754" y="6151232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27"/>
          <p:cNvSpPr/>
          <p:nvPr/>
        </p:nvSpPr>
        <p:spPr>
          <a:xfrm flipH="1">
            <a:off x="-136779" y="6151232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7"/>
          <p:cNvSpPr/>
          <p:nvPr/>
        </p:nvSpPr>
        <p:spPr>
          <a:xfrm flipH="1">
            <a:off x="892335" y="5640732"/>
            <a:ext cx="1227117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7"/>
          <p:cNvSpPr/>
          <p:nvPr/>
        </p:nvSpPr>
        <p:spPr>
          <a:xfrm flipH="1">
            <a:off x="9391652" y="6003365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7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7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7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7"/>
          <p:cNvSpPr txBox="1">
            <a:spLocks noGrp="1"/>
          </p:cNvSpPr>
          <p:nvPr>
            <p:ph type="subTitle" idx="1"/>
          </p:nvPr>
        </p:nvSpPr>
        <p:spPr>
          <a:xfrm>
            <a:off x="951500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1" name="Google Shape;341;p27"/>
          <p:cNvSpPr txBox="1">
            <a:spLocks noGrp="1"/>
          </p:cNvSpPr>
          <p:nvPr>
            <p:ph type="subTitle" idx="2"/>
          </p:nvPr>
        </p:nvSpPr>
        <p:spPr>
          <a:xfrm>
            <a:off x="951500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7"/>
          <p:cNvSpPr txBox="1">
            <a:spLocks noGrp="1"/>
          </p:cNvSpPr>
          <p:nvPr>
            <p:ph type="subTitle" idx="3"/>
          </p:nvPr>
        </p:nvSpPr>
        <p:spPr>
          <a:xfrm>
            <a:off x="951500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3" name="Google Shape;343;p27"/>
          <p:cNvSpPr txBox="1">
            <a:spLocks noGrp="1"/>
          </p:cNvSpPr>
          <p:nvPr>
            <p:ph type="subTitle" idx="4"/>
          </p:nvPr>
        </p:nvSpPr>
        <p:spPr>
          <a:xfrm>
            <a:off x="951500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27"/>
          <p:cNvSpPr txBox="1">
            <a:spLocks noGrp="1"/>
          </p:cNvSpPr>
          <p:nvPr>
            <p:ph type="subTitle" idx="5"/>
          </p:nvPr>
        </p:nvSpPr>
        <p:spPr>
          <a:xfrm>
            <a:off x="3551067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5" name="Google Shape;345;p27"/>
          <p:cNvSpPr txBox="1">
            <a:spLocks noGrp="1"/>
          </p:cNvSpPr>
          <p:nvPr>
            <p:ph type="subTitle" idx="6"/>
          </p:nvPr>
        </p:nvSpPr>
        <p:spPr>
          <a:xfrm>
            <a:off x="3551063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27"/>
          <p:cNvSpPr txBox="1">
            <a:spLocks noGrp="1"/>
          </p:cNvSpPr>
          <p:nvPr>
            <p:ph type="subTitle" idx="7"/>
          </p:nvPr>
        </p:nvSpPr>
        <p:spPr>
          <a:xfrm>
            <a:off x="3551067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7" name="Google Shape;347;p27"/>
          <p:cNvSpPr txBox="1">
            <a:spLocks noGrp="1"/>
          </p:cNvSpPr>
          <p:nvPr>
            <p:ph type="subTitle" idx="8"/>
          </p:nvPr>
        </p:nvSpPr>
        <p:spPr>
          <a:xfrm>
            <a:off x="3551063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27"/>
          <p:cNvSpPr txBox="1">
            <a:spLocks noGrp="1"/>
          </p:cNvSpPr>
          <p:nvPr>
            <p:ph type="subTitle" idx="9"/>
          </p:nvPr>
        </p:nvSpPr>
        <p:spPr>
          <a:xfrm>
            <a:off x="6150632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49" name="Google Shape;349;p27"/>
          <p:cNvSpPr txBox="1">
            <a:spLocks noGrp="1"/>
          </p:cNvSpPr>
          <p:nvPr>
            <p:ph type="subTitle" idx="13"/>
          </p:nvPr>
        </p:nvSpPr>
        <p:spPr>
          <a:xfrm>
            <a:off x="6150624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27"/>
          <p:cNvSpPr txBox="1">
            <a:spLocks noGrp="1"/>
          </p:cNvSpPr>
          <p:nvPr>
            <p:ph type="subTitle" idx="14"/>
          </p:nvPr>
        </p:nvSpPr>
        <p:spPr>
          <a:xfrm>
            <a:off x="6150632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1" name="Google Shape;351;p27"/>
          <p:cNvSpPr txBox="1">
            <a:spLocks noGrp="1"/>
          </p:cNvSpPr>
          <p:nvPr>
            <p:ph type="subTitle" idx="15"/>
          </p:nvPr>
        </p:nvSpPr>
        <p:spPr>
          <a:xfrm>
            <a:off x="6150624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7"/>
          <p:cNvSpPr txBox="1">
            <a:spLocks noGrp="1"/>
          </p:cNvSpPr>
          <p:nvPr>
            <p:ph type="subTitle" idx="16"/>
          </p:nvPr>
        </p:nvSpPr>
        <p:spPr>
          <a:xfrm>
            <a:off x="8750216" y="3035767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3" name="Google Shape;353;p27"/>
          <p:cNvSpPr txBox="1">
            <a:spLocks noGrp="1"/>
          </p:cNvSpPr>
          <p:nvPr>
            <p:ph type="subTitle" idx="17"/>
          </p:nvPr>
        </p:nvSpPr>
        <p:spPr>
          <a:xfrm>
            <a:off x="8750204" y="2222900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7"/>
          <p:cNvSpPr txBox="1">
            <a:spLocks noGrp="1"/>
          </p:cNvSpPr>
          <p:nvPr>
            <p:ph type="subTitle" idx="18"/>
          </p:nvPr>
        </p:nvSpPr>
        <p:spPr>
          <a:xfrm>
            <a:off x="8750216" y="4944499"/>
            <a:ext cx="2473200" cy="5692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55" name="Google Shape;355;p27"/>
          <p:cNvSpPr txBox="1">
            <a:spLocks noGrp="1"/>
          </p:cNvSpPr>
          <p:nvPr>
            <p:ph type="subTitle" idx="19"/>
          </p:nvPr>
        </p:nvSpPr>
        <p:spPr>
          <a:xfrm>
            <a:off x="8750204" y="4131635"/>
            <a:ext cx="2473200" cy="684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9483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8"/>
          <p:cNvSpPr/>
          <p:nvPr/>
        </p:nvSpPr>
        <p:spPr>
          <a:xfrm flipH="1">
            <a:off x="-149461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8"/>
          <p:cNvSpPr/>
          <p:nvPr/>
        </p:nvSpPr>
        <p:spPr>
          <a:xfrm flipH="1">
            <a:off x="9378971" y="5176498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8"/>
          <p:cNvSpPr/>
          <p:nvPr/>
        </p:nvSpPr>
        <p:spPr>
          <a:xfrm>
            <a:off x="3939907" y="53805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8"/>
          <p:cNvSpPr/>
          <p:nvPr/>
        </p:nvSpPr>
        <p:spPr>
          <a:xfrm flipH="1">
            <a:off x="7" y="54856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8"/>
          <p:cNvSpPr/>
          <p:nvPr/>
        </p:nvSpPr>
        <p:spPr>
          <a:xfrm flipH="1">
            <a:off x="10162173" y="54856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8"/>
          <p:cNvSpPr/>
          <p:nvPr/>
        </p:nvSpPr>
        <p:spPr>
          <a:xfrm>
            <a:off x="8172073" y="5324365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8"/>
          <p:cNvSpPr/>
          <p:nvPr/>
        </p:nvSpPr>
        <p:spPr>
          <a:xfrm flipH="1">
            <a:off x="879644" y="4813875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8"/>
          <p:cNvSpPr/>
          <p:nvPr/>
        </p:nvSpPr>
        <p:spPr>
          <a:xfrm flipH="1">
            <a:off x="-34933" y="5969867"/>
            <a:ext cx="12268800" cy="1279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8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8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8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8"/>
          <p:cNvSpPr txBox="1">
            <a:spLocks noGrp="1"/>
          </p:cNvSpPr>
          <p:nvPr>
            <p:ph type="subTitle" idx="1"/>
          </p:nvPr>
        </p:nvSpPr>
        <p:spPr>
          <a:xfrm>
            <a:off x="5451717" y="1273996"/>
            <a:ext cx="4962000" cy="39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69" name="Google Shape;369;p28"/>
          <p:cNvSpPr txBox="1">
            <a:spLocks noGrp="1"/>
          </p:cNvSpPr>
          <p:nvPr>
            <p:ph type="subTitle" idx="2"/>
          </p:nvPr>
        </p:nvSpPr>
        <p:spPr>
          <a:xfrm>
            <a:off x="5451717" y="1742357"/>
            <a:ext cx="4962000" cy="708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28"/>
          <p:cNvSpPr txBox="1">
            <a:spLocks noGrp="1"/>
          </p:cNvSpPr>
          <p:nvPr>
            <p:ph type="title" hasCustomPrompt="1"/>
          </p:nvPr>
        </p:nvSpPr>
        <p:spPr>
          <a:xfrm>
            <a:off x="1444401" y="1358167"/>
            <a:ext cx="3674400" cy="1044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71" name="Google Shape;371;p28"/>
          <p:cNvSpPr txBox="1">
            <a:spLocks noGrp="1"/>
          </p:cNvSpPr>
          <p:nvPr>
            <p:ph type="subTitle" idx="3"/>
          </p:nvPr>
        </p:nvSpPr>
        <p:spPr>
          <a:xfrm>
            <a:off x="5451717" y="2710567"/>
            <a:ext cx="4962000" cy="39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72" name="Google Shape;372;p28"/>
          <p:cNvSpPr txBox="1">
            <a:spLocks noGrp="1"/>
          </p:cNvSpPr>
          <p:nvPr>
            <p:ph type="subTitle" idx="4"/>
          </p:nvPr>
        </p:nvSpPr>
        <p:spPr>
          <a:xfrm>
            <a:off x="5451717" y="3178940"/>
            <a:ext cx="4962000" cy="708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8"/>
          <p:cNvSpPr txBox="1">
            <a:spLocks noGrp="1"/>
          </p:cNvSpPr>
          <p:nvPr>
            <p:ph type="title" idx="5" hasCustomPrompt="1"/>
          </p:nvPr>
        </p:nvSpPr>
        <p:spPr>
          <a:xfrm>
            <a:off x="1444401" y="2794733"/>
            <a:ext cx="3674400" cy="1044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74" name="Google Shape;374;p28"/>
          <p:cNvSpPr txBox="1">
            <a:spLocks noGrp="1"/>
          </p:cNvSpPr>
          <p:nvPr>
            <p:ph type="subTitle" idx="6"/>
          </p:nvPr>
        </p:nvSpPr>
        <p:spPr>
          <a:xfrm>
            <a:off x="5451717" y="4147133"/>
            <a:ext cx="4962000" cy="39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75" name="Google Shape;375;p28"/>
          <p:cNvSpPr txBox="1">
            <a:spLocks noGrp="1"/>
          </p:cNvSpPr>
          <p:nvPr>
            <p:ph type="subTitle" idx="7"/>
          </p:nvPr>
        </p:nvSpPr>
        <p:spPr>
          <a:xfrm>
            <a:off x="5451717" y="4615507"/>
            <a:ext cx="4962000" cy="708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8"/>
          <p:cNvSpPr txBox="1">
            <a:spLocks noGrp="1"/>
          </p:cNvSpPr>
          <p:nvPr>
            <p:ph type="title" idx="8" hasCustomPrompt="1"/>
          </p:nvPr>
        </p:nvSpPr>
        <p:spPr>
          <a:xfrm>
            <a:off x="1444401" y="4231299"/>
            <a:ext cx="3674400" cy="10440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165357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9"/>
          <p:cNvSpPr/>
          <p:nvPr/>
        </p:nvSpPr>
        <p:spPr>
          <a:xfrm flipH="1">
            <a:off x="2848610" y="6131699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29"/>
          <p:cNvSpPr/>
          <p:nvPr/>
        </p:nvSpPr>
        <p:spPr>
          <a:xfrm>
            <a:off x="11170143" y="6131699"/>
            <a:ext cx="977756" cy="828688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9"/>
          <p:cNvSpPr/>
          <p:nvPr/>
        </p:nvSpPr>
        <p:spPr>
          <a:xfrm>
            <a:off x="9714964" y="5621208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9"/>
          <p:cNvSpPr/>
          <p:nvPr/>
        </p:nvSpPr>
        <p:spPr>
          <a:xfrm>
            <a:off x="-149461" y="5983831"/>
            <a:ext cx="2768928" cy="207256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9"/>
          <p:cNvSpPr/>
          <p:nvPr/>
        </p:nvSpPr>
        <p:spPr>
          <a:xfrm>
            <a:off x="-341324" y="-260404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9"/>
          <p:cNvSpPr/>
          <p:nvPr/>
        </p:nvSpPr>
        <p:spPr>
          <a:xfrm>
            <a:off x="11011638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9"/>
          <p:cNvSpPr/>
          <p:nvPr/>
        </p:nvSpPr>
        <p:spPr>
          <a:xfrm>
            <a:off x="9458062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9"/>
          <p:cNvSpPr txBox="1">
            <a:spLocks noGrp="1"/>
          </p:cNvSpPr>
          <p:nvPr>
            <p:ph type="subTitle" idx="1"/>
          </p:nvPr>
        </p:nvSpPr>
        <p:spPr>
          <a:xfrm>
            <a:off x="960000" y="2898695"/>
            <a:ext cx="3345200" cy="40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87" name="Google Shape;387;p29"/>
          <p:cNvSpPr txBox="1">
            <a:spLocks noGrp="1"/>
          </p:cNvSpPr>
          <p:nvPr>
            <p:ph type="subTitle" idx="2"/>
          </p:nvPr>
        </p:nvSpPr>
        <p:spPr>
          <a:xfrm>
            <a:off x="960000" y="3383500"/>
            <a:ext cx="3345200" cy="1000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29"/>
          <p:cNvSpPr txBox="1">
            <a:spLocks noGrp="1"/>
          </p:cNvSpPr>
          <p:nvPr>
            <p:ph type="subTitle" idx="3"/>
          </p:nvPr>
        </p:nvSpPr>
        <p:spPr>
          <a:xfrm>
            <a:off x="4423400" y="2898695"/>
            <a:ext cx="3345200" cy="40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89" name="Google Shape;389;p29"/>
          <p:cNvSpPr txBox="1">
            <a:spLocks noGrp="1"/>
          </p:cNvSpPr>
          <p:nvPr>
            <p:ph type="subTitle" idx="4"/>
          </p:nvPr>
        </p:nvSpPr>
        <p:spPr>
          <a:xfrm>
            <a:off x="4423400" y="3383500"/>
            <a:ext cx="3345200" cy="1000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9"/>
          <p:cNvSpPr txBox="1">
            <a:spLocks noGrp="1"/>
          </p:cNvSpPr>
          <p:nvPr>
            <p:ph type="subTitle" idx="5"/>
          </p:nvPr>
        </p:nvSpPr>
        <p:spPr>
          <a:xfrm>
            <a:off x="7886800" y="2898695"/>
            <a:ext cx="3345200" cy="406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91" name="Google Shape;391;p29"/>
          <p:cNvSpPr txBox="1">
            <a:spLocks noGrp="1"/>
          </p:cNvSpPr>
          <p:nvPr>
            <p:ph type="subTitle" idx="6"/>
          </p:nvPr>
        </p:nvSpPr>
        <p:spPr>
          <a:xfrm>
            <a:off x="7886800" y="3383500"/>
            <a:ext cx="3345200" cy="1000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29"/>
          <p:cNvSpPr txBox="1">
            <a:spLocks noGrp="1"/>
          </p:cNvSpPr>
          <p:nvPr>
            <p:ph type="title" idx="7" hasCustomPrompt="1"/>
          </p:nvPr>
        </p:nvSpPr>
        <p:spPr>
          <a:xfrm>
            <a:off x="1248200" y="5211695"/>
            <a:ext cx="2768800" cy="85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7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3" name="Google Shape;393;p29"/>
          <p:cNvSpPr txBox="1">
            <a:spLocks noGrp="1"/>
          </p:cNvSpPr>
          <p:nvPr>
            <p:ph type="title" idx="8" hasCustomPrompt="1"/>
          </p:nvPr>
        </p:nvSpPr>
        <p:spPr>
          <a:xfrm>
            <a:off x="4711600" y="5211695"/>
            <a:ext cx="2768800" cy="85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7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4" name="Google Shape;394;p29"/>
          <p:cNvSpPr txBox="1">
            <a:spLocks noGrp="1"/>
          </p:cNvSpPr>
          <p:nvPr>
            <p:ph type="title" idx="9" hasCustomPrompt="1"/>
          </p:nvPr>
        </p:nvSpPr>
        <p:spPr>
          <a:xfrm>
            <a:off x="8175000" y="5211695"/>
            <a:ext cx="2768800" cy="8568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7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17320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0"/>
          <p:cNvSpPr/>
          <p:nvPr/>
        </p:nvSpPr>
        <p:spPr>
          <a:xfrm>
            <a:off x="10386586" y="4375424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30"/>
          <p:cNvSpPr/>
          <p:nvPr/>
        </p:nvSpPr>
        <p:spPr>
          <a:xfrm>
            <a:off x="2992594" y="4238008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30"/>
          <p:cNvSpPr/>
          <p:nvPr/>
        </p:nvSpPr>
        <p:spPr>
          <a:xfrm>
            <a:off x="35368" y="4372442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30"/>
          <p:cNvSpPr/>
          <p:nvPr/>
        </p:nvSpPr>
        <p:spPr>
          <a:xfrm>
            <a:off x="131543" y="1686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30"/>
          <p:cNvSpPr/>
          <p:nvPr/>
        </p:nvSpPr>
        <p:spPr>
          <a:xfrm>
            <a:off x="10162171" y="2295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30"/>
          <p:cNvSpPr/>
          <p:nvPr/>
        </p:nvSpPr>
        <p:spPr>
          <a:xfrm>
            <a:off x="3538396" y="229583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30"/>
          <p:cNvSpPr/>
          <p:nvPr/>
        </p:nvSpPr>
        <p:spPr>
          <a:xfrm>
            <a:off x="3939907" y="4813081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30"/>
          <p:cNvSpPr/>
          <p:nvPr/>
        </p:nvSpPr>
        <p:spPr>
          <a:xfrm flipH="1">
            <a:off x="7" y="4918181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30"/>
          <p:cNvSpPr/>
          <p:nvPr/>
        </p:nvSpPr>
        <p:spPr>
          <a:xfrm flipH="1">
            <a:off x="10162173" y="4918181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30"/>
          <p:cNvSpPr/>
          <p:nvPr/>
        </p:nvSpPr>
        <p:spPr>
          <a:xfrm>
            <a:off x="-34933" y="5394000"/>
            <a:ext cx="12268800" cy="154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30"/>
          <p:cNvSpPr txBox="1">
            <a:spLocks noGrp="1"/>
          </p:cNvSpPr>
          <p:nvPr>
            <p:ph type="title"/>
          </p:nvPr>
        </p:nvSpPr>
        <p:spPr>
          <a:xfrm>
            <a:off x="963967" y="842133"/>
            <a:ext cx="6215200" cy="1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07" name="Google Shape;407;p30"/>
          <p:cNvSpPr txBox="1"/>
          <p:nvPr/>
        </p:nvSpPr>
        <p:spPr>
          <a:xfrm>
            <a:off x="960000" y="5402167"/>
            <a:ext cx="5776400" cy="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, and includes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b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 </a:t>
            </a:r>
            <a:r>
              <a:rPr lang="en" sz="1333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Encode Sans"/>
                <a:ea typeface="Encode Sans"/>
                <a:cs typeface="Encode Sans"/>
                <a:sym typeface="Encode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408" name="Google Shape;408;p30"/>
          <p:cNvSpPr txBox="1">
            <a:spLocks noGrp="1"/>
          </p:cNvSpPr>
          <p:nvPr>
            <p:ph type="subTitle" idx="1"/>
          </p:nvPr>
        </p:nvSpPr>
        <p:spPr>
          <a:xfrm>
            <a:off x="960000" y="2216937"/>
            <a:ext cx="6252400" cy="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solidFill>
                  <a:schemeClr val="accent6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667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409" name="Google Shape;409;p30"/>
          <p:cNvSpPr txBox="1">
            <a:spLocks noGrp="1"/>
          </p:cNvSpPr>
          <p:nvPr>
            <p:ph type="subTitle" idx="2"/>
          </p:nvPr>
        </p:nvSpPr>
        <p:spPr>
          <a:xfrm>
            <a:off x="960000" y="2796195"/>
            <a:ext cx="6252400" cy="12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8969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7F156-F571-B12E-9805-820EC915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4D130-B504-CD41-69EF-9E5704985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60FB4-6A53-F590-DDF5-6E544CE243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B842DB-6BBF-6DBD-272C-32FD96FCA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782252-CE99-A3AF-055B-DF0FAEB489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55AEEC-F3A8-489A-516A-99BD571F2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F50228-CB69-36C9-D8F7-99712288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67CA8A-8265-8883-99F8-CE659339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06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34933" y="5394000"/>
            <a:ext cx="12268800" cy="1540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1"/>
          <p:cNvSpPr/>
          <p:nvPr/>
        </p:nvSpPr>
        <p:spPr>
          <a:xfrm flipH="1">
            <a:off x="-341323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31"/>
          <p:cNvSpPr/>
          <p:nvPr/>
        </p:nvSpPr>
        <p:spPr>
          <a:xfrm flipH="1">
            <a:off x="442103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31"/>
          <p:cNvSpPr/>
          <p:nvPr/>
        </p:nvSpPr>
        <p:spPr>
          <a:xfrm>
            <a:off x="10496819" y="5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31"/>
          <p:cNvSpPr/>
          <p:nvPr/>
        </p:nvSpPr>
        <p:spPr>
          <a:xfrm>
            <a:off x="8965410" y="8765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39054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10386586" y="5835657"/>
            <a:ext cx="1493145" cy="1265472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32"/>
          <p:cNvSpPr/>
          <p:nvPr/>
        </p:nvSpPr>
        <p:spPr>
          <a:xfrm>
            <a:off x="2992594" y="5698241"/>
            <a:ext cx="1403829" cy="1540304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32"/>
          <p:cNvSpPr/>
          <p:nvPr/>
        </p:nvSpPr>
        <p:spPr>
          <a:xfrm>
            <a:off x="35368" y="5832675"/>
            <a:ext cx="2111993" cy="1580836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2"/>
          <p:cNvSpPr/>
          <p:nvPr/>
        </p:nvSpPr>
        <p:spPr>
          <a:xfrm>
            <a:off x="3939907" y="62733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2"/>
          <p:cNvSpPr/>
          <p:nvPr/>
        </p:nvSpPr>
        <p:spPr>
          <a:xfrm flipH="1">
            <a:off x="7" y="63784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32"/>
          <p:cNvSpPr/>
          <p:nvPr/>
        </p:nvSpPr>
        <p:spPr>
          <a:xfrm flipH="1">
            <a:off x="10162173" y="6378414"/>
            <a:ext cx="742707" cy="629473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32"/>
          <p:cNvSpPr/>
          <p:nvPr/>
        </p:nvSpPr>
        <p:spPr>
          <a:xfrm flipH="1">
            <a:off x="9960071" y="232197"/>
            <a:ext cx="1919672" cy="110259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32"/>
          <p:cNvSpPr/>
          <p:nvPr/>
        </p:nvSpPr>
        <p:spPr>
          <a:xfrm flipH="1">
            <a:off x="-341323" y="1418372"/>
            <a:ext cx="1695172" cy="876523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32"/>
          <p:cNvSpPr/>
          <p:nvPr/>
        </p:nvSpPr>
        <p:spPr>
          <a:xfrm flipH="1">
            <a:off x="442103" y="115750"/>
            <a:ext cx="2465321" cy="1416525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6750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30572-B42F-B58A-3227-BF81F03CE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023F3-794F-A353-1BA9-F8145CFE3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E3DC3-8E16-1F54-3C49-C89CEA386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A7788-243D-D322-4CC8-48365085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1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7383B-8B16-0296-7621-C143FD88A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1574BF-12B8-B813-4692-96593538D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F2DA8-FED2-897F-5EE1-6FDAED3A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6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D3F77-4CAC-81C9-5EFB-E654DA05A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1FFF9-627A-1E7F-D092-3ED9F7E45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E79B4-5FA4-82E5-16DE-13A30B20A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E9FB2-E48F-5C4B-7AA2-F9A2EC40B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F95DD-C171-44B1-91BD-76938F95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867DB-5375-7777-2924-2CDA5E15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12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B2C56-5870-E473-2EF1-C426214B2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AA4D7-A82D-E9F9-A643-B01D9718B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EE6E1-678E-8CFE-1D80-90B1301CF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AF10E-D5AB-511F-ABAF-7CDE287C4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9795E-48CF-4A67-20F8-3F16AAFA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AE034F-1030-43F0-FEE5-6A6EBC0BD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77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A143B-E162-7B2C-A1CC-CF4F6DE82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D4F0F-4360-9CCF-6747-AAC35FCD1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69216-DB40-D3F2-DE48-19A3B3FB4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8965A-8944-408D-8312-375423D4240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9079A-48D6-D1D5-6945-8BBEE9629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94B8B-84CC-C962-B179-8D411395D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3AB0D-5D62-4E36-9DE5-6D086C81C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0845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42060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3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9.xml"/><Relationship Id="rId7" Type="http://schemas.openxmlformats.org/officeDocument/2006/relationships/slide" Target="slide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382573" y="1441976"/>
            <a:ext cx="11447066" cy="44357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669851" y="1842884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5: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1074719" y="4134169"/>
            <a:ext cx="661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 Boxing (George Foreman)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A0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hlinkClick r:id="rId3" action="ppaction://hlinksldjump"/>
            <a:extLst>
              <a:ext uri="{FF2B5EF4-FFF2-40B4-BE49-F238E27FC236}">
                <a16:creationId xmlns:a16="http://schemas.microsoft.com/office/drawing/2014/main" id="{67BEE04F-C538-BDD8-0C68-30B32016C5C6}"/>
              </a:ext>
            </a:extLst>
          </p:cNvPr>
          <p:cNvSpPr txBox="1"/>
          <p:nvPr/>
        </p:nvSpPr>
        <p:spPr>
          <a:xfrm>
            <a:off x="9856381" y="60466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pic>
        <p:nvPicPr>
          <p:cNvPr id="5" name="image2.jpg" descr="Kết quả hình ảnh cho george foreman">
            <a:extLst>
              <a:ext uri="{FF2B5EF4-FFF2-40B4-BE49-F238E27FC236}">
                <a16:creationId xmlns:a16="http://schemas.microsoft.com/office/drawing/2014/main" id="{12F6F5DA-3861-5B07-A643-69ABD4144BB4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816931" y="2427659"/>
            <a:ext cx="4251860" cy="2662439"/>
          </a:xfrm>
          <a:prstGeom prst="roundRect">
            <a:avLst/>
          </a:prstGeom>
          <a:ln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9607A4-8996-FDBE-7CF7-292B06DB71D7}"/>
              </a:ext>
            </a:extLst>
          </p:cNvPr>
          <p:cNvSpPr txBox="1"/>
          <p:nvPr/>
        </p:nvSpPr>
        <p:spPr>
          <a:xfrm>
            <a:off x="404034" y="2641453"/>
            <a:ext cx="6390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the correct name of sport which he plays</a:t>
            </a:r>
          </a:p>
        </p:txBody>
      </p:sp>
    </p:spTree>
    <p:extLst>
      <p:ext uri="{BB962C8B-B14F-4D97-AF65-F5344CB8AC3E}">
        <p14:creationId xmlns:p14="http://schemas.microsoft.com/office/powerpoint/2010/main" val="6896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5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400" dirty="0">
                <a:solidFill>
                  <a:schemeClr val="dk1"/>
                </a:solidFill>
              </a:rPr>
              <a:t>I. LISTENING</a:t>
            </a:r>
            <a:endParaRPr sz="5733" dirty="0">
              <a:solidFill>
                <a:schemeClr val="dk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88A8B-502C-CC21-3A9F-0D4B5040F5E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3FCC8F66-789D-E8D0-C190-1FB310F1926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F7077B28-904F-E45F-BC73-91FC6DD5A7D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A8FC1124-D347-D8A3-D994-1FAE445CB08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5B59AA-E8D5-ABFB-B465-216FAE7D9432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45149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051F8787-128C-DE25-BD77-156A24E3D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25" y="1643107"/>
            <a:ext cx="4795283" cy="427031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619815" y="802252"/>
            <a:ext cx="10933643" cy="6442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B7D809D3-98F8-CA27-5F9A-DDBBF2F0D593}"/>
              </a:ext>
            </a:extLst>
          </p:cNvPr>
          <p:cNvSpPr/>
          <p:nvPr/>
        </p:nvSpPr>
        <p:spPr>
          <a:xfrm>
            <a:off x="982479" y="92075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E9729-14E3-6D56-A83B-C3897D98AA37}"/>
              </a:ext>
            </a:extLst>
          </p:cNvPr>
          <p:cNvSpPr txBox="1"/>
          <p:nvPr/>
        </p:nvSpPr>
        <p:spPr>
          <a:xfrm>
            <a:off x="1485085" y="863573"/>
            <a:ext cx="97772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to the passages. Who are they about?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A7B863-CB77-0483-B528-0F5AB36F1A18}"/>
              </a:ext>
            </a:extLst>
          </p:cNvPr>
          <p:cNvSpPr txBox="1"/>
          <p:nvPr/>
        </p:nvSpPr>
        <p:spPr>
          <a:xfrm>
            <a:off x="1035265" y="8026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1C0364-675D-67B5-B1F6-04271703ADF7}"/>
              </a:ext>
            </a:extLst>
          </p:cNvPr>
          <p:cNvSpPr txBox="1"/>
          <p:nvPr/>
        </p:nvSpPr>
        <p:spPr>
          <a:xfrm>
            <a:off x="729957" y="2553595"/>
            <a:ext cx="7157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5A0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They are talking about Hai and Alice.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A0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B2_12">
            <a:hlinkClick r:id="" action="ppaction://media"/>
            <a:extLst>
              <a:ext uri="{FF2B5EF4-FFF2-40B4-BE49-F238E27FC236}">
                <a16:creationId xmlns:a16="http://schemas.microsoft.com/office/drawing/2014/main" id="{D797ABFC-9506-6AC2-3910-C5CCB5C454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7138" y="723797"/>
            <a:ext cx="777039" cy="77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6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07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544407" y="1209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547898" y="675056"/>
            <a:ext cx="10933643" cy="8444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B7D809D3-98F8-CA27-5F9A-DDBBF2F0D593}"/>
              </a:ext>
            </a:extLst>
          </p:cNvPr>
          <p:cNvSpPr/>
          <p:nvPr/>
        </p:nvSpPr>
        <p:spPr>
          <a:xfrm>
            <a:off x="982479" y="84633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E9729-14E3-6D56-A83B-C3897D98AA37}"/>
              </a:ext>
            </a:extLst>
          </p:cNvPr>
          <p:cNvSpPr txBox="1"/>
          <p:nvPr/>
        </p:nvSpPr>
        <p:spPr>
          <a:xfrm>
            <a:off x="1485085" y="661550"/>
            <a:ext cx="9777221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to the passages again. </a:t>
            </a:r>
            <a:r>
              <a:rPr lang="en-SG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Then tick (✔) T (True) or F (False) for each sentence.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A7B863-CB77-0483-B528-0F5AB36F1A18}"/>
              </a:ext>
            </a:extLst>
          </p:cNvPr>
          <p:cNvSpPr txBox="1"/>
          <p:nvPr/>
        </p:nvSpPr>
        <p:spPr>
          <a:xfrm>
            <a:off x="1035265" y="7281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1" name="B2_13">
            <a:hlinkClick r:id="" action="ppaction://media"/>
            <a:extLst>
              <a:ext uri="{FF2B5EF4-FFF2-40B4-BE49-F238E27FC236}">
                <a16:creationId xmlns:a16="http://schemas.microsoft.com/office/drawing/2014/main" id="{05B0CE13-85AB-0E7E-D56E-46CA3279D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0525" y="1673700"/>
            <a:ext cx="703095" cy="703095"/>
          </a:xfrm>
          <a:prstGeom prst="rect">
            <a:avLst/>
          </a:prstGeom>
        </p:spPr>
      </p:pic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C976D25D-660E-1998-4D2D-5DDF39432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100481"/>
              </p:ext>
            </p:extLst>
          </p:nvPr>
        </p:nvGraphicFramePr>
        <p:xfrm>
          <a:off x="1485085" y="1601772"/>
          <a:ext cx="8746687" cy="4815840"/>
        </p:xfrm>
        <a:graphic>
          <a:graphicData uri="http://schemas.openxmlformats.org/drawingml/2006/table">
            <a:tbl>
              <a:tblPr firstRow="1" bandRow="1"/>
              <a:tblGrid>
                <a:gridCol w="5680839">
                  <a:extLst>
                    <a:ext uri="{9D8B030D-6E8A-4147-A177-3AD203B41FA5}">
                      <a16:colId xmlns:a16="http://schemas.microsoft.com/office/drawing/2014/main" val="745636522"/>
                    </a:ext>
                  </a:extLst>
                </a:gridCol>
                <a:gridCol w="1532924">
                  <a:extLst>
                    <a:ext uri="{9D8B030D-6E8A-4147-A177-3AD203B41FA5}">
                      <a16:colId xmlns:a16="http://schemas.microsoft.com/office/drawing/2014/main" val="1567432539"/>
                    </a:ext>
                  </a:extLst>
                </a:gridCol>
                <a:gridCol w="1532924">
                  <a:extLst>
                    <a:ext uri="{9D8B030D-6E8A-4147-A177-3AD203B41FA5}">
                      <a16:colId xmlns:a16="http://schemas.microsoft.com/office/drawing/2014/main" val="2175532424"/>
                    </a:ext>
                  </a:extLst>
                </a:gridCol>
              </a:tblGrid>
              <a:tr h="59570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Public Sans Bold"/>
                          <a:ea typeface="+mn-ea"/>
                          <a:cs typeface="+mn-cs"/>
                        </a:rPr>
                        <a:t>T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bg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  <a:latin typeface="Public Sans Bold"/>
                        </a:rPr>
                        <a:t>F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01633"/>
                  </a:ext>
                </a:extLst>
              </a:tr>
              <a:tr h="6993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400" dirty="0"/>
                        <a:t>1. The passages are about two sportsmen.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335892"/>
                  </a:ext>
                </a:extLst>
              </a:tr>
              <a:tr h="6993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400" dirty="0"/>
                        <a:t>2. Hai goes cycling at the weekend.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212316"/>
                  </a:ext>
                </a:extLst>
              </a:tr>
              <a:tr h="75300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400" dirty="0"/>
                        <a:t>3. Hai's </a:t>
                      </a:r>
                      <a:r>
                        <a:rPr lang="en-US" sz="2400" dirty="0" err="1"/>
                        <a:t>favourite</a:t>
                      </a:r>
                      <a:r>
                        <a:rPr lang="en-US" sz="2400" dirty="0"/>
                        <a:t> sport is karate.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176804"/>
                  </a:ext>
                </a:extLst>
              </a:tr>
              <a:tr h="6993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400" dirty="0"/>
                        <a:t> 4. Alice doesn't like doing sport very much.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0586342"/>
                  </a:ext>
                </a:extLst>
              </a:tr>
              <a:tr h="69930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400" dirty="0"/>
                        <a:t>5. Alice plays computer games every day.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7897090"/>
                  </a:ext>
                </a:extLst>
              </a:tr>
            </a:tbl>
          </a:graphicData>
        </a:graphic>
      </p:graphicFrame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D588664-9FA9-890E-1A96-1909B32D838C}"/>
              </a:ext>
            </a:extLst>
          </p:cNvPr>
          <p:cNvCxnSpPr>
            <a:cxnSpLocks/>
          </p:cNvCxnSpPr>
          <p:nvPr/>
        </p:nvCxnSpPr>
        <p:spPr>
          <a:xfrm>
            <a:off x="1791955" y="3676421"/>
            <a:ext cx="5409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779EEF4-46D3-A1B9-9AD1-566DC67FA2E8}"/>
              </a:ext>
            </a:extLst>
          </p:cNvPr>
          <p:cNvCxnSpPr>
            <a:cxnSpLocks/>
          </p:cNvCxnSpPr>
          <p:nvPr/>
        </p:nvCxnSpPr>
        <p:spPr>
          <a:xfrm>
            <a:off x="3021767" y="3676421"/>
            <a:ext cx="8263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0B229A0-421E-E74F-5F70-5F6B5998659B}"/>
              </a:ext>
            </a:extLst>
          </p:cNvPr>
          <p:cNvCxnSpPr>
            <a:cxnSpLocks/>
          </p:cNvCxnSpPr>
          <p:nvPr/>
        </p:nvCxnSpPr>
        <p:spPr>
          <a:xfrm>
            <a:off x="4688217" y="3676421"/>
            <a:ext cx="11829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463EA82-7D56-54FA-3F56-48E1E3630BA5}"/>
              </a:ext>
            </a:extLst>
          </p:cNvPr>
          <p:cNvCxnSpPr>
            <a:cxnSpLocks/>
          </p:cNvCxnSpPr>
          <p:nvPr/>
        </p:nvCxnSpPr>
        <p:spPr>
          <a:xfrm>
            <a:off x="1888015" y="4506854"/>
            <a:ext cx="24526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C926FC8-C85D-4769-C1AA-F6D287EB60BE}"/>
              </a:ext>
            </a:extLst>
          </p:cNvPr>
          <p:cNvCxnSpPr>
            <a:cxnSpLocks/>
          </p:cNvCxnSpPr>
          <p:nvPr/>
        </p:nvCxnSpPr>
        <p:spPr>
          <a:xfrm>
            <a:off x="4688217" y="4506854"/>
            <a:ext cx="8312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3D57CAB-36A3-C3E2-D598-1B33C94B7991}"/>
              </a:ext>
            </a:extLst>
          </p:cNvPr>
          <p:cNvCxnSpPr>
            <a:cxnSpLocks/>
          </p:cNvCxnSpPr>
          <p:nvPr/>
        </p:nvCxnSpPr>
        <p:spPr>
          <a:xfrm>
            <a:off x="1878767" y="5329674"/>
            <a:ext cx="6358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AAC814B-67D2-B822-4E48-DCE686F9CD86}"/>
              </a:ext>
            </a:extLst>
          </p:cNvPr>
          <p:cNvCxnSpPr>
            <a:cxnSpLocks/>
          </p:cNvCxnSpPr>
          <p:nvPr/>
        </p:nvCxnSpPr>
        <p:spPr>
          <a:xfrm>
            <a:off x="2593750" y="5329674"/>
            <a:ext cx="14384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D7D1670-A8F0-0531-ADB0-DA32386B38EF}"/>
              </a:ext>
            </a:extLst>
          </p:cNvPr>
          <p:cNvCxnSpPr>
            <a:cxnSpLocks/>
          </p:cNvCxnSpPr>
          <p:nvPr/>
        </p:nvCxnSpPr>
        <p:spPr>
          <a:xfrm>
            <a:off x="4111473" y="5329674"/>
            <a:ext cx="14079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E8DF710-9DFB-9533-A5EB-1FA52BCAF9BD}"/>
              </a:ext>
            </a:extLst>
          </p:cNvPr>
          <p:cNvCxnSpPr>
            <a:cxnSpLocks/>
          </p:cNvCxnSpPr>
          <p:nvPr/>
        </p:nvCxnSpPr>
        <p:spPr>
          <a:xfrm>
            <a:off x="1791955" y="6163162"/>
            <a:ext cx="7226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D8D0BBA5-2A8C-6056-AAB7-C82F46828B78}"/>
              </a:ext>
            </a:extLst>
          </p:cNvPr>
          <p:cNvSpPr txBox="1"/>
          <p:nvPr/>
        </p:nvSpPr>
        <p:spPr>
          <a:xfrm>
            <a:off x="9138509" y="2376795"/>
            <a:ext cx="4230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1652A68-A4AE-A6AE-37DE-1F8A88C3AAF8}"/>
              </a:ext>
            </a:extLst>
          </p:cNvPr>
          <p:cNvSpPr/>
          <p:nvPr/>
        </p:nvSpPr>
        <p:spPr>
          <a:xfrm>
            <a:off x="5329455" y="2587871"/>
            <a:ext cx="1700480" cy="311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students.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F1E8573-2D84-5657-2FA4-1FB97E5CD4A1}"/>
              </a:ext>
            </a:extLst>
          </p:cNvPr>
          <p:cNvCxnSpPr>
            <a:cxnSpLocks/>
          </p:cNvCxnSpPr>
          <p:nvPr/>
        </p:nvCxnSpPr>
        <p:spPr>
          <a:xfrm>
            <a:off x="4835487" y="2908912"/>
            <a:ext cx="1950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>
            <a:extLst>
              <a:ext uri="{FF2B5EF4-FFF2-40B4-BE49-F238E27FC236}">
                <a16:creationId xmlns:a16="http://schemas.microsoft.com/office/drawing/2014/main" id="{46893EB1-A581-737F-5EA5-5C089D5503D8}"/>
              </a:ext>
            </a:extLst>
          </p:cNvPr>
          <p:cNvSpPr/>
          <p:nvPr/>
        </p:nvSpPr>
        <p:spPr>
          <a:xfrm>
            <a:off x="5188053" y="5769041"/>
            <a:ext cx="1950903" cy="461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sometimes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924039D-B525-EB17-387A-5D85E425FE90}"/>
              </a:ext>
            </a:extLst>
          </p:cNvPr>
          <p:cNvCxnSpPr>
            <a:cxnSpLocks/>
          </p:cNvCxnSpPr>
          <p:nvPr/>
        </p:nvCxnSpPr>
        <p:spPr>
          <a:xfrm>
            <a:off x="3229777" y="6163162"/>
            <a:ext cx="20996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E9C5D36F-4C96-5E61-E9CC-447149675548}"/>
              </a:ext>
            </a:extLst>
          </p:cNvPr>
          <p:cNvCxnSpPr>
            <a:cxnSpLocks/>
          </p:cNvCxnSpPr>
          <p:nvPr/>
        </p:nvCxnSpPr>
        <p:spPr>
          <a:xfrm>
            <a:off x="5378876" y="6163162"/>
            <a:ext cx="12863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AF005FD4-6472-70A1-1CD9-BC1D70AFD43C}"/>
              </a:ext>
            </a:extLst>
          </p:cNvPr>
          <p:cNvSpPr txBox="1"/>
          <p:nvPr/>
        </p:nvSpPr>
        <p:spPr>
          <a:xfrm>
            <a:off x="7573177" y="3147918"/>
            <a:ext cx="4230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F209FE0-CB6A-D6B5-184D-A2C51BA2CB77}"/>
              </a:ext>
            </a:extLst>
          </p:cNvPr>
          <p:cNvSpPr txBox="1"/>
          <p:nvPr/>
        </p:nvSpPr>
        <p:spPr>
          <a:xfrm>
            <a:off x="7573176" y="4005681"/>
            <a:ext cx="4230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4BE47D8-4812-4867-6088-62C904E836EE}"/>
              </a:ext>
            </a:extLst>
          </p:cNvPr>
          <p:cNvSpPr txBox="1"/>
          <p:nvPr/>
        </p:nvSpPr>
        <p:spPr>
          <a:xfrm>
            <a:off x="7602730" y="4759703"/>
            <a:ext cx="4230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02C51DC-B821-2A71-BBCA-828A8BB5847D}"/>
              </a:ext>
            </a:extLst>
          </p:cNvPr>
          <p:cNvSpPr txBox="1"/>
          <p:nvPr/>
        </p:nvSpPr>
        <p:spPr>
          <a:xfrm>
            <a:off x="9152455" y="5621477"/>
            <a:ext cx="4230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US" sz="5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4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7" grpId="0"/>
      <p:bldP spid="78" grpId="0" animBg="1"/>
      <p:bldP spid="83" grpId="0" animBg="1"/>
      <p:bldP spid="100" grpId="0"/>
      <p:bldP spid="101" grpId="0"/>
      <p:bldP spid="102" grpId="0"/>
      <p:bldP spid="10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5C3CA25-D3AC-6501-2E28-6D9AFFD5B1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11" y="4859843"/>
            <a:ext cx="2499580" cy="166638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7D562E1-4D24-3933-45E2-F3B9D76A6C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791" y="4858885"/>
            <a:ext cx="3861958" cy="16663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750E08-3C39-4804-3A5C-2A6E9C162B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49" y="4858885"/>
            <a:ext cx="2499580" cy="166638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6C6D2F-E230-32BC-1B0D-DBB25A737A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091" y="4858884"/>
            <a:ext cx="2499581" cy="16663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629178" y="758136"/>
            <a:ext cx="10933643" cy="94784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B7D809D3-98F8-CA27-5F9A-DDBBF2F0D593}"/>
              </a:ext>
            </a:extLst>
          </p:cNvPr>
          <p:cNvSpPr/>
          <p:nvPr/>
        </p:nvSpPr>
        <p:spPr>
          <a:xfrm>
            <a:off x="982479" y="92075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AE9729-14E3-6D56-A83B-C3897D98AA37}"/>
              </a:ext>
            </a:extLst>
          </p:cNvPr>
          <p:cNvSpPr txBox="1"/>
          <p:nvPr/>
        </p:nvSpPr>
        <p:spPr>
          <a:xfrm>
            <a:off x="1485085" y="772133"/>
            <a:ext cx="9777221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again and fill each blank with a word to complete each sentence.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A7B863-CB77-0483-B528-0F5AB36F1A18}"/>
              </a:ext>
            </a:extLst>
          </p:cNvPr>
          <p:cNvSpPr txBox="1"/>
          <p:nvPr/>
        </p:nvSpPr>
        <p:spPr>
          <a:xfrm>
            <a:off x="1035265" y="8026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F372B6-BD15-D56C-5B89-BC1873790B6F}"/>
              </a:ext>
            </a:extLst>
          </p:cNvPr>
          <p:cNvSpPr/>
          <p:nvPr/>
        </p:nvSpPr>
        <p:spPr>
          <a:xfrm>
            <a:off x="512211" y="1460792"/>
            <a:ext cx="10939939" cy="3894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/>
              </a:rPr>
              <a:t>1.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Hai plays __________ at school. 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/>
              </a:rPr>
              <a:t>2.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Hai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practises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karate at the club __________ times a week. 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/>
              </a:rPr>
              <a:t>3.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__________ likes watching sport on TV. 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/>
              </a:rPr>
              <a:t>4.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Alice plays __________ every Saturday.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322BAA-8806-92A1-A6F0-66CA63144C3E}"/>
              </a:ext>
            </a:extLst>
          </p:cNvPr>
          <p:cNvSpPr txBox="1"/>
          <p:nvPr/>
        </p:nvSpPr>
        <p:spPr>
          <a:xfrm>
            <a:off x="2348018" y="2228125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a sport/ game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DD43D7-CCCA-268E-FB8D-0C15973EA87A}"/>
              </a:ext>
            </a:extLst>
          </p:cNvPr>
          <p:cNvSpPr txBox="1"/>
          <p:nvPr/>
        </p:nvSpPr>
        <p:spPr>
          <a:xfrm>
            <a:off x="5220057" y="3190852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number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6296FB-3B6F-8AFD-CD2B-CB147C2D4CC9}"/>
              </a:ext>
            </a:extLst>
          </p:cNvPr>
          <p:cNvSpPr txBox="1"/>
          <p:nvPr/>
        </p:nvSpPr>
        <p:spPr>
          <a:xfrm>
            <a:off x="78099" y="4153581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person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CF4163-5489-8967-7142-CFAF287C1A90}"/>
              </a:ext>
            </a:extLst>
          </p:cNvPr>
          <p:cNvSpPr txBox="1"/>
          <p:nvPr/>
        </p:nvSpPr>
        <p:spPr>
          <a:xfrm>
            <a:off x="2611710" y="5155744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Calibri"/>
              </a:rPr>
              <a:t>a sport/ game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A7C483-0655-BE0E-8011-5E00134B88EA}"/>
              </a:ext>
            </a:extLst>
          </p:cNvPr>
          <p:cNvSpPr txBox="1"/>
          <p:nvPr/>
        </p:nvSpPr>
        <p:spPr>
          <a:xfrm>
            <a:off x="1748399" y="1825652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volleyball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8FDBA8-4878-319B-EB58-E490A870E3DE}"/>
              </a:ext>
            </a:extLst>
          </p:cNvPr>
          <p:cNvSpPr txBox="1"/>
          <p:nvPr/>
        </p:nvSpPr>
        <p:spPr>
          <a:xfrm>
            <a:off x="5316027" y="2810413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three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BE4F00-B9A0-E6ED-63F0-D9D9FBB26EC3}"/>
              </a:ext>
            </a:extLst>
          </p:cNvPr>
          <p:cNvSpPr txBox="1"/>
          <p:nvPr/>
        </p:nvSpPr>
        <p:spPr>
          <a:xfrm>
            <a:off x="1233782" y="3782772"/>
            <a:ext cx="1554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Alice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A2F154-6F18-22BC-F318-1C7C3F248E8F}"/>
              </a:ext>
            </a:extLst>
          </p:cNvPr>
          <p:cNvSpPr txBox="1"/>
          <p:nvPr/>
        </p:nvSpPr>
        <p:spPr>
          <a:xfrm>
            <a:off x="2043478" y="477002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/>
              </a:rPr>
              <a:t>chess</a:t>
            </a:r>
          </a:p>
        </p:txBody>
      </p:sp>
      <p:pic>
        <p:nvPicPr>
          <p:cNvPr id="36" name="B2_14">
            <a:hlinkClick r:id="" action="ppaction://media"/>
            <a:extLst>
              <a:ext uri="{FF2B5EF4-FFF2-40B4-BE49-F238E27FC236}">
                <a16:creationId xmlns:a16="http://schemas.microsoft.com/office/drawing/2014/main" id="{B9DF7358-40DE-1120-DA95-2CC0F4C2F2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21741" y="767458"/>
            <a:ext cx="828850" cy="8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59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32" grpId="0"/>
      <p:bldP spid="33" grpId="0"/>
      <p:bldP spid="34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5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400" dirty="0">
                <a:solidFill>
                  <a:schemeClr val="dk1"/>
                </a:solidFill>
              </a:rPr>
              <a:t>II. WRITING</a:t>
            </a:r>
            <a:endParaRPr sz="5733" dirty="0">
              <a:solidFill>
                <a:schemeClr val="dk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88A8B-502C-CC21-3A9F-0D4B5040F5E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3FCC8F66-789D-E8D0-C190-1FB310F1926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F7077B28-904F-E45F-BC73-91FC6DD5A7D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A8FC1124-D347-D8A3-D994-1FAE445CB08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5B59AA-E8D5-ABFB-B465-216FAE7D9432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</p:spTree>
    <p:extLst>
      <p:ext uri="{BB962C8B-B14F-4D97-AF65-F5344CB8AC3E}">
        <p14:creationId xmlns:p14="http://schemas.microsoft.com/office/powerpoint/2010/main" val="583510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60;p33">
            <a:extLst>
              <a:ext uri="{FF2B5EF4-FFF2-40B4-BE49-F238E27FC236}">
                <a16:creationId xmlns:a16="http://schemas.microsoft.com/office/drawing/2014/main" id="{62685F64-9AC9-A9EC-385E-D54F9583B4F1}"/>
              </a:ext>
            </a:extLst>
          </p:cNvPr>
          <p:cNvSpPr txBox="1">
            <a:spLocks/>
          </p:cNvSpPr>
          <p:nvPr/>
        </p:nvSpPr>
        <p:spPr>
          <a:xfrm rot="5667398">
            <a:off x="7795898" y="2325777"/>
            <a:ext cx="2681195" cy="4484667"/>
          </a:xfrm>
          <a:prstGeom prst="rect">
            <a:avLst/>
          </a:prstGeom>
          <a:solidFill>
            <a:srgbClr val="6AC0E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None/>
              <a:defRPr sz="14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"/>
              <a:buNone/>
              <a:defRPr sz="1800" b="0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SVN-A Love Of Thunder" panose="02040603050506020204" pitchFamily="18" charset="0"/>
              <a:sym typeface="Oxygen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807907" y="824436"/>
            <a:ext cx="10347546" cy="95049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92075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485085" y="863573"/>
            <a:ext cx="9777221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 in pairs. Talk about the sport/ game you like. Use the following questions as cues.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8026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2DB2B1-E9B4-D95B-7C3B-824D86C3056B}"/>
              </a:ext>
            </a:extLst>
          </p:cNvPr>
          <p:cNvSpPr txBox="1"/>
          <p:nvPr/>
        </p:nvSpPr>
        <p:spPr>
          <a:xfrm>
            <a:off x="712925" y="2078488"/>
            <a:ext cx="6942321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What is the name of the sport / game?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How many players are there?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How often do you play it?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What equipment does it need?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Why do you like it?</a:t>
            </a:r>
          </a:p>
        </p:txBody>
      </p:sp>
      <p:sp>
        <p:nvSpPr>
          <p:cNvPr id="99" name="Google Shape;161;p33">
            <a:extLst>
              <a:ext uri="{FF2B5EF4-FFF2-40B4-BE49-F238E27FC236}">
                <a16:creationId xmlns:a16="http://schemas.microsoft.com/office/drawing/2014/main" id="{CFE647F9-8FD8-F459-36B9-E05A7CA60543}"/>
              </a:ext>
            </a:extLst>
          </p:cNvPr>
          <p:cNvSpPr txBox="1">
            <a:spLocks/>
          </p:cNvSpPr>
          <p:nvPr/>
        </p:nvSpPr>
        <p:spPr>
          <a:xfrm>
            <a:off x="7107794" y="3377231"/>
            <a:ext cx="4057200" cy="23103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Sarala"/>
              <a:buNone/>
              <a:defRPr sz="5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helsea Market"/>
              <a:buNone/>
              <a:defRPr sz="52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Sarala"/>
              <a:buNone/>
              <a:tabLst/>
              <a:defRPr/>
            </a:pP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7AB3C18E-EB61-77AA-8F3D-F34D7E14C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369" y="3249992"/>
            <a:ext cx="4136051" cy="2799261"/>
          </a:xfrm>
          <a:prstGeom prst="rect">
            <a:avLst/>
          </a:prstGeom>
        </p:spPr>
      </p:pic>
      <p:sp>
        <p:nvSpPr>
          <p:cNvPr id="26" name="Google Shape;162;p33">
            <a:extLst>
              <a:ext uri="{FF2B5EF4-FFF2-40B4-BE49-F238E27FC236}">
                <a16:creationId xmlns:a16="http://schemas.microsoft.com/office/drawing/2014/main" id="{6233293F-CE3D-E33D-9C84-F15AB74C83F2}"/>
              </a:ext>
            </a:extLst>
          </p:cNvPr>
          <p:cNvSpPr/>
          <p:nvPr/>
        </p:nvSpPr>
        <p:spPr>
          <a:xfrm>
            <a:off x="10408529" y="3058353"/>
            <a:ext cx="380648" cy="578471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9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5394A4-F0B0-FC1A-1D26-93ACECD01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18" y="1672886"/>
            <a:ext cx="7920038" cy="501880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CCCF3D-1BED-3E72-FEB8-4B4EA0D2CA39}"/>
              </a:ext>
            </a:extLst>
          </p:cNvPr>
          <p:cNvCxnSpPr/>
          <p:nvPr/>
        </p:nvCxnSpPr>
        <p:spPr>
          <a:xfrm flipV="1">
            <a:off x="2978737" y="273745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1724BE-5A35-6B48-2A30-AA6A683037F3}"/>
              </a:ext>
            </a:extLst>
          </p:cNvPr>
          <p:cNvCxnSpPr/>
          <p:nvPr/>
        </p:nvCxnSpPr>
        <p:spPr>
          <a:xfrm flipV="1">
            <a:off x="2978737" y="326392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FA1519-7BB3-5B2A-C321-BE2DE3F7F465}"/>
              </a:ext>
            </a:extLst>
          </p:cNvPr>
          <p:cNvCxnSpPr/>
          <p:nvPr/>
        </p:nvCxnSpPr>
        <p:spPr>
          <a:xfrm flipV="1">
            <a:off x="2978737" y="379385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D3C584-4260-48D8-9DEB-EEC9BFCA01CB}"/>
              </a:ext>
            </a:extLst>
          </p:cNvPr>
          <p:cNvCxnSpPr/>
          <p:nvPr/>
        </p:nvCxnSpPr>
        <p:spPr>
          <a:xfrm flipV="1">
            <a:off x="2978737" y="432033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7E51EEC-00D1-3F26-93C3-22D511A3E013}"/>
              </a:ext>
            </a:extLst>
          </p:cNvPr>
          <p:cNvCxnSpPr/>
          <p:nvPr/>
        </p:nvCxnSpPr>
        <p:spPr>
          <a:xfrm flipV="1">
            <a:off x="2978737" y="4905868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839761" y="602252"/>
            <a:ext cx="10347546" cy="107025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920759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06857" y="727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537871" y="611781"/>
            <a:ext cx="9777221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a paragraph of 40-50 words about the sport/ game you talked about in Task 4. You can also refer to listening passages.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8026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F054C2-C4E5-8464-EC6D-7791F6293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95" y="4400219"/>
            <a:ext cx="5981483" cy="28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64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Recruiting Action Plan Wrap-Up – firecrackers">
            <a:extLst>
              <a:ext uri="{FF2B5EF4-FFF2-40B4-BE49-F238E27FC236}">
                <a16:creationId xmlns:a16="http://schemas.microsoft.com/office/drawing/2014/main" id="{F274306F-CC04-5AED-BF34-3E7E33C01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204" y="3743983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810071" y="1124642"/>
            <a:ext cx="10347546" cy="5511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118766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2977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485085" y="1143832"/>
            <a:ext cx="97772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108502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25C2F-2D3D-B18F-F5C7-697AED9DA61D}"/>
              </a:ext>
            </a:extLst>
          </p:cNvPr>
          <p:cNvSpPr txBox="1"/>
          <p:nvPr/>
        </p:nvSpPr>
        <p:spPr>
          <a:xfrm>
            <a:off x="807854" y="2213983"/>
            <a:ext cx="8107546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for general and specific information about sport(s) / game(s)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write a paragraph about a sport / game</a:t>
            </a:r>
          </a:p>
        </p:txBody>
      </p:sp>
    </p:spTree>
    <p:extLst>
      <p:ext uri="{BB962C8B-B14F-4D97-AF65-F5344CB8AC3E}">
        <p14:creationId xmlns:p14="http://schemas.microsoft.com/office/powerpoint/2010/main" val="22048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BB5198-A4DD-4211-0818-DC6A175A02E9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4DC389D-4A63-7545-A12F-837BEB86A21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3ABBCC29-3C51-FAC3-58AD-7463B4E17A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2CC47EB0-D5DE-CDD9-F797-112186ADEB8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Google Shape;1459;p29">
            <a:extLst>
              <a:ext uri="{FF2B5EF4-FFF2-40B4-BE49-F238E27FC236}">
                <a16:creationId xmlns:a16="http://schemas.microsoft.com/office/drawing/2014/main" id="{9EEA155D-B85D-EFF7-6287-0E2249CB0F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-30132">
            <a:off x="810071" y="1124642"/>
            <a:ext cx="10347546" cy="55113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43375278-4BFA-AC9F-A314-64F7DB8B7F72}"/>
              </a:ext>
            </a:extLst>
          </p:cNvPr>
          <p:cNvSpPr/>
          <p:nvPr/>
        </p:nvSpPr>
        <p:spPr>
          <a:xfrm>
            <a:off x="982479" y="118766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D5DBF-DC4D-FC27-AC31-FBC5719E775D}"/>
              </a:ext>
            </a:extLst>
          </p:cNvPr>
          <p:cNvSpPr txBox="1"/>
          <p:nvPr/>
        </p:nvSpPr>
        <p:spPr>
          <a:xfrm>
            <a:off x="487067" y="129778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986241-4E4C-1F1E-79E7-57CC113C1806}"/>
              </a:ext>
            </a:extLst>
          </p:cNvPr>
          <p:cNvSpPr txBox="1"/>
          <p:nvPr/>
        </p:nvSpPr>
        <p:spPr>
          <a:xfrm>
            <a:off x="1485085" y="1143832"/>
            <a:ext cx="977722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18A7E-93F2-411D-91BB-9842C3F509C9}"/>
              </a:ext>
            </a:extLst>
          </p:cNvPr>
          <p:cNvSpPr txBox="1"/>
          <p:nvPr/>
        </p:nvSpPr>
        <p:spPr>
          <a:xfrm>
            <a:off x="1035265" y="108502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25C2F-2D3D-B18F-F5C7-697AED9DA61D}"/>
              </a:ext>
            </a:extLst>
          </p:cNvPr>
          <p:cNvSpPr txBox="1"/>
          <p:nvPr/>
        </p:nvSpPr>
        <p:spPr>
          <a:xfrm>
            <a:off x="807854" y="2503487"/>
            <a:ext cx="10259383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Rewrite the paragraph in the notebook.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ea typeface="Calibri" panose="020F0502020204030204" pitchFamily="34" charset="0"/>
              </a:rPr>
              <a:t>Do exercises in the workbook.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3D6482-08AA-78E4-3397-94BE565A3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530" y="4083359"/>
            <a:ext cx="2424224" cy="242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59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B88A8B-502C-CC21-3A9F-0D4B5040F5E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3FCC8F66-789D-E8D0-C190-1FB310F1926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F7077B28-904F-E45F-BC73-91FC6DD5A7D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A8FC1124-D347-D8A3-D994-1FAE445CB08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2A115AF-E966-F338-C0FD-2DB14E91AAEA}"/>
              </a:ext>
            </a:extLst>
          </p:cNvPr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963403-0C75-1DD6-4D93-CD1D09C5C98F}"/>
              </a:ext>
            </a:extLst>
          </p:cNvPr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SPORTS AND GAMES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5D4511-F7D4-41FD-96BF-8309F003B224}"/>
              </a:ext>
            </a:extLst>
          </p:cNvPr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4A74BBA-C350-906E-EE36-1D48DD15E20F}"/>
                </a:ext>
              </a:extLst>
            </p:cNvPr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94164314-65B8-3CFB-656E-019327F6227D}"/>
                </a:ext>
              </a:extLst>
            </p:cNvPr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0A5743A-CE96-C65E-AFAA-35748DEFB54D}"/>
              </a:ext>
            </a:extLst>
          </p:cNvPr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sp>
        <p:nvSpPr>
          <p:cNvPr id="30" name="Rounded Rectangle 33">
            <a:extLst>
              <a:ext uri="{FF2B5EF4-FFF2-40B4-BE49-F238E27FC236}">
                <a16:creationId xmlns:a16="http://schemas.microsoft.com/office/drawing/2014/main" id="{FD55E123-F2C1-4CB7-668A-FF87040D3CD9}"/>
              </a:ext>
            </a:extLst>
          </p:cNvPr>
          <p:cNvSpPr/>
          <p:nvPr/>
        </p:nvSpPr>
        <p:spPr>
          <a:xfrm>
            <a:off x="3250138" y="137508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C4AFBF-11A7-727B-171F-C4A7D8670024}"/>
              </a:ext>
            </a:extLst>
          </p:cNvPr>
          <p:cNvSpPr txBox="1"/>
          <p:nvPr/>
        </p:nvSpPr>
        <p:spPr>
          <a:xfrm>
            <a:off x="3836656" y="141942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LESSON 6</a:t>
            </a:r>
            <a:r>
              <a:rPr lang="en-US" sz="2800" b="1">
                <a:solidFill>
                  <a:prstClr val="white"/>
                </a:solidFill>
                <a:latin typeface="Calibri" panose="020F0502020204030204"/>
              </a:rPr>
              <a:t>: SKILLS 2</a:t>
            </a:r>
            <a:endParaRPr lang="en-US" sz="28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96E4443-D9AE-F113-1734-F80A87398F09}"/>
              </a:ext>
            </a:extLst>
          </p:cNvPr>
          <p:cNvGrpSpPr/>
          <p:nvPr/>
        </p:nvGrpSpPr>
        <p:grpSpPr>
          <a:xfrm>
            <a:off x="2622990" y="1221249"/>
            <a:ext cx="994505" cy="941618"/>
            <a:chOff x="2066408" y="3458139"/>
            <a:chExt cx="994505" cy="94161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263BB4F-704A-A896-1FC0-956A2C92F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rgbClr val="ED7D31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71C8AFD-A826-C4AE-8780-3314F287B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52E00A9-3A54-3925-23D8-70FCFA875DFB}"/>
              </a:ext>
            </a:extLst>
          </p:cNvPr>
          <p:cNvSpPr txBox="1"/>
          <p:nvPr/>
        </p:nvSpPr>
        <p:spPr>
          <a:xfrm>
            <a:off x="2871184" y="3293664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Myriad Pro" pitchFamily="34" charset="0"/>
              </a:rPr>
              <a:t>1</a:t>
            </a:r>
          </a:p>
        </p:txBody>
      </p:sp>
      <p:grpSp>
        <p:nvGrpSpPr>
          <p:cNvPr id="38" name="Google Shape;396;p31">
            <a:extLst>
              <a:ext uri="{FF2B5EF4-FFF2-40B4-BE49-F238E27FC236}">
                <a16:creationId xmlns:a16="http://schemas.microsoft.com/office/drawing/2014/main" id="{2F2A7702-0421-B6BA-35DB-0C1F448539FB}"/>
              </a:ext>
            </a:extLst>
          </p:cNvPr>
          <p:cNvGrpSpPr/>
          <p:nvPr/>
        </p:nvGrpSpPr>
        <p:grpSpPr>
          <a:xfrm>
            <a:off x="2292301" y="2786126"/>
            <a:ext cx="3422372" cy="2364666"/>
            <a:chOff x="1593297" y="936869"/>
            <a:chExt cx="6153131" cy="3157098"/>
          </a:xfrm>
        </p:grpSpPr>
        <p:sp>
          <p:nvSpPr>
            <p:cNvPr id="39" name="Google Shape;397;p31">
              <a:extLst>
                <a:ext uri="{FF2B5EF4-FFF2-40B4-BE49-F238E27FC236}">
                  <a16:creationId xmlns:a16="http://schemas.microsoft.com/office/drawing/2014/main" id="{F8FE9C6B-8907-0738-1A2A-5147F75CCB64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ysClr val="windowText" lastClr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0" name="Google Shape;398;p31">
              <a:extLst>
                <a:ext uri="{FF2B5EF4-FFF2-40B4-BE49-F238E27FC236}">
                  <a16:creationId xmlns:a16="http://schemas.microsoft.com/office/drawing/2014/main" id="{3A316EDC-7136-189B-5DD6-95C8BFE0A66D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Listening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41" name="Google Shape;399;p31">
            <a:extLst>
              <a:ext uri="{FF2B5EF4-FFF2-40B4-BE49-F238E27FC236}">
                <a16:creationId xmlns:a16="http://schemas.microsoft.com/office/drawing/2014/main" id="{1F6CA6AA-F23C-5B1C-F67A-4A10D2CFDF3A}"/>
              </a:ext>
            </a:extLst>
          </p:cNvPr>
          <p:cNvGrpSpPr/>
          <p:nvPr/>
        </p:nvGrpSpPr>
        <p:grpSpPr>
          <a:xfrm>
            <a:off x="6437326" y="2724660"/>
            <a:ext cx="3433701" cy="2564601"/>
            <a:chOff x="1448913" y="909170"/>
            <a:chExt cx="6173500" cy="3424034"/>
          </a:xfrm>
        </p:grpSpPr>
        <p:sp>
          <p:nvSpPr>
            <p:cNvPr id="42" name="Google Shape;400;p31">
              <a:extLst>
                <a:ext uri="{FF2B5EF4-FFF2-40B4-BE49-F238E27FC236}">
                  <a16:creationId xmlns:a16="http://schemas.microsoft.com/office/drawing/2014/main" id="{9B77D83C-AA65-938C-5F44-674CC370AEE1}"/>
                </a:ext>
              </a:extLst>
            </p:cNvPr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ysClr val="windowText" lastClr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3" name="Google Shape;401;p31">
              <a:extLst>
                <a:ext uri="{FF2B5EF4-FFF2-40B4-BE49-F238E27FC236}">
                  <a16:creationId xmlns:a16="http://schemas.microsoft.com/office/drawing/2014/main" id="{A6204596-A62E-0036-7EDC-839C0B32E562}"/>
                </a:ext>
              </a:extLst>
            </p:cNvPr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prstClr val="black"/>
                  </a:solidFill>
                  <a:latin typeface="Calibri" panose="020F0502020204030204"/>
                </a:rPr>
                <a:t>Writing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7248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06755" y="2398145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LISTENING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4094116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WRITING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7573" y="1147938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Game: Choose the numbers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4527" y="2105759"/>
            <a:ext cx="5755112" cy="120238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Listen to the passages. Who are the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about?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Listen to the passages again. Tick T or F.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Listen again and complete each sentence.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019637" cy="98899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706948"/>
            <a:ext cx="1019637" cy="138716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505075" y="4394840"/>
            <a:ext cx="1059901" cy="106851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647019" y="5463352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8839" y="5454598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6: SKILLS 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3D29959-5C9E-CC3E-D6E0-8E8DFB48B2FD}"/>
              </a:ext>
            </a:extLst>
          </p:cNvPr>
          <p:cNvSpPr/>
          <p:nvPr/>
        </p:nvSpPr>
        <p:spPr>
          <a:xfrm>
            <a:off x="5574527" y="3757427"/>
            <a:ext cx="5755112" cy="127482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4: Work in pairs. Talk about the sport/ game you like. Use the following questions as cues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Write a paragraph of 40-50 words about the sport/game you talked about in Task 4.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5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4400" dirty="0">
                <a:solidFill>
                  <a:schemeClr val="dk1"/>
                </a:solidFill>
              </a:rPr>
              <a:t>Game: Choose the number</a:t>
            </a:r>
            <a:endParaRPr sz="5733" dirty="0">
              <a:solidFill>
                <a:schemeClr val="dk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88A8B-502C-CC21-3A9F-0D4B5040F5E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3FCC8F66-789D-E8D0-C190-1FB310F1926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F7077B28-904F-E45F-BC73-91FC6DD5A7DD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A8FC1124-D347-D8A3-D994-1FAE445CB08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45B59AA-E8D5-ABFB-B465-216FAE7D9432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C239F32-4923-43F9-D85A-48929F0A597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CDAAA257-F50F-ACAD-547C-C8EE72E02A6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Round Single Corner Rectangle 28">
              <a:extLst>
                <a:ext uri="{FF2B5EF4-FFF2-40B4-BE49-F238E27FC236}">
                  <a16:creationId xmlns:a16="http://schemas.microsoft.com/office/drawing/2014/main" id="{BC330E5A-04B0-BFBD-DA86-3805C8589667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ound Single Corner Rectangle 29">
              <a:extLst>
                <a:ext uri="{FF2B5EF4-FFF2-40B4-BE49-F238E27FC236}">
                  <a16:creationId xmlns:a16="http://schemas.microsoft.com/office/drawing/2014/main" id="{449F9905-471A-868E-0C99-19DCE1B10E7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8C44CE1-549A-C9B1-9F94-F00CB7E8C349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7253A"/>
                </a:solidFill>
                <a:effectLst>
                  <a:glow rad="88900">
                    <a:srgbClr val="FFFFFF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7" name="Google Shape;1188;p49">
            <a:extLst>
              <a:ext uri="{FF2B5EF4-FFF2-40B4-BE49-F238E27FC236}">
                <a16:creationId xmlns:a16="http://schemas.microsoft.com/office/drawing/2014/main" id="{A8DF5666-4CA7-D866-389C-A2C9096652F4}"/>
              </a:ext>
            </a:extLst>
          </p:cNvPr>
          <p:cNvSpPr txBox="1">
            <a:spLocks/>
          </p:cNvSpPr>
          <p:nvPr/>
        </p:nvSpPr>
        <p:spPr>
          <a:xfrm>
            <a:off x="3068194" y="142536"/>
            <a:ext cx="6943600" cy="6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vo"/>
              <a:buNone/>
              <a:defRPr sz="2667" b="1" i="0" u="none" strike="noStrike" cap="none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17253A"/>
              </a:buClr>
              <a:buSzPts val="2000"/>
              <a:buFont typeface="Arvo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sym typeface="Arvo"/>
              </a:rPr>
              <a:t>Choose the numbers</a:t>
            </a:r>
          </a:p>
        </p:txBody>
      </p:sp>
      <p:sp>
        <p:nvSpPr>
          <p:cNvPr id="36" name="TextBox 35">
            <a:hlinkClick r:id="rId3" action="ppaction://hlinksldjump"/>
            <a:extLst>
              <a:ext uri="{FF2B5EF4-FFF2-40B4-BE49-F238E27FC236}">
                <a16:creationId xmlns:a16="http://schemas.microsoft.com/office/drawing/2014/main" id="{EDD74756-2EB8-782E-3E4D-49EFF4AE9299}"/>
              </a:ext>
            </a:extLst>
          </p:cNvPr>
          <p:cNvSpPr txBox="1"/>
          <p:nvPr/>
        </p:nvSpPr>
        <p:spPr>
          <a:xfrm>
            <a:off x="3534144" y="3620318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>
            <a:solidFill>
              <a:schemeClr val="tx1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8" name="TextBox 37">
            <a:hlinkClick r:id="rId4" action="ppaction://hlinksldjump"/>
            <a:extLst>
              <a:ext uri="{FF2B5EF4-FFF2-40B4-BE49-F238E27FC236}">
                <a16:creationId xmlns:a16="http://schemas.microsoft.com/office/drawing/2014/main" id="{90A52646-E3E0-13BD-016E-AD7EE89C50F3}"/>
              </a:ext>
            </a:extLst>
          </p:cNvPr>
          <p:cNvSpPr txBox="1"/>
          <p:nvPr/>
        </p:nvSpPr>
        <p:spPr>
          <a:xfrm>
            <a:off x="8237553" y="1472344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>
            <a:solidFill>
              <a:schemeClr val="tx1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5" name="TextBox 44">
            <a:hlinkClick r:id="rId5" action="ppaction://hlinksldjump"/>
            <a:extLst>
              <a:ext uri="{FF2B5EF4-FFF2-40B4-BE49-F238E27FC236}">
                <a16:creationId xmlns:a16="http://schemas.microsoft.com/office/drawing/2014/main" id="{92AB1D02-28B9-50C9-2F50-5718162AD9CF}"/>
              </a:ext>
            </a:extLst>
          </p:cNvPr>
          <p:cNvSpPr txBox="1"/>
          <p:nvPr/>
        </p:nvSpPr>
        <p:spPr>
          <a:xfrm>
            <a:off x="2048274" y="1481391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>
            <a:solidFill>
              <a:schemeClr val="tx1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6" name="TextBox 45">
            <a:hlinkClick r:id="rId6" action="ppaction://hlinksldjump"/>
            <a:extLst>
              <a:ext uri="{FF2B5EF4-FFF2-40B4-BE49-F238E27FC236}">
                <a16:creationId xmlns:a16="http://schemas.microsoft.com/office/drawing/2014/main" id="{14D68F6E-835A-2CA1-E0D1-B742800759FB}"/>
              </a:ext>
            </a:extLst>
          </p:cNvPr>
          <p:cNvSpPr txBox="1"/>
          <p:nvPr/>
        </p:nvSpPr>
        <p:spPr>
          <a:xfrm>
            <a:off x="5127634" y="1501167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>
            <a:solidFill>
              <a:schemeClr val="tx1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7" name="TextBox 46">
            <a:hlinkClick r:id="rId7" action="ppaction://hlinksldjump"/>
            <a:extLst>
              <a:ext uri="{FF2B5EF4-FFF2-40B4-BE49-F238E27FC236}">
                <a16:creationId xmlns:a16="http://schemas.microsoft.com/office/drawing/2014/main" id="{D5FC186E-A83D-58BD-C4FA-9AE9785200D9}"/>
              </a:ext>
            </a:extLst>
          </p:cNvPr>
          <p:cNvSpPr txBox="1"/>
          <p:nvPr/>
        </p:nvSpPr>
        <p:spPr>
          <a:xfrm>
            <a:off x="6966112" y="3620318"/>
            <a:ext cx="1936732" cy="1569660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>
            <a:solidFill>
              <a:schemeClr val="tx1"/>
            </a:solidFill>
            <a:prstDash val="lg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1" name="TextBox 50">
            <a:hlinkClick r:id="rId8" action="ppaction://hlinksldjump"/>
            <a:extLst>
              <a:ext uri="{FF2B5EF4-FFF2-40B4-BE49-F238E27FC236}">
                <a16:creationId xmlns:a16="http://schemas.microsoft.com/office/drawing/2014/main" id="{B05BCEC2-FB0A-E791-44E7-7AF1816F2233}"/>
              </a:ext>
            </a:extLst>
          </p:cNvPr>
          <p:cNvSpPr txBox="1"/>
          <p:nvPr/>
        </p:nvSpPr>
        <p:spPr>
          <a:xfrm>
            <a:off x="9325706" y="5913598"/>
            <a:ext cx="2552520" cy="584775"/>
          </a:xfrm>
          <a:prstGeom prst="rect">
            <a:avLst/>
          </a:prstGeom>
          <a:solidFill>
            <a:srgbClr val="FEB8B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GAME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382572" y="1441976"/>
            <a:ext cx="11314127" cy="4077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669851" y="1842884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1: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C65B56-2D3D-40F7-673E-983535F656D1}"/>
              </a:ext>
            </a:extLst>
          </p:cNvPr>
          <p:cNvSpPr txBox="1"/>
          <p:nvPr/>
        </p:nvSpPr>
        <p:spPr>
          <a:xfrm>
            <a:off x="669851" y="2641453"/>
            <a:ext cx="6390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the correct name of sport which he plays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1573613" y="3993696"/>
            <a:ext cx="7525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1. Football (David Beckham)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A0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TextBox 95">
            <a:hlinkClick r:id="rId3" action="ppaction://hlinksldjump"/>
            <a:extLst>
              <a:ext uri="{FF2B5EF4-FFF2-40B4-BE49-F238E27FC236}">
                <a16:creationId xmlns:a16="http://schemas.microsoft.com/office/drawing/2014/main" id="{B833E993-E4EF-5148-3491-85FBB9872421}"/>
              </a:ext>
            </a:extLst>
          </p:cNvPr>
          <p:cNvSpPr txBox="1"/>
          <p:nvPr/>
        </p:nvSpPr>
        <p:spPr>
          <a:xfrm>
            <a:off x="9856381" y="58053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pic>
        <p:nvPicPr>
          <p:cNvPr id="5" name="image15.jpg" descr="Kết quả hình ảnh cho david beckham">
            <a:extLst>
              <a:ext uri="{FF2B5EF4-FFF2-40B4-BE49-F238E27FC236}">
                <a16:creationId xmlns:a16="http://schemas.microsoft.com/office/drawing/2014/main" id="{3E4784D6-A13F-3D5C-0B26-DF7F27F2FF71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347298" y="1924200"/>
            <a:ext cx="3735488" cy="3144142"/>
          </a:xfrm>
          <a:prstGeom prst="round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1088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487067" y="1441976"/>
            <a:ext cx="11220154" cy="46286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5478289" y="2296264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2: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6152763" y="4502056"/>
            <a:ext cx="5915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5A0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Tennis (Roger Federer)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A0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>
            <a:hlinkClick r:id="rId3" action="ppaction://hlinksldjump"/>
            <a:extLst>
              <a:ext uri="{FF2B5EF4-FFF2-40B4-BE49-F238E27FC236}">
                <a16:creationId xmlns:a16="http://schemas.microsoft.com/office/drawing/2014/main" id="{64469E8C-B906-A03D-2CA7-18C5BADB2808}"/>
              </a:ext>
            </a:extLst>
          </p:cNvPr>
          <p:cNvSpPr txBox="1"/>
          <p:nvPr/>
        </p:nvSpPr>
        <p:spPr>
          <a:xfrm>
            <a:off x="9894481" y="6144499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pic>
        <p:nvPicPr>
          <p:cNvPr id="5" name="image4.jpg" descr="Kết quả hình ảnh cho ROGER FEDERER">
            <a:extLst>
              <a:ext uri="{FF2B5EF4-FFF2-40B4-BE49-F238E27FC236}">
                <a16:creationId xmlns:a16="http://schemas.microsoft.com/office/drawing/2014/main" id="{0D095E4A-DCF6-9C49-9551-91CCA955FA8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12315" y="2296264"/>
            <a:ext cx="4258239" cy="2830036"/>
          </a:xfrm>
          <a:prstGeom prst="roundRect">
            <a:avLst/>
          </a:prstGeom>
          <a:ln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327F96-09E2-871C-EFDB-38228706ECCE}"/>
              </a:ext>
            </a:extLst>
          </p:cNvPr>
          <p:cNvSpPr txBox="1"/>
          <p:nvPr/>
        </p:nvSpPr>
        <p:spPr>
          <a:xfrm>
            <a:off x="5314765" y="3091383"/>
            <a:ext cx="6390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the correct name of sport which he plays</a:t>
            </a:r>
          </a:p>
        </p:txBody>
      </p:sp>
    </p:spTree>
    <p:extLst>
      <p:ext uri="{BB962C8B-B14F-4D97-AF65-F5344CB8AC3E}">
        <p14:creationId xmlns:p14="http://schemas.microsoft.com/office/powerpoint/2010/main" val="370622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338606" y="1369103"/>
            <a:ext cx="11352227" cy="4077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669851" y="1744839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3: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2923444" y="3919237"/>
            <a:ext cx="4411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en-US" sz="3200" b="1" dirty="0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Badminton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(</a:t>
            </a:r>
            <a:r>
              <a:rPr lang="en-US" sz="3200" b="1" dirty="0" err="1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Phạm</a:t>
            </a:r>
            <a:r>
              <a:rPr lang="en-US" sz="3200" b="1" dirty="0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Hồng</a:t>
            </a:r>
            <a:r>
              <a:rPr lang="en-US" sz="3200" b="1" dirty="0">
                <a:solidFill>
                  <a:srgbClr val="05A0B8"/>
                </a:solidFill>
                <a:latin typeface="Calibri" panose="020F0502020204030204"/>
                <a:sym typeface="Wingdings" panose="05000000000000000000" pitchFamily="2" charset="2"/>
              </a:rPr>
              <a:t> Nam)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A0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TextBox 206">
            <a:hlinkClick r:id="rId3" action="ppaction://hlinksldjump"/>
            <a:extLst>
              <a:ext uri="{FF2B5EF4-FFF2-40B4-BE49-F238E27FC236}">
                <a16:creationId xmlns:a16="http://schemas.microsoft.com/office/drawing/2014/main" id="{847F68D9-4EFE-CB0E-9986-AD87AC8C79B3}"/>
              </a:ext>
            </a:extLst>
          </p:cNvPr>
          <p:cNvSpPr txBox="1"/>
          <p:nvPr/>
        </p:nvSpPr>
        <p:spPr>
          <a:xfrm>
            <a:off x="9856381" y="5805377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pic>
        <p:nvPicPr>
          <p:cNvPr id="5" name="image17.jpg" descr="Kết quả hình ảnh cho phạm hồng nam">
            <a:extLst>
              <a:ext uri="{FF2B5EF4-FFF2-40B4-BE49-F238E27FC236}">
                <a16:creationId xmlns:a16="http://schemas.microsoft.com/office/drawing/2014/main" id="{1522553A-9913-1600-303F-BB9BE7FEFEFB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8205041" y="1949336"/>
            <a:ext cx="2984768" cy="2982393"/>
          </a:xfrm>
          <a:prstGeom prst="roundRect">
            <a:avLst/>
          </a:prstGeom>
          <a:ln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776C7-F5EC-190E-11D2-EEA400856D9B}"/>
              </a:ext>
            </a:extLst>
          </p:cNvPr>
          <p:cNvSpPr txBox="1"/>
          <p:nvPr/>
        </p:nvSpPr>
        <p:spPr>
          <a:xfrm>
            <a:off x="1076740" y="2528276"/>
            <a:ext cx="6390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the correct name of sport which he plays</a:t>
            </a:r>
          </a:p>
        </p:txBody>
      </p:sp>
    </p:spTree>
    <p:extLst>
      <p:ext uri="{BB962C8B-B14F-4D97-AF65-F5344CB8AC3E}">
        <p14:creationId xmlns:p14="http://schemas.microsoft.com/office/powerpoint/2010/main" val="166267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AC2F6BE-BFA9-338C-0320-532663CC1A9D}"/>
              </a:ext>
            </a:extLst>
          </p:cNvPr>
          <p:cNvSpPr/>
          <p:nvPr/>
        </p:nvSpPr>
        <p:spPr>
          <a:xfrm>
            <a:off x="487067" y="1441976"/>
            <a:ext cx="11220154" cy="45397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4014994" y="122076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Lucky numbers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F12DB1-E7EC-BFB0-073C-DCDAF8F4B79A}"/>
              </a:ext>
            </a:extLst>
          </p:cNvPr>
          <p:cNvSpPr txBox="1"/>
          <p:nvPr/>
        </p:nvSpPr>
        <p:spPr>
          <a:xfrm>
            <a:off x="800259" y="2036073"/>
            <a:ext cx="8240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4: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59C3614-C04E-C58C-E585-940424BFE246}"/>
              </a:ext>
            </a:extLst>
          </p:cNvPr>
          <p:cNvSpPr txBox="1"/>
          <p:nvPr/>
        </p:nvSpPr>
        <p:spPr>
          <a:xfrm>
            <a:off x="991615" y="4237153"/>
            <a:ext cx="6497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2763" marR="0" lvl="0" indent="-5127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5A0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Ice skating (Yuzuru Hanyu)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A0B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hlinkClick r:id="rId3" action="ppaction://hlinksldjump"/>
            <a:extLst>
              <a:ext uri="{FF2B5EF4-FFF2-40B4-BE49-F238E27FC236}">
                <a16:creationId xmlns:a16="http://schemas.microsoft.com/office/drawing/2014/main" id="{943ABC1E-529E-6FBD-ECEC-79756105ED16}"/>
              </a:ext>
            </a:extLst>
          </p:cNvPr>
          <p:cNvSpPr txBox="1"/>
          <p:nvPr/>
        </p:nvSpPr>
        <p:spPr>
          <a:xfrm>
            <a:off x="9856381" y="6137726"/>
            <a:ext cx="1973258" cy="584775"/>
          </a:xfrm>
          <a:prstGeom prst="rect">
            <a:avLst/>
          </a:prstGeom>
          <a:solidFill>
            <a:srgbClr val="FEB8B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BACK</a:t>
            </a:r>
          </a:p>
        </p:txBody>
      </p:sp>
      <p:pic>
        <p:nvPicPr>
          <p:cNvPr id="6" name="image12.jpg" descr="Kết quả hình ảnh cho yuzuru hanyu">
            <a:extLst>
              <a:ext uri="{FF2B5EF4-FFF2-40B4-BE49-F238E27FC236}">
                <a16:creationId xmlns:a16="http://schemas.microsoft.com/office/drawing/2014/main" id="{9141D86B-EA53-7012-2F77-54A5A5FD0457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7171965" y="2328460"/>
            <a:ext cx="4219776" cy="2905593"/>
          </a:xfrm>
          <a:prstGeom prst="rect">
            <a:avLst/>
          </a:prstGeom>
          <a:ln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3882D1-8EBF-ECC3-9144-B8EB169DD954}"/>
              </a:ext>
            </a:extLst>
          </p:cNvPr>
          <p:cNvSpPr txBox="1"/>
          <p:nvPr/>
        </p:nvSpPr>
        <p:spPr>
          <a:xfrm>
            <a:off x="674970" y="2925838"/>
            <a:ext cx="6390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the correct name of sport which he plays</a:t>
            </a:r>
          </a:p>
        </p:txBody>
      </p:sp>
    </p:spTree>
    <p:extLst>
      <p:ext uri="{BB962C8B-B14F-4D97-AF65-F5344CB8AC3E}">
        <p14:creationId xmlns:p14="http://schemas.microsoft.com/office/powerpoint/2010/main" val="207666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.E. Subject for Middle School - 6th Grade: Sports &amp; Games Infographic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578</Words>
  <PresentationFormat>Widescreen</PresentationFormat>
  <Paragraphs>128</Paragraphs>
  <Slides>20</Slides>
  <Notes>18</Notes>
  <HiddenSlides>5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Arial</vt:lpstr>
      <vt:lpstr>Arvo</vt:lpstr>
      <vt:lpstr>Bebas Neue</vt:lpstr>
      <vt:lpstr>Calibri</vt:lpstr>
      <vt:lpstr>Calibri Light</vt:lpstr>
      <vt:lpstr>Chelsea Market</vt:lpstr>
      <vt:lpstr>Encode Sans</vt:lpstr>
      <vt:lpstr>Myriad Pro</vt:lpstr>
      <vt:lpstr>Nunito</vt:lpstr>
      <vt:lpstr>Open Sans</vt:lpstr>
      <vt:lpstr>Oxygen</vt:lpstr>
      <vt:lpstr>Public Sans Bold</vt:lpstr>
      <vt:lpstr>Roboto</vt:lpstr>
      <vt:lpstr>Roboto Condensed Light</vt:lpstr>
      <vt:lpstr>Sarala</vt:lpstr>
      <vt:lpstr>SVN-A Love Of Thunder</vt:lpstr>
      <vt:lpstr>Wingdings</vt:lpstr>
      <vt:lpstr>Office Theme</vt:lpstr>
      <vt:lpstr>P.E. Subject for Middle School - 6th Grade: Sports &amp; Games Infographics by Slidesgo</vt:lpstr>
      <vt:lpstr>Community, Family &amp; Personal Services Major for College: Physical Education by Slidesgo</vt:lpstr>
      <vt:lpstr>PowerPoint Presentation</vt:lpstr>
      <vt:lpstr>PowerPoint Presentation</vt:lpstr>
      <vt:lpstr>PowerPoint Presentation</vt:lpstr>
      <vt:lpstr>Game: Choose the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LISTENING</vt:lpstr>
      <vt:lpstr>PowerPoint Presentation</vt:lpstr>
      <vt:lpstr>PowerPoint Presentation</vt:lpstr>
      <vt:lpstr>PowerPoint Presentation</vt:lpstr>
      <vt:lpstr>II. WRITING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2023-08-29T15:47:22Z</dcterms:created>
  <dcterms:modified xsi:type="dcterms:W3CDTF">2024-06-07T11:16:45Z</dcterms:modified>
</cp:coreProperties>
</file>