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0" r:id="rId2"/>
    <p:sldId id="271" r:id="rId3"/>
    <p:sldId id="274" r:id="rId4"/>
    <p:sldId id="257" r:id="rId5"/>
    <p:sldId id="258" r:id="rId6"/>
    <p:sldId id="259" r:id="rId7"/>
    <p:sldId id="260" r:id="rId8"/>
    <p:sldId id="261" r:id="rId9"/>
    <p:sldId id="272" r:id="rId10"/>
    <p:sldId id="275" r:id="rId11"/>
    <p:sldId id="273" r:id="rId12"/>
    <p:sldId id="266" r:id="rId13"/>
    <p:sldId id="268" r:id="rId14"/>
    <p:sldId id="264" r:id="rId15"/>
    <p:sldId id="269" r:id="rId16"/>
    <p:sldId id="276" r:id="rId17"/>
    <p:sldId id="27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50" autoAdjust="0"/>
    <p:restoredTop sz="94660"/>
  </p:normalViewPr>
  <p:slideViewPr>
    <p:cSldViewPr snapToGrid="0">
      <p:cViewPr>
        <p:scale>
          <a:sx n="66" d="100"/>
          <a:sy n="66" d="100"/>
        </p:scale>
        <p:origin x="1074" y="10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FD42BE-7D55-4658-AAB5-35B6EEEC7173}" type="datetimeFigureOut">
              <a:rPr lang="vi-VN" smtClean="0"/>
              <a:pPr/>
              <a:t>28/11/2020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31148B-E821-4A16-9626-6251029B8EC3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0C910DC8-B97C-4A08-B011-B486087164D1}" type="slidenum">
              <a:rPr lang="en-US" altLang="en-US"/>
              <a:pPr/>
              <a:t>9</a:t>
            </a:fld>
            <a:endParaRPr lang="en-US" altLang="en-US" dirty="0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0C910DC8-B97C-4A08-B011-B486087164D1}" type="slidenum">
              <a:rPr lang="en-US" altLang="en-US"/>
              <a:pPr/>
              <a:t>10</a:t>
            </a:fld>
            <a:endParaRPr lang="en-US" altLang="en-US" dirty="0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0C910DC8-B97C-4A08-B011-B486087164D1}" type="slidenum">
              <a:rPr lang="en-US" altLang="en-US"/>
              <a:pPr/>
              <a:t>11</a:t>
            </a:fld>
            <a:endParaRPr lang="en-US" altLang="en-US" dirty="0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0C910DC8-B97C-4A08-B011-B486087164D1}" type="slidenum">
              <a:rPr lang="en-US" altLang="en-US"/>
              <a:pPr/>
              <a:t>16</a:t>
            </a:fld>
            <a:endParaRPr lang="en-US" altLang="en-US" dirty="0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B5A54-D498-457D-A3E9-964754136BF9}" type="datetimeFigureOut">
              <a:rPr lang="en-US" smtClean="0"/>
              <a:pPr/>
              <a:t>28/11/2020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39C7F-5A52-4EAA-91F7-16DF805021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782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B5A54-D498-457D-A3E9-964754136BF9}" type="datetimeFigureOut">
              <a:rPr lang="en-US" smtClean="0"/>
              <a:pPr/>
              <a:t>28/11/2020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39C7F-5A52-4EAA-91F7-16DF805021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278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B5A54-D498-457D-A3E9-964754136BF9}" type="datetimeFigureOut">
              <a:rPr lang="en-US" smtClean="0"/>
              <a:pPr/>
              <a:t>28/11/2020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39C7F-5A52-4EAA-91F7-16DF805021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300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B5A54-D498-457D-A3E9-964754136BF9}" type="datetimeFigureOut">
              <a:rPr lang="en-US" smtClean="0"/>
              <a:pPr/>
              <a:t>28/11/2020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39C7F-5A52-4EAA-91F7-16DF805021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872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B5A54-D498-457D-A3E9-964754136BF9}" type="datetimeFigureOut">
              <a:rPr lang="en-US" smtClean="0"/>
              <a:pPr/>
              <a:t>28/11/2020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39C7F-5A52-4EAA-91F7-16DF805021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629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B5A54-D498-457D-A3E9-964754136BF9}" type="datetimeFigureOut">
              <a:rPr lang="en-US" smtClean="0"/>
              <a:pPr/>
              <a:t>28/11/2020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39C7F-5A52-4EAA-91F7-16DF805021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583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B5A54-D498-457D-A3E9-964754136BF9}" type="datetimeFigureOut">
              <a:rPr lang="en-US" smtClean="0"/>
              <a:pPr/>
              <a:t>28/11/2020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39C7F-5A52-4EAA-91F7-16DF805021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824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B5A54-D498-457D-A3E9-964754136BF9}" type="datetimeFigureOut">
              <a:rPr lang="en-US" smtClean="0"/>
              <a:pPr/>
              <a:t>28/11/2020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39C7F-5A52-4EAA-91F7-16DF805021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919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B5A54-D498-457D-A3E9-964754136BF9}" type="datetimeFigureOut">
              <a:rPr lang="en-US" smtClean="0"/>
              <a:pPr/>
              <a:t>28/11/2020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39C7F-5A52-4EAA-91F7-16DF805021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165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B5A54-D498-457D-A3E9-964754136BF9}" type="datetimeFigureOut">
              <a:rPr lang="en-US" smtClean="0"/>
              <a:pPr/>
              <a:t>28/11/2020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39C7F-5A52-4EAA-91F7-16DF805021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894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B5A54-D498-457D-A3E9-964754136BF9}" type="datetimeFigureOut">
              <a:rPr lang="en-US" smtClean="0"/>
              <a:pPr/>
              <a:t>28/11/2020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39C7F-5A52-4EAA-91F7-16DF805021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173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B5A54-D498-457D-A3E9-964754136BF9}" type="datetimeFigureOut">
              <a:rPr lang="en-US" smtClean="0"/>
              <a:pPr/>
              <a:t>28/11/2020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39C7F-5A52-4EAA-91F7-16DF805021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603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vi-VN" altLang="vi-VN" smtClean="0"/>
              <a:t>******************************************************************************************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vi-VN" altLang="vi-VN" smtClean="0"/>
          </a:p>
        </p:txBody>
      </p:sp>
      <p:pic>
        <p:nvPicPr>
          <p:cNvPr id="2052" name="Picture 4" descr="rosec006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3429000" y="5799137"/>
            <a:ext cx="5715000" cy="685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vi-VN" sz="3200" b="1" kern="10" dirty="0">
                <a:ln w="9525">
                  <a:solidFill>
                    <a:srgbClr val="FF3300"/>
                  </a:solidFill>
                  <a:round/>
                </a:ln>
                <a:solidFill>
                  <a:srgbClr val="0033CC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 dạy: Huỳnh Thị Biên Thùy</a:t>
            </a:r>
          </a:p>
        </p:txBody>
      </p:sp>
      <p:sp>
        <p:nvSpPr>
          <p:cNvPr id="2055" name="WordArt 7" descr="Paper bag"/>
          <p:cNvSpPr>
            <a:spLocks noChangeArrowheads="1" noChangeShapeType="1" noTextEdit="1"/>
          </p:cNvSpPr>
          <p:nvPr/>
        </p:nvSpPr>
        <p:spPr bwMode="auto">
          <a:xfrm>
            <a:off x="3352800" y="2730500"/>
            <a:ext cx="6248400" cy="1460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8000"/>
                  </a:solidFill>
                  <a:rou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: Toán</a:t>
            </a: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1981200" y="762000"/>
            <a:ext cx="8229600" cy="6172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>
              <a:defRPr/>
            </a:pPr>
            <a:r>
              <a:rPr lang="en-US" sz="4000" b="1" kern="10" dirty="0">
                <a:ln w="9525">
                  <a:solidFill>
                    <a:srgbClr val="CCFFFF"/>
                  </a:solidFill>
                  <a:round/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   </a:t>
            </a:r>
            <a:r>
              <a:rPr lang="vi-VN" sz="5000" b="1" kern="10" dirty="0">
                <a:ln w="9525">
                  <a:solidFill>
                    <a:srgbClr val="CCFFFF"/>
                  </a:solidFill>
                  <a:round/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Kính chào </a:t>
            </a:r>
            <a:r>
              <a:rPr lang="en-US" sz="5000" b="1" kern="10" dirty="0">
                <a:ln w="9525">
                  <a:solidFill>
                    <a:srgbClr val="CCFFFF"/>
                  </a:solidFill>
                  <a:round/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quý </a:t>
            </a:r>
            <a:r>
              <a:rPr lang="vi-VN" sz="5000" b="1" kern="10" dirty="0">
                <a:ln w="9525">
                  <a:solidFill>
                    <a:srgbClr val="CCFFFF"/>
                  </a:solidFill>
                  <a:round/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thầy cô về dự giờ thăm lớp</a:t>
            </a:r>
            <a:r>
              <a:rPr lang="en-US" sz="5000" b="1" kern="10" dirty="0">
                <a:ln w="9525">
                  <a:solidFill>
                    <a:srgbClr val="CCFFFF"/>
                  </a:solidFill>
                  <a:round/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5000" b="1" kern="10" dirty="0" smtClean="0">
                <a:ln w="9525">
                  <a:solidFill>
                    <a:srgbClr val="CCFFFF"/>
                  </a:solidFill>
                  <a:round/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1/1 </a:t>
            </a:r>
            <a:endParaRPr lang="en-US" sz="5000" b="1" kern="10" dirty="0">
              <a:ln w="9525">
                <a:solidFill>
                  <a:srgbClr val="CCFFFF"/>
                </a:solidFill>
                <a:round/>
              </a:ln>
              <a:solidFill>
                <a:srgbClr val="FF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80" name="Text Box 12"/>
          <p:cNvSpPr txBox="1">
            <a:spLocks noChangeArrowheads="1"/>
          </p:cNvSpPr>
          <p:nvPr/>
        </p:nvSpPr>
        <p:spPr bwMode="auto">
          <a:xfrm>
            <a:off x="3521676" y="1375933"/>
            <a:ext cx="2743200" cy="82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800" dirty="0"/>
              <a:t>3</a:t>
            </a:r>
            <a:r>
              <a:rPr lang="en-US" altLang="en-US" sz="4800" dirty="0" smtClean="0"/>
              <a:t> </a:t>
            </a:r>
            <a:r>
              <a:rPr lang="en-US" altLang="en-US" sz="4800" dirty="0"/>
              <a:t>- </a:t>
            </a:r>
            <a:r>
              <a:rPr lang="en-US" altLang="en-US" sz="4800" dirty="0" smtClean="0"/>
              <a:t>1 </a:t>
            </a:r>
            <a:r>
              <a:rPr lang="en-US" altLang="en-US" sz="4800" dirty="0"/>
              <a:t>= </a:t>
            </a:r>
            <a:r>
              <a:rPr lang="en-US" altLang="en-US" sz="4800" dirty="0">
                <a:solidFill>
                  <a:schemeClr val="hlink"/>
                </a:solidFill>
              </a:rPr>
              <a:t>2</a:t>
            </a:r>
          </a:p>
        </p:txBody>
      </p:sp>
      <p:sp>
        <p:nvSpPr>
          <p:cNvPr id="109581" name="Text Box 13"/>
          <p:cNvSpPr txBox="1">
            <a:spLocks noChangeArrowheads="1"/>
          </p:cNvSpPr>
          <p:nvPr/>
        </p:nvSpPr>
        <p:spPr bwMode="auto">
          <a:xfrm>
            <a:off x="3447538" y="2372712"/>
            <a:ext cx="2743200" cy="82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800" dirty="0"/>
              <a:t>3</a:t>
            </a:r>
            <a:r>
              <a:rPr lang="en-US" altLang="en-US" sz="4800" dirty="0" smtClean="0"/>
              <a:t> </a:t>
            </a:r>
            <a:r>
              <a:rPr lang="en-US" altLang="en-US" sz="4800" dirty="0"/>
              <a:t>- </a:t>
            </a:r>
            <a:r>
              <a:rPr lang="en-US" altLang="en-US" sz="4800" dirty="0" smtClean="0"/>
              <a:t>2 </a:t>
            </a:r>
            <a:r>
              <a:rPr lang="en-US" altLang="en-US" sz="4800" dirty="0"/>
              <a:t>= </a:t>
            </a:r>
            <a:r>
              <a:rPr lang="en-US" altLang="en-US" sz="4800" dirty="0">
                <a:solidFill>
                  <a:schemeClr val="hlink"/>
                </a:solidFill>
              </a:rPr>
              <a:t>1</a:t>
            </a:r>
          </a:p>
        </p:txBody>
      </p:sp>
      <p:sp>
        <p:nvSpPr>
          <p:cNvPr id="109582" name="Text Box 14"/>
          <p:cNvSpPr txBox="1">
            <a:spLocks noChangeArrowheads="1"/>
          </p:cNvSpPr>
          <p:nvPr/>
        </p:nvSpPr>
        <p:spPr bwMode="auto">
          <a:xfrm>
            <a:off x="3480489" y="3253945"/>
            <a:ext cx="3171825" cy="83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800" dirty="0"/>
              <a:t>3</a:t>
            </a:r>
            <a:r>
              <a:rPr lang="en-US" altLang="en-US" sz="4800" dirty="0" smtClean="0"/>
              <a:t> </a:t>
            </a:r>
            <a:r>
              <a:rPr lang="en-US" altLang="en-US" sz="4800" dirty="0"/>
              <a:t>- </a:t>
            </a:r>
            <a:r>
              <a:rPr lang="en-US" altLang="en-US" sz="4800" dirty="0" smtClean="0"/>
              <a:t>3 </a:t>
            </a:r>
            <a:r>
              <a:rPr lang="en-US" altLang="en-US" sz="4800" dirty="0"/>
              <a:t>= </a:t>
            </a:r>
            <a:r>
              <a:rPr lang="en-US" altLang="en-US" sz="4800" dirty="0">
                <a:solidFill>
                  <a:schemeClr val="hlink"/>
                </a:solidFill>
              </a:rPr>
              <a:t>0</a:t>
            </a:r>
          </a:p>
        </p:txBody>
      </p:sp>
      <p:grpSp>
        <p:nvGrpSpPr>
          <p:cNvPr id="2" name="Group 12"/>
          <p:cNvGrpSpPr/>
          <p:nvPr/>
        </p:nvGrpSpPr>
        <p:grpSpPr>
          <a:xfrm>
            <a:off x="2260774" y="0"/>
            <a:ext cx="6217536" cy="1077218"/>
            <a:chOff x="2260774" y="0"/>
            <a:chExt cx="6217536" cy="1077218"/>
          </a:xfrm>
        </p:grpSpPr>
        <p:grpSp>
          <p:nvGrpSpPr>
            <p:cNvPr id="3" name="Group 10"/>
            <p:cNvGrpSpPr/>
            <p:nvPr/>
          </p:nvGrpSpPr>
          <p:grpSpPr>
            <a:xfrm>
              <a:off x="2260774" y="0"/>
              <a:ext cx="6217536" cy="1077218"/>
              <a:chOff x="2260774" y="0"/>
              <a:chExt cx="6217536" cy="1077218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2260774" y="0"/>
                <a:ext cx="6217536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bảy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ngày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28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11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2020</a:t>
                </a:r>
              </a:p>
              <a:p>
                <a:pPr algn="just"/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Toán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373682" y="1008350"/>
                <a:ext cx="864818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5" name="TextBox 14"/>
            <p:cNvSpPr txBox="1"/>
            <p:nvPr/>
          </p:nvSpPr>
          <p:spPr>
            <a:xfrm>
              <a:off x="3351408" y="486204"/>
              <a:ext cx="361406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en-US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0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trừ</a:t>
              </a:r>
              <a:endPara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3443415" y="4090099"/>
            <a:ext cx="3171825" cy="83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800" dirty="0"/>
              <a:t>3</a:t>
            </a:r>
            <a:r>
              <a:rPr lang="en-US" altLang="en-US" sz="4800" dirty="0" smtClean="0"/>
              <a:t> </a:t>
            </a:r>
            <a:r>
              <a:rPr lang="en-US" altLang="en-US" sz="4800" dirty="0"/>
              <a:t>- </a:t>
            </a:r>
            <a:r>
              <a:rPr lang="en-US" altLang="en-US" sz="4800" dirty="0" smtClean="0"/>
              <a:t>0 </a:t>
            </a:r>
            <a:r>
              <a:rPr lang="en-US" altLang="en-US" sz="4800" dirty="0"/>
              <a:t>= </a:t>
            </a:r>
            <a:r>
              <a:rPr lang="en-US" altLang="en-US" sz="4800" dirty="0" smtClean="0">
                <a:solidFill>
                  <a:schemeClr val="hlink"/>
                </a:solidFill>
              </a:rPr>
              <a:t>3</a:t>
            </a:r>
            <a:endParaRPr lang="en-US" altLang="en-US" sz="4800" dirty="0">
              <a:solidFill>
                <a:schemeClr val="hlink"/>
              </a:solidFill>
            </a:endParaRPr>
          </a:p>
        </p:txBody>
      </p:sp>
      <p:pic>
        <p:nvPicPr>
          <p:cNvPr id="22" name="Picture 11" descr="ROOSTER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557" y="1448529"/>
            <a:ext cx="630238" cy="6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9" descr="APPL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271" y="2402059"/>
            <a:ext cx="639763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utoShape 8"/>
          <p:cNvSpPr>
            <a:spLocks noChangeArrowheads="1"/>
          </p:cNvSpPr>
          <p:nvPr/>
        </p:nvSpPr>
        <p:spPr bwMode="auto">
          <a:xfrm>
            <a:off x="5109519" y="3419431"/>
            <a:ext cx="465138" cy="508000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 w="38100">
            <a:solidFill>
              <a:srgbClr val="FFFF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25" name="Picture 10" descr="SUNFACE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68" y="4164956"/>
            <a:ext cx="715963" cy="70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80" name="Text Box 12"/>
          <p:cNvSpPr txBox="1">
            <a:spLocks noChangeArrowheads="1"/>
          </p:cNvSpPr>
          <p:nvPr/>
        </p:nvSpPr>
        <p:spPr bwMode="auto">
          <a:xfrm>
            <a:off x="3521676" y="1375933"/>
            <a:ext cx="2743200" cy="82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800" dirty="0"/>
              <a:t>3</a:t>
            </a:r>
            <a:r>
              <a:rPr lang="en-US" altLang="en-US" sz="4800" dirty="0" smtClean="0"/>
              <a:t> </a:t>
            </a:r>
            <a:r>
              <a:rPr lang="en-US" altLang="en-US" sz="4800" dirty="0"/>
              <a:t>- </a:t>
            </a:r>
            <a:r>
              <a:rPr lang="en-US" altLang="en-US" sz="4800" dirty="0" smtClean="0"/>
              <a:t>1 </a:t>
            </a:r>
            <a:r>
              <a:rPr lang="en-US" altLang="en-US" sz="4800" dirty="0"/>
              <a:t>= </a:t>
            </a:r>
            <a:r>
              <a:rPr lang="en-US" altLang="en-US" sz="4800" dirty="0">
                <a:solidFill>
                  <a:schemeClr val="hlink"/>
                </a:solidFill>
              </a:rPr>
              <a:t>2</a:t>
            </a:r>
          </a:p>
        </p:txBody>
      </p:sp>
      <p:sp>
        <p:nvSpPr>
          <p:cNvPr id="109581" name="Text Box 13"/>
          <p:cNvSpPr txBox="1">
            <a:spLocks noChangeArrowheads="1"/>
          </p:cNvSpPr>
          <p:nvPr/>
        </p:nvSpPr>
        <p:spPr bwMode="auto">
          <a:xfrm>
            <a:off x="3447538" y="2372712"/>
            <a:ext cx="2743200" cy="82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800" dirty="0"/>
              <a:t>3</a:t>
            </a:r>
            <a:r>
              <a:rPr lang="en-US" altLang="en-US" sz="4800" dirty="0" smtClean="0"/>
              <a:t> </a:t>
            </a:r>
            <a:r>
              <a:rPr lang="en-US" altLang="en-US" sz="4800" dirty="0"/>
              <a:t>- </a:t>
            </a:r>
            <a:r>
              <a:rPr lang="en-US" altLang="en-US" sz="4800" dirty="0" smtClean="0"/>
              <a:t>2 </a:t>
            </a:r>
            <a:r>
              <a:rPr lang="en-US" altLang="en-US" sz="4800" dirty="0"/>
              <a:t>= </a:t>
            </a:r>
            <a:r>
              <a:rPr lang="en-US" altLang="en-US" sz="4800" dirty="0">
                <a:solidFill>
                  <a:schemeClr val="hlink"/>
                </a:solidFill>
              </a:rPr>
              <a:t>1</a:t>
            </a:r>
          </a:p>
        </p:txBody>
      </p:sp>
      <p:sp>
        <p:nvSpPr>
          <p:cNvPr id="109582" name="Text Box 14"/>
          <p:cNvSpPr txBox="1">
            <a:spLocks noChangeArrowheads="1"/>
          </p:cNvSpPr>
          <p:nvPr/>
        </p:nvSpPr>
        <p:spPr bwMode="auto">
          <a:xfrm>
            <a:off x="3480489" y="3253945"/>
            <a:ext cx="3171825" cy="83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800" dirty="0"/>
              <a:t>3</a:t>
            </a:r>
            <a:r>
              <a:rPr lang="en-US" altLang="en-US" sz="4800" dirty="0" smtClean="0"/>
              <a:t> </a:t>
            </a:r>
            <a:r>
              <a:rPr lang="en-US" altLang="en-US" sz="4800" dirty="0"/>
              <a:t>- </a:t>
            </a:r>
            <a:r>
              <a:rPr lang="en-US" altLang="en-US" sz="4800" dirty="0" smtClean="0"/>
              <a:t>3 </a:t>
            </a:r>
            <a:r>
              <a:rPr lang="en-US" altLang="en-US" sz="4800" dirty="0"/>
              <a:t>= </a:t>
            </a:r>
            <a:r>
              <a:rPr lang="en-US" altLang="en-US" sz="4800" dirty="0">
                <a:solidFill>
                  <a:schemeClr val="hlink"/>
                </a:solidFill>
              </a:rPr>
              <a:t>0</a:t>
            </a:r>
          </a:p>
        </p:txBody>
      </p:sp>
      <p:grpSp>
        <p:nvGrpSpPr>
          <p:cNvPr id="2" name="Group 12"/>
          <p:cNvGrpSpPr/>
          <p:nvPr/>
        </p:nvGrpSpPr>
        <p:grpSpPr>
          <a:xfrm>
            <a:off x="2260774" y="0"/>
            <a:ext cx="6217536" cy="1077218"/>
            <a:chOff x="2260774" y="0"/>
            <a:chExt cx="6217536" cy="1077218"/>
          </a:xfrm>
        </p:grpSpPr>
        <p:grpSp>
          <p:nvGrpSpPr>
            <p:cNvPr id="3" name="Group 10"/>
            <p:cNvGrpSpPr/>
            <p:nvPr/>
          </p:nvGrpSpPr>
          <p:grpSpPr>
            <a:xfrm>
              <a:off x="2260774" y="0"/>
              <a:ext cx="6217536" cy="1077218"/>
              <a:chOff x="2260774" y="0"/>
              <a:chExt cx="6217536" cy="1077218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2260774" y="0"/>
                <a:ext cx="6217536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bảy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ngày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28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11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2020</a:t>
                </a:r>
              </a:p>
              <a:p>
                <a:pPr algn="just"/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Toán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373682" y="1008350"/>
                <a:ext cx="864818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5" name="TextBox 14"/>
            <p:cNvSpPr txBox="1"/>
            <p:nvPr/>
          </p:nvSpPr>
          <p:spPr>
            <a:xfrm>
              <a:off x="3351408" y="486204"/>
              <a:ext cx="361406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en-US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0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trừ</a:t>
              </a:r>
              <a:endPara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3443415" y="4090099"/>
            <a:ext cx="3171825" cy="83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800" dirty="0"/>
              <a:t>3</a:t>
            </a:r>
            <a:r>
              <a:rPr lang="en-US" altLang="en-US" sz="4800" dirty="0" smtClean="0"/>
              <a:t> </a:t>
            </a:r>
            <a:r>
              <a:rPr lang="en-US" altLang="en-US" sz="4800" dirty="0"/>
              <a:t>- </a:t>
            </a:r>
            <a:r>
              <a:rPr lang="en-US" altLang="en-US" sz="4800" dirty="0" smtClean="0"/>
              <a:t>0 </a:t>
            </a:r>
            <a:r>
              <a:rPr lang="en-US" altLang="en-US" sz="4800" dirty="0"/>
              <a:t>= </a:t>
            </a:r>
            <a:r>
              <a:rPr lang="en-US" altLang="en-US" sz="4800" dirty="0" smtClean="0">
                <a:solidFill>
                  <a:schemeClr val="hlink"/>
                </a:solidFill>
              </a:rPr>
              <a:t>3</a:t>
            </a:r>
            <a:endParaRPr lang="en-US" altLang="en-US" sz="4800" dirty="0">
              <a:solidFill>
                <a:schemeClr val="hlink"/>
              </a:solidFill>
            </a:endParaRPr>
          </a:p>
        </p:txBody>
      </p:sp>
      <p:pic>
        <p:nvPicPr>
          <p:cNvPr id="22" name="Picture 11" descr="ROOSTER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276" y="1448529"/>
            <a:ext cx="630238" cy="6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9" descr="APPL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633" y="2369108"/>
            <a:ext cx="639763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utoShape 8"/>
          <p:cNvSpPr>
            <a:spLocks noChangeArrowheads="1"/>
          </p:cNvSpPr>
          <p:nvPr/>
        </p:nvSpPr>
        <p:spPr bwMode="auto">
          <a:xfrm>
            <a:off x="3511379" y="3394717"/>
            <a:ext cx="465138" cy="508000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 w="38100">
            <a:solidFill>
              <a:srgbClr val="FFFF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25" name="Picture 10" descr="SUNFACE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920" y="4173194"/>
            <a:ext cx="715963" cy="70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60774" y="0"/>
            <a:ext cx="6217536" cy="1077218"/>
            <a:chOff x="2260774" y="0"/>
            <a:chExt cx="6217536" cy="1077218"/>
          </a:xfrm>
        </p:grpSpPr>
        <p:grpSp>
          <p:nvGrpSpPr>
            <p:cNvPr id="11" name="Group 10"/>
            <p:cNvGrpSpPr/>
            <p:nvPr/>
          </p:nvGrpSpPr>
          <p:grpSpPr>
            <a:xfrm>
              <a:off x="2260774" y="0"/>
              <a:ext cx="6217536" cy="1077218"/>
              <a:chOff x="2260774" y="0"/>
              <a:chExt cx="6217536" cy="1077218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2260774" y="0"/>
                <a:ext cx="6217536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bảy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ngày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28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11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2020</a:t>
                </a:r>
              </a:p>
              <a:p>
                <a:pPr algn="just"/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Toán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>
                <a:off x="2373682" y="1008350"/>
                <a:ext cx="864818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3" name="TextBox 12"/>
            <p:cNvSpPr txBox="1"/>
            <p:nvPr/>
          </p:nvSpPr>
          <p:spPr>
            <a:xfrm>
              <a:off x="3351408" y="486204"/>
              <a:ext cx="361406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en-US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0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trừ</a:t>
              </a:r>
              <a:endPara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993852" y="2354184"/>
            <a:ext cx="10583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4800" b="1" dirty="0" smtClean="0">
                <a:solidFill>
                  <a:srgbClr val="FF0000"/>
                </a:solidFill>
                <a:latin typeface=".VnArial" panose="020B7200000000000000" pitchFamily="34" charset="0"/>
                <a:cs typeface="Times New Roman" panose="02020603050405020304" pitchFamily="18" charset="0"/>
              </a:rPr>
              <a:t>= 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93852" y="3181999"/>
            <a:ext cx="10583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4800" b="1" dirty="0" smtClean="0">
                <a:solidFill>
                  <a:srgbClr val="FF0000"/>
                </a:solidFill>
                <a:latin typeface=".VnArial" panose="020B7200000000000000" pitchFamily="34" charset="0"/>
                <a:cs typeface="Times New Roman" panose="02020603050405020304" pitchFamily="18" charset="0"/>
              </a:rPr>
              <a:t>= 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93852" y="3972493"/>
            <a:ext cx="10583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4800" b="1" dirty="0" smtClean="0">
                <a:solidFill>
                  <a:srgbClr val="FF0000"/>
                </a:solidFill>
                <a:latin typeface=".VnArial" panose="020B7200000000000000" pitchFamily="34" charset="0"/>
                <a:cs typeface="Times New Roman" panose="02020603050405020304" pitchFamily="18" charset="0"/>
              </a:rPr>
              <a:t>= 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43182" y="2354184"/>
            <a:ext cx="10583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4800" b="1" dirty="0" smtClean="0">
                <a:solidFill>
                  <a:srgbClr val="FF0000"/>
                </a:solidFill>
                <a:latin typeface=".VnArial" panose="020B7200000000000000" pitchFamily="34" charset="0"/>
                <a:cs typeface="Times New Roman" panose="02020603050405020304" pitchFamily="18" charset="0"/>
              </a:rPr>
              <a:t>= 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43182" y="3181999"/>
            <a:ext cx="10583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4800" b="1" dirty="0" smtClean="0">
                <a:solidFill>
                  <a:srgbClr val="FF0000"/>
                </a:solidFill>
                <a:latin typeface=".VnArial" panose="020B7200000000000000" pitchFamily="34" charset="0"/>
                <a:cs typeface="Times New Roman" panose="02020603050405020304" pitchFamily="18" charset="0"/>
              </a:rPr>
              <a:t>= 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43182" y="3972493"/>
            <a:ext cx="10583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4800" b="1" dirty="0" smtClean="0">
                <a:solidFill>
                  <a:srgbClr val="FF0000"/>
                </a:solidFill>
                <a:latin typeface=".VnArial" panose="020B7200000000000000" pitchFamily="34" charset="0"/>
                <a:cs typeface="Times New Roman" panose="02020603050405020304" pitchFamily="18" charset="0"/>
              </a:rPr>
              <a:t>= 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892512" y="2354184"/>
            <a:ext cx="10583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4800" b="1" dirty="0" smtClean="0">
                <a:solidFill>
                  <a:srgbClr val="FF0000"/>
                </a:solidFill>
                <a:latin typeface=".VnArial" panose="020B7200000000000000" pitchFamily="34" charset="0"/>
                <a:cs typeface="Times New Roman" panose="02020603050405020304" pitchFamily="18" charset="0"/>
              </a:rPr>
              <a:t>= 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892512" y="3181999"/>
            <a:ext cx="10583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4800" b="1" dirty="0" smtClean="0">
                <a:solidFill>
                  <a:srgbClr val="FF0000"/>
                </a:solidFill>
                <a:latin typeface=".VnArial" panose="020B7200000000000000" pitchFamily="34" charset="0"/>
                <a:cs typeface="Times New Roman" panose="02020603050405020304" pitchFamily="18" charset="0"/>
              </a:rPr>
              <a:t>= 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892512" y="3972493"/>
            <a:ext cx="10583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4800" b="1" dirty="0" smtClean="0">
                <a:solidFill>
                  <a:srgbClr val="FF0000"/>
                </a:solidFill>
                <a:latin typeface=".VnArial" panose="020B7200000000000000" pitchFamily="34" charset="0"/>
                <a:cs typeface="Times New Roman" panose="02020603050405020304" pitchFamily="18" charset="0"/>
              </a:rPr>
              <a:t>= 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841843" y="2354184"/>
            <a:ext cx="10583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4800" b="1" dirty="0" smtClean="0">
                <a:solidFill>
                  <a:srgbClr val="FF0000"/>
                </a:solidFill>
                <a:latin typeface=".VnArial" panose="020B7200000000000000" pitchFamily="34" charset="0"/>
                <a:cs typeface="Times New Roman" panose="02020603050405020304" pitchFamily="18" charset="0"/>
              </a:rPr>
              <a:t>= 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841843" y="3160384"/>
            <a:ext cx="10583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4800" b="1" dirty="0" smtClean="0">
                <a:solidFill>
                  <a:srgbClr val="FF0000"/>
                </a:solidFill>
                <a:latin typeface=".VnArial" panose="020B7200000000000000" pitchFamily="34" charset="0"/>
                <a:cs typeface="Times New Roman" panose="02020603050405020304" pitchFamily="18" charset="0"/>
              </a:rPr>
              <a:t>= 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841843" y="3966585"/>
            <a:ext cx="10583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4800" b="1" dirty="0" smtClean="0">
                <a:solidFill>
                  <a:srgbClr val="FF0000"/>
                </a:solidFill>
                <a:latin typeface=".VnArial" panose="020B7200000000000000" pitchFamily="34" charset="0"/>
                <a:cs typeface="Times New Roman" panose="02020603050405020304" pitchFamily="18" charset="0"/>
              </a:rPr>
              <a:t>= 2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0" y="1318033"/>
            <a:ext cx="11648049" cy="3448771"/>
            <a:chOff x="0" y="1318033"/>
            <a:chExt cx="11648049" cy="344877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718" r="10759" b="82513"/>
            <a:stretch/>
          </p:blipFill>
          <p:spPr>
            <a:xfrm>
              <a:off x="0" y="1318033"/>
              <a:ext cx="11648049" cy="904662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609343" y="2384962"/>
              <a:ext cx="159851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en-US" sz="4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 – 0 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09343" y="3182055"/>
              <a:ext cx="159851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en-US" sz="4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 – 6 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09343" y="3997363"/>
              <a:ext cx="161454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en-US" sz="4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 + 0 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591392" y="2384962"/>
              <a:ext cx="159851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en-US" sz="4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 – 0 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591392" y="3182055"/>
              <a:ext cx="159851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en-US" sz="4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7 – 7 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586048" y="3997363"/>
              <a:ext cx="161454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en-US" sz="4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 + 4 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573441" y="2384962"/>
              <a:ext cx="159851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en-US" sz="4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 – 0 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573441" y="3182055"/>
              <a:ext cx="159851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en-US" sz="4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 – 4 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562753" y="3997363"/>
              <a:ext cx="161454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en-US" sz="4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 + 0 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9555489" y="2384962"/>
              <a:ext cx="159851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en-US" sz="4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 – 0 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555489" y="3182055"/>
              <a:ext cx="159851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en-US" sz="4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9 – 9 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9539459" y="3997363"/>
              <a:ext cx="161454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en-US" sz="4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 + 2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108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60774" y="0"/>
            <a:ext cx="6217536" cy="1077218"/>
            <a:chOff x="2260774" y="0"/>
            <a:chExt cx="6217536" cy="1077218"/>
          </a:xfrm>
        </p:grpSpPr>
        <p:grpSp>
          <p:nvGrpSpPr>
            <p:cNvPr id="11" name="Group 10"/>
            <p:cNvGrpSpPr/>
            <p:nvPr/>
          </p:nvGrpSpPr>
          <p:grpSpPr>
            <a:xfrm>
              <a:off x="2260774" y="0"/>
              <a:ext cx="6217536" cy="1077218"/>
              <a:chOff x="2260774" y="0"/>
              <a:chExt cx="6217536" cy="1077218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2260774" y="0"/>
                <a:ext cx="6217536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bảy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ngày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28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11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2020</a:t>
                </a:r>
              </a:p>
              <a:p>
                <a:pPr algn="just"/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Toán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>
                <a:off x="2373682" y="1008350"/>
                <a:ext cx="864818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3" name="TextBox 12"/>
            <p:cNvSpPr txBox="1"/>
            <p:nvPr/>
          </p:nvSpPr>
          <p:spPr>
            <a:xfrm>
              <a:off x="3351408" y="486204"/>
              <a:ext cx="361406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en-US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0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trừ</a:t>
              </a:r>
              <a:endPara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18" r="10759" b="82513"/>
          <a:stretch/>
        </p:blipFill>
        <p:spPr>
          <a:xfrm>
            <a:off x="0" y="1318033"/>
            <a:ext cx="11648049" cy="90466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086145" y="2071779"/>
            <a:ext cx="2442812" cy="830997"/>
            <a:chOff x="609343" y="2354184"/>
            <a:chExt cx="2442812" cy="830997"/>
          </a:xfrm>
        </p:grpSpPr>
        <p:sp>
          <p:nvSpPr>
            <p:cNvPr id="9" name="TextBox 8"/>
            <p:cNvSpPr txBox="1"/>
            <p:nvPr/>
          </p:nvSpPr>
          <p:spPr>
            <a:xfrm>
              <a:off x="1993852" y="2354184"/>
              <a:ext cx="105830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en-US" sz="4800" b="1" dirty="0" smtClean="0">
                  <a:solidFill>
                    <a:srgbClr val="FF0000"/>
                  </a:solidFill>
                  <a:latin typeface=".VnArial" panose="020B7200000000000000" pitchFamily="34" charset="0"/>
                  <a:cs typeface="Times New Roman" panose="02020603050405020304" pitchFamily="18" charset="0"/>
                </a:rPr>
                <a:t>= 5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09343" y="2384962"/>
              <a:ext cx="159851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en-US" sz="4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 – 0 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497726" y="2071779"/>
            <a:ext cx="2442812" cy="830997"/>
            <a:chOff x="609343" y="3181999"/>
            <a:chExt cx="2442812" cy="830997"/>
          </a:xfrm>
        </p:grpSpPr>
        <p:sp>
          <p:nvSpPr>
            <p:cNvPr id="15" name="TextBox 14"/>
            <p:cNvSpPr txBox="1"/>
            <p:nvPr/>
          </p:nvSpPr>
          <p:spPr>
            <a:xfrm>
              <a:off x="1993852" y="3181999"/>
              <a:ext cx="105830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en-US" sz="4800" b="1" dirty="0" smtClean="0">
                  <a:solidFill>
                    <a:srgbClr val="FF0000"/>
                  </a:solidFill>
                  <a:latin typeface=".VnArial" panose="020B7200000000000000" pitchFamily="34" charset="0"/>
                  <a:cs typeface="Times New Roman" panose="02020603050405020304" pitchFamily="18" charset="0"/>
                </a:rPr>
                <a:t>= 0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09343" y="3182055"/>
              <a:ext cx="159851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en-US" sz="4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 – 6 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086145" y="2629922"/>
            <a:ext cx="2442812" cy="830997"/>
            <a:chOff x="609343" y="3972493"/>
            <a:chExt cx="2442812" cy="830997"/>
          </a:xfrm>
        </p:grpSpPr>
        <p:sp>
          <p:nvSpPr>
            <p:cNvPr id="16" name="TextBox 15"/>
            <p:cNvSpPr txBox="1"/>
            <p:nvPr/>
          </p:nvSpPr>
          <p:spPr>
            <a:xfrm>
              <a:off x="1993852" y="3972493"/>
              <a:ext cx="105830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en-US" sz="4800" b="1" dirty="0" smtClean="0">
                  <a:solidFill>
                    <a:srgbClr val="FF0000"/>
                  </a:solidFill>
                  <a:latin typeface=".VnArial" panose="020B7200000000000000" pitchFamily="34" charset="0"/>
                  <a:cs typeface="Times New Roman" panose="02020603050405020304" pitchFamily="18" charset="0"/>
                </a:rPr>
                <a:t>= 5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09343" y="3997363"/>
              <a:ext cx="161454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en-US" sz="4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 + 0 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086145" y="3188065"/>
            <a:ext cx="2410093" cy="830997"/>
            <a:chOff x="3591392" y="2354184"/>
            <a:chExt cx="2410093" cy="830997"/>
          </a:xfrm>
        </p:grpSpPr>
        <p:sp>
          <p:nvSpPr>
            <p:cNvPr id="17" name="TextBox 16"/>
            <p:cNvSpPr txBox="1"/>
            <p:nvPr/>
          </p:nvSpPr>
          <p:spPr>
            <a:xfrm>
              <a:off x="4943182" y="2354184"/>
              <a:ext cx="105830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en-US" sz="4800" b="1" dirty="0" smtClean="0">
                  <a:solidFill>
                    <a:srgbClr val="FF0000"/>
                  </a:solidFill>
                  <a:latin typeface=".VnArial" panose="020B7200000000000000" pitchFamily="34" charset="0"/>
                  <a:cs typeface="Times New Roman" panose="02020603050405020304" pitchFamily="18" charset="0"/>
                </a:rPr>
                <a:t>= 4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591392" y="2384962"/>
              <a:ext cx="159851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en-US" sz="4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 – 0 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497726" y="3374113"/>
            <a:ext cx="2410093" cy="830997"/>
            <a:chOff x="3591392" y="3181999"/>
            <a:chExt cx="2410093" cy="830997"/>
          </a:xfrm>
        </p:grpSpPr>
        <p:sp>
          <p:nvSpPr>
            <p:cNvPr id="18" name="TextBox 17"/>
            <p:cNvSpPr txBox="1"/>
            <p:nvPr/>
          </p:nvSpPr>
          <p:spPr>
            <a:xfrm>
              <a:off x="4943182" y="3181999"/>
              <a:ext cx="105830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en-US" sz="4800" b="1" dirty="0" smtClean="0">
                  <a:solidFill>
                    <a:srgbClr val="FF0000"/>
                  </a:solidFill>
                  <a:latin typeface=".VnArial" panose="020B7200000000000000" pitchFamily="34" charset="0"/>
                  <a:cs typeface="Times New Roman" panose="02020603050405020304" pitchFamily="18" charset="0"/>
                </a:rPr>
                <a:t>= 0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591392" y="3182055"/>
              <a:ext cx="159851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en-US" sz="4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7 – 7 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086145" y="3746208"/>
            <a:ext cx="2415437" cy="830997"/>
            <a:chOff x="3586048" y="3972493"/>
            <a:chExt cx="2415437" cy="830997"/>
          </a:xfrm>
        </p:grpSpPr>
        <p:sp>
          <p:nvSpPr>
            <p:cNvPr id="19" name="TextBox 18"/>
            <p:cNvSpPr txBox="1"/>
            <p:nvPr/>
          </p:nvSpPr>
          <p:spPr>
            <a:xfrm>
              <a:off x="4943182" y="3972493"/>
              <a:ext cx="105830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en-US" sz="4800" b="1" dirty="0" smtClean="0">
                  <a:solidFill>
                    <a:srgbClr val="FF0000"/>
                  </a:solidFill>
                  <a:latin typeface=".VnArial" panose="020B7200000000000000" pitchFamily="34" charset="0"/>
                  <a:cs typeface="Times New Roman" panose="02020603050405020304" pitchFamily="18" charset="0"/>
                </a:rPr>
                <a:t>= 4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586048" y="3997363"/>
              <a:ext cx="161454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en-US" sz="4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 + 4 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086145" y="4304351"/>
            <a:ext cx="2377374" cy="830997"/>
            <a:chOff x="6573441" y="2354184"/>
            <a:chExt cx="2377374" cy="830997"/>
          </a:xfrm>
        </p:grpSpPr>
        <p:sp>
          <p:nvSpPr>
            <p:cNvPr id="20" name="TextBox 19"/>
            <p:cNvSpPr txBox="1"/>
            <p:nvPr/>
          </p:nvSpPr>
          <p:spPr>
            <a:xfrm>
              <a:off x="7892512" y="2354184"/>
              <a:ext cx="105830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en-US" sz="4800" b="1" dirty="0" smtClean="0">
                  <a:solidFill>
                    <a:srgbClr val="FF0000"/>
                  </a:solidFill>
                  <a:latin typeface=".VnArial" panose="020B7200000000000000" pitchFamily="34" charset="0"/>
                  <a:cs typeface="Times New Roman" panose="02020603050405020304" pitchFamily="18" charset="0"/>
                </a:rPr>
                <a:t>= 3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573441" y="2384962"/>
              <a:ext cx="159851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en-US" sz="4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 – 0 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497726" y="4676447"/>
            <a:ext cx="2377374" cy="830997"/>
            <a:chOff x="6573441" y="3181999"/>
            <a:chExt cx="2377374" cy="830997"/>
          </a:xfrm>
        </p:grpSpPr>
        <p:sp>
          <p:nvSpPr>
            <p:cNvPr id="21" name="TextBox 20"/>
            <p:cNvSpPr txBox="1"/>
            <p:nvPr/>
          </p:nvSpPr>
          <p:spPr>
            <a:xfrm>
              <a:off x="7892512" y="3181999"/>
              <a:ext cx="105830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en-US" sz="4800" b="1" dirty="0" smtClean="0">
                  <a:solidFill>
                    <a:srgbClr val="FF0000"/>
                  </a:solidFill>
                  <a:latin typeface=".VnArial" panose="020B7200000000000000" pitchFamily="34" charset="0"/>
                  <a:cs typeface="Times New Roman" panose="02020603050405020304" pitchFamily="18" charset="0"/>
                </a:rPr>
                <a:t>= 0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573441" y="3182055"/>
              <a:ext cx="159851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en-US" sz="4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 – 4 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086145" y="4862494"/>
            <a:ext cx="2388062" cy="830997"/>
            <a:chOff x="6562753" y="3972493"/>
            <a:chExt cx="2388062" cy="830997"/>
          </a:xfrm>
        </p:grpSpPr>
        <p:sp>
          <p:nvSpPr>
            <p:cNvPr id="22" name="TextBox 21"/>
            <p:cNvSpPr txBox="1"/>
            <p:nvPr/>
          </p:nvSpPr>
          <p:spPr>
            <a:xfrm>
              <a:off x="7892512" y="3972493"/>
              <a:ext cx="105830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en-US" sz="4800" b="1" dirty="0" smtClean="0">
                  <a:solidFill>
                    <a:srgbClr val="FF0000"/>
                  </a:solidFill>
                  <a:latin typeface=".VnArial" panose="020B7200000000000000" pitchFamily="34" charset="0"/>
                  <a:cs typeface="Times New Roman" panose="02020603050405020304" pitchFamily="18" charset="0"/>
                </a:rPr>
                <a:t>= 3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562753" y="3997363"/>
              <a:ext cx="161454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en-US" sz="4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 + 0 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086145" y="5420637"/>
            <a:ext cx="2344657" cy="830997"/>
            <a:chOff x="9555489" y="2354184"/>
            <a:chExt cx="2344657" cy="830997"/>
          </a:xfrm>
        </p:grpSpPr>
        <p:sp>
          <p:nvSpPr>
            <p:cNvPr id="23" name="TextBox 22"/>
            <p:cNvSpPr txBox="1"/>
            <p:nvPr/>
          </p:nvSpPr>
          <p:spPr>
            <a:xfrm>
              <a:off x="10841843" y="2354184"/>
              <a:ext cx="105830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en-US" sz="4800" b="1" dirty="0" smtClean="0">
                  <a:solidFill>
                    <a:srgbClr val="FF0000"/>
                  </a:solidFill>
                  <a:latin typeface=".VnArial" panose="020B7200000000000000" pitchFamily="34" charset="0"/>
                  <a:cs typeface="Times New Roman" panose="02020603050405020304" pitchFamily="18" charset="0"/>
                </a:rPr>
                <a:t>= 2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9555489" y="2384962"/>
              <a:ext cx="159851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en-US" sz="4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 – 0 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497726" y="5978782"/>
            <a:ext cx="2344657" cy="830997"/>
            <a:chOff x="9555489" y="3160384"/>
            <a:chExt cx="2344657" cy="830997"/>
          </a:xfrm>
        </p:grpSpPr>
        <p:sp>
          <p:nvSpPr>
            <p:cNvPr id="24" name="TextBox 23"/>
            <p:cNvSpPr txBox="1"/>
            <p:nvPr/>
          </p:nvSpPr>
          <p:spPr>
            <a:xfrm>
              <a:off x="10841843" y="3160384"/>
              <a:ext cx="105830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en-US" sz="4800" b="1" dirty="0" smtClean="0">
                  <a:solidFill>
                    <a:srgbClr val="FF0000"/>
                  </a:solidFill>
                  <a:latin typeface=".VnArial" panose="020B7200000000000000" pitchFamily="34" charset="0"/>
                  <a:cs typeface="Times New Roman" panose="02020603050405020304" pitchFamily="18" charset="0"/>
                </a:rPr>
                <a:t>= 0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555489" y="3182055"/>
              <a:ext cx="159851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en-US" sz="4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9 – 9 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086145" y="5978782"/>
            <a:ext cx="2360687" cy="830997"/>
            <a:chOff x="9539459" y="3966585"/>
            <a:chExt cx="2360687" cy="830997"/>
          </a:xfrm>
        </p:grpSpPr>
        <p:sp>
          <p:nvSpPr>
            <p:cNvPr id="25" name="TextBox 24"/>
            <p:cNvSpPr txBox="1"/>
            <p:nvPr/>
          </p:nvSpPr>
          <p:spPr>
            <a:xfrm>
              <a:off x="10841843" y="3966585"/>
              <a:ext cx="105830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en-US" sz="4800" b="1" dirty="0" smtClean="0">
                  <a:solidFill>
                    <a:srgbClr val="FF0000"/>
                  </a:solidFill>
                  <a:latin typeface=".VnArial" panose="020B7200000000000000" pitchFamily="34" charset="0"/>
                  <a:cs typeface="Times New Roman" panose="02020603050405020304" pitchFamily="18" charset="0"/>
                </a:rPr>
                <a:t>= 2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9539459" y="3997363"/>
              <a:ext cx="161454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en-US" sz="4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 + 2 </a:t>
              </a:r>
            </a:p>
          </p:txBody>
        </p:sp>
      </p:grpSp>
      <p:cxnSp>
        <p:nvCxnSpPr>
          <p:cNvPr id="37" name="Straight Connector 36"/>
          <p:cNvCxnSpPr/>
          <p:nvPr/>
        </p:nvCxnSpPr>
        <p:spPr>
          <a:xfrm>
            <a:off x="6096000" y="1941342"/>
            <a:ext cx="0" cy="491665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619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60774" y="0"/>
            <a:ext cx="6217536" cy="1077218"/>
            <a:chOff x="2260774" y="0"/>
            <a:chExt cx="6217536" cy="1077218"/>
          </a:xfrm>
        </p:grpSpPr>
        <p:grpSp>
          <p:nvGrpSpPr>
            <p:cNvPr id="11" name="Group 10"/>
            <p:cNvGrpSpPr/>
            <p:nvPr/>
          </p:nvGrpSpPr>
          <p:grpSpPr>
            <a:xfrm>
              <a:off x="2260774" y="0"/>
              <a:ext cx="6217536" cy="1077218"/>
              <a:chOff x="2260774" y="0"/>
              <a:chExt cx="6217536" cy="1077218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2260774" y="0"/>
                <a:ext cx="6217536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bảy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ngày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28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11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2020</a:t>
                </a:r>
              </a:p>
              <a:p>
                <a:pPr algn="just"/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Toán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>
                <a:off x="2373682" y="1008350"/>
                <a:ext cx="864818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3" name="TextBox 12"/>
            <p:cNvSpPr txBox="1"/>
            <p:nvPr/>
          </p:nvSpPr>
          <p:spPr>
            <a:xfrm>
              <a:off x="3351408" y="486204"/>
              <a:ext cx="361406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en-US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0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trừ</a:t>
              </a:r>
              <a:endPara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25" r="6302" b="40514"/>
          <a:stretch/>
        </p:blipFill>
        <p:spPr>
          <a:xfrm>
            <a:off x="-250038" y="1266089"/>
            <a:ext cx="12442038" cy="5106574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912012" y="3819376"/>
            <a:ext cx="1434905" cy="8229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3281068" y="3903784"/>
            <a:ext cx="1807033" cy="94957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8478310" y="3819376"/>
            <a:ext cx="1720767" cy="101183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862646" y="3713871"/>
            <a:ext cx="1167619" cy="92846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281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60774" y="0"/>
            <a:ext cx="6217536" cy="1077218"/>
            <a:chOff x="2260774" y="0"/>
            <a:chExt cx="6217536" cy="1077218"/>
          </a:xfrm>
        </p:grpSpPr>
        <p:grpSp>
          <p:nvGrpSpPr>
            <p:cNvPr id="11" name="Group 10"/>
            <p:cNvGrpSpPr/>
            <p:nvPr/>
          </p:nvGrpSpPr>
          <p:grpSpPr>
            <a:xfrm>
              <a:off x="2260774" y="0"/>
              <a:ext cx="6217536" cy="1077218"/>
              <a:chOff x="2260774" y="0"/>
              <a:chExt cx="6217536" cy="1077218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2260774" y="0"/>
                <a:ext cx="6217536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bảy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ngày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28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11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2020</a:t>
                </a:r>
              </a:p>
              <a:p>
                <a:pPr algn="just"/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Toán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>
                <a:off x="2373682" y="1008350"/>
                <a:ext cx="864818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3" name="TextBox 12"/>
            <p:cNvSpPr txBox="1"/>
            <p:nvPr/>
          </p:nvSpPr>
          <p:spPr>
            <a:xfrm>
              <a:off x="3351408" y="486204"/>
              <a:ext cx="361406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en-US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0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trừ</a:t>
              </a:r>
              <a:endPara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32" r="6302" b="7079"/>
          <a:stretch/>
        </p:blipFill>
        <p:spPr>
          <a:xfrm>
            <a:off x="253219" y="1557183"/>
            <a:ext cx="11732108" cy="53844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85" t="83756" r="16299" b="12146"/>
          <a:stretch/>
        </p:blipFill>
        <p:spPr>
          <a:xfrm rot="10800000">
            <a:off x="5064368" y="5992839"/>
            <a:ext cx="3357670" cy="7455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4" t="88703" r="55082" b="8846"/>
          <a:stretch/>
        </p:blipFill>
        <p:spPr>
          <a:xfrm>
            <a:off x="6512714" y="6176864"/>
            <a:ext cx="503853" cy="44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46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80" name="Text Box 12"/>
          <p:cNvSpPr txBox="1">
            <a:spLocks noChangeArrowheads="1"/>
          </p:cNvSpPr>
          <p:nvPr/>
        </p:nvSpPr>
        <p:spPr bwMode="auto">
          <a:xfrm>
            <a:off x="3521676" y="1375933"/>
            <a:ext cx="2743200" cy="82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800" dirty="0"/>
              <a:t>3</a:t>
            </a:r>
            <a:r>
              <a:rPr lang="en-US" altLang="en-US" sz="4800" dirty="0" smtClean="0"/>
              <a:t> </a:t>
            </a:r>
            <a:r>
              <a:rPr lang="en-US" altLang="en-US" sz="4800" dirty="0"/>
              <a:t>- </a:t>
            </a:r>
            <a:r>
              <a:rPr lang="en-US" altLang="en-US" sz="4800" dirty="0" smtClean="0"/>
              <a:t>1 </a:t>
            </a:r>
            <a:r>
              <a:rPr lang="en-US" altLang="en-US" sz="4800" dirty="0"/>
              <a:t>= </a:t>
            </a:r>
            <a:r>
              <a:rPr lang="en-US" altLang="en-US" sz="4800" dirty="0">
                <a:solidFill>
                  <a:schemeClr val="hlink"/>
                </a:solidFill>
              </a:rPr>
              <a:t>2</a:t>
            </a:r>
          </a:p>
        </p:txBody>
      </p:sp>
      <p:sp>
        <p:nvSpPr>
          <p:cNvPr id="109581" name="Text Box 13"/>
          <p:cNvSpPr txBox="1">
            <a:spLocks noChangeArrowheads="1"/>
          </p:cNvSpPr>
          <p:nvPr/>
        </p:nvSpPr>
        <p:spPr bwMode="auto">
          <a:xfrm>
            <a:off x="3447538" y="2372712"/>
            <a:ext cx="2743200" cy="82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800" dirty="0"/>
              <a:t>3</a:t>
            </a:r>
            <a:r>
              <a:rPr lang="en-US" altLang="en-US" sz="4800" dirty="0" smtClean="0"/>
              <a:t> </a:t>
            </a:r>
            <a:r>
              <a:rPr lang="en-US" altLang="en-US" sz="4800" dirty="0"/>
              <a:t>- </a:t>
            </a:r>
            <a:r>
              <a:rPr lang="en-US" altLang="en-US" sz="4800" dirty="0" smtClean="0"/>
              <a:t>2 </a:t>
            </a:r>
            <a:r>
              <a:rPr lang="en-US" altLang="en-US" sz="4800" dirty="0"/>
              <a:t>= </a:t>
            </a:r>
            <a:r>
              <a:rPr lang="en-US" altLang="en-US" sz="4800" dirty="0">
                <a:solidFill>
                  <a:schemeClr val="hlink"/>
                </a:solidFill>
              </a:rPr>
              <a:t>1</a:t>
            </a:r>
          </a:p>
        </p:txBody>
      </p:sp>
      <p:sp>
        <p:nvSpPr>
          <p:cNvPr id="109582" name="Text Box 14"/>
          <p:cNvSpPr txBox="1">
            <a:spLocks noChangeArrowheads="1"/>
          </p:cNvSpPr>
          <p:nvPr/>
        </p:nvSpPr>
        <p:spPr bwMode="auto">
          <a:xfrm>
            <a:off x="3480489" y="3253945"/>
            <a:ext cx="3171825" cy="83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800" dirty="0"/>
              <a:t>3</a:t>
            </a:r>
            <a:r>
              <a:rPr lang="en-US" altLang="en-US" sz="4800" dirty="0" smtClean="0"/>
              <a:t> </a:t>
            </a:r>
            <a:r>
              <a:rPr lang="en-US" altLang="en-US" sz="4800" dirty="0"/>
              <a:t>- </a:t>
            </a:r>
            <a:r>
              <a:rPr lang="en-US" altLang="en-US" sz="4800" dirty="0" smtClean="0"/>
              <a:t>3 </a:t>
            </a:r>
            <a:r>
              <a:rPr lang="en-US" altLang="en-US" sz="4800" dirty="0"/>
              <a:t>= </a:t>
            </a:r>
            <a:r>
              <a:rPr lang="en-US" altLang="en-US" sz="4800" dirty="0">
                <a:solidFill>
                  <a:schemeClr val="hlink"/>
                </a:solidFill>
              </a:rPr>
              <a:t>0</a:t>
            </a:r>
          </a:p>
        </p:txBody>
      </p:sp>
      <p:grpSp>
        <p:nvGrpSpPr>
          <p:cNvPr id="2" name="Group 12"/>
          <p:cNvGrpSpPr/>
          <p:nvPr/>
        </p:nvGrpSpPr>
        <p:grpSpPr>
          <a:xfrm>
            <a:off x="2260774" y="0"/>
            <a:ext cx="6217536" cy="1077218"/>
            <a:chOff x="2260774" y="0"/>
            <a:chExt cx="6217536" cy="1077218"/>
          </a:xfrm>
        </p:grpSpPr>
        <p:grpSp>
          <p:nvGrpSpPr>
            <p:cNvPr id="3" name="Group 10"/>
            <p:cNvGrpSpPr/>
            <p:nvPr/>
          </p:nvGrpSpPr>
          <p:grpSpPr>
            <a:xfrm>
              <a:off x="2260774" y="0"/>
              <a:ext cx="6217536" cy="1077218"/>
              <a:chOff x="2260774" y="0"/>
              <a:chExt cx="6217536" cy="1077218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2260774" y="0"/>
                <a:ext cx="6217536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bảy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ngày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28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11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2020</a:t>
                </a:r>
              </a:p>
              <a:p>
                <a:pPr algn="just"/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Toán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373682" y="1008350"/>
                <a:ext cx="864818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5" name="TextBox 14"/>
            <p:cNvSpPr txBox="1"/>
            <p:nvPr/>
          </p:nvSpPr>
          <p:spPr>
            <a:xfrm>
              <a:off x="3351408" y="486204"/>
              <a:ext cx="361406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en-US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0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trừ</a:t>
              </a:r>
              <a:endPara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3443415" y="4090099"/>
            <a:ext cx="3171825" cy="83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800" dirty="0"/>
              <a:t>3</a:t>
            </a:r>
            <a:r>
              <a:rPr lang="en-US" altLang="en-US" sz="4800" dirty="0" smtClean="0"/>
              <a:t> </a:t>
            </a:r>
            <a:r>
              <a:rPr lang="en-US" altLang="en-US" sz="4800" dirty="0"/>
              <a:t>- </a:t>
            </a:r>
            <a:r>
              <a:rPr lang="en-US" altLang="en-US" sz="4800" dirty="0" smtClean="0"/>
              <a:t>0 </a:t>
            </a:r>
            <a:r>
              <a:rPr lang="en-US" altLang="en-US" sz="4800" dirty="0"/>
              <a:t>= </a:t>
            </a:r>
            <a:r>
              <a:rPr lang="en-US" altLang="en-US" sz="4800" dirty="0" smtClean="0">
                <a:solidFill>
                  <a:schemeClr val="hlink"/>
                </a:solidFill>
              </a:rPr>
              <a:t>3</a:t>
            </a:r>
            <a:endParaRPr lang="en-US" altLang="en-US" sz="4800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ml00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6695" y="-671195"/>
            <a:ext cx="12722860" cy="75291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2" name="WordArt 3"/>
          <p:cNvSpPr>
            <a:spLocks noTextEdit="1"/>
          </p:cNvSpPr>
          <p:nvPr/>
        </p:nvSpPr>
        <p:spPr>
          <a:xfrm>
            <a:off x="806450" y="474980"/>
            <a:ext cx="10655935" cy="6154420"/>
          </a:xfrm>
          <a:prstGeom prst="rect">
            <a:avLst/>
          </a:prstGeom>
        </p:spPr>
        <p:txBody>
          <a:bodyPr wrap="none" fromWordArt="1">
            <a:prstTxWarp prst="textButton">
              <a:avLst>
                <a:gd name="adj" fmla="val 9719708"/>
              </a:avLst>
            </a:prstTxWarp>
            <a:normAutofit/>
          </a:bodyPr>
          <a:lstStyle/>
          <a:p>
            <a:pPr algn="ctr"/>
            <a:r>
              <a:rPr lang="en-US" sz="3600" dirty="0">
                <a:ln w="9525" cap="flat" cmpd="sng">
                  <a:solidFill>
                    <a:srgbClr val="FF33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Chúc thầy cô khỏe, chúc các em học giỏi</a:t>
            </a:r>
          </a:p>
        </p:txBody>
      </p:sp>
    </p:spTree>
  </p:cSld>
  <p:clrMapOvr>
    <a:masterClrMapping/>
  </p:clrMapOvr>
  <p:transition spd="slow">
    <p:checker/>
    <p:sndAc>
      <p:stSnd>
        <p:snd r:embed="rId2" name="click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2260774" y="0"/>
            <a:ext cx="6217536" cy="1077218"/>
            <a:chOff x="2260774" y="0"/>
            <a:chExt cx="6217536" cy="1077218"/>
          </a:xfrm>
        </p:grpSpPr>
        <p:sp>
          <p:nvSpPr>
            <p:cNvPr id="8" name="TextBox 7"/>
            <p:cNvSpPr txBox="1"/>
            <p:nvPr/>
          </p:nvSpPr>
          <p:spPr>
            <a:xfrm>
              <a:off x="2260774" y="0"/>
              <a:ext cx="6217536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bảy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28 </a:t>
              </a:r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tháng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11 </a:t>
              </a:r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2020</a:t>
              </a:r>
            </a:p>
            <a:p>
              <a:pPr algn="just"/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2373682" y="1008350"/>
              <a:ext cx="86481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3746832" y="1656000"/>
            <a:ext cx="43059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</a:p>
        </p:txBody>
      </p:sp>
    </p:spTree>
    <p:extLst>
      <p:ext uri="{BB962C8B-B14F-4D97-AF65-F5344CB8AC3E}">
        <p14:creationId xmlns:p14="http://schemas.microsoft.com/office/powerpoint/2010/main" val="269671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2260774" y="0"/>
            <a:ext cx="6217536" cy="1077218"/>
            <a:chOff x="2260774" y="0"/>
            <a:chExt cx="6217536" cy="1077218"/>
          </a:xfrm>
        </p:grpSpPr>
        <p:sp>
          <p:nvSpPr>
            <p:cNvPr id="8" name="TextBox 7"/>
            <p:cNvSpPr txBox="1"/>
            <p:nvPr/>
          </p:nvSpPr>
          <p:spPr>
            <a:xfrm>
              <a:off x="2260774" y="0"/>
              <a:ext cx="6217536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bảy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28 </a:t>
              </a:r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tháng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11 </a:t>
              </a:r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2020</a:t>
              </a:r>
            </a:p>
            <a:p>
              <a:pPr algn="just"/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2373682" y="1008350"/>
              <a:ext cx="86481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3351408" y="486204"/>
            <a:ext cx="36140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71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60774" y="0"/>
            <a:ext cx="6217536" cy="1077218"/>
            <a:chOff x="2260774" y="0"/>
            <a:chExt cx="6217536" cy="1077218"/>
          </a:xfrm>
        </p:grpSpPr>
        <p:grpSp>
          <p:nvGrpSpPr>
            <p:cNvPr id="11" name="Group 10"/>
            <p:cNvGrpSpPr/>
            <p:nvPr/>
          </p:nvGrpSpPr>
          <p:grpSpPr>
            <a:xfrm>
              <a:off x="2260774" y="0"/>
              <a:ext cx="6217536" cy="1077218"/>
              <a:chOff x="2260774" y="0"/>
              <a:chExt cx="6217536" cy="1077218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2260774" y="0"/>
                <a:ext cx="6217536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bảy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ngày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28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11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2020</a:t>
                </a:r>
              </a:p>
              <a:p>
                <a:pPr algn="just"/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Toán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>
                <a:off x="2373682" y="1008350"/>
                <a:ext cx="864818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3" name="TextBox 12"/>
            <p:cNvSpPr txBox="1"/>
            <p:nvPr/>
          </p:nvSpPr>
          <p:spPr>
            <a:xfrm>
              <a:off x="3351408" y="486204"/>
              <a:ext cx="361406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en-US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0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trừ</a:t>
              </a:r>
              <a:endPara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r="36706" b="75518"/>
          <a:stretch/>
        </p:blipFill>
        <p:spPr>
          <a:xfrm>
            <a:off x="314118" y="1557183"/>
            <a:ext cx="7403196" cy="8954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8091"/>
          <a:stretch/>
        </p:blipFill>
        <p:spPr>
          <a:xfrm>
            <a:off x="8142514" y="1557183"/>
            <a:ext cx="3732179" cy="3657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789884" y="3411015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4800" b="1" dirty="0" smtClean="0">
                <a:solidFill>
                  <a:srgbClr val="FF0000"/>
                </a:solidFill>
                <a:latin typeface=".VnArial" panose="020B7200000000000000" pitchFamily="34" charset="0"/>
                <a:cs typeface="Times New Roman" panose="02020603050405020304" pitchFamily="18" charset="0"/>
              </a:rPr>
              <a:t>2</a:t>
            </a:r>
            <a:endParaRPr lang="en-US" sz="4400" b="1" dirty="0" smtClean="0">
              <a:solidFill>
                <a:srgbClr val="FF0000"/>
              </a:solidFill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236" y="2726109"/>
            <a:ext cx="2536730" cy="21804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236" y="2935806"/>
            <a:ext cx="1467883" cy="178141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7580" t="29271" r="51756" b="6934"/>
          <a:stretch/>
        </p:blipFill>
        <p:spPr>
          <a:xfrm>
            <a:off x="2370338" y="2627790"/>
            <a:ext cx="3586579" cy="233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353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7 L 0.16393 0.01088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90" y="53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60774" y="0"/>
            <a:ext cx="6217536" cy="1077218"/>
            <a:chOff x="2260774" y="0"/>
            <a:chExt cx="6217536" cy="1077218"/>
          </a:xfrm>
        </p:grpSpPr>
        <p:grpSp>
          <p:nvGrpSpPr>
            <p:cNvPr id="11" name="Group 10"/>
            <p:cNvGrpSpPr/>
            <p:nvPr/>
          </p:nvGrpSpPr>
          <p:grpSpPr>
            <a:xfrm>
              <a:off x="2260774" y="0"/>
              <a:ext cx="6217536" cy="1077218"/>
              <a:chOff x="2260774" y="0"/>
              <a:chExt cx="6217536" cy="1077218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2260774" y="0"/>
                <a:ext cx="6217536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bảy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ngày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28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11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2020</a:t>
                </a:r>
              </a:p>
              <a:p>
                <a:pPr algn="just"/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Toán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>
                <a:off x="2373682" y="1008350"/>
                <a:ext cx="864818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3" name="TextBox 12"/>
            <p:cNvSpPr txBox="1"/>
            <p:nvPr/>
          </p:nvSpPr>
          <p:spPr>
            <a:xfrm>
              <a:off x="3351408" y="486204"/>
              <a:ext cx="361406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en-US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0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trừ</a:t>
              </a:r>
              <a:endPara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r="40315" b="75556"/>
          <a:stretch/>
        </p:blipFill>
        <p:spPr>
          <a:xfrm>
            <a:off x="696348" y="1382332"/>
            <a:ext cx="6618850" cy="8941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67145"/>
          <a:stretch/>
        </p:blipFill>
        <p:spPr>
          <a:xfrm>
            <a:off x="8142511" y="1382331"/>
            <a:ext cx="3643420" cy="365791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789884" y="3396501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4800" b="1" dirty="0" smtClean="0">
                <a:solidFill>
                  <a:srgbClr val="FF0000"/>
                </a:solidFill>
                <a:latin typeface=".VnArial" panose="020B7200000000000000" pitchFamily="34" charset="0"/>
                <a:cs typeface="Times New Roman" panose="02020603050405020304" pitchFamily="18" charset="0"/>
              </a:rPr>
              <a:t>1</a:t>
            </a:r>
            <a:endParaRPr lang="en-US" sz="4400" b="1" dirty="0" smtClean="0">
              <a:solidFill>
                <a:srgbClr val="FF0000"/>
              </a:solidFill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430" y="2695575"/>
            <a:ext cx="2420108" cy="20802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430" y="2889319"/>
            <a:ext cx="1407198" cy="16927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17598" t="33819" r="51653"/>
          <a:stretch/>
        </p:blipFill>
        <p:spPr>
          <a:xfrm>
            <a:off x="2647950" y="2619375"/>
            <a:ext cx="3409950" cy="242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06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07407E-6 L 0.15639 0.01226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3" y="60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60774" y="0"/>
            <a:ext cx="6217536" cy="1077218"/>
            <a:chOff x="2260774" y="0"/>
            <a:chExt cx="6217536" cy="1077218"/>
          </a:xfrm>
        </p:grpSpPr>
        <p:grpSp>
          <p:nvGrpSpPr>
            <p:cNvPr id="11" name="Group 10"/>
            <p:cNvGrpSpPr/>
            <p:nvPr/>
          </p:nvGrpSpPr>
          <p:grpSpPr>
            <a:xfrm>
              <a:off x="2260774" y="0"/>
              <a:ext cx="6217536" cy="1077218"/>
              <a:chOff x="2260774" y="0"/>
              <a:chExt cx="6217536" cy="1077218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2260774" y="0"/>
                <a:ext cx="6217536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bảy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ngày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28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11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2020</a:t>
                </a:r>
              </a:p>
              <a:p>
                <a:pPr algn="just"/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Toán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>
                <a:off x="2373682" y="1008350"/>
                <a:ext cx="864818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3" name="TextBox 12"/>
            <p:cNvSpPr txBox="1"/>
            <p:nvPr/>
          </p:nvSpPr>
          <p:spPr>
            <a:xfrm>
              <a:off x="3351408" y="486204"/>
              <a:ext cx="361406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en-US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0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trừ</a:t>
              </a:r>
              <a:endPara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67852"/>
          <a:stretch/>
        </p:blipFill>
        <p:spPr>
          <a:xfrm>
            <a:off x="8273143" y="1382327"/>
            <a:ext cx="3888436" cy="365791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1022108" y="3236847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4800" b="1" dirty="0" smtClean="0">
                <a:solidFill>
                  <a:srgbClr val="FF0000"/>
                </a:solidFill>
                <a:latin typeface=".VnArial" panose="020B7200000000000000" pitchFamily="34" charset="0"/>
                <a:cs typeface="Times New Roman" panose="02020603050405020304" pitchFamily="18" charset="0"/>
              </a:rPr>
              <a:t>0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r="36108" b="77031"/>
          <a:stretch/>
        </p:blipFill>
        <p:spPr>
          <a:xfrm>
            <a:off x="66067" y="1382327"/>
            <a:ext cx="7728104" cy="8401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723" y="2628900"/>
            <a:ext cx="2615203" cy="2247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687" y="2935839"/>
            <a:ext cx="1520637" cy="18218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6383" t="30260" r="36108"/>
          <a:stretch/>
        </p:blipFill>
        <p:spPr>
          <a:xfrm>
            <a:off x="838199" y="2489200"/>
            <a:ext cx="6955971" cy="255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6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7 L 0.18632 -0.00347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10" y="-18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60774" y="0"/>
            <a:ext cx="6217536" cy="1077218"/>
            <a:chOff x="2260774" y="0"/>
            <a:chExt cx="6217536" cy="1077218"/>
          </a:xfrm>
        </p:grpSpPr>
        <p:grpSp>
          <p:nvGrpSpPr>
            <p:cNvPr id="11" name="Group 10"/>
            <p:cNvGrpSpPr/>
            <p:nvPr/>
          </p:nvGrpSpPr>
          <p:grpSpPr>
            <a:xfrm>
              <a:off x="2260774" y="0"/>
              <a:ext cx="6217536" cy="1077218"/>
              <a:chOff x="2260774" y="0"/>
              <a:chExt cx="6217536" cy="1077218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2260774" y="0"/>
                <a:ext cx="6217536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bảy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ngày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28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11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2020</a:t>
                </a:r>
              </a:p>
              <a:p>
                <a:pPr algn="just"/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Toán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>
                <a:off x="2373682" y="1008350"/>
                <a:ext cx="864818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3" name="TextBox 12"/>
            <p:cNvSpPr txBox="1"/>
            <p:nvPr/>
          </p:nvSpPr>
          <p:spPr>
            <a:xfrm>
              <a:off x="3351408" y="486204"/>
              <a:ext cx="361406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en-US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0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trừ</a:t>
              </a:r>
              <a:endPara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r="31639" b="75689"/>
          <a:stretch/>
        </p:blipFill>
        <p:spPr>
          <a:xfrm>
            <a:off x="246380" y="1223306"/>
            <a:ext cx="7997733" cy="88927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69354"/>
          <a:stretch/>
        </p:blipFill>
        <p:spPr>
          <a:xfrm>
            <a:off x="8536366" y="1223305"/>
            <a:ext cx="3585390" cy="365791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1022108" y="3236847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4800" b="1" dirty="0" smtClean="0">
                <a:solidFill>
                  <a:srgbClr val="FF0000"/>
                </a:solidFill>
                <a:latin typeface=".VnArial" panose="020B7200000000000000" pitchFamily="34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t="31207" r="31639"/>
          <a:stretch/>
        </p:blipFill>
        <p:spPr>
          <a:xfrm>
            <a:off x="231866" y="2365120"/>
            <a:ext cx="7997733" cy="25163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813" y="2443867"/>
            <a:ext cx="2547874" cy="21900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813" y="2657021"/>
            <a:ext cx="1481488" cy="178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79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11111E-6 L 0.16459 0.0081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29" y="394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60774" y="0"/>
            <a:ext cx="6217536" cy="1077218"/>
            <a:chOff x="2260774" y="0"/>
            <a:chExt cx="6217536" cy="1077218"/>
          </a:xfrm>
        </p:grpSpPr>
        <p:grpSp>
          <p:nvGrpSpPr>
            <p:cNvPr id="11" name="Group 10"/>
            <p:cNvGrpSpPr/>
            <p:nvPr/>
          </p:nvGrpSpPr>
          <p:grpSpPr>
            <a:xfrm>
              <a:off x="2260774" y="0"/>
              <a:ext cx="6217536" cy="1077218"/>
              <a:chOff x="2260774" y="0"/>
              <a:chExt cx="6217536" cy="1077218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2260774" y="0"/>
                <a:ext cx="6217536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bảy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ngày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28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11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2020</a:t>
                </a:r>
              </a:p>
              <a:p>
                <a:pPr algn="just"/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Toán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>
                <a:off x="2373682" y="1008350"/>
                <a:ext cx="864818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3" name="TextBox 12"/>
            <p:cNvSpPr txBox="1"/>
            <p:nvPr/>
          </p:nvSpPr>
          <p:spPr>
            <a:xfrm>
              <a:off x="3351408" y="486204"/>
              <a:ext cx="361406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en-US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0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trừ</a:t>
              </a:r>
              <a:endPara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3541" y="1381833"/>
            <a:ext cx="5544312" cy="1828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488" y="1381833"/>
            <a:ext cx="5779008" cy="1828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488" y="4372270"/>
            <a:ext cx="6047232" cy="18288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90349" y="4372270"/>
            <a:ext cx="5937504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73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80" name="Text Box 12"/>
          <p:cNvSpPr txBox="1">
            <a:spLocks noChangeArrowheads="1"/>
          </p:cNvSpPr>
          <p:nvPr/>
        </p:nvSpPr>
        <p:spPr bwMode="auto">
          <a:xfrm>
            <a:off x="3521676" y="1375933"/>
            <a:ext cx="2743200" cy="82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800" dirty="0"/>
              <a:t>3</a:t>
            </a:r>
            <a:r>
              <a:rPr lang="en-US" altLang="en-US" sz="4800" dirty="0" smtClean="0"/>
              <a:t> </a:t>
            </a:r>
            <a:r>
              <a:rPr lang="en-US" altLang="en-US" sz="4800" dirty="0"/>
              <a:t>- </a:t>
            </a:r>
            <a:r>
              <a:rPr lang="en-US" altLang="en-US" sz="4800" dirty="0" smtClean="0"/>
              <a:t>1 </a:t>
            </a:r>
            <a:r>
              <a:rPr lang="en-US" altLang="en-US" sz="4800" dirty="0"/>
              <a:t>= </a:t>
            </a:r>
            <a:r>
              <a:rPr lang="en-US" altLang="en-US" sz="4800" dirty="0">
                <a:solidFill>
                  <a:schemeClr val="hlink"/>
                </a:solidFill>
              </a:rPr>
              <a:t>2</a:t>
            </a:r>
          </a:p>
        </p:txBody>
      </p:sp>
      <p:sp>
        <p:nvSpPr>
          <p:cNvPr id="109581" name="Text Box 13"/>
          <p:cNvSpPr txBox="1">
            <a:spLocks noChangeArrowheads="1"/>
          </p:cNvSpPr>
          <p:nvPr/>
        </p:nvSpPr>
        <p:spPr bwMode="auto">
          <a:xfrm>
            <a:off x="3447538" y="2372712"/>
            <a:ext cx="2743200" cy="82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800" dirty="0"/>
              <a:t>3</a:t>
            </a:r>
            <a:r>
              <a:rPr lang="en-US" altLang="en-US" sz="4800" dirty="0" smtClean="0"/>
              <a:t> </a:t>
            </a:r>
            <a:r>
              <a:rPr lang="en-US" altLang="en-US" sz="4800" dirty="0"/>
              <a:t>- </a:t>
            </a:r>
            <a:r>
              <a:rPr lang="en-US" altLang="en-US" sz="4800" dirty="0" smtClean="0"/>
              <a:t>2 </a:t>
            </a:r>
            <a:r>
              <a:rPr lang="en-US" altLang="en-US" sz="4800" dirty="0"/>
              <a:t>= </a:t>
            </a:r>
            <a:r>
              <a:rPr lang="en-US" altLang="en-US" sz="4800" dirty="0">
                <a:solidFill>
                  <a:schemeClr val="hlink"/>
                </a:solidFill>
              </a:rPr>
              <a:t>1</a:t>
            </a:r>
          </a:p>
        </p:txBody>
      </p:sp>
      <p:sp>
        <p:nvSpPr>
          <p:cNvPr id="109582" name="Text Box 14"/>
          <p:cNvSpPr txBox="1">
            <a:spLocks noChangeArrowheads="1"/>
          </p:cNvSpPr>
          <p:nvPr/>
        </p:nvSpPr>
        <p:spPr bwMode="auto">
          <a:xfrm>
            <a:off x="3480489" y="3253945"/>
            <a:ext cx="3171825" cy="83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800" dirty="0"/>
              <a:t>3</a:t>
            </a:r>
            <a:r>
              <a:rPr lang="en-US" altLang="en-US" sz="4800" dirty="0" smtClean="0"/>
              <a:t> </a:t>
            </a:r>
            <a:r>
              <a:rPr lang="en-US" altLang="en-US" sz="4800" dirty="0"/>
              <a:t>- </a:t>
            </a:r>
            <a:r>
              <a:rPr lang="en-US" altLang="en-US" sz="4800" dirty="0" smtClean="0"/>
              <a:t>3 </a:t>
            </a:r>
            <a:r>
              <a:rPr lang="en-US" altLang="en-US" sz="4800" dirty="0"/>
              <a:t>= </a:t>
            </a:r>
            <a:r>
              <a:rPr lang="en-US" altLang="en-US" sz="4800" dirty="0">
                <a:solidFill>
                  <a:schemeClr val="hlink"/>
                </a:solidFill>
              </a:rPr>
              <a:t>0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260774" y="0"/>
            <a:ext cx="6217536" cy="1077218"/>
            <a:chOff x="2260774" y="0"/>
            <a:chExt cx="6217536" cy="1077218"/>
          </a:xfrm>
        </p:grpSpPr>
        <p:grpSp>
          <p:nvGrpSpPr>
            <p:cNvPr id="14" name="Group 10"/>
            <p:cNvGrpSpPr/>
            <p:nvPr/>
          </p:nvGrpSpPr>
          <p:grpSpPr>
            <a:xfrm>
              <a:off x="2260774" y="0"/>
              <a:ext cx="6217536" cy="1077218"/>
              <a:chOff x="2260774" y="0"/>
              <a:chExt cx="6217536" cy="1077218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2260774" y="0"/>
                <a:ext cx="6217536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bảy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ngày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28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11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2020</a:t>
                </a:r>
              </a:p>
              <a:p>
                <a:pPr algn="just"/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Toán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373682" y="1008350"/>
                <a:ext cx="864818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5" name="TextBox 14"/>
            <p:cNvSpPr txBox="1"/>
            <p:nvPr/>
          </p:nvSpPr>
          <p:spPr>
            <a:xfrm>
              <a:off x="3351408" y="486204"/>
              <a:ext cx="361406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en-US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0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trừ</a:t>
              </a:r>
              <a:endPara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3443415" y="4090099"/>
            <a:ext cx="3171825" cy="83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800" dirty="0"/>
              <a:t>3</a:t>
            </a:r>
            <a:r>
              <a:rPr lang="en-US" altLang="en-US" sz="4800" dirty="0" smtClean="0"/>
              <a:t> </a:t>
            </a:r>
            <a:r>
              <a:rPr lang="en-US" altLang="en-US" sz="4800" dirty="0"/>
              <a:t>- </a:t>
            </a:r>
            <a:r>
              <a:rPr lang="en-US" altLang="en-US" sz="4800" dirty="0" smtClean="0"/>
              <a:t>0 </a:t>
            </a:r>
            <a:r>
              <a:rPr lang="en-US" altLang="en-US" sz="4800" dirty="0"/>
              <a:t>= </a:t>
            </a:r>
            <a:r>
              <a:rPr lang="en-US" altLang="en-US" sz="4800" dirty="0" smtClean="0">
                <a:solidFill>
                  <a:schemeClr val="hlink"/>
                </a:solidFill>
              </a:rPr>
              <a:t>3</a:t>
            </a:r>
            <a:endParaRPr lang="en-US" altLang="en-US" sz="4800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57150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just">
          <a:defRPr sz="3200" dirty="0" err="1" smtClean="0"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466</Words>
  <PresentationFormat>Widescreen</PresentationFormat>
  <Paragraphs>122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.VnArial</vt:lpstr>
      <vt:lpstr>Arial</vt:lpstr>
      <vt:lpstr>Calibri</vt:lpstr>
      <vt:lpstr>Calibri Light</vt:lpstr>
      <vt:lpstr>Times New Roman</vt:lpstr>
      <vt:lpstr>Office Theme</vt:lpstr>
      <vt:lpstr>******************************************************************************************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2020-11-26T08:53:04Z</dcterms:created>
  <dcterms:modified xsi:type="dcterms:W3CDTF">2020-11-27T23:57:13Z</dcterms:modified>
</cp:coreProperties>
</file>