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4" r:id="rId3"/>
    <p:sldId id="271" r:id="rId4"/>
    <p:sldId id="270" r:id="rId5"/>
    <p:sldId id="272" r:id="rId6"/>
    <p:sldId id="275" r:id="rId7"/>
    <p:sldId id="273" r:id="rId8"/>
    <p:sldId id="276" r:id="rId9"/>
    <p:sldId id="277" r:id="rId10"/>
    <p:sldId id="307" r:id="rId11"/>
    <p:sldId id="289" r:id="rId12"/>
    <p:sldId id="291" r:id="rId13"/>
    <p:sldId id="288" r:id="rId14"/>
    <p:sldId id="280" r:id="rId15"/>
    <p:sldId id="283" r:id="rId16"/>
    <p:sldId id="281" r:id="rId17"/>
    <p:sldId id="284" r:id="rId18"/>
    <p:sldId id="285" r:id="rId19"/>
    <p:sldId id="282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A8C9-A611-4E2F-9EE6-7E7AAA2D7783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9951-93A7-4A53-A8C9-F4C476CA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9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6A-FE9B-4000-8E31-3B6CF9C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21DE-9780-4BC2-8535-D5D2431B4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EE436-809B-4AF1-96F7-4408DD9B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CAF6-71D2-4457-957C-1DC4B0E0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DD744-828A-4739-9366-494F511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64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CB89-1823-4802-9781-EFC9A4D9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8A650-C144-4FD8-8E95-F0E966F8A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1E491-8D0B-4EA0-A686-B734F1D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AB07-BD1B-4478-85F5-E478B0A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A341-0097-496F-8E32-3B599C7B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70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2BF0B-DD9E-4D78-A011-D2906BFA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6DAD-0603-4417-B775-18C317EB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F02C-3988-4C67-8AA4-6B5200F1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99ED-1FD3-4641-8D2B-E07869B5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D01F-B862-419B-951D-C8141235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57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53576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F364-B633-4508-9915-BEBD621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01373-4B77-46BD-B57A-91CFD289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10DD-B1B2-4B52-B0B1-DC9D813C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D2A0-A5BC-4715-8BBB-E9272FDF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F745-2458-43B3-8B2B-EC8CC557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679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9904-7972-4C48-8271-9C075BCB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464C4-8A22-4FA3-94E3-1B370C6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9222-BE72-49A4-9CBA-AE302D92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725-5807-452B-8A0B-16BAE81C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5561-2861-44BD-9AB7-504A1B48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487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7C42-F1FC-4AA3-9762-1B19AE0B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9766-F03A-4CEC-8361-5D178BA13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3836B-46C2-4CF9-BB01-61ECBA7A2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EEAD3-3474-4626-9AC0-755E6BB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05A9-8151-4670-9998-1FE42121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A49D-5590-4847-BE53-AC82226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508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EA32-C25C-416A-865F-E3136950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645F0-7F52-4A49-9FBF-5C9494BF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5ED71-A550-4953-B28C-74D8E927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3D3E4-C5AC-40B4-A31E-8475B711A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A9274-A186-4CBF-BBBE-6435179D1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472E1-7443-40CC-893A-5BF2E4B1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25CA8-1DF8-45B7-905B-32505080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4798F-2980-4527-A923-EAD28E84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779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3594-907D-489C-B5CD-2B09D330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4FC28-0752-4CF1-94BF-CCD59CA4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9DF6B-9D15-4ADD-82C8-A8908C2A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B1018-AA10-413A-A124-49E5DB1C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412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18B58-4EDA-47FD-8B51-C8CA423F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3906-6D50-44BB-99C2-F7F73DF3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88BF-D2C4-4A41-B463-192F6824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54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C164-1E38-42C8-84B6-BED41D8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395D-F472-495D-B23B-2CD99538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BE5C7-C943-4C23-8E1A-E4F1E7E3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34AF5-B223-46C6-BAE2-442B0800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5AA87-D0F1-494D-985A-B2B2E135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C0FC9-B25A-4885-B085-FADEF835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212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36C7-2859-4034-B4F1-A155E63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FA007-2E88-4C53-B5B6-6370D80B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3A458-0F09-406D-9385-31B633BC8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175DF-D8D3-4B36-8F4E-B10C231A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0ABA1-5254-4422-BA61-2D3A3237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8E57C-289A-458D-B57A-09164F5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7896A-E376-46A5-86A8-BFE78F51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B8A76-AA2A-4007-82EA-3955A2A2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1BF6-84CB-481F-97D1-6BDBB4AA8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9065-5866-4F71-B8A4-1761673C8472}" type="datetimeFigureOut">
              <a:rPr lang="en-US" smtClean="0"/>
              <a:t>18/8/2020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C9B5-A12D-45F4-BD65-FA008516D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928EE-E2F5-4310-8101-F16FDD4F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E0-2F40-450B-AACF-23A8FA36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" y="7813"/>
            <a:ext cx="12182669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869" y="1722292"/>
            <a:ext cx="9550400" cy="1477317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814074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03" y="120359"/>
            <a:ext cx="785533" cy="6780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74081">
            <a:off x="6988083" y="1019424"/>
            <a:ext cx="840500" cy="1484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8852" y="731584"/>
            <a:ext cx="4819480" cy="7489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4267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4267" spc="-15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4267" spc="-151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422401" y="2209800"/>
            <a:ext cx="2829505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>
                <a:latin typeface="HP-222" panose="020B0803050302020204" pitchFamily="34" charset="0"/>
              </a:rPr>
              <a:t>y </a:t>
            </a:r>
            <a:r>
              <a:rPr lang="en-US" sz="3733" dirty="0" err="1">
                <a:latin typeface="HP-222" panose="020B0803050302020204" pitchFamily="34" charset="0"/>
              </a:rPr>
              <a:t>tá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422401" y="2921000"/>
            <a:ext cx="2743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trưa</a:t>
            </a:r>
            <a:r>
              <a:rPr lang="en-US" sz="3733" dirty="0">
                <a:latin typeface="HP-222" panose="020B0803050302020204" pitchFamily="34" charset="0"/>
              </a:rPr>
              <a:t> qua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422401" y="4194409"/>
            <a:ext cx="2997200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ghé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408224" y="3545791"/>
            <a:ext cx="3135557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>
                <a:latin typeface="HP-222" panose="020B0803050302020204" pitchFamily="34" charset="0"/>
              </a:rPr>
              <a:t>y </a:t>
            </a:r>
            <a:r>
              <a:rPr lang="en-US" sz="3733" dirty="0" err="1">
                <a:latin typeface="HP-222" panose="020B0803050302020204" pitchFamily="34" charset="0"/>
              </a:rPr>
              <a:t>tế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xã</a:t>
            </a:r>
            <a:endParaRPr lang="en-US" sz="3733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408223" y="4854363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vẽ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lá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89FB1-0D3A-4BCF-892E-6E3F5DC33B6A}"/>
              </a:ext>
            </a:extLst>
          </p:cNvPr>
          <p:cNvSpPr/>
          <p:nvPr/>
        </p:nvSpPr>
        <p:spPr>
          <a:xfrm>
            <a:off x="1991832" y="519387"/>
            <a:ext cx="5181600" cy="11733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469400B6-A29A-48E0-9217-A958DD427B7C}"/>
              </a:ext>
            </a:extLst>
          </p:cNvPr>
          <p:cNvSpPr txBox="1"/>
          <p:nvPr/>
        </p:nvSpPr>
        <p:spPr>
          <a:xfrm>
            <a:off x="1408224" y="5514316"/>
            <a:ext cx="2540001" cy="6667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733" dirty="0" err="1">
                <a:latin typeface="HP-222" panose="020B0803050302020204" pitchFamily="34" charset="0"/>
              </a:rPr>
              <a:t>vẽ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  <a:r>
              <a:rPr lang="en-US" sz="3733" dirty="0" err="1">
                <a:latin typeface="HP-222" panose="020B0803050302020204" pitchFamily="34" charset="0"/>
              </a:rPr>
              <a:t>ve</a:t>
            </a:r>
            <a:r>
              <a:rPr lang="en-US" sz="3733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909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4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808" y="4408714"/>
            <a:ext cx="8726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3883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9657657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37745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E8CB09-FF27-41F5-85A7-EDACA3E6C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37" y="74041"/>
            <a:ext cx="10870163" cy="649471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80" y="130023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9A8B92-C1A0-47F2-BB8C-AFA57B9E8DBD}"/>
              </a:ext>
            </a:extLst>
          </p:cNvPr>
          <p:cNvSpPr/>
          <p:nvPr/>
        </p:nvSpPr>
        <p:spPr>
          <a:xfrm>
            <a:off x="2911542" y="429203"/>
            <a:ext cx="335123" cy="2400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80307F-5797-478A-9344-DFBA54DD1CBD}"/>
              </a:ext>
            </a:extLst>
          </p:cNvPr>
          <p:cNvSpPr/>
          <p:nvPr/>
        </p:nvSpPr>
        <p:spPr>
          <a:xfrm>
            <a:off x="4862806" y="429203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701BD8-76F1-4F8A-8953-11ECB783558B}"/>
              </a:ext>
            </a:extLst>
          </p:cNvPr>
          <p:cNvSpPr/>
          <p:nvPr/>
        </p:nvSpPr>
        <p:spPr>
          <a:xfrm>
            <a:off x="8468700" y="447866"/>
            <a:ext cx="335123" cy="240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34425C-E7E5-4A1D-860A-61A67B990520}"/>
              </a:ext>
            </a:extLst>
          </p:cNvPr>
          <p:cNvSpPr/>
          <p:nvPr/>
        </p:nvSpPr>
        <p:spPr>
          <a:xfrm>
            <a:off x="3769570" y="951719"/>
            <a:ext cx="177283" cy="2513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0D60D7-7C2D-4C84-BCA7-CAB3CE7BA423}"/>
              </a:ext>
            </a:extLst>
          </p:cNvPr>
          <p:cNvSpPr/>
          <p:nvPr/>
        </p:nvSpPr>
        <p:spPr>
          <a:xfrm>
            <a:off x="6480111" y="972489"/>
            <a:ext cx="223936" cy="2420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C36206-39E7-40AD-9A2E-4274036A3891}"/>
              </a:ext>
            </a:extLst>
          </p:cNvPr>
          <p:cNvSpPr/>
          <p:nvPr/>
        </p:nvSpPr>
        <p:spPr>
          <a:xfrm>
            <a:off x="9030875" y="933059"/>
            <a:ext cx="177283" cy="2700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FEF91-282B-4910-BDF8-FEC0BBBE16FC}"/>
              </a:ext>
            </a:extLst>
          </p:cNvPr>
          <p:cNvSpPr/>
          <p:nvPr/>
        </p:nvSpPr>
        <p:spPr>
          <a:xfrm>
            <a:off x="136847" y="2095673"/>
            <a:ext cx="2792963" cy="10989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c©u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8429E-F347-45A9-B828-88CEA71E4883}"/>
              </a:ext>
            </a:extLst>
          </p:cNvPr>
          <p:cNvSpPr txBox="1"/>
          <p:nvPr/>
        </p:nvSpPr>
        <p:spPr>
          <a:xfrm>
            <a:off x="180195" y="752642"/>
            <a:ext cx="1900532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58195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E8CB09-FF27-41F5-85A7-EDACA3E6C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710" y="154943"/>
            <a:ext cx="11010122" cy="67030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355" y="136282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5EF5D2-E7A0-47AF-BBA1-E07AF7105488}"/>
              </a:ext>
            </a:extLst>
          </p:cNvPr>
          <p:cNvCxnSpPr/>
          <p:nvPr/>
        </p:nvCxnSpPr>
        <p:spPr>
          <a:xfrm flipH="1">
            <a:off x="3536304" y="1138335"/>
            <a:ext cx="102637" cy="354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95055C5-763A-4E3A-9805-58ABFA341114}"/>
              </a:ext>
            </a:extLst>
          </p:cNvPr>
          <p:cNvSpPr/>
          <p:nvPr/>
        </p:nvSpPr>
        <p:spPr>
          <a:xfrm>
            <a:off x="188168" y="2118048"/>
            <a:ext cx="2806959" cy="9703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LuyÖn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2800" dirty="0">
                <a:latin typeface=".VnAvant" panose="020B7200000000000000" pitchFamily="34" charset="0"/>
              </a:rPr>
              <a:t>®</a:t>
            </a:r>
            <a:r>
              <a:rPr lang="en-US" sz="2800" dirty="0" err="1">
                <a:latin typeface=".VnAvant" panose="020B7200000000000000" pitchFamily="34" charset="0"/>
              </a:rPr>
              <a:t>äc</a:t>
            </a:r>
            <a:r>
              <a:rPr lang="en-US" sz="2800" dirty="0">
                <a:latin typeface=".VnAvant" panose="020B7200000000000000" pitchFamily="34" charset="0"/>
              </a:rPr>
              <a:t> ®o¹n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722565-E85A-4FEB-850C-16848AAC48D7}"/>
              </a:ext>
            </a:extLst>
          </p:cNvPr>
          <p:cNvCxnSpPr/>
          <p:nvPr/>
        </p:nvCxnSpPr>
        <p:spPr>
          <a:xfrm>
            <a:off x="2715208" y="1110342"/>
            <a:ext cx="77070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6B9CA8-9F07-4603-A117-4614F1AA8C35}"/>
              </a:ext>
            </a:extLst>
          </p:cNvPr>
          <p:cNvCxnSpPr/>
          <p:nvPr/>
        </p:nvCxnSpPr>
        <p:spPr>
          <a:xfrm>
            <a:off x="2286000" y="1474237"/>
            <a:ext cx="1091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00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72E8-3B1B-4C56-A479-A2461879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92" y="595312"/>
            <a:ext cx="2836507" cy="72963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.VnAvant" panose="020B7200000000000000" pitchFamily="34" charset="0"/>
              </a:rPr>
              <a:t>GhÐp</a:t>
            </a:r>
            <a:r>
              <a:rPr lang="en-US" sz="3200" dirty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óng</a:t>
            </a:r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254EF-1A93-4500-A787-0697C62F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3" y="2099388"/>
            <a:ext cx="11635274" cy="34336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0789C57-9F97-406E-95F3-98477265626C}"/>
              </a:ext>
            </a:extLst>
          </p:cNvPr>
          <p:cNvSpPr/>
          <p:nvPr/>
        </p:nvSpPr>
        <p:spPr>
          <a:xfrm>
            <a:off x="783769" y="595312"/>
            <a:ext cx="951723" cy="6439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B0FF61-5D37-434F-8007-304A3ACF6AF6}"/>
              </a:ext>
            </a:extLst>
          </p:cNvPr>
          <p:cNvCxnSpPr/>
          <p:nvPr/>
        </p:nvCxnSpPr>
        <p:spPr>
          <a:xfrm>
            <a:off x="4273420" y="3023118"/>
            <a:ext cx="914400" cy="1446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166273-1CBE-42D4-A1A3-7D8DC08190C0}"/>
              </a:ext>
            </a:extLst>
          </p:cNvPr>
          <p:cNvCxnSpPr/>
          <p:nvPr/>
        </p:nvCxnSpPr>
        <p:spPr>
          <a:xfrm flipV="1">
            <a:off x="4273420" y="3125755"/>
            <a:ext cx="914400" cy="1558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06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2D069-B497-44F0-8B2A-D61A2B2F889B}"/>
              </a:ext>
            </a:extLst>
          </p:cNvPr>
          <p:cNvSpPr txBox="1"/>
          <p:nvPr/>
        </p:nvSpPr>
        <p:spPr>
          <a:xfrm>
            <a:off x="2198914" y="1110343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E188F-FA37-4CA7-8561-C73DFE9C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27" y="2388637"/>
            <a:ext cx="10138003" cy="27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685800"/>
            <a:ext cx="113220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38395"/>
            <a:ext cx="12191999" cy="67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49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4EE790-9E61-4AC8-8882-B821B62CA2DE}"/>
              </a:ext>
            </a:extLst>
          </p:cNvPr>
          <p:cNvSpPr txBox="1"/>
          <p:nvPr/>
        </p:nvSpPr>
        <p:spPr>
          <a:xfrm>
            <a:off x="3582955" y="198996"/>
            <a:ext cx="418944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.VnAvant" panose="020B7200000000000000" pitchFamily="34" charset="0"/>
              </a:rPr>
              <a:t>KiÓm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tra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cò</a:t>
            </a:r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D239CE-D30C-4D9F-B8AF-3F44DFAED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802432"/>
            <a:ext cx="10086392" cy="57663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AB3635-DD83-47DE-ACE6-D3F8C88DA780}"/>
              </a:ext>
            </a:extLst>
          </p:cNvPr>
          <p:cNvSpPr/>
          <p:nvPr/>
        </p:nvSpPr>
        <p:spPr>
          <a:xfrm>
            <a:off x="1427584" y="4525347"/>
            <a:ext cx="9190653" cy="20434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h·y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nªu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nghÜa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c©u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chuyÖn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594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70791" y="1718609"/>
            <a:ext cx="62536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8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F97E1-27C1-40FE-AD07-9A3246C2B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43081"/>
            <a:ext cx="105156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…..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DC7D6-76F3-4445-A341-99E47B37A6E0}"/>
              </a:ext>
            </a:extLst>
          </p:cNvPr>
          <p:cNvSpPr txBox="1"/>
          <p:nvPr/>
        </p:nvSpPr>
        <p:spPr>
          <a:xfrm>
            <a:off x="4012162" y="1733407"/>
            <a:ext cx="261023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34: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792D-35EA-45B4-B418-08B81C909FF2}"/>
              </a:ext>
            </a:extLst>
          </p:cNvPr>
          <p:cNvSpPr txBox="1"/>
          <p:nvPr/>
        </p:nvSpPr>
        <p:spPr>
          <a:xfrm>
            <a:off x="6401576" y="1865846"/>
            <a:ext cx="384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v - 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145D13-8B1A-4B5D-B0CB-FB9C6D5CCFA4}"/>
              </a:ext>
            </a:extLst>
          </p:cNvPr>
          <p:cNvSpPr/>
          <p:nvPr/>
        </p:nvSpPr>
        <p:spPr>
          <a:xfrm>
            <a:off x="1632857" y="3023675"/>
            <a:ext cx="3722914" cy="26965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1DA78-FBE3-426D-8619-002DDD6C574F}"/>
              </a:ext>
            </a:extLst>
          </p:cNvPr>
          <p:cNvSpPr txBox="1"/>
          <p:nvPr/>
        </p:nvSpPr>
        <p:spPr>
          <a:xfrm>
            <a:off x="2948475" y="3321721"/>
            <a:ext cx="118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A418FB-E720-4AF4-AD35-6B3F26E99093}"/>
              </a:ext>
            </a:extLst>
          </p:cNvPr>
          <p:cNvSpPr/>
          <p:nvPr/>
        </p:nvSpPr>
        <p:spPr>
          <a:xfrm>
            <a:off x="6836231" y="3026449"/>
            <a:ext cx="3433666" cy="27618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7EADB-39E1-437B-B017-8F44169EC397}"/>
              </a:ext>
            </a:extLst>
          </p:cNvPr>
          <p:cNvSpPr txBox="1"/>
          <p:nvPr/>
        </p:nvSpPr>
        <p:spPr>
          <a:xfrm>
            <a:off x="8230376" y="3325126"/>
            <a:ext cx="115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5F31F-C828-49B9-90DE-FEA9E7E577DE}"/>
              </a:ext>
            </a:extLst>
          </p:cNvPr>
          <p:cNvSpPr txBox="1"/>
          <p:nvPr/>
        </p:nvSpPr>
        <p:spPr>
          <a:xfrm>
            <a:off x="797767" y="2272012"/>
            <a:ext cx="1670180" cy="584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TiÕt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8783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E0F74B-8E7C-460D-B056-33A36596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1" y="386565"/>
            <a:ext cx="5431972" cy="4416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E6E8C-026E-44B3-A36C-58866490B4CF}"/>
              </a:ext>
            </a:extLst>
          </p:cNvPr>
          <p:cNvSpPr txBox="1"/>
          <p:nvPr/>
        </p:nvSpPr>
        <p:spPr>
          <a:xfrm>
            <a:off x="2677887" y="4744554"/>
            <a:ext cx="1306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.VnAvant" panose="020B7200000000000000" pitchFamily="34" charset="0"/>
              </a:rPr>
              <a:t>v</a:t>
            </a:r>
            <a:r>
              <a:rPr lang="en-US" sz="6600" dirty="0" err="1">
                <a:latin typeface=".VnAvant" panose="020B7200000000000000" pitchFamily="34" charset="0"/>
              </a:rPr>
              <a:t>e</a:t>
            </a:r>
            <a:endParaRPr lang="en-US" sz="6600" dirty="0"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49643-2454-4324-9B38-E02FCFE10B80}"/>
              </a:ext>
            </a:extLst>
          </p:cNvPr>
          <p:cNvSpPr txBox="1"/>
          <p:nvPr/>
        </p:nvSpPr>
        <p:spPr>
          <a:xfrm>
            <a:off x="3909527" y="405226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Lµm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quen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A9F696-B285-4CE5-A308-AC892422555A}"/>
              </a:ext>
            </a:extLst>
          </p:cNvPr>
          <p:cNvGrpSpPr/>
          <p:nvPr/>
        </p:nvGrpSpPr>
        <p:grpSpPr>
          <a:xfrm>
            <a:off x="2204904" y="4727687"/>
            <a:ext cx="2925303" cy="1752274"/>
            <a:chOff x="3810000" y="1447800"/>
            <a:chExt cx="2209800" cy="152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DFE57B-1161-4195-9E3E-08423BC33A24}"/>
                </a:ext>
              </a:extLst>
            </p:cNvPr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ve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08533D-11FA-4783-BA95-06B9D6210835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2186FE-33CD-4C48-BAF9-0CF83E8B3A54}"/>
                </a:ext>
              </a:extLst>
            </p:cNvPr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B7D63-8CE9-45BB-B6C2-560DB994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03173"/>
            <a:ext cx="5143500" cy="3405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3AFC03-A0F2-4AFD-A3F7-78A8DA989685}"/>
              </a:ext>
            </a:extLst>
          </p:cNvPr>
          <p:cNvSpPr txBox="1"/>
          <p:nvPr/>
        </p:nvSpPr>
        <p:spPr>
          <a:xfrm>
            <a:off x="7470843" y="4683885"/>
            <a:ext cx="3025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r>
              <a:rPr lang="en-US" sz="6600" dirty="0">
                <a:latin typeface=".VnAvant" panose="020B7200000000000000" pitchFamily="34" charset="0"/>
              </a:rPr>
              <a:t> t¸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AA5BE7D-B341-4B68-AFD8-A98AEAEB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94469"/>
              </p:ext>
            </p:extLst>
          </p:nvPr>
        </p:nvGraphicFramePr>
        <p:xfrm>
          <a:off x="7470842" y="4727687"/>
          <a:ext cx="1952173" cy="16631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173">
                  <a:extLst>
                    <a:ext uri="{9D8B030D-6E8A-4147-A177-3AD203B41FA5}">
                      <a16:colId xmlns:a16="http://schemas.microsoft.com/office/drawing/2014/main" val="1529242645"/>
                    </a:ext>
                  </a:extLst>
                </a:gridCol>
              </a:tblGrid>
              <a:tr h="93552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09077"/>
                  </a:ext>
                </a:extLst>
              </a:tr>
              <a:tr h="727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.VnArial" panose="020B7200000000000000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492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EC93967-1150-4277-B6E0-2D87E7212B6E}"/>
              </a:ext>
            </a:extLst>
          </p:cNvPr>
          <p:cNvSpPr/>
          <p:nvPr/>
        </p:nvSpPr>
        <p:spPr>
          <a:xfrm>
            <a:off x="1783488" y="4681118"/>
            <a:ext cx="8929991" cy="19042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/>
              <a:t>   </a:t>
            </a:r>
            <a:r>
              <a:rPr lang="en-US" sz="8000" dirty="0"/>
              <a:t>v  </a:t>
            </a:r>
            <a:r>
              <a:rPr lang="en-US" sz="8000" b="1" dirty="0"/>
              <a:t>           </a:t>
            </a:r>
            <a:r>
              <a:rPr lang="en-US" sz="8000" b="1" dirty="0" err="1">
                <a:latin typeface="HP001 4 hàng" panose="020B0603050302020204" pitchFamily="34" charset="0"/>
              </a:rPr>
              <a:t>v</a:t>
            </a:r>
            <a:r>
              <a:rPr lang="en-US" sz="8000" b="1" dirty="0">
                <a:latin typeface="HP001 4 hàng" panose="020B0603050302020204" pitchFamily="34" charset="0"/>
              </a:rPr>
              <a:t>      </a:t>
            </a:r>
            <a:r>
              <a:rPr lang="en-US" sz="8000" b="1" dirty="0" err="1">
                <a:latin typeface=".VnAvant" panose="020B7200000000000000" pitchFamily="34" charset="0"/>
              </a:rPr>
              <a:t>V</a:t>
            </a:r>
            <a:endParaRPr lang="en-US" sz="8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8B2CA8-8C51-4A0E-83D8-007EF6861DB2}"/>
              </a:ext>
            </a:extLst>
          </p:cNvPr>
          <p:cNvSpPr/>
          <p:nvPr/>
        </p:nvSpPr>
        <p:spPr>
          <a:xfrm>
            <a:off x="1788845" y="4681118"/>
            <a:ext cx="8929991" cy="19042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8000" dirty="0">
                <a:latin typeface=".VnAvant" panose="020B7200000000000000" pitchFamily="34" charset="0"/>
              </a:rPr>
              <a:t>   y        </a:t>
            </a:r>
            <a:r>
              <a:rPr lang="en-US" sz="8000" b="1" dirty="0" err="1">
                <a:latin typeface="HP001 4 hàng" panose="020B0603050302020204" pitchFamily="34" charset="0"/>
              </a:rPr>
              <a:t>y</a:t>
            </a:r>
            <a:r>
              <a:rPr lang="en-US" sz="8000" b="1" dirty="0">
                <a:latin typeface="HP001 4 hàng" panose="020B0603050302020204" pitchFamily="34" charset="0"/>
              </a:rPr>
              <a:t>      </a:t>
            </a:r>
            <a:r>
              <a:rPr lang="en-US" sz="8000" b="1" dirty="0" err="1">
                <a:latin typeface=".VnAvant" panose="020B7200000000000000" pitchFamily="34" charset="0"/>
              </a:rPr>
              <a:t>Y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13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4" grpId="0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D23E9-E5DE-40B5-8CEB-E8CE9FE5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7" y="389106"/>
            <a:ext cx="5431972" cy="47536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CDEC6A-3DB6-4D5F-8797-525E556A6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0243" y="984387"/>
            <a:ext cx="5143500" cy="4086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E1809A-3461-4096-9FE1-FD3019D32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8994" y="273762"/>
            <a:ext cx="3560323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Lµm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quen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2AE211-90C0-4FA5-893F-9F1752E63C60}"/>
              </a:ext>
            </a:extLst>
          </p:cNvPr>
          <p:cNvSpPr/>
          <p:nvPr/>
        </p:nvSpPr>
        <p:spPr>
          <a:xfrm>
            <a:off x="912132" y="5142728"/>
            <a:ext cx="10136221" cy="12826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/>
              <a:t>y  tờ -a - ta - sắc - tá </a:t>
            </a:r>
            <a:endParaRPr lang="en-US" sz="6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D23E9-E5DE-40B5-8CEB-E8CE9FE5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7" y="389106"/>
            <a:ext cx="5431972" cy="475362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CDEC6A-3DB6-4D5F-8797-525E556A6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0243" y="984387"/>
            <a:ext cx="5143500" cy="40862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E1809A-3461-4096-9FE1-FD3019D322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8994" y="273762"/>
            <a:ext cx="3560323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1.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Lµm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.VnAvant" pitchFamily="34" charset="0"/>
              </a:rPr>
              <a:t>quen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64E1F-8DBE-4137-BC3E-C32656727E72}"/>
              </a:ext>
            </a:extLst>
          </p:cNvPr>
          <p:cNvSpPr/>
          <p:nvPr/>
        </p:nvSpPr>
        <p:spPr>
          <a:xfrm>
            <a:off x="737119" y="5187199"/>
            <a:ext cx="10386624" cy="1220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/>
              <a:t>  </a:t>
            </a:r>
            <a:r>
              <a:rPr lang="en-US" sz="8000" dirty="0">
                <a:latin typeface=".VnAvant" panose="020B7200000000000000" pitchFamily="34" charset="0"/>
              </a:rPr>
              <a:t>v     y      </a:t>
            </a:r>
            <a:r>
              <a:rPr lang="en-US" sz="8000" dirty="0" err="1">
                <a:latin typeface=".VnAvant" panose="020B7200000000000000" pitchFamily="34" charset="0"/>
              </a:rPr>
              <a:t>ve</a:t>
            </a:r>
            <a:r>
              <a:rPr lang="en-US" sz="8000" dirty="0">
                <a:latin typeface=".VnAvant" panose="020B7200000000000000" pitchFamily="34" charset="0"/>
              </a:rPr>
              <a:t>       y t¸</a:t>
            </a:r>
          </a:p>
        </p:txBody>
      </p:sp>
    </p:spTree>
    <p:extLst>
      <p:ext uri="{BB962C8B-B14F-4D97-AF65-F5344CB8AC3E}">
        <p14:creationId xmlns:p14="http://schemas.microsoft.com/office/powerpoint/2010/main" val="1791786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AD79B6-DB5E-428B-A204-96B7FD94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643763"/>
            <a:ext cx="7809722" cy="55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1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F0C3-E09F-455C-AA92-F8ADF08A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698" y="262490"/>
            <a:ext cx="5747657" cy="6892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.VnAvant" panose="020B7200000000000000" pitchFamily="34" charset="0"/>
              </a:rPr>
              <a:t>2. </a:t>
            </a:r>
            <a:r>
              <a:rPr lang="en-US" sz="3200" dirty="0" err="1">
                <a:latin typeface=".VnAvant" panose="020B7200000000000000" pitchFamily="34" charset="0"/>
              </a:rPr>
              <a:t>T×m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tõ</a:t>
            </a:r>
            <a:r>
              <a:rPr lang="en-US" sz="3200" dirty="0">
                <a:latin typeface=".VnAvant" panose="020B7200000000000000" pitchFamily="34" charset="0"/>
              </a:rPr>
              <a:t> ng÷ </a:t>
            </a:r>
            <a:r>
              <a:rPr lang="en-US" sz="3200" dirty="0" err="1">
                <a:latin typeface=".VnAvant" panose="020B7200000000000000" pitchFamily="34" charset="0"/>
              </a:rPr>
              <a:t>øng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víi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mçi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h×nh</a:t>
            </a:r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5803F-973B-4256-843C-4FDBBEEF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7665"/>
            <a:ext cx="10106608" cy="53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31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E8CB09-FF27-41F5-85A7-EDACA3E6C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79" y="690466"/>
            <a:ext cx="9246637" cy="5859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18969"/>
            <a:ext cx="2418184" cy="5355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04DCAA-6714-4F06-9696-31E1AA5F1D78}"/>
              </a:ext>
            </a:extLst>
          </p:cNvPr>
          <p:cNvCxnSpPr/>
          <p:nvPr/>
        </p:nvCxnSpPr>
        <p:spPr>
          <a:xfrm>
            <a:off x="5243804" y="1184988"/>
            <a:ext cx="852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BE292E-5521-461D-9A52-613440310597}"/>
              </a:ext>
            </a:extLst>
          </p:cNvPr>
          <p:cNvCxnSpPr/>
          <p:nvPr/>
        </p:nvCxnSpPr>
        <p:spPr>
          <a:xfrm>
            <a:off x="3657600" y="1511559"/>
            <a:ext cx="447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2CA85-E98C-4833-B645-D1BCE36DC1D8}"/>
              </a:ext>
            </a:extLst>
          </p:cNvPr>
          <p:cNvCxnSpPr/>
          <p:nvPr/>
        </p:nvCxnSpPr>
        <p:spPr>
          <a:xfrm>
            <a:off x="4376057" y="1511558"/>
            <a:ext cx="1045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6364D-1B5E-49ED-B40F-033903D491B9}"/>
              </a:ext>
            </a:extLst>
          </p:cNvPr>
          <p:cNvCxnSpPr/>
          <p:nvPr/>
        </p:nvCxnSpPr>
        <p:spPr>
          <a:xfrm>
            <a:off x="6354147" y="1511559"/>
            <a:ext cx="83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B071DC-17ED-4336-AA26-AB3538D93217}"/>
              </a:ext>
            </a:extLst>
          </p:cNvPr>
          <p:cNvCxnSpPr/>
          <p:nvPr/>
        </p:nvCxnSpPr>
        <p:spPr>
          <a:xfrm>
            <a:off x="7399176" y="1530220"/>
            <a:ext cx="671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D539E-CA1B-420F-8213-9FDAB7392297}"/>
              </a:ext>
            </a:extLst>
          </p:cNvPr>
          <p:cNvCxnSpPr/>
          <p:nvPr/>
        </p:nvCxnSpPr>
        <p:spPr>
          <a:xfrm>
            <a:off x="8574835" y="1539551"/>
            <a:ext cx="550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9EA9C5-35B0-4EB2-BAD6-47425CC6BDC3}"/>
              </a:ext>
            </a:extLst>
          </p:cNvPr>
          <p:cNvCxnSpPr/>
          <p:nvPr/>
        </p:nvCxnSpPr>
        <p:spPr>
          <a:xfrm>
            <a:off x="6288833" y="1903445"/>
            <a:ext cx="550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8FA27A-26CC-475C-85EE-31DEF900F378}"/>
              </a:ext>
            </a:extLst>
          </p:cNvPr>
          <p:cNvCxnSpPr/>
          <p:nvPr/>
        </p:nvCxnSpPr>
        <p:spPr>
          <a:xfrm>
            <a:off x="7109926" y="1894115"/>
            <a:ext cx="578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7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184</Words>
  <Application>Microsoft Office PowerPoint</Application>
  <PresentationFormat>Widescreen</PresentationFormat>
  <Paragraphs>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.VnArial</vt:lpstr>
      <vt:lpstr>.VnAvant</vt:lpstr>
      <vt:lpstr>Arial</vt:lpstr>
      <vt:lpstr>Calibri</vt:lpstr>
      <vt:lpstr>Calibri Light</vt:lpstr>
      <vt:lpstr>HP001 4 hàng</vt:lpstr>
      <vt:lpstr>HP-222</vt:lpstr>
      <vt:lpstr>Times New Roman</vt:lpstr>
      <vt:lpstr>汉仪跳跳体简</vt:lpstr>
      <vt:lpstr>Office Theme</vt:lpstr>
      <vt:lpstr>PowerPoint Presentation</vt:lpstr>
      <vt:lpstr>PowerPoint Presentation</vt:lpstr>
      <vt:lpstr>Thứ ……. ngày ….. tháng …… năm 2020 Tiếng Việt</vt:lpstr>
      <vt:lpstr>PowerPoint Presentation</vt:lpstr>
      <vt:lpstr>1. Lµm quen</vt:lpstr>
      <vt:lpstr>1. Lµm quen</vt:lpstr>
      <vt:lpstr>PowerPoint Presentation</vt:lpstr>
      <vt:lpstr>2. T×m tõ ng÷ øng víi mçi h×nh</vt:lpstr>
      <vt:lpstr>3. TËp ®äc</vt:lpstr>
      <vt:lpstr>PowerPoint Presentation</vt:lpstr>
      <vt:lpstr>PowerPoint Presentation</vt:lpstr>
      <vt:lpstr>PowerPoint Presentation</vt:lpstr>
      <vt:lpstr>PowerPoint Presentation</vt:lpstr>
      <vt:lpstr>3. TËp ®äc</vt:lpstr>
      <vt:lpstr>3. TËp ®äc</vt:lpstr>
      <vt:lpstr>GhÐp ®óng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2020-08-11T02:56:19Z</dcterms:created>
  <dcterms:modified xsi:type="dcterms:W3CDTF">2020-08-18T13:19:41Z</dcterms:modified>
</cp:coreProperties>
</file>