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76" r:id="rId3"/>
    <p:sldId id="377" r:id="rId4"/>
    <p:sldId id="256" r:id="rId6"/>
    <p:sldId id="258" r:id="rId7"/>
    <p:sldId id="267" r:id="rId8"/>
    <p:sldId id="272" r:id="rId9"/>
    <p:sldId id="346" r:id="rId10"/>
    <p:sldId id="358" r:id="rId11"/>
    <p:sldId id="361" r:id="rId12"/>
    <p:sldId id="385" r:id="rId13"/>
    <p:sldId id="363" r:id="rId14"/>
    <p:sldId id="362" r:id="rId15"/>
    <p:sldId id="371" r:id="rId16"/>
    <p:sldId id="366" r:id="rId17"/>
    <p:sldId id="367" r:id="rId18"/>
    <p:sldId id="365" r:id="rId19"/>
    <p:sldId id="372" r:id="rId20"/>
    <p:sldId id="386" r:id="rId21"/>
    <p:sldId id="378" r:id="rId22"/>
    <p:sldId id="379" r:id="rId23"/>
    <p:sldId id="380" r:id="rId24"/>
    <p:sldId id="352" r:id="rId25"/>
    <p:sldId id="387" r:id="rId26"/>
    <p:sldId id="381" r:id="rId27"/>
    <p:sldId id="382" r:id="rId28"/>
    <p:sldId id="383" r:id="rId29"/>
    <p:sldId id="359" r:id="rId30"/>
    <p:sldId id="355" r:id="rId31"/>
    <p:sldId id="356" r:id="rId32"/>
    <p:sldId id="284" r:id="rId33"/>
    <p:sldId id="360" r:id="rId34"/>
    <p:sldId id="357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04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0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DD21D-60CF-4568-8412-EC5EB0E34F54}" type="datetimeFigureOut">
              <a:rPr lang="en-SG" smtClean="0"/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Có rất nhiều cách để chúng ta có thể giải tỏa những căng thẳng, những lo toan, suy tưtrăn trở trong cuộc sống.</a:t>
            </a:r>
            <a:r>
              <a:rPr lang="en-SG" dirty="0"/>
              <a:t> </a:t>
            </a:r>
            <a:r>
              <a:rPr lang="vi-VN" dirty="0"/>
              <a:t>Nếu các em căng thẳng trong học tập và lao động mà được nghe một</a:t>
            </a:r>
            <a:r>
              <a:rPr lang="en-SG" dirty="0"/>
              <a:t> </a:t>
            </a:r>
            <a:r>
              <a:rPr lang="vi-VN" dirty="0"/>
              <a:t>lời ru, một câu hát, được xem một vở kịch, được ngắm một tác phẩm điêu khắc, hay được</a:t>
            </a:r>
            <a:r>
              <a:rPr lang="en-SG" dirty="0"/>
              <a:t> </a:t>
            </a:r>
            <a:r>
              <a:rPr lang="vi-VN" dirty="0"/>
              <a:t>thưởng thức một bức hội họa thì cô tin chắc rằng tất cả các em sẽ thấy lòng mình dịu đi, thấy</a:t>
            </a:r>
            <a:r>
              <a:rPr lang="en-SG" dirty="0"/>
              <a:t> </a:t>
            </a:r>
            <a:r>
              <a:rPr lang="vi-VN" dirty="0"/>
              <a:t>yêu đời và sảng khoái hơn, chúng ta lại tiếp tục lao động và học tập hiệu quả hơn. Vậy thì cái</a:t>
            </a:r>
            <a:r>
              <a:rPr lang="en-SG" dirty="0"/>
              <a:t> </a:t>
            </a:r>
            <a:r>
              <a:rPr lang="vi-VN" dirty="0"/>
              <a:t>gì đã làm nên điều đó. Đấy chính là sự kì diệu của văn nghệ đấy các em ạ. Vậy văn nghệ có</a:t>
            </a:r>
            <a:r>
              <a:rPr lang="en-SG" dirty="0"/>
              <a:t> </a:t>
            </a:r>
            <a:r>
              <a:rPr lang="vi-VN" dirty="0"/>
              <a:t>nội dung như thế nào,có tác động gì đến đời sống con người chúng ta. Hôm nay cô và các em</a:t>
            </a:r>
            <a:r>
              <a:rPr lang="en-SG" dirty="0"/>
              <a:t> </a:t>
            </a:r>
            <a:r>
              <a:rPr lang="vi-VN" dirty="0"/>
              <a:t>sẽ cùng nhau tìm hiểu điều ấy qua tiểu luận “Tiếng nói của văn nghệ” của Nguyễn Đình Thi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err="1"/>
              <a:t>Văn</a:t>
            </a:r>
            <a:r>
              <a:rPr lang="en-SG" dirty="0"/>
              <a:t> </a:t>
            </a:r>
            <a:r>
              <a:rPr lang="en-SG" dirty="0" err="1"/>
              <a:t>nghệ</a:t>
            </a:r>
            <a:r>
              <a:rPr lang="en-SG" dirty="0"/>
              <a:t> </a:t>
            </a:r>
            <a:r>
              <a:rPr lang="en-SG" dirty="0" err="1"/>
              <a:t>bắt</a:t>
            </a:r>
            <a:r>
              <a:rPr lang="en-SG" dirty="0"/>
              <a:t> </a:t>
            </a:r>
            <a:r>
              <a:rPr lang="en-SG" dirty="0" err="1"/>
              <a:t>nguồn</a:t>
            </a:r>
            <a:r>
              <a:rPr lang="en-SG" dirty="0"/>
              <a:t> </a:t>
            </a:r>
            <a:r>
              <a:rPr lang="en-SG" dirty="0" err="1"/>
              <a:t>từ</a:t>
            </a:r>
            <a:r>
              <a:rPr lang="en-SG" dirty="0"/>
              <a:t> c/s </a:t>
            </a:r>
            <a:r>
              <a:rPr lang="en-SG" dirty="0" err="1"/>
              <a:t>nên</a:t>
            </a:r>
            <a:r>
              <a:rPr lang="en-SG" dirty="0"/>
              <a:t> ý </a:t>
            </a:r>
            <a:r>
              <a:rPr lang="en-SG" dirty="0" err="1"/>
              <a:t>nghĩa</a:t>
            </a:r>
            <a:r>
              <a:rPr lang="en-SG" dirty="0"/>
              <a:t> </a:t>
            </a:r>
            <a:r>
              <a:rPr lang="en-SG" dirty="0" err="1"/>
              <a:t>đầu</a:t>
            </a:r>
            <a:r>
              <a:rPr lang="en-SG" dirty="0"/>
              <a:t> </a:t>
            </a:r>
            <a:r>
              <a:rPr lang="en-SG" dirty="0" err="1"/>
              <a:t>tiên</a:t>
            </a:r>
            <a:r>
              <a:rPr lang="en-SG" dirty="0"/>
              <a:t> </a:t>
            </a:r>
            <a:r>
              <a:rPr lang="en-SG" dirty="0" err="1"/>
              <a:t>là</a:t>
            </a:r>
            <a:r>
              <a:rPr lang="en-SG" dirty="0"/>
              <a:t> </a:t>
            </a:r>
            <a:r>
              <a:rPr lang="en-SG" dirty="0" err="1"/>
              <a:t>giúp</a:t>
            </a:r>
            <a:r>
              <a:rPr lang="en-SG" dirty="0"/>
              <a:t> con ng</a:t>
            </a:r>
            <a:r>
              <a:rPr lang="vi-VN" dirty="0"/>
              <a:t>ư</a:t>
            </a:r>
            <a:r>
              <a:rPr lang="en-SG" dirty="0" err="1"/>
              <a:t>ời</a:t>
            </a:r>
            <a:r>
              <a:rPr lang="en-SG" dirty="0"/>
              <a:t> h</a:t>
            </a:r>
            <a:r>
              <a:rPr lang="vi-VN" dirty="0"/>
              <a:t>ư</a:t>
            </a:r>
            <a:r>
              <a:rPr lang="en-SG" dirty="0" err="1"/>
              <a:t>ớng</a:t>
            </a:r>
            <a:r>
              <a:rPr lang="en-SG" dirty="0"/>
              <a:t> </a:t>
            </a:r>
            <a:r>
              <a:rPr lang="en-SG" dirty="0" err="1"/>
              <a:t>ra</a:t>
            </a:r>
            <a:r>
              <a:rPr lang="en-SG" dirty="0"/>
              <a:t> c/s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= </a:t>
            </a:r>
            <a:r>
              <a:rPr lang="en-SG" dirty="0" err="1"/>
              <a:t>Sống</a:t>
            </a:r>
            <a:r>
              <a:rPr lang="en-SG" dirty="0"/>
              <a:t> </a:t>
            </a:r>
            <a:r>
              <a:rPr lang="en-SG" dirty="0" err="1"/>
              <a:t>có</a:t>
            </a:r>
            <a:r>
              <a:rPr lang="en-SG" dirty="0"/>
              <a:t> </a:t>
            </a:r>
            <a:r>
              <a:rPr lang="en-SG" dirty="0" err="1"/>
              <a:t>chiều</a:t>
            </a:r>
            <a:r>
              <a:rPr lang="en-SG" dirty="0"/>
              <a:t> </a:t>
            </a:r>
            <a:r>
              <a:rPr lang="en-SG" dirty="0" err="1"/>
              <a:t>sâu</a:t>
            </a:r>
            <a:r>
              <a:rPr lang="en-SG" dirty="0"/>
              <a:t>, </a:t>
            </a:r>
            <a:r>
              <a:rPr lang="en-SG" dirty="0" err="1"/>
              <a:t>sống</a:t>
            </a:r>
            <a:r>
              <a:rPr lang="en-SG" dirty="0"/>
              <a:t> </a:t>
            </a:r>
            <a:r>
              <a:rPr lang="en-SG" dirty="0" err="1"/>
              <a:t>có</a:t>
            </a:r>
            <a:r>
              <a:rPr lang="en-SG" dirty="0"/>
              <a:t> ý </a:t>
            </a:r>
            <a:r>
              <a:rPr lang="en-SG" dirty="0" err="1"/>
              <a:t>nghĩa</a:t>
            </a:r>
            <a:r>
              <a:rPr lang="en-SG" dirty="0"/>
              <a:t> h</a:t>
            </a:r>
            <a:r>
              <a:rPr lang="vi-VN" dirty="0"/>
              <a:t>ơ</a:t>
            </a:r>
            <a:r>
              <a:rPr lang="en-SG" dirty="0"/>
              <a:t>n </a:t>
            </a:r>
            <a:r>
              <a:rPr lang="en-SG" dirty="0">
                <a:sym typeface="Wingdings" panose="05000000000000000000" pitchFamily="2" charset="2"/>
              </a:rPr>
              <a:t> </a:t>
            </a:r>
            <a:r>
              <a:rPr lang="en-SG" dirty="0" err="1">
                <a:sym typeface="Wingdings" panose="05000000000000000000" pitchFamily="2" charset="2"/>
              </a:rPr>
              <a:t>Khám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phá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chính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bản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thân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mình</a:t>
            </a:r>
            <a:r>
              <a:rPr lang="en-SG" dirty="0">
                <a:sym typeface="Wingdings" panose="05000000000000000000" pitchFamily="2" charset="2"/>
              </a:rPr>
              <a:t>, </a:t>
            </a:r>
            <a:r>
              <a:rPr lang="en-SG" dirty="0" err="1">
                <a:sym typeface="Wingdings" panose="05000000000000000000" pitchFamily="2" charset="2"/>
              </a:rPr>
              <a:t>nhận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thức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về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bản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thân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mình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khan,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trừu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qua 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SG" dirty="0">
                <a:sym typeface="Wingdings" panose="05000000000000000000" pitchFamily="2" charset="2"/>
              </a:rPr>
              <a:t>Con đ</a:t>
            </a:r>
            <a:r>
              <a:rPr lang="vi-VN" dirty="0">
                <a:sym typeface="Wingdings" panose="05000000000000000000" pitchFamily="2" charset="2"/>
              </a:rPr>
              <a:t>ư</a:t>
            </a:r>
            <a:r>
              <a:rPr lang="en-US" dirty="0" err="1">
                <a:sym typeface="Wingdings" panose="05000000000000000000" pitchFamily="2" charset="2"/>
              </a:rPr>
              <a:t>ờng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văn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nghệ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đến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với</a:t>
            </a:r>
            <a:r>
              <a:rPr lang="en-US" dirty="0">
                <a:sym typeface="Wingdings" panose="05000000000000000000" pitchFamily="2" charset="2"/>
              </a:rPr>
              <a:t> ng</a:t>
            </a:r>
            <a:r>
              <a:rPr lang="vi-VN" dirty="0">
                <a:sym typeface="Wingdings" panose="05000000000000000000" pitchFamily="2" charset="2"/>
              </a:rPr>
              <a:t>ư</a:t>
            </a:r>
            <a:r>
              <a:rPr lang="en-US" dirty="0" err="1">
                <a:sym typeface="Wingdings" panose="05000000000000000000" pitchFamily="2" charset="2"/>
              </a:rPr>
              <a:t>ời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tiếp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nhận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là</a:t>
            </a:r>
            <a:r>
              <a:rPr lang="en-US" dirty="0">
                <a:sym typeface="Wingdings" panose="05000000000000000000" pitchFamily="2" charset="2"/>
              </a:rPr>
              <a:t> con đ</a:t>
            </a:r>
            <a:r>
              <a:rPr lang="vi-VN" dirty="0">
                <a:sym typeface="Wingdings" panose="05000000000000000000" pitchFamily="2" charset="2"/>
              </a:rPr>
              <a:t>ư</a:t>
            </a:r>
            <a:r>
              <a:rPr lang="en-US" dirty="0" err="1">
                <a:sym typeface="Wingdings" panose="05000000000000000000" pitchFamily="2" charset="2"/>
              </a:rPr>
              <a:t>ờng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tình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cảm</a:t>
            </a:r>
            <a:r>
              <a:rPr lang="en-US" dirty="0">
                <a:sym typeface="Wingdings" panose="05000000000000000000" pitchFamily="2" charset="2"/>
              </a:rPr>
              <a:t>. </a:t>
            </a:r>
            <a:r>
              <a:rPr lang="en-US" dirty="0" err="1">
                <a:sym typeface="Wingdings" panose="05000000000000000000" pitchFamily="2" charset="2"/>
              </a:rPr>
              <a:t>Nó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tác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động</a:t>
            </a:r>
            <a:r>
              <a:rPr lang="en-US" dirty="0">
                <a:sym typeface="Wingdings" panose="05000000000000000000" pitchFamily="2" charset="2"/>
              </a:rPr>
              <a:t> 1 </a:t>
            </a:r>
            <a:r>
              <a:rPr lang="en-US" dirty="0" err="1">
                <a:sym typeface="Wingdings" panose="05000000000000000000" pitchFamily="2" charset="2"/>
              </a:rPr>
              <a:t>cách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lâu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bền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và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sâu</a:t>
            </a:r>
            <a:r>
              <a:rPr lang="en-SG" dirty="0">
                <a:sym typeface="Wingdings" panose="05000000000000000000" pitchFamily="2" charset="2"/>
              </a:rPr>
              <a:t> </a:t>
            </a:r>
            <a:r>
              <a:rPr lang="en-SG" dirty="0" err="1">
                <a:sym typeface="Wingdings" panose="05000000000000000000" pitchFamily="2" charset="2"/>
              </a:rPr>
              <a:t>sắc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000066"/>
                </a:solidFill>
              </a:rPr>
              <a:t>Thế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giới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tăm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tối</a:t>
            </a:r>
            <a:r>
              <a:rPr lang="en-US" altLang="en-US" dirty="0">
                <a:solidFill>
                  <a:srgbClr val="000066"/>
                </a:solidFill>
              </a:rPr>
              <a:t>, </a:t>
            </a:r>
            <a:r>
              <a:rPr lang="en-US" altLang="en-US" dirty="0" err="1">
                <a:solidFill>
                  <a:srgbClr val="000066"/>
                </a:solidFill>
              </a:rPr>
              <a:t>đời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sống</a:t>
            </a:r>
            <a:r>
              <a:rPr lang="en-US" altLang="en-US" dirty="0">
                <a:solidFill>
                  <a:srgbClr val="000066"/>
                </a:solidFill>
              </a:rPr>
              <a:t> con </a:t>
            </a:r>
            <a:r>
              <a:rPr lang="en-US" altLang="en-US" dirty="0" err="1">
                <a:solidFill>
                  <a:srgbClr val="000066"/>
                </a:solidFill>
              </a:rPr>
              <a:t>người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sẽ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khô</a:t>
            </a:r>
            <a:r>
              <a:rPr lang="en-US" altLang="en-US" dirty="0">
                <a:solidFill>
                  <a:srgbClr val="000066"/>
                </a:solidFill>
              </a:rPr>
              <a:t> khan, </a:t>
            </a:r>
            <a:r>
              <a:rPr lang="en-US" altLang="en-US" dirty="0" err="1">
                <a:solidFill>
                  <a:srgbClr val="000066"/>
                </a:solidFill>
              </a:rPr>
              <a:t>vô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vị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72835-73A6-481D-8BF0-E9494FAD3BC1}" type="slidenum">
              <a:rPr lang="en-SG" smtClean="0"/>
            </a:fld>
            <a:endParaRPr lang="en-S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04D4C-B8E5-421F-BCD2-B2B9B7A3F0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2029-7E08-4D06-9245-3615554073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147407057c3e2541113905c55f403a2.png"/>
          <p:cNvPicPr>
            <a:picLocks noChangeAspect="1"/>
          </p:cNvPicPr>
          <p:nvPr/>
        </p:nvPicPr>
        <p:blipFill>
          <a:blip r:embed="rId1"/>
          <a:srcRect l="20000" r="26667"/>
          <a:stretch>
            <a:fillRect/>
          </a:stretch>
        </p:blipFill>
        <p:spPr>
          <a:xfrm>
            <a:off x="334295" y="1979813"/>
            <a:ext cx="3067665" cy="4583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7" t="51183"/>
          <a:stretch>
            <a:fillRect/>
          </a:stretch>
        </p:blipFill>
        <p:spPr>
          <a:xfrm>
            <a:off x="3923070" y="465582"/>
            <a:ext cx="6126440" cy="41359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09419" y="1863634"/>
            <a:ext cx="3588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 em lao động và học tập căng thẳng </a:t>
            </a:r>
            <a:r>
              <a:rPr lang="en-SG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(</a:t>
            </a:r>
            <a:r>
              <a:rPr lang="en-SG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hoặc</a:t>
            </a:r>
            <a:r>
              <a:rPr lang="en-SG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lúc</a:t>
            </a:r>
            <a:r>
              <a:rPr lang="en-SG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rảnh</a:t>
            </a:r>
            <a:r>
              <a:rPr lang="en-SG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endParaRPr lang="en-SG" sz="3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vi-VN" sz="3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 sẽ làm gì? </a:t>
            </a:r>
            <a:endParaRPr lang="en-SG" sz="3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á»¯ng Äiá»u cáº§n biáº¿t vá» ngÃ nh VÄn há»c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/>
          <a:stretch>
            <a:fillRect/>
          </a:stretch>
        </p:blipFill>
        <p:spPr bwMode="auto">
          <a:xfrm>
            <a:off x="0" y="0"/>
            <a:ext cx="12192000" cy="64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42879"/>
            <a:ext cx="12192000" cy="1115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0" y="5854392"/>
            <a:ext cx="12192000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1.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Nội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dung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phản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ánh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của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văn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nghệ</a:t>
            </a:r>
            <a:endParaRPr lang="zh-CN" altLang="en-US" sz="3600" dirty="0"/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8"/>
          <p:cNvSpPr/>
          <p:nvPr/>
        </p:nvSpPr>
        <p:spPr>
          <a:xfrm>
            <a:off x="704524" y="914430"/>
            <a:ext cx="2150192" cy="4984570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FD6B6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组合 69"/>
          <p:cNvGrpSpPr/>
          <p:nvPr/>
        </p:nvGrpSpPr>
        <p:grpSpPr>
          <a:xfrm>
            <a:off x="1165941" y="1239401"/>
            <a:ext cx="1159704" cy="1163235"/>
            <a:chOff x="1587466" y="1853403"/>
            <a:chExt cx="1510486" cy="1510484"/>
          </a:xfrm>
        </p:grpSpPr>
        <p:sp>
          <p:nvSpPr>
            <p:cNvPr id="4" name="椭圆 70"/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椭圆 71"/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" name="矩形 74"/>
          <p:cNvSpPr/>
          <p:nvPr/>
        </p:nvSpPr>
        <p:spPr>
          <a:xfrm>
            <a:off x="756440" y="2621142"/>
            <a:ext cx="20485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Phản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ánh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HTKQ qua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kính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2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zh-CN" altLang="en-US" sz="3200" b="1" dirty="0">
              <a:solidFill>
                <a:srgbClr val="7030A0"/>
              </a:solidFill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1034154" y="1206292"/>
            <a:ext cx="822894" cy="871981"/>
          </a:xfrm>
          <a:custGeom>
            <a:avLst/>
            <a:gdLst>
              <a:gd name="T0" fmla="*/ 214926019 w 7671"/>
              <a:gd name="T1" fmla="*/ 81070558 h 7549"/>
              <a:gd name="T2" fmla="*/ 213260665 w 7671"/>
              <a:gd name="T3" fmla="*/ 201843078 h 7549"/>
              <a:gd name="T4" fmla="*/ 198151291 w 7671"/>
              <a:gd name="T5" fmla="*/ 230677732 h 7549"/>
              <a:gd name="T6" fmla="*/ 199446373 w 7671"/>
              <a:gd name="T7" fmla="*/ 216785376 h 7549"/>
              <a:gd name="T8" fmla="*/ 179834632 w 7671"/>
              <a:gd name="T9" fmla="*/ 172884886 h 7549"/>
              <a:gd name="T10" fmla="*/ 162751717 w 7671"/>
              <a:gd name="T11" fmla="*/ 142568281 h 7549"/>
              <a:gd name="T12" fmla="*/ 174222693 w 7671"/>
              <a:gd name="T13" fmla="*/ 207338376 h 7549"/>
              <a:gd name="T14" fmla="*/ 170830645 w 7671"/>
              <a:gd name="T15" fmla="*/ 207585450 h 7549"/>
              <a:gd name="T16" fmla="*/ 187605373 w 7671"/>
              <a:gd name="T17" fmla="*/ 228516699 h 7549"/>
              <a:gd name="T18" fmla="*/ 191244020 w 7671"/>
              <a:gd name="T19" fmla="*/ 238395956 h 7549"/>
              <a:gd name="T20" fmla="*/ 93617675 w 7671"/>
              <a:gd name="T21" fmla="*/ 262723362 h 7549"/>
              <a:gd name="T22" fmla="*/ 33487620 w 7671"/>
              <a:gd name="T23" fmla="*/ 291125760 h 7549"/>
              <a:gd name="T24" fmla="*/ 0 w 7671"/>
              <a:gd name="T25" fmla="*/ 307796836 h 7549"/>
              <a:gd name="T26" fmla="*/ 23867010 w 7671"/>
              <a:gd name="T27" fmla="*/ 304277389 h 7549"/>
              <a:gd name="T28" fmla="*/ 92816040 w 7671"/>
              <a:gd name="T29" fmla="*/ 301931174 h 7549"/>
              <a:gd name="T30" fmla="*/ 188036985 w 7671"/>
              <a:gd name="T31" fmla="*/ 280999677 h 7549"/>
              <a:gd name="T32" fmla="*/ 213014065 w 7671"/>
              <a:gd name="T33" fmla="*/ 265131222 h 7549"/>
              <a:gd name="T34" fmla="*/ 224361617 w 7671"/>
              <a:gd name="T35" fmla="*/ 258524585 h 7549"/>
              <a:gd name="T36" fmla="*/ 245268440 w 7671"/>
              <a:gd name="T37" fmla="*/ 281061570 h 7549"/>
              <a:gd name="T38" fmla="*/ 233180841 w 7671"/>
              <a:gd name="T39" fmla="*/ 275998280 h 7549"/>
              <a:gd name="T40" fmla="*/ 193464161 w 7671"/>
              <a:gd name="T41" fmla="*/ 302980869 h 7549"/>
              <a:gd name="T42" fmla="*/ 113291003 w 7671"/>
              <a:gd name="T43" fmla="*/ 365898649 h 7549"/>
              <a:gd name="T44" fmla="*/ 72834276 w 7671"/>
              <a:gd name="T45" fmla="*/ 411404379 h 7549"/>
              <a:gd name="T46" fmla="*/ 123713496 w 7671"/>
              <a:gd name="T47" fmla="*/ 390472882 h 7549"/>
              <a:gd name="T48" fmla="*/ 204380102 w 7671"/>
              <a:gd name="T49" fmla="*/ 342682582 h 7549"/>
              <a:gd name="T50" fmla="*/ 253347368 w 7671"/>
              <a:gd name="T51" fmla="*/ 302795439 h 7549"/>
              <a:gd name="T52" fmla="*/ 250387180 w 7671"/>
              <a:gd name="T53" fmla="*/ 285013024 h 7549"/>
              <a:gd name="T54" fmla="*/ 293989106 w 7671"/>
              <a:gd name="T55" fmla="*/ 318231638 h 7549"/>
              <a:gd name="T56" fmla="*/ 282086519 w 7671"/>
              <a:gd name="T57" fmla="*/ 313662497 h 7549"/>
              <a:gd name="T58" fmla="*/ 260193050 w 7671"/>
              <a:gd name="T59" fmla="*/ 331445160 h 7549"/>
              <a:gd name="T60" fmla="*/ 196301173 w 7671"/>
              <a:gd name="T61" fmla="*/ 414985470 h 7549"/>
              <a:gd name="T62" fmla="*/ 168857104 w 7671"/>
              <a:gd name="T63" fmla="*/ 459379861 h 7549"/>
              <a:gd name="T64" fmla="*/ 169227127 w 7671"/>
              <a:gd name="T65" fmla="*/ 462960952 h 7549"/>
              <a:gd name="T66" fmla="*/ 221771453 w 7671"/>
              <a:gd name="T67" fmla="*/ 420233693 h 7549"/>
              <a:gd name="T68" fmla="*/ 287328436 w 7671"/>
              <a:gd name="T69" fmla="*/ 354414153 h 7549"/>
              <a:gd name="T70" fmla="*/ 299786306 w 7671"/>
              <a:gd name="T71" fmla="*/ 329407415 h 7549"/>
              <a:gd name="T72" fmla="*/ 303363117 w 7671"/>
              <a:gd name="T73" fmla="*/ 326258581 h 7549"/>
              <a:gd name="T74" fmla="*/ 389333475 w 7671"/>
              <a:gd name="T75" fmla="*/ 392016477 h 7549"/>
              <a:gd name="T76" fmla="*/ 456370551 w 7671"/>
              <a:gd name="T77" fmla="*/ 445240431 h 7549"/>
              <a:gd name="T78" fmla="*/ 470863551 w 7671"/>
              <a:gd name="T79" fmla="*/ 448080546 h 7549"/>
              <a:gd name="T80" fmla="*/ 467841527 w 7671"/>
              <a:gd name="T81" fmla="*/ 437892819 h 7549"/>
              <a:gd name="T82" fmla="*/ 380267652 w 7671"/>
              <a:gd name="T83" fmla="*/ 377629972 h 7549"/>
              <a:gd name="T84" fmla="*/ 368118465 w 7671"/>
              <a:gd name="T85" fmla="*/ 357995244 h 7549"/>
              <a:gd name="T86" fmla="*/ 371633688 w 7671"/>
              <a:gd name="T87" fmla="*/ 302116356 h 7549"/>
              <a:gd name="T88" fmla="*/ 368673500 w 7671"/>
              <a:gd name="T89" fmla="*/ 232839014 h 7549"/>
              <a:gd name="T90" fmla="*/ 357695972 w 7671"/>
              <a:gd name="T91" fmla="*/ 255437395 h 7549"/>
              <a:gd name="T92" fmla="*/ 341722878 w 7671"/>
              <a:gd name="T93" fmla="*/ 335026251 h 7549"/>
              <a:gd name="T94" fmla="*/ 298614400 w 7671"/>
              <a:gd name="T95" fmla="*/ 314959266 h 7549"/>
              <a:gd name="T96" fmla="*/ 285663330 w 7671"/>
              <a:gd name="T97" fmla="*/ 298103009 h 7549"/>
              <a:gd name="T98" fmla="*/ 300094494 w 7671"/>
              <a:gd name="T99" fmla="*/ 295694901 h 7549"/>
              <a:gd name="T100" fmla="*/ 309160317 w 7671"/>
              <a:gd name="T101" fmla="*/ 258030684 h 7549"/>
              <a:gd name="T102" fmla="*/ 315327540 w 7671"/>
              <a:gd name="T103" fmla="*/ 164734654 h 7549"/>
              <a:gd name="T104" fmla="*/ 314710669 w 7671"/>
              <a:gd name="T105" fmla="*/ 77551112 h 7549"/>
              <a:gd name="T106" fmla="*/ 309160317 w 7671"/>
              <a:gd name="T107" fmla="*/ 76686847 h 7549"/>
              <a:gd name="T108" fmla="*/ 280791189 w 7671"/>
              <a:gd name="T109" fmla="*/ 169180258 h 7549"/>
              <a:gd name="T110" fmla="*/ 266360025 w 7671"/>
              <a:gd name="T111" fmla="*/ 259636172 h 7549"/>
              <a:gd name="T112" fmla="*/ 253162356 w 7671"/>
              <a:gd name="T113" fmla="*/ 278282850 h 7549"/>
              <a:gd name="T114" fmla="*/ 241383193 w 7671"/>
              <a:gd name="T115" fmla="*/ 263340800 h 7549"/>
              <a:gd name="T116" fmla="*/ 250695616 w 7671"/>
              <a:gd name="T117" fmla="*/ 257166171 h 7549"/>
              <a:gd name="T118" fmla="*/ 256677579 w 7671"/>
              <a:gd name="T119" fmla="*/ 207770632 h 7549"/>
              <a:gd name="T120" fmla="*/ 248043616 w 7671"/>
              <a:gd name="T121" fmla="*/ 95148344 h 7549"/>
              <a:gd name="T122" fmla="*/ 231577323 w 7671"/>
              <a:gd name="T123" fmla="*/ 14201323 h 7549"/>
              <a:gd name="T124" fmla="*/ 228493711 w 7671"/>
              <a:gd name="T125" fmla="*/ 18214670 h 754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71" h="7549">
                <a:moveTo>
                  <a:pt x="3693" y="422"/>
                </a:moveTo>
                <a:lnTo>
                  <a:pt x="3693" y="422"/>
                </a:lnTo>
                <a:lnTo>
                  <a:pt x="3682" y="474"/>
                </a:lnTo>
                <a:lnTo>
                  <a:pt x="3671" y="527"/>
                </a:lnTo>
                <a:lnTo>
                  <a:pt x="3659" y="579"/>
                </a:lnTo>
                <a:lnTo>
                  <a:pt x="3645" y="630"/>
                </a:lnTo>
                <a:lnTo>
                  <a:pt x="3631" y="681"/>
                </a:lnTo>
                <a:lnTo>
                  <a:pt x="3616" y="732"/>
                </a:lnTo>
                <a:lnTo>
                  <a:pt x="3586" y="833"/>
                </a:lnTo>
                <a:lnTo>
                  <a:pt x="3556" y="935"/>
                </a:lnTo>
                <a:lnTo>
                  <a:pt x="3541" y="987"/>
                </a:lnTo>
                <a:lnTo>
                  <a:pt x="3528" y="1038"/>
                </a:lnTo>
                <a:lnTo>
                  <a:pt x="3516" y="1090"/>
                </a:lnTo>
                <a:lnTo>
                  <a:pt x="3506" y="1142"/>
                </a:lnTo>
                <a:lnTo>
                  <a:pt x="3497" y="1196"/>
                </a:lnTo>
                <a:lnTo>
                  <a:pt x="3491" y="1250"/>
                </a:lnTo>
                <a:lnTo>
                  <a:pt x="3485" y="1313"/>
                </a:lnTo>
                <a:lnTo>
                  <a:pt x="3478" y="1376"/>
                </a:lnTo>
                <a:lnTo>
                  <a:pt x="3474" y="1439"/>
                </a:lnTo>
                <a:lnTo>
                  <a:pt x="3470" y="1502"/>
                </a:lnTo>
                <a:lnTo>
                  <a:pt x="3463" y="1629"/>
                </a:lnTo>
                <a:lnTo>
                  <a:pt x="3459" y="1756"/>
                </a:lnTo>
                <a:lnTo>
                  <a:pt x="3457" y="1883"/>
                </a:lnTo>
                <a:lnTo>
                  <a:pt x="3455" y="2009"/>
                </a:lnTo>
                <a:lnTo>
                  <a:pt x="3455" y="2136"/>
                </a:lnTo>
                <a:lnTo>
                  <a:pt x="3455" y="2263"/>
                </a:lnTo>
                <a:lnTo>
                  <a:pt x="3455" y="2371"/>
                </a:lnTo>
                <a:lnTo>
                  <a:pt x="3454" y="2481"/>
                </a:lnTo>
                <a:lnTo>
                  <a:pt x="3452" y="2703"/>
                </a:lnTo>
                <a:lnTo>
                  <a:pt x="3452" y="2816"/>
                </a:lnTo>
                <a:lnTo>
                  <a:pt x="3452" y="2929"/>
                </a:lnTo>
                <a:lnTo>
                  <a:pt x="3452" y="3042"/>
                </a:lnTo>
                <a:lnTo>
                  <a:pt x="3455" y="3156"/>
                </a:lnTo>
                <a:lnTo>
                  <a:pt x="3458" y="3269"/>
                </a:lnTo>
                <a:lnTo>
                  <a:pt x="3464" y="3381"/>
                </a:lnTo>
                <a:lnTo>
                  <a:pt x="3467" y="3438"/>
                </a:lnTo>
                <a:lnTo>
                  <a:pt x="3471" y="3494"/>
                </a:lnTo>
                <a:lnTo>
                  <a:pt x="3476" y="3551"/>
                </a:lnTo>
                <a:lnTo>
                  <a:pt x="3481" y="3606"/>
                </a:lnTo>
                <a:lnTo>
                  <a:pt x="3488" y="3661"/>
                </a:lnTo>
                <a:lnTo>
                  <a:pt x="3495" y="3717"/>
                </a:lnTo>
                <a:lnTo>
                  <a:pt x="3503" y="3771"/>
                </a:lnTo>
                <a:lnTo>
                  <a:pt x="3511" y="3826"/>
                </a:lnTo>
                <a:lnTo>
                  <a:pt x="3521" y="3879"/>
                </a:lnTo>
                <a:lnTo>
                  <a:pt x="3532" y="3933"/>
                </a:lnTo>
                <a:lnTo>
                  <a:pt x="3543" y="3987"/>
                </a:lnTo>
                <a:lnTo>
                  <a:pt x="3556" y="4039"/>
                </a:lnTo>
                <a:lnTo>
                  <a:pt x="3457" y="3954"/>
                </a:lnTo>
                <a:lnTo>
                  <a:pt x="3359" y="3867"/>
                </a:lnTo>
                <a:lnTo>
                  <a:pt x="3262" y="3779"/>
                </a:lnTo>
                <a:lnTo>
                  <a:pt x="3213" y="3736"/>
                </a:lnTo>
                <a:lnTo>
                  <a:pt x="3166" y="3691"/>
                </a:lnTo>
                <a:lnTo>
                  <a:pt x="3176" y="3686"/>
                </a:lnTo>
                <a:lnTo>
                  <a:pt x="3185" y="3678"/>
                </a:lnTo>
                <a:lnTo>
                  <a:pt x="3194" y="3672"/>
                </a:lnTo>
                <a:lnTo>
                  <a:pt x="3201" y="3664"/>
                </a:lnTo>
                <a:lnTo>
                  <a:pt x="3207" y="3657"/>
                </a:lnTo>
                <a:lnTo>
                  <a:pt x="3213" y="3647"/>
                </a:lnTo>
                <a:lnTo>
                  <a:pt x="3219" y="3638"/>
                </a:lnTo>
                <a:lnTo>
                  <a:pt x="3224" y="3629"/>
                </a:lnTo>
                <a:lnTo>
                  <a:pt x="3227" y="3619"/>
                </a:lnTo>
                <a:lnTo>
                  <a:pt x="3231" y="3608"/>
                </a:lnTo>
                <a:lnTo>
                  <a:pt x="3233" y="3598"/>
                </a:lnTo>
                <a:lnTo>
                  <a:pt x="3235" y="3587"/>
                </a:lnTo>
                <a:lnTo>
                  <a:pt x="3236" y="3574"/>
                </a:lnTo>
                <a:lnTo>
                  <a:pt x="3237" y="3563"/>
                </a:lnTo>
                <a:lnTo>
                  <a:pt x="3236" y="3537"/>
                </a:lnTo>
                <a:lnTo>
                  <a:pt x="3234" y="3511"/>
                </a:lnTo>
                <a:lnTo>
                  <a:pt x="3230" y="3484"/>
                </a:lnTo>
                <a:lnTo>
                  <a:pt x="3223" y="3455"/>
                </a:lnTo>
                <a:lnTo>
                  <a:pt x="3215" y="3426"/>
                </a:lnTo>
                <a:lnTo>
                  <a:pt x="3206" y="3396"/>
                </a:lnTo>
                <a:lnTo>
                  <a:pt x="3195" y="3365"/>
                </a:lnTo>
                <a:lnTo>
                  <a:pt x="3184" y="3334"/>
                </a:lnTo>
                <a:lnTo>
                  <a:pt x="3170" y="3303"/>
                </a:lnTo>
                <a:lnTo>
                  <a:pt x="3157" y="3272"/>
                </a:lnTo>
                <a:lnTo>
                  <a:pt x="3142" y="3241"/>
                </a:lnTo>
                <a:lnTo>
                  <a:pt x="3111" y="3180"/>
                </a:lnTo>
                <a:lnTo>
                  <a:pt x="3080" y="3122"/>
                </a:lnTo>
                <a:lnTo>
                  <a:pt x="3051" y="3067"/>
                </a:lnTo>
                <a:lnTo>
                  <a:pt x="2997" y="2971"/>
                </a:lnTo>
                <a:lnTo>
                  <a:pt x="2975" y="2933"/>
                </a:lnTo>
                <a:lnTo>
                  <a:pt x="2961" y="2903"/>
                </a:lnTo>
                <a:lnTo>
                  <a:pt x="2937" y="2852"/>
                </a:lnTo>
                <a:lnTo>
                  <a:pt x="2916" y="2800"/>
                </a:lnTo>
                <a:lnTo>
                  <a:pt x="2894" y="2748"/>
                </a:lnTo>
                <a:lnTo>
                  <a:pt x="2873" y="2695"/>
                </a:lnTo>
                <a:lnTo>
                  <a:pt x="2832" y="2588"/>
                </a:lnTo>
                <a:lnTo>
                  <a:pt x="2793" y="2482"/>
                </a:lnTo>
                <a:lnTo>
                  <a:pt x="2753" y="2374"/>
                </a:lnTo>
                <a:lnTo>
                  <a:pt x="2732" y="2322"/>
                </a:lnTo>
                <a:lnTo>
                  <a:pt x="2711" y="2269"/>
                </a:lnTo>
                <a:lnTo>
                  <a:pt x="2690" y="2217"/>
                </a:lnTo>
                <a:lnTo>
                  <a:pt x="2667" y="2165"/>
                </a:lnTo>
                <a:lnTo>
                  <a:pt x="2644" y="2115"/>
                </a:lnTo>
                <a:lnTo>
                  <a:pt x="2620" y="2064"/>
                </a:lnTo>
                <a:lnTo>
                  <a:pt x="2620" y="2104"/>
                </a:lnTo>
                <a:lnTo>
                  <a:pt x="2622" y="2145"/>
                </a:lnTo>
                <a:lnTo>
                  <a:pt x="2624" y="2186"/>
                </a:lnTo>
                <a:lnTo>
                  <a:pt x="2628" y="2227"/>
                </a:lnTo>
                <a:lnTo>
                  <a:pt x="2633" y="2268"/>
                </a:lnTo>
                <a:lnTo>
                  <a:pt x="2639" y="2309"/>
                </a:lnTo>
                <a:lnTo>
                  <a:pt x="2653" y="2391"/>
                </a:lnTo>
                <a:lnTo>
                  <a:pt x="2667" y="2473"/>
                </a:lnTo>
                <a:lnTo>
                  <a:pt x="2683" y="2555"/>
                </a:lnTo>
                <a:lnTo>
                  <a:pt x="2698" y="2636"/>
                </a:lnTo>
                <a:lnTo>
                  <a:pt x="2711" y="2717"/>
                </a:lnTo>
                <a:lnTo>
                  <a:pt x="2725" y="2802"/>
                </a:lnTo>
                <a:lnTo>
                  <a:pt x="2739" y="2888"/>
                </a:lnTo>
                <a:lnTo>
                  <a:pt x="2755" y="2972"/>
                </a:lnTo>
                <a:lnTo>
                  <a:pt x="2771" y="3057"/>
                </a:lnTo>
                <a:lnTo>
                  <a:pt x="2790" y="3141"/>
                </a:lnTo>
                <a:lnTo>
                  <a:pt x="2810" y="3225"/>
                </a:lnTo>
                <a:lnTo>
                  <a:pt x="2822" y="3266"/>
                </a:lnTo>
                <a:lnTo>
                  <a:pt x="2833" y="3308"/>
                </a:lnTo>
                <a:lnTo>
                  <a:pt x="2845" y="3350"/>
                </a:lnTo>
                <a:lnTo>
                  <a:pt x="2859" y="3392"/>
                </a:lnTo>
                <a:lnTo>
                  <a:pt x="2825" y="3358"/>
                </a:lnTo>
                <a:lnTo>
                  <a:pt x="2790" y="3325"/>
                </a:lnTo>
                <a:lnTo>
                  <a:pt x="2755" y="3293"/>
                </a:lnTo>
                <a:lnTo>
                  <a:pt x="2719" y="3261"/>
                </a:lnTo>
                <a:lnTo>
                  <a:pt x="2647" y="3198"/>
                </a:lnTo>
                <a:lnTo>
                  <a:pt x="2572" y="3138"/>
                </a:lnTo>
                <a:lnTo>
                  <a:pt x="2498" y="3078"/>
                </a:lnTo>
                <a:lnTo>
                  <a:pt x="2422" y="3022"/>
                </a:lnTo>
                <a:lnTo>
                  <a:pt x="2345" y="2965"/>
                </a:lnTo>
                <a:lnTo>
                  <a:pt x="2266" y="2909"/>
                </a:lnTo>
                <a:lnTo>
                  <a:pt x="2385" y="3010"/>
                </a:lnTo>
                <a:lnTo>
                  <a:pt x="2503" y="3113"/>
                </a:lnTo>
                <a:lnTo>
                  <a:pt x="2562" y="3166"/>
                </a:lnTo>
                <a:lnTo>
                  <a:pt x="2620" y="3219"/>
                </a:lnTo>
                <a:lnTo>
                  <a:pt x="2676" y="3271"/>
                </a:lnTo>
                <a:lnTo>
                  <a:pt x="2733" y="3326"/>
                </a:lnTo>
                <a:lnTo>
                  <a:pt x="2770" y="3362"/>
                </a:lnTo>
                <a:lnTo>
                  <a:pt x="2802" y="3398"/>
                </a:lnTo>
                <a:lnTo>
                  <a:pt x="2832" y="3433"/>
                </a:lnTo>
                <a:lnTo>
                  <a:pt x="2858" y="3468"/>
                </a:lnTo>
                <a:lnTo>
                  <a:pt x="2884" y="3504"/>
                </a:lnTo>
                <a:lnTo>
                  <a:pt x="2907" y="3543"/>
                </a:lnTo>
                <a:lnTo>
                  <a:pt x="2932" y="3584"/>
                </a:lnTo>
                <a:lnTo>
                  <a:pt x="2958" y="3628"/>
                </a:lnTo>
                <a:lnTo>
                  <a:pt x="2964" y="3638"/>
                </a:lnTo>
                <a:lnTo>
                  <a:pt x="2970" y="3648"/>
                </a:lnTo>
                <a:lnTo>
                  <a:pt x="2977" y="3657"/>
                </a:lnTo>
                <a:lnTo>
                  <a:pt x="2986" y="3665"/>
                </a:lnTo>
                <a:lnTo>
                  <a:pt x="2994" y="3673"/>
                </a:lnTo>
                <a:lnTo>
                  <a:pt x="3003" y="3680"/>
                </a:lnTo>
                <a:lnTo>
                  <a:pt x="3012" y="3687"/>
                </a:lnTo>
                <a:lnTo>
                  <a:pt x="3022" y="3692"/>
                </a:lnTo>
                <a:lnTo>
                  <a:pt x="3032" y="3697"/>
                </a:lnTo>
                <a:lnTo>
                  <a:pt x="3042" y="3701"/>
                </a:lnTo>
                <a:lnTo>
                  <a:pt x="3053" y="3704"/>
                </a:lnTo>
                <a:lnTo>
                  <a:pt x="3064" y="3706"/>
                </a:lnTo>
                <a:lnTo>
                  <a:pt x="3075" y="3708"/>
                </a:lnTo>
                <a:lnTo>
                  <a:pt x="3087" y="3708"/>
                </a:lnTo>
                <a:lnTo>
                  <a:pt x="3099" y="3708"/>
                </a:lnTo>
                <a:lnTo>
                  <a:pt x="3111" y="3707"/>
                </a:lnTo>
                <a:lnTo>
                  <a:pt x="3198" y="3793"/>
                </a:lnTo>
                <a:lnTo>
                  <a:pt x="3286" y="3877"/>
                </a:lnTo>
                <a:lnTo>
                  <a:pt x="3264" y="3872"/>
                </a:lnTo>
                <a:lnTo>
                  <a:pt x="3241" y="3868"/>
                </a:lnTo>
                <a:lnTo>
                  <a:pt x="3219" y="3865"/>
                </a:lnTo>
                <a:lnTo>
                  <a:pt x="3196" y="3863"/>
                </a:lnTo>
                <a:lnTo>
                  <a:pt x="3173" y="3861"/>
                </a:lnTo>
                <a:lnTo>
                  <a:pt x="3150" y="3860"/>
                </a:lnTo>
                <a:lnTo>
                  <a:pt x="3126" y="3860"/>
                </a:lnTo>
                <a:lnTo>
                  <a:pt x="3101" y="3861"/>
                </a:lnTo>
                <a:lnTo>
                  <a:pt x="3053" y="3864"/>
                </a:lnTo>
                <a:lnTo>
                  <a:pt x="3004" y="3869"/>
                </a:lnTo>
                <a:lnTo>
                  <a:pt x="2955" y="3875"/>
                </a:lnTo>
                <a:lnTo>
                  <a:pt x="2905" y="3885"/>
                </a:lnTo>
                <a:lnTo>
                  <a:pt x="2856" y="3894"/>
                </a:lnTo>
                <a:lnTo>
                  <a:pt x="2806" y="3905"/>
                </a:lnTo>
                <a:lnTo>
                  <a:pt x="2709" y="3928"/>
                </a:lnTo>
                <a:lnTo>
                  <a:pt x="2617" y="3952"/>
                </a:lnTo>
                <a:lnTo>
                  <a:pt x="2530" y="3972"/>
                </a:lnTo>
                <a:lnTo>
                  <a:pt x="2402" y="4002"/>
                </a:lnTo>
                <a:lnTo>
                  <a:pt x="2274" y="4034"/>
                </a:lnTo>
                <a:lnTo>
                  <a:pt x="2148" y="4067"/>
                </a:lnTo>
                <a:lnTo>
                  <a:pt x="2021" y="4102"/>
                </a:lnTo>
                <a:lnTo>
                  <a:pt x="1894" y="4138"/>
                </a:lnTo>
                <a:lnTo>
                  <a:pt x="1768" y="4175"/>
                </a:lnTo>
                <a:lnTo>
                  <a:pt x="1644" y="4214"/>
                </a:lnTo>
                <a:lnTo>
                  <a:pt x="1518" y="4255"/>
                </a:lnTo>
                <a:lnTo>
                  <a:pt x="1327" y="4317"/>
                </a:lnTo>
                <a:lnTo>
                  <a:pt x="1230" y="4349"/>
                </a:lnTo>
                <a:lnTo>
                  <a:pt x="1183" y="4366"/>
                </a:lnTo>
                <a:lnTo>
                  <a:pt x="1134" y="4384"/>
                </a:lnTo>
                <a:lnTo>
                  <a:pt x="1087" y="4402"/>
                </a:lnTo>
                <a:lnTo>
                  <a:pt x="1040" y="4421"/>
                </a:lnTo>
                <a:lnTo>
                  <a:pt x="992" y="4441"/>
                </a:lnTo>
                <a:lnTo>
                  <a:pt x="946" y="4462"/>
                </a:lnTo>
                <a:lnTo>
                  <a:pt x="900" y="4484"/>
                </a:lnTo>
                <a:lnTo>
                  <a:pt x="856" y="4507"/>
                </a:lnTo>
                <a:lnTo>
                  <a:pt x="812" y="4531"/>
                </a:lnTo>
                <a:lnTo>
                  <a:pt x="770" y="4557"/>
                </a:lnTo>
                <a:lnTo>
                  <a:pt x="723" y="4588"/>
                </a:lnTo>
                <a:lnTo>
                  <a:pt x="678" y="4619"/>
                </a:lnTo>
                <a:lnTo>
                  <a:pt x="588" y="4682"/>
                </a:lnTo>
                <a:lnTo>
                  <a:pt x="543" y="4715"/>
                </a:lnTo>
                <a:lnTo>
                  <a:pt x="497" y="4747"/>
                </a:lnTo>
                <a:lnTo>
                  <a:pt x="452" y="4778"/>
                </a:lnTo>
                <a:lnTo>
                  <a:pt x="406" y="4808"/>
                </a:lnTo>
                <a:lnTo>
                  <a:pt x="382" y="4822"/>
                </a:lnTo>
                <a:lnTo>
                  <a:pt x="357" y="4835"/>
                </a:lnTo>
                <a:lnTo>
                  <a:pt x="331" y="4846"/>
                </a:lnTo>
                <a:lnTo>
                  <a:pt x="307" y="4857"/>
                </a:lnTo>
                <a:lnTo>
                  <a:pt x="281" y="4866"/>
                </a:lnTo>
                <a:lnTo>
                  <a:pt x="254" y="4875"/>
                </a:lnTo>
                <a:lnTo>
                  <a:pt x="202" y="4893"/>
                </a:lnTo>
                <a:lnTo>
                  <a:pt x="150" y="4910"/>
                </a:lnTo>
                <a:lnTo>
                  <a:pt x="123" y="4921"/>
                </a:lnTo>
                <a:lnTo>
                  <a:pt x="98" y="4931"/>
                </a:lnTo>
                <a:lnTo>
                  <a:pt x="73" y="4942"/>
                </a:lnTo>
                <a:lnTo>
                  <a:pt x="48" y="4955"/>
                </a:lnTo>
                <a:lnTo>
                  <a:pt x="23" y="4969"/>
                </a:lnTo>
                <a:lnTo>
                  <a:pt x="0" y="4985"/>
                </a:lnTo>
                <a:lnTo>
                  <a:pt x="9" y="4979"/>
                </a:lnTo>
                <a:lnTo>
                  <a:pt x="18" y="4974"/>
                </a:lnTo>
                <a:lnTo>
                  <a:pt x="38" y="4967"/>
                </a:lnTo>
                <a:lnTo>
                  <a:pt x="58" y="4961"/>
                </a:lnTo>
                <a:lnTo>
                  <a:pt x="80" y="4956"/>
                </a:lnTo>
                <a:lnTo>
                  <a:pt x="102" y="4953"/>
                </a:lnTo>
                <a:lnTo>
                  <a:pt x="125" y="4950"/>
                </a:lnTo>
                <a:lnTo>
                  <a:pt x="149" y="4948"/>
                </a:lnTo>
                <a:lnTo>
                  <a:pt x="173" y="4947"/>
                </a:lnTo>
                <a:lnTo>
                  <a:pt x="221" y="4946"/>
                </a:lnTo>
                <a:lnTo>
                  <a:pt x="269" y="4945"/>
                </a:lnTo>
                <a:lnTo>
                  <a:pt x="292" y="4943"/>
                </a:lnTo>
                <a:lnTo>
                  <a:pt x="315" y="4941"/>
                </a:lnTo>
                <a:lnTo>
                  <a:pt x="336" y="4938"/>
                </a:lnTo>
                <a:lnTo>
                  <a:pt x="356" y="4934"/>
                </a:lnTo>
                <a:lnTo>
                  <a:pt x="387" y="4928"/>
                </a:lnTo>
                <a:lnTo>
                  <a:pt x="419" y="4923"/>
                </a:lnTo>
                <a:lnTo>
                  <a:pt x="451" y="4918"/>
                </a:lnTo>
                <a:lnTo>
                  <a:pt x="483" y="4914"/>
                </a:lnTo>
                <a:lnTo>
                  <a:pt x="516" y="4912"/>
                </a:lnTo>
                <a:lnTo>
                  <a:pt x="549" y="4910"/>
                </a:lnTo>
                <a:lnTo>
                  <a:pt x="615" y="4909"/>
                </a:lnTo>
                <a:lnTo>
                  <a:pt x="682" y="4909"/>
                </a:lnTo>
                <a:lnTo>
                  <a:pt x="748" y="4911"/>
                </a:lnTo>
                <a:lnTo>
                  <a:pt x="813" y="4912"/>
                </a:lnTo>
                <a:lnTo>
                  <a:pt x="877" y="4912"/>
                </a:lnTo>
                <a:lnTo>
                  <a:pt x="1057" y="4909"/>
                </a:lnTo>
                <a:lnTo>
                  <a:pt x="1147" y="4908"/>
                </a:lnTo>
                <a:lnTo>
                  <a:pt x="1236" y="4906"/>
                </a:lnTo>
                <a:lnTo>
                  <a:pt x="1326" y="4902"/>
                </a:lnTo>
                <a:lnTo>
                  <a:pt x="1416" y="4897"/>
                </a:lnTo>
                <a:lnTo>
                  <a:pt x="1460" y="4894"/>
                </a:lnTo>
                <a:lnTo>
                  <a:pt x="1505" y="4890"/>
                </a:lnTo>
                <a:lnTo>
                  <a:pt x="1550" y="4885"/>
                </a:lnTo>
                <a:lnTo>
                  <a:pt x="1595" y="4878"/>
                </a:lnTo>
                <a:lnTo>
                  <a:pt x="1678" y="4867"/>
                </a:lnTo>
                <a:lnTo>
                  <a:pt x="1760" y="4854"/>
                </a:lnTo>
                <a:lnTo>
                  <a:pt x="1843" y="4839"/>
                </a:lnTo>
                <a:lnTo>
                  <a:pt x="1925" y="4824"/>
                </a:lnTo>
                <a:lnTo>
                  <a:pt x="2006" y="4807"/>
                </a:lnTo>
                <a:lnTo>
                  <a:pt x="2089" y="4790"/>
                </a:lnTo>
                <a:lnTo>
                  <a:pt x="2170" y="4772"/>
                </a:lnTo>
                <a:lnTo>
                  <a:pt x="2253" y="4754"/>
                </a:lnTo>
                <a:lnTo>
                  <a:pt x="2416" y="4714"/>
                </a:lnTo>
                <a:lnTo>
                  <a:pt x="2578" y="4673"/>
                </a:lnTo>
                <a:lnTo>
                  <a:pt x="2740" y="4631"/>
                </a:lnTo>
                <a:lnTo>
                  <a:pt x="2901" y="4589"/>
                </a:lnTo>
                <a:lnTo>
                  <a:pt x="2997" y="4564"/>
                </a:lnTo>
                <a:lnTo>
                  <a:pt x="3049" y="4551"/>
                </a:lnTo>
                <a:lnTo>
                  <a:pt x="3100" y="4537"/>
                </a:lnTo>
                <a:lnTo>
                  <a:pt x="3151" y="4522"/>
                </a:lnTo>
                <a:lnTo>
                  <a:pt x="3176" y="4513"/>
                </a:lnTo>
                <a:lnTo>
                  <a:pt x="3201" y="4504"/>
                </a:lnTo>
                <a:lnTo>
                  <a:pt x="3226" y="4495"/>
                </a:lnTo>
                <a:lnTo>
                  <a:pt x="3250" y="4485"/>
                </a:lnTo>
                <a:lnTo>
                  <a:pt x="3272" y="4473"/>
                </a:lnTo>
                <a:lnTo>
                  <a:pt x="3295" y="4462"/>
                </a:lnTo>
                <a:lnTo>
                  <a:pt x="3317" y="4449"/>
                </a:lnTo>
                <a:lnTo>
                  <a:pt x="3337" y="4436"/>
                </a:lnTo>
                <a:lnTo>
                  <a:pt x="3357" y="4422"/>
                </a:lnTo>
                <a:lnTo>
                  <a:pt x="3375" y="4407"/>
                </a:lnTo>
                <a:lnTo>
                  <a:pt x="3392" y="4391"/>
                </a:lnTo>
                <a:lnTo>
                  <a:pt x="3407" y="4374"/>
                </a:lnTo>
                <a:lnTo>
                  <a:pt x="3422" y="4356"/>
                </a:lnTo>
                <a:lnTo>
                  <a:pt x="3434" y="4336"/>
                </a:lnTo>
                <a:lnTo>
                  <a:pt x="3444" y="4315"/>
                </a:lnTo>
                <a:lnTo>
                  <a:pt x="3454" y="4294"/>
                </a:lnTo>
                <a:lnTo>
                  <a:pt x="3461" y="4270"/>
                </a:lnTo>
                <a:lnTo>
                  <a:pt x="3466" y="4245"/>
                </a:lnTo>
                <a:lnTo>
                  <a:pt x="3469" y="4220"/>
                </a:lnTo>
                <a:lnTo>
                  <a:pt x="3469" y="4193"/>
                </a:lnTo>
                <a:lnTo>
                  <a:pt x="3468" y="4163"/>
                </a:lnTo>
                <a:lnTo>
                  <a:pt x="3464" y="4133"/>
                </a:lnTo>
                <a:lnTo>
                  <a:pt x="3470" y="4131"/>
                </a:lnTo>
                <a:lnTo>
                  <a:pt x="3477" y="4129"/>
                </a:lnTo>
                <a:lnTo>
                  <a:pt x="3493" y="4128"/>
                </a:lnTo>
                <a:lnTo>
                  <a:pt x="3509" y="4129"/>
                </a:lnTo>
                <a:lnTo>
                  <a:pt x="3526" y="4132"/>
                </a:lnTo>
                <a:lnTo>
                  <a:pt x="3543" y="4136"/>
                </a:lnTo>
                <a:lnTo>
                  <a:pt x="3561" y="4143"/>
                </a:lnTo>
                <a:lnTo>
                  <a:pt x="3579" y="4152"/>
                </a:lnTo>
                <a:lnTo>
                  <a:pt x="3599" y="4162"/>
                </a:lnTo>
                <a:lnTo>
                  <a:pt x="3619" y="4173"/>
                </a:lnTo>
                <a:lnTo>
                  <a:pt x="3638" y="4187"/>
                </a:lnTo>
                <a:lnTo>
                  <a:pt x="3659" y="4201"/>
                </a:lnTo>
                <a:lnTo>
                  <a:pt x="3679" y="4215"/>
                </a:lnTo>
                <a:lnTo>
                  <a:pt x="3721" y="4249"/>
                </a:lnTo>
                <a:lnTo>
                  <a:pt x="3762" y="4285"/>
                </a:lnTo>
                <a:lnTo>
                  <a:pt x="3803" y="4323"/>
                </a:lnTo>
                <a:lnTo>
                  <a:pt x="3843" y="4361"/>
                </a:lnTo>
                <a:lnTo>
                  <a:pt x="3917" y="4434"/>
                </a:lnTo>
                <a:lnTo>
                  <a:pt x="3982" y="4498"/>
                </a:lnTo>
                <a:lnTo>
                  <a:pt x="4009" y="4524"/>
                </a:lnTo>
                <a:lnTo>
                  <a:pt x="4032" y="4543"/>
                </a:lnTo>
                <a:lnTo>
                  <a:pt x="4023" y="4547"/>
                </a:lnTo>
                <a:lnTo>
                  <a:pt x="4014" y="4551"/>
                </a:lnTo>
                <a:lnTo>
                  <a:pt x="4006" y="4553"/>
                </a:lnTo>
                <a:lnTo>
                  <a:pt x="3999" y="4553"/>
                </a:lnTo>
                <a:lnTo>
                  <a:pt x="3992" y="4554"/>
                </a:lnTo>
                <a:lnTo>
                  <a:pt x="3984" y="4553"/>
                </a:lnTo>
                <a:lnTo>
                  <a:pt x="3977" y="4552"/>
                </a:lnTo>
                <a:lnTo>
                  <a:pt x="3971" y="4549"/>
                </a:lnTo>
                <a:lnTo>
                  <a:pt x="3960" y="4543"/>
                </a:lnTo>
                <a:lnTo>
                  <a:pt x="3948" y="4536"/>
                </a:lnTo>
                <a:lnTo>
                  <a:pt x="3937" y="4527"/>
                </a:lnTo>
                <a:lnTo>
                  <a:pt x="3927" y="4518"/>
                </a:lnTo>
                <a:lnTo>
                  <a:pt x="3904" y="4497"/>
                </a:lnTo>
                <a:lnTo>
                  <a:pt x="3892" y="4488"/>
                </a:lnTo>
                <a:lnTo>
                  <a:pt x="3878" y="4479"/>
                </a:lnTo>
                <a:lnTo>
                  <a:pt x="3863" y="4472"/>
                </a:lnTo>
                <a:lnTo>
                  <a:pt x="3855" y="4470"/>
                </a:lnTo>
                <a:lnTo>
                  <a:pt x="3846" y="4468"/>
                </a:lnTo>
                <a:lnTo>
                  <a:pt x="3837" y="4466"/>
                </a:lnTo>
                <a:lnTo>
                  <a:pt x="3828" y="4465"/>
                </a:lnTo>
                <a:lnTo>
                  <a:pt x="3817" y="4465"/>
                </a:lnTo>
                <a:lnTo>
                  <a:pt x="3807" y="4466"/>
                </a:lnTo>
                <a:lnTo>
                  <a:pt x="3794" y="4467"/>
                </a:lnTo>
                <a:lnTo>
                  <a:pt x="3781" y="4470"/>
                </a:lnTo>
                <a:lnTo>
                  <a:pt x="3769" y="4473"/>
                </a:lnTo>
                <a:lnTo>
                  <a:pt x="3756" y="4476"/>
                </a:lnTo>
                <a:lnTo>
                  <a:pt x="3731" y="4486"/>
                </a:lnTo>
                <a:lnTo>
                  <a:pt x="3706" y="4497"/>
                </a:lnTo>
                <a:lnTo>
                  <a:pt x="3681" y="4510"/>
                </a:lnTo>
                <a:lnTo>
                  <a:pt x="3657" y="4526"/>
                </a:lnTo>
                <a:lnTo>
                  <a:pt x="3633" y="4541"/>
                </a:lnTo>
                <a:lnTo>
                  <a:pt x="3609" y="4559"/>
                </a:lnTo>
                <a:lnTo>
                  <a:pt x="3586" y="4576"/>
                </a:lnTo>
                <a:lnTo>
                  <a:pt x="3563" y="4595"/>
                </a:lnTo>
                <a:lnTo>
                  <a:pt x="3519" y="4632"/>
                </a:lnTo>
                <a:lnTo>
                  <a:pt x="3476" y="4667"/>
                </a:lnTo>
                <a:lnTo>
                  <a:pt x="3456" y="4682"/>
                </a:lnTo>
                <a:lnTo>
                  <a:pt x="3436" y="4698"/>
                </a:lnTo>
                <a:lnTo>
                  <a:pt x="3337" y="4769"/>
                </a:lnTo>
                <a:lnTo>
                  <a:pt x="3237" y="4839"/>
                </a:lnTo>
                <a:lnTo>
                  <a:pt x="3137" y="4907"/>
                </a:lnTo>
                <a:lnTo>
                  <a:pt x="3036" y="4976"/>
                </a:lnTo>
                <a:lnTo>
                  <a:pt x="2936" y="5044"/>
                </a:lnTo>
                <a:lnTo>
                  <a:pt x="2836" y="5114"/>
                </a:lnTo>
                <a:lnTo>
                  <a:pt x="2736" y="5185"/>
                </a:lnTo>
                <a:lnTo>
                  <a:pt x="2638" y="5257"/>
                </a:lnTo>
                <a:lnTo>
                  <a:pt x="2528" y="5338"/>
                </a:lnTo>
                <a:lnTo>
                  <a:pt x="2417" y="5423"/>
                </a:lnTo>
                <a:lnTo>
                  <a:pt x="2305" y="5507"/>
                </a:lnTo>
                <a:lnTo>
                  <a:pt x="2250" y="5550"/>
                </a:lnTo>
                <a:lnTo>
                  <a:pt x="2195" y="5595"/>
                </a:lnTo>
                <a:lnTo>
                  <a:pt x="2141" y="5640"/>
                </a:lnTo>
                <a:lnTo>
                  <a:pt x="2088" y="5686"/>
                </a:lnTo>
                <a:lnTo>
                  <a:pt x="2035" y="5732"/>
                </a:lnTo>
                <a:lnTo>
                  <a:pt x="1984" y="5778"/>
                </a:lnTo>
                <a:lnTo>
                  <a:pt x="1933" y="5827"/>
                </a:lnTo>
                <a:lnTo>
                  <a:pt x="1885" y="5875"/>
                </a:lnTo>
                <a:lnTo>
                  <a:pt x="1837" y="5926"/>
                </a:lnTo>
                <a:lnTo>
                  <a:pt x="1791" y="5977"/>
                </a:lnTo>
                <a:lnTo>
                  <a:pt x="1744" y="6032"/>
                </a:lnTo>
                <a:lnTo>
                  <a:pt x="1697" y="6089"/>
                </a:lnTo>
                <a:lnTo>
                  <a:pt x="1652" y="6145"/>
                </a:lnTo>
                <a:lnTo>
                  <a:pt x="1606" y="6203"/>
                </a:lnTo>
                <a:lnTo>
                  <a:pt x="1517" y="6317"/>
                </a:lnTo>
                <a:lnTo>
                  <a:pt x="1471" y="6375"/>
                </a:lnTo>
                <a:lnTo>
                  <a:pt x="1425" y="6431"/>
                </a:lnTo>
                <a:lnTo>
                  <a:pt x="1407" y="6454"/>
                </a:lnTo>
                <a:lnTo>
                  <a:pt x="1386" y="6475"/>
                </a:lnTo>
                <a:lnTo>
                  <a:pt x="1364" y="6496"/>
                </a:lnTo>
                <a:lnTo>
                  <a:pt x="1343" y="6517"/>
                </a:lnTo>
                <a:lnTo>
                  <a:pt x="1296" y="6559"/>
                </a:lnTo>
                <a:lnTo>
                  <a:pt x="1249" y="6600"/>
                </a:lnTo>
                <a:lnTo>
                  <a:pt x="1202" y="6642"/>
                </a:lnTo>
                <a:lnTo>
                  <a:pt x="1181" y="6663"/>
                </a:lnTo>
                <a:lnTo>
                  <a:pt x="1159" y="6684"/>
                </a:lnTo>
                <a:lnTo>
                  <a:pt x="1139" y="6707"/>
                </a:lnTo>
                <a:lnTo>
                  <a:pt x="1120" y="6730"/>
                </a:lnTo>
                <a:lnTo>
                  <a:pt x="1103" y="6752"/>
                </a:lnTo>
                <a:lnTo>
                  <a:pt x="1088" y="6776"/>
                </a:lnTo>
                <a:lnTo>
                  <a:pt x="1143" y="6743"/>
                </a:lnTo>
                <a:lnTo>
                  <a:pt x="1197" y="6710"/>
                </a:lnTo>
                <a:lnTo>
                  <a:pt x="1253" y="6678"/>
                </a:lnTo>
                <a:lnTo>
                  <a:pt x="1309" y="6648"/>
                </a:lnTo>
                <a:lnTo>
                  <a:pt x="1366" y="6618"/>
                </a:lnTo>
                <a:lnTo>
                  <a:pt x="1423" y="6589"/>
                </a:lnTo>
                <a:lnTo>
                  <a:pt x="1481" y="6561"/>
                </a:lnTo>
                <a:lnTo>
                  <a:pt x="1538" y="6533"/>
                </a:lnTo>
                <a:lnTo>
                  <a:pt x="1655" y="6478"/>
                </a:lnTo>
                <a:lnTo>
                  <a:pt x="1772" y="6426"/>
                </a:lnTo>
                <a:lnTo>
                  <a:pt x="2006" y="6324"/>
                </a:lnTo>
                <a:lnTo>
                  <a:pt x="2083" y="6290"/>
                </a:lnTo>
                <a:lnTo>
                  <a:pt x="2159" y="6255"/>
                </a:lnTo>
                <a:lnTo>
                  <a:pt x="2233" y="6218"/>
                </a:lnTo>
                <a:lnTo>
                  <a:pt x="2307" y="6181"/>
                </a:lnTo>
                <a:lnTo>
                  <a:pt x="2381" y="6143"/>
                </a:lnTo>
                <a:lnTo>
                  <a:pt x="2453" y="6104"/>
                </a:lnTo>
                <a:lnTo>
                  <a:pt x="2525" y="6064"/>
                </a:lnTo>
                <a:lnTo>
                  <a:pt x="2596" y="6023"/>
                </a:lnTo>
                <a:lnTo>
                  <a:pt x="2667" y="5981"/>
                </a:lnTo>
                <a:lnTo>
                  <a:pt x="2737" y="5938"/>
                </a:lnTo>
                <a:lnTo>
                  <a:pt x="2807" y="5895"/>
                </a:lnTo>
                <a:lnTo>
                  <a:pt x="2877" y="5850"/>
                </a:lnTo>
                <a:lnTo>
                  <a:pt x="2946" y="5805"/>
                </a:lnTo>
                <a:lnTo>
                  <a:pt x="3016" y="5759"/>
                </a:lnTo>
                <a:lnTo>
                  <a:pt x="3085" y="5711"/>
                </a:lnTo>
                <a:lnTo>
                  <a:pt x="3154" y="5664"/>
                </a:lnTo>
                <a:lnTo>
                  <a:pt x="3314" y="5550"/>
                </a:lnTo>
                <a:lnTo>
                  <a:pt x="3394" y="5493"/>
                </a:lnTo>
                <a:lnTo>
                  <a:pt x="3474" y="5435"/>
                </a:lnTo>
                <a:lnTo>
                  <a:pt x="3553" y="5376"/>
                </a:lnTo>
                <a:lnTo>
                  <a:pt x="3632" y="5317"/>
                </a:lnTo>
                <a:lnTo>
                  <a:pt x="3710" y="5258"/>
                </a:lnTo>
                <a:lnTo>
                  <a:pt x="3788" y="5197"/>
                </a:lnTo>
                <a:lnTo>
                  <a:pt x="3832" y="5163"/>
                </a:lnTo>
                <a:lnTo>
                  <a:pt x="3882" y="5125"/>
                </a:lnTo>
                <a:lnTo>
                  <a:pt x="3936" y="5083"/>
                </a:lnTo>
                <a:lnTo>
                  <a:pt x="3962" y="5062"/>
                </a:lnTo>
                <a:lnTo>
                  <a:pt x="3989" y="5039"/>
                </a:lnTo>
                <a:lnTo>
                  <a:pt x="4014" y="5016"/>
                </a:lnTo>
                <a:lnTo>
                  <a:pt x="4038" y="4993"/>
                </a:lnTo>
                <a:lnTo>
                  <a:pt x="4061" y="4968"/>
                </a:lnTo>
                <a:lnTo>
                  <a:pt x="4081" y="4942"/>
                </a:lnTo>
                <a:lnTo>
                  <a:pt x="4100" y="4918"/>
                </a:lnTo>
                <a:lnTo>
                  <a:pt x="4108" y="4904"/>
                </a:lnTo>
                <a:lnTo>
                  <a:pt x="4115" y="4891"/>
                </a:lnTo>
                <a:lnTo>
                  <a:pt x="4122" y="4877"/>
                </a:lnTo>
                <a:lnTo>
                  <a:pt x="4128" y="4864"/>
                </a:lnTo>
                <a:lnTo>
                  <a:pt x="4133" y="4850"/>
                </a:lnTo>
                <a:lnTo>
                  <a:pt x="4137" y="4837"/>
                </a:lnTo>
                <a:lnTo>
                  <a:pt x="4138" y="4832"/>
                </a:lnTo>
                <a:lnTo>
                  <a:pt x="4137" y="4825"/>
                </a:lnTo>
                <a:lnTo>
                  <a:pt x="4136" y="4816"/>
                </a:lnTo>
                <a:lnTo>
                  <a:pt x="4133" y="4807"/>
                </a:lnTo>
                <a:lnTo>
                  <a:pt x="4126" y="4787"/>
                </a:lnTo>
                <a:lnTo>
                  <a:pt x="4115" y="4762"/>
                </a:lnTo>
                <a:lnTo>
                  <a:pt x="4093" y="4709"/>
                </a:lnTo>
                <a:lnTo>
                  <a:pt x="4081" y="4682"/>
                </a:lnTo>
                <a:lnTo>
                  <a:pt x="4072" y="4658"/>
                </a:lnTo>
                <a:lnTo>
                  <a:pt x="4064" y="4636"/>
                </a:lnTo>
                <a:lnTo>
                  <a:pt x="4062" y="4626"/>
                </a:lnTo>
                <a:lnTo>
                  <a:pt x="4060" y="4616"/>
                </a:lnTo>
                <a:lnTo>
                  <a:pt x="4059" y="4609"/>
                </a:lnTo>
                <a:lnTo>
                  <a:pt x="4060" y="4603"/>
                </a:lnTo>
                <a:lnTo>
                  <a:pt x="4061" y="4598"/>
                </a:lnTo>
                <a:lnTo>
                  <a:pt x="4065" y="4595"/>
                </a:lnTo>
                <a:lnTo>
                  <a:pt x="4069" y="4593"/>
                </a:lnTo>
                <a:lnTo>
                  <a:pt x="4075" y="4594"/>
                </a:lnTo>
                <a:lnTo>
                  <a:pt x="4083" y="4596"/>
                </a:lnTo>
                <a:lnTo>
                  <a:pt x="4094" y="4600"/>
                </a:lnTo>
                <a:lnTo>
                  <a:pt x="4105" y="4607"/>
                </a:lnTo>
                <a:lnTo>
                  <a:pt x="4119" y="4616"/>
                </a:lnTo>
                <a:lnTo>
                  <a:pt x="4136" y="4628"/>
                </a:lnTo>
                <a:lnTo>
                  <a:pt x="4155" y="4642"/>
                </a:lnTo>
                <a:lnTo>
                  <a:pt x="4232" y="4705"/>
                </a:lnTo>
                <a:lnTo>
                  <a:pt x="4309" y="4768"/>
                </a:lnTo>
                <a:lnTo>
                  <a:pt x="4463" y="4895"/>
                </a:lnTo>
                <a:lnTo>
                  <a:pt x="4615" y="5024"/>
                </a:lnTo>
                <a:lnTo>
                  <a:pt x="4767" y="5154"/>
                </a:lnTo>
                <a:lnTo>
                  <a:pt x="4760" y="5157"/>
                </a:lnTo>
                <a:lnTo>
                  <a:pt x="4753" y="5159"/>
                </a:lnTo>
                <a:lnTo>
                  <a:pt x="4747" y="5160"/>
                </a:lnTo>
                <a:lnTo>
                  <a:pt x="4741" y="5161"/>
                </a:lnTo>
                <a:lnTo>
                  <a:pt x="4735" y="5160"/>
                </a:lnTo>
                <a:lnTo>
                  <a:pt x="4729" y="5159"/>
                </a:lnTo>
                <a:lnTo>
                  <a:pt x="4716" y="5155"/>
                </a:lnTo>
                <a:lnTo>
                  <a:pt x="4703" y="5147"/>
                </a:lnTo>
                <a:lnTo>
                  <a:pt x="4689" y="5139"/>
                </a:lnTo>
                <a:lnTo>
                  <a:pt x="4663" y="5120"/>
                </a:lnTo>
                <a:lnTo>
                  <a:pt x="4647" y="5110"/>
                </a:lnTo>
                <a:lnTo>
                  <a:pt x="4633" y="5101"/>
                </a:lnTo>
                <a:lnTo>
                  <a:pt x="4616" y="5093"/>
                </a:lnTo>
                <a:lnTo>
                  <a:pt x="4600" y="5086"/>
                </a:lnTo>
                <a:lnTo>
                  <a:pt x="4592" y="5083"/>
                </a:lnTo>
                <a:lnTo>
                  <a:pt x="4582" y="5081"/>
                </a:lnTo>
                <a:lnTo>
                  <a:pt x="4574" y="5080"/>
                </a:lnTo>
                <a:lnTo>
                  <a:pt x="4565" y="5080"/>
                </a:lnTo>
                <a:lnTo>
                  <a:pt x="4555" y="5081"/>
                </a:lnTo>
                <a:lnTo>
                  <a:pt x="4545" y="5082"/>
                </a:lnTo>
                <a:lnTo>
                  <a:pt x="4535" y="5086"/>
                </a:lnTo>
                <a:lnTo>
                  <a:pt x="4525" y="5089"/>
                </a:lnTo>
                <a:lnTo>
                  <a:pt x="4500" y="5100"/>
                </a:lnTo>
                <a:lnTo>
                  <a:pt x="4475" y="5114"/>
                </a:lnTo>
                <a:lnTo>
                  <a:pt x="4451" y="5130"/>
                </a:lnTo>
                <a:lnTo>
                  <a:pt x="4428" y="5147"/>
                </a:lnTo>
                <a:lnTo>
                  <a:pt x="4405" y="5167"/>
                </a:lnTo>
                <a:lnTo>
                  <a:pt x="4382" y="5188"/>
                </a:lnTo>
                <a:lnTo>
                  <a:pt x="4361" y="5208"/>
                </a:lnTo>
                <a:lnTo>
                  <a:pt x="4339" y="5231"/>
                </a:lnTo>
                <a:lnTo>
                  <a:pt x="4317" y="5254"/>
                </a:lnTo>
                <a:lnTo>
                  <a:pt x="4297" y="5277"/>
                </a:lnTo>
                <a:lnTo>
                  <a:pt x="4258" y="5324"/>
                </a:lnTo>
                <a:lnTo>
                  <a:pt x="4219" y="5368"/>
                </a:lnTo>
                <a:lnTo>
                  <a:pt x="4183" y="5410"/>
                </a:lnTo>
                <a:lnTo>
                  <a:pt x="4113" y="5489"/>
                </a:lnTo>
                <a:lnTo>
                  <a:pt x="4045" y="5568"/>
                </a:lnTo>
                <a:lnTo>
                  <a:pt x="3978" y="5648"/>
                </a:lnTo>
                <a:lnTo>
                  <a:pt x="3912" y="5730"/>
                </a:lnTo>
                <a:lnTo>
                  <a:pt x="3846" y="5812"/>
                </a:lnTo>
                <a:lnTo>
                  <a:pt x="3782" y="5895"/>
                </a:lnTo>
                <a:lnTo>
                  <a:pt x="3655" y="6061"/>
                </a:lnTo>
                <a:lnTo>
                  <a:pt x="3578" y="6160"/>
                </a:lnTo>
                <a:lnTo>
                  <a:pt x="3503" y="6260"/>
                </a:lnTo>
                <a:lnTo>
                  <a:pt x="3429" y="6360"/>
                </a:lnTo>
                <a:lnTo>
                  <a:pt x="3357" y="6461"/>
                </a:lnTo>
                <a:lnTo>
                  <a:pt x="3285" y="6564"/>
                </a:lnTo>
                <a:lnTo>
                  <a:pt x="3251" y="6615"/>
                </a:lnTo>
                <a:lnTo>
                  <a:pt x="3215" y="6668"/>
                </a:lnTo>
                <a:lnTo>
                  <a:pt x="3183" y="6721"/>
                </a:lnTo>
                <a:lnTo>
                  <a:pt x="3150" y="6773"/>
                </a:lnTo>
                <a:lnTo>
                  <a:pt x="3117" y="6827"/>
                </a:lnTo>
                <a:lnTo>
                  <a:pt x="3086" y="6880"/>
                </a:lnTo>
                <a:lnTo>
                  <a:pt x="3063" y="6922"/>
                </a:lnTo>
                <a:lnTo>
                  <a:pt x="3039" y="6966"/>
                </a:lnTo>
                <a:lnTo>
                  <a:pt x="2990" y="7062"/>
                </a:lnTo>
                <a:lnTo>
                  <a:pt x="2963" y="7111"/>
                </a:lnTo>
                <a:lnTo>
                  <a:pt x="2935" y="7162"/>
                </a:lnTo>
                <a:lnTo>
                  <a:pt x="2906" y="7212"/>
                </a:lnTo>
                <a:lnTo>
                  <a:pt x="2875" y="7263"/>
                </a:lnTo>
                <a:lnTo>
                  <a:pt x="2843" y="7311"/>
                </a:lnTo>
                <a:lnTo>
                  <a:pt x="2827" y="7334"/>
                </a:lnTo>
                <a:lnTo>
                  <a:pt x="2810" y="7357"/>
                </a:lnTo>
                <a:lnTo>
                  <a:pt x="2793" y="7379"/>
                </a:lnTo>
                <a:lnTo>
                  <a:pt x="2775" y="7400"/>
                </a:lnTo>
                <a:lnTo>
                  <a:pt x="2757" y="7420"/>
                </a:lnTo>
                <a:lnTo>
                  <a:pt x="2738" y="7440"/>
                </a:lnTo>
                <a:lnTo>
                  <a:pt x="2720" y="7459"/>
                </a:lnTo>
                <a:lnTo>
                  <a:pt x="2700" y="7475"/>
                </a:lnTo>
                <a:lnTo>
                  <a:pt x="2680" y="7492"/>
                </a:lnTo>
                <a:lnTo>
                  <a:pt x="2659" y="7506"/>
                </a:lnTo>
                <a:lnTo>
                  <a:pt x="2638" y="7519"/>
                </a:lnTo>
                <a:lnTo>
                  <a:pt x="2617" y="7531"/>
                </a:lnTo>
                <a:lnTo>
                  <a:pt x="2594" y="7541"/>
                </a:lnTo>
                <a:lnTo>
                  <a:pt x="2571" y="7549"/>
                </a:lnTo>
                <a:lnTo>
                  <a:pt x="2590" y="7549"/>
                </a:lnTo>
                <a:lnTo>
                  <a:pt x="2607" y="7548"/>
                </a:lnTo>
                <a:lnTo>
                  <a:pt x="2626" y="7545"/>
                </a:lnTo>
                <a:lnTo>
                  <a:pt x="2645" y="7540"/>
                </a:lnTo>
                <a:lnTo>
                  <a:pt x="2665" y="7535"/>
                </a:lnTo>
                <a:lnTo>
                  <a:pt x="2685" y="7527"/>
                </a:lnTo>
                <a:lnTo>
                  <a:pt x="2704" y="7518"/>
                </a:lnTo>
                <a:lnTo>
                  <a:pt x="2725" y="7508"/>
                </a:lnTo>
                <a:lnTo>
                  <a:pt x="2744" y="7498"/>
                </a:lnTo>
                <a:lnTo>
                  <a:pt x="2765" y="7485"/>
                </a:lnTo>
                <a:lnTo>
                  <a:pt x="2786" y="7473"/>
                </a:lnTo>
                <a:lnTo>
                  <a:pt x="2806" y="7460"/>
                </a:lnTo>
                <a:lnTo>
                  <a:pt x="2849" y="7431"/>
                </a:lnTo>
                <a:lnTo>
                  <a:pt x="2889" y="7399"/>
                </a:lnTo>
                <a:lnTo>
                  <a:pt x="2930" y="7366"/>
                </a:lnTo>
                <a:lnTo>
                  <a:pt x="2969" y="7333"/>
                </a:lnTo>
                <a:lnTo>
                  <a:pt x="3007" y="7299"/>
                </a:lnTo>
                <a:lnTo>
                  <a:pt x="3043" y="7266"/>
                </a:lnTo>
                <a:lnTo>
                  <a:pt x="3109" y="7205"/>
                </a:lnTo>
                <a:lnTo>
                  <a:pt x="3139" y="7178"/>
                </a:lnTo>
                <a:lnTo>
                  <a:pt x="3165" y="7155"/>
                </a:lnTo>
                <a:lnTo>
                  <a:pt x="3250" y="7083"/>
                </a:lnTo>
                <a:lnTo>
                  <a:pt x="3336" y="7013"/>
                </a:lnTo>
                <a:lnTo>
                  <a:pt x="3423" y="6944"/>
                </a:lnTo>
                <a:lnTo>
                  <a:pt x="3509" y="6875"/>
                </a:lnTo>
                <a:lnTo>
                  <a:pt x="3596" y="6806"/>
                </a:lnTo>
                <a:lnTo>
                  <a:pt x="3682" y="6736"/>
                </a:lnTo>
                <a:lnTo>
                  <a:pt x="3768" y="6665"/>
                </a:lnTo>
                <a:lnTo>
                  <a:pt x="3809" y="6629"/>
                </a:lnTo>
                <a:lnTo>
                  <a:pt x="3851" y="6592"/>
                </a:lnTo>
                <a:lnTo>
                  <a:pt x="3901" y="6546"/>
                </a:lnTo>
                <a:lnTo>
                  <a:pt x="3950" y="6500"/>
                </a:lnTo>
                <a:lnTo>
                  <a:pt x="4000" y="6452"/>
                </a:lnTo>
                <a:lnTo>
                  <a:pt x="4047" y="6405"/>
                </a:lnTo>
                <a:lnTo>
                  <a:pt x="4096" y="6357"/>
                </a:lnTo>
                <a:lnTo>
                  <a:pt x="4143" y="6308"/>
                </a:lnTo>
                <a:lnTo>
                  <a:pt x="4236" y="6209"/>
                </a:lnTo>
                <a:lnTo>
                  <a:pt x="4328" y="6109"/>
                </a:lnTo>
                <a:lnTo>
                  <a:pt x="4418" y="6008"/>
                </a:lnTo>
                <a:lnTo>
                  <a:pt x="4598" y="5806"/>
                </a:lnTo>
                <a:lnTo>
                  <a:pt x="4628" y="5773"/>
                </a:lnTo>
                <a:lnTo>
                  <a:pt x="4659" y="5740"/>
                </a:lnTo>
                <a:lnTo>
                  <a:pt x="4691" y="5706"/>
                </a:lnTo>
                <a:lnTo>
                  <a:pt x="4721" y="5671"/>
                </a:lnTo>
                <a:lnTo>
                  <a:pt x="4752" y="5636"/>
                </a:lnTo>
                <a:lnTo>
                  <a:pt x="4781" y="5600"/>
                </a:lnTo>
                <a:lnTo>
                  <a:pt x="4796" y="5581"/>
                </a:lnTo>
                <a:lnTo>
                  <a:pt x="4808" y="5564"/>
                </a:lnTo>
                <a:lnTo>
                  <a:pt x="4819" y="5545"/>
                </a:lnTo>
                <a:lnTo>
                  <a:pt x="4831" y="5527"/>
                </a:lnTo>
                <a:lnTo>
                  <a:pt x="4840" y="5507"/>
                </a:lnTo>
                <a:lnTo>
                  <a:pt x="4849" y="5489"/>
                </a:lnTo>
                <a:lnTo>
                  <a:pt x="4856" y="5470"/>
                </a:lnTo>
                <a:lnTo>
                  <a:pt x="4862" y="5450"/>
                </a:lnTo>
                <a:lnTo>
                  <a:pt x="4866" y="5432"/>
                </a:lnTo>
                <a:lnTo>
                  <a:pt x="4869" y="5412"/>
                </a:lnTo>
                <a:lnTo>
                  <a:pt x="4870" y="5394"/>
                </a:lnTo>
                <a:lnTo>
                  <a:pt x="4869" y="5374"/>
                </a:lnTo>
                <a:lnTo>
                  <a:pt x="4866" y="5355"/>
                </a:lnTo>
                <a:lnTo>
                  <a:pt x="4861" y="5335"/>
                </a:lnTo>
                <a:lnTo>
                  <a:pt x="4853" y="5316"/>
                </a:lnTo>
                <a:lnTo>
                  <a:pt x="4843" y="5297"/>
                </a:lnTo>
                <a:lnTo>
                  <a:pt x="4831" y="5277"/>
                </a:lnTo>
                <a:lnTo>
                  <a:pt x="4816" y="5258"/>
                </a:lnTo>
                <a:lnTo>
                  <a:pt x="4799" y="5238"/>
                </a:lnTo>
                <a:lnTo>
                  <a:pt x="4779" y="5219"/>
                </a:lnTo>
                <a:lnTo>
                  <a:pt x="4782" y="5216"/>
                </a:lnTo>
                <a:lnTo>
                  <a:pt x="4785" y="5215"/>
                </a:lnTo>
                <a:lnTo>
                  <a:pt x="4788" y="5214"/>
                </a:lnTo>
                <a:lnTo>
                  <a:pt x="4793" y="5214"/>
                </a:lnTo>
                <a:lnTo>
                  <a:pt x="4803" y="5216"/>
                </a:lnTo>
                <a:lnTo>
                  <a:pt x="4815" y="5220"/>
                </a:lnTo>
                <a:lnTo>
                  <a:pt x="4829" y="5227"/>
                </a:lnTo>
                <a:lnTo>
                  <a:pt x="4844" y="5234"/>
                </a:lnTo>
                <a:lnTo>
                  <a:pt x="4861" y="5244"/>
                </a:lnTo>
                <a:lnTo>
                  <a:pt x="4879" y="5257"/>
                </a:lnTo>
                <a:lnTo>
                  <a:pt x="4919" y="5284"/>
                </a:lnTo>
                <a:lnTo>
                  <a:pt x="4964" y="5317"/>
                </a:lnTo>
                <a:lnTo>
                  <a:pt x="5010" y="5356"/>
                </a:lnTo>
                <a:lnTo>
                  <a:pt x="5058" y="5395"/>
                </a:lnTo>
                <a:lnTo>
                  <a:pt x="5107" y="5436"/>
                </a:lnTo>
                <a:lnTo>
                  <a:pt x="5155" y="5477"/>
                </a:lnTo>
                <a:lnTo>
                  <a:pt x="5245" y="5557"/>
                </a:lnTo>
                <a:lnTo>
                  <a:pt x="5319" y="5622"/>
                </a:lnTo>
                <a:lnTo>
                  <a:pt x="5348" y="5646"/>
                </a:lnTo>
                <a:lnTo>
                  <a:pt x="5369" y="5664"/>
                </a:lnTo>
                <a:lnTo>
                  <a:pt x="5521" y="5780"/>
                </a:lnTo>
                <a:lnTo>
                  <a:pt x="5676" y="5895"/>
                </a:lnTo>
                <a:lnTo>
                  <a:pt x="5831" y="6009"/>
                </a:lnTo>
                <a:lnTo>
                  <a:pt x="5985" y="6122"/>
                </a:lnTo>
                <a:lnTo>
                  <a:pt x="6067" y="6179"/>
                </a:lnTo>
                <a:lnTo>
                  <a:pt x="6148" y="6237"/>
                </a:lnTo>
                <a:lnTo>
                  <a:pt x="6313" y="6349"/>
                </a:lnTo>
                <a:lnTo>
                  <a:pt x="6479" y="6463"/>
                </a:lnTo>
                <a:lnTo>
                  <a:pt x="6645" y="6576"/>
                </a:lnTo>
                <a:lnTo>
                  <a:pt x="6727" y="6633"/>
                </a:lnTo>
                <a:lnTo>
                  <a:pt x="6809" y="6692"/>
                </a:lnTo>
                <a:lnTo>
                  <a:pt x="6890" y="6750"/>
                </a:lnTo>
                <a:lnTo>
                  <a:pt x="6971" y="6810"/>
                </a:lnTo>
                <a:lnTo>
                  <a:pt x="7049" y="6871"/>
                </a:lnTo>
                <a:lnTo>
                  <a:pt x="7127" y="6933"/>
                </a:lnTo>
                <a:lnTo>
                  <a:pt x="7204" y="6997"/>
                </a:lnTo>
                <a:lnTo>
                  <a:pt x="7278" y="7062"/>
                </a:lnTo>
                <a:lnTo>
                  <a:pt x="7291" y="7074"/>
                </a:lnTo>
                <a:lnTo>
                  <a:pt x="7303" y="7088"/>
                </a:lnTo>
                <a:lnTo>
                  <a:pt x="7316" y="7102"/>
                </a:lnTo>
                <a:lnTo>
                  <a:pt x="7327" y="7116"/>
                </a:lnTo>
                <a:lnTo>
                  <a:pt x="7352" y="7148"/>
                </a:lnTo>
                <a:lnTo>
                  <a:pt x="7376" y="7179"/>
                </a:lnTo>
                <a:lnTo>
                  <a:pt x="7400" y="7211"/>
                </a:lnTo>
                <a:lnTo>
                  <a:pt x="7413" y="7226"/>
                </a:lnTo>
                <a:lnTo>
                  <a:pt x="7426" y="7239"/>
                </a:lnTo>
                <a:lnTo>
                  <a:pt x="7439" y="7252"/>
                </a:lnTo>
                <a:lnTo>
                  <a:pt x="7452" y="7264"/>
                </a:lnTo>
                <a:lnTo>
                  <a:pt x="7466" y="7275"/>
                </a:lnTo>
                <a:lnTo>
                  <a:pt x="7481" y="7283"/>
                </a:lnTo>
                <a:lnTo>
                  <a:pt x="7487" y="7286"/>
                </a:lnTo>
                <a:lnTo>
                  <a:pt x="7494" y="7290"/>
                </a:lnTo>
                <a:lnTo>
                  <a:pt x="7501" y="7291"/>
                </a:lnTo>
                <a:lnTo>
                  <a:pt x="7510" y="7292"/>
                </a:lnTo>
                <a:lnTo>
                  <a:pt x="7527" y="7293"/>
                </a:lnTo>
                <a:lnTo>
                  <a:pt x="7546" y="7292"/>
                </a:lnTo>
                <a:lnTo>
                  <a:pt x="7564" y="7287"/>
                </a:lnTo>
                <a:lnTo>
                  <a:pt x="7584" y="7282"/>
                </a:lnTo>
                <a:lnTo>
                  <a:pt x="7602" y="7276"/>
                </a:lnTo>
                <a:lnTo>
                  <a:pt x="7619" y="7267"/>
                </a:lnTo>
                <a:lnTo>
                  <a:pt x="7635" y="7257"/>
                </a:lnTo>
                <a:lnTo>
                  <a:pt x="7643" y="7251"/>
                </a:lnTo>
                <a:lnTo>
                  <a:pt x="7649" y="7245"/>
                </a:lnTo>
                <a:lnTo>
                  <a:pt x="7655" y="7239"/>
                </a:lnTo>
                <a:lnTo>
                  <a:pt x="7660" y="7233"/>
                </a:lnTo>
                <a:lnTo>
                  <a:pt x="7664" y="7227"/>
                </a:lnTo>
                <a:lnTo>
                  <a:pt x="7667" y="7219"/>
                </a:lnTo>
                <a:lnTo>
                  <a:pt x="7669" y="7212"/>
                </a:lnTo>
                <a:lnTo>
                  <a:pt x="7671" y="7205"/>
                </a:lnTo>
                <a:lnTo>
                  <a:pt x="7671" y="7198"/>
                </a:lnTo>
                <a:lnTo>
                  <a:pt x="7670" y="7190"/>
                </a:lnTo>
                <a:lnTo>
                  <a:pt x="7668" y="7182"/>
                </a:lnTo>
                <a:lnTo>
                  <a:pt x="7665" y="7174"/>
                </a:lnTo>
                <a:lnTo>
                  <a:pt x="7660" y="7166"/>
                </a:lnTo>
                <a:lnTo>
                  <a:pt x="7654" y="7158"/>
                </a:lnTo>
                <a:lnTo>
                  <a:pt x="7634" y="7135"/>
                </a:lnTo>
                <a:lnTo>
                  <a:pt x="7611" y="7113"/>
                </a:lnTo>
                <a:lnTo>
                  <a:pt x="7586" y="7092"/>
                </a:lnTo>
                <a:lnTo>
                  <a:pt x="7558" y="7070"/>
                </a:lnTo>
                <a:lnTo>
                  <a:pt x="7529" y="7048"/>
                </a:lnTo>
                <a:lnTo>
                  <a:pt x="7499" y="7027"/>
                </a:lnTo>
                <a:lnTo>
                  <a:pt x="7467" y="7006"/>
                </a:lnTo>
                <a:lnTo>
                  <a:pt x="7435" y="6984"/>
                </a:lnTo>
                <a:lnTo>
                  <a:pt x="7372" y="6944"/>
                </a:lnTo>
                <a:lnTo>
                  <a:pt x="7308" y="6905"/>
                </a:lnTo>
                <a:lnTo>
                  <a:pt x="7249" y="6867"/>
                </a:lnTo>
                <a:lnTo>
                  <a:pt x="7222" y="6848"/>
                </a:lnTo>
                <a:lnTo>
                  <a:pt x="7197" y="6830"/>
                </a:lnTo>
                <a:lnTo>
                  <a:pt x="7113" y="6768"/>
                </a:lnTo>
                <a:lnTo>
                  <a:pt x="7028" y="6706"/>
                </a:lnTo>
                <a:lnTo>
                  <a:pt x="6943" y="6645"/>
                </a:lnTo>
                <a:lnTo>
                  <a:pt x="6857" y="6585"/>
                </a:lnTo>
                <a:lnTo>
                  <a:pt x="6686" y="6467"/>
                </a:lnTo>
                <a:lnTo>
                  <a:pt x="6513" y="6349"/>
                </a:lnTo>
                <a:lnTo>
                  <a:pt x="6166" y="6116"/>
                </a:lnTo>
                <a:lnTo>
                  <a:pt x="5993" y="5999"/>
                </a:lnTo>
                <a:lnTo>
                  <a:pt x="5907" y="5939"/>
                </a:lnTo>
                <a:lnTo>
                  <a:pt x="5821" y="5879"/>
                </a:lnTo>
                <a:lnTo>
                  <a:pt x="5837" y="5878"/>
                </a:lnTo>
                <a:lnTo>
                  <a:pt x="5852" y="5876"/>
                </a:lnTo>
                <a:lnTo>
                  <a:pt x="5866" y="5873"/>
                </a:lnTo>
                <a:lnTo>
                  <a:pt x="5879" y="5869"/>
                </a:lnTo>
                <a:lnTo>
                  <a:pt x="5890" y="5865"/>
                </a:lnTo>
                <a:lnTo>
                  <a:pt x="5902" y="5860"/>
                </a:lnTo>
                <a:lnTo>
                  <a:pt x="5913" y="5855"/>
                </a:lnTo>
                <a:lnTo>
                  <a:pt x="5922" y="5847"/>
                </a:lnTo>
                <a:lnTo>
                  <a:pt x="5932" y="5841"/>
                </a:lnTo>
                <a:lnTo>
                  <a:pt x="5940" y="5833"/>
                </a:lnTo>
                <a:lnTo>
                  <a:pt x="5948" y="5825"/>
                </a:lnTo>
                <a:lnTo>
                  <a:pt x="5955" y="5816"/>
                </a:lnTo>
                <a:lnTo>
                  <a:pt x="5962" y="5807"/>
                </a:lnTo>
                <a:lnTo>
                  <a:pt x="5969" y="5798"/>
                </a:lnTo>
                <a:lnTo>
                  <a:pt x="5974" y="5788"/>
                </a:lnTo>
                <a:lnTo>
                  <a:pt x="5979" y="5777"/>
                </a:lnTo>
                <a:lnTo>
                  <a:pt x="5987" y="5755"/>
                </a:lnTo>
                <a:lnTo>
                  <a:pt x="5994" y="5732"/>
                </a:lnTo>
                <a:lnTo>
                  <a:pt x="6000" y="5707"/>
                </a:lnTo>
                <a:lnTo>
                  <a:pt x="6005" y="5682"/>
                </a:lnTo>
                <a:lnTo>
                  <a:pt x="6008" y="5657"/>
                </a:lnTo>
                <a:lnTo>
                  <a:pt x="6010" y="5631"/>
                </a:lnTo>
                <a:lnTo>
                  <a:pt x="6013" y="5580"/>
                </a:lnTo>
                <a:lnTo>
                  <a:pt x="6023" y="5383"/>
                </a:lnTo>
                <a:lnTo>
                  <a:pt x="6027" y="5286"/>
                </a:lnTo>
                <a:lnTo>
                  <a:pt x="6031" y="5188"/>
                </a:lnTo>
                <a:lnTo>
                  <a:pt x="6032" y="5090"/>
                </a:lnTo>
                <a:lnTo>
                  <a:pt x="6032" y="5040"/>
                </a:lnTo>
                <a:lnTo>
                  <a:pt x="6031" y="4991"/>
                </a:lnTo>
                <a:lnTo>
                  <a:pt x="6028" y="4942"/>
                </a:lnTo>
                <a:lnTo>
                  <a:pt x="6026" y="4893"/>
                </a:lnTo>
                <a:lnTo>
                  <a:pt x="6022" y="4844"/>
                </a:lnTo>
                <a:lnTo>
                  <a:pt x="6018" y="4795"/>
                </a:lnTo>
                <a:lnTo>
                  <a:pt x="6005" y="4645"/>
                </a:lnTo>
                <a:lnTo>
                  <a:pt x="5999" y="4571"/>
                </a:lnTo>
                <a:lnTo>
                  <a:pt x="5993" y="4497"/>
                </a:lnTo>
                <a:lnTo>
                  <a:pt x="5989" y="4422"/>
                </a:lnTo>
                <a:lnTo>
                  <a:pt x="5986" y="4347"/>
                </a:lnTo>
                <a:lnTo>
                  <a:pt x="5985" y="4273"/>
                </a:lnTo>
                <a:lnTo>
                  <a:pt x="5985" y="4198"/>
                </a:lnTo>
                <a:lnTo>
                  <a:pt x="5987" y="4121"/>
                </a:lnTo>
                <a:lnTo>
                  <a:pt x="5988" y="4037"/>
                </a:lnTo>
                <a:lnTo>
                  <a:pt x="5988" y="3950"/>
                </a:lnTo>
                <a:lnTo>
                  <a:pt x="5987" y="3905"/>
                </a:lnTo>
                <a:lnTo>
                  <a:pt x="5985" y="3860"/>
                </a:lnTo>
                <a:lnTo>
                  <a:pt x="5982" y="3815"/>
                </a:lnTo>
                <a:lnTo>
                  <a:pt x="5978" y="3771"/>
                </a:lnTo>
                <a:lnTo>
                  <a:pt x="5972" y="3728"/>
                </a:lnTo>
                <a:lnTo>
                  <a:pt x="5966" y="3686"/>
                </a:lnTo>
                <a:lnTo>
                  <a:pt x="5956" y="3645"/>
                </a:lnTo>
                <a:lnTo>
                  <a:pt x="5946" y="3606"/>
                </a:lnTo>
                <a:lnTo>
                  <a:pt x="5940" y="3588"/>
                </a:lnTo>
                <a:lnTo>
                  <a:pt x="5934" y="3569"/>
                </a:lnTo>
                <a:lnTo>
                  <a:pt x="5926" y="3552"/>
                </a:lnTo>
                <a:lnTo>
                  <a:pt x="5919" y="3534"/>
                </a:lnTo>
                <a:lnTo>
                  <a:pt x="5913" y="3601"/>
                </a:lnTo>
                <a:lnTo>
                  <a:pt x="5904" y="3668"/>
                </a:lnTo>
                <a:lnTo>
                  <a:pt x="5893" y="3735"/>
                </a:lnTo>
                <a:lnTo>
                  <a:pt x="5881" y="3802"/>
                </a:lnTo>
                <a:lnTo>
                  <a:pt x="5867" y="3869"/>
                </a:lnTo>
                <a:lnTo>
                  <a:pt x="5852" y="3936"/>
                </a:lnTo>
                <a:lnTo>
                  <a:pt x="5836" y="4003"/>
                </a:lnTo>
                <a:lnTo>
                  <a:pt x="5818" y="4070"/>
                </a:lnTo>
                <a:lnTo>
                  <a:pt x="5800" y="4137"/>
                </a:lnTo>
                <a:lnTo>
                  <a:pt x="5781" y="4204"/>
                </a:lnTo>
                <a:lnTo>
                  <a:pt x="5743" y="4339"/>
                </a:lnTo>
                <a:lnTo>
                  <a:pt x="5704" y="4474"/>
                </a:lnTo>
                <a:lnTo>
                  <a:pt x="5666" y="4609"/>
                </a:lnTo>
                <a:lnTo>
                  <a:pt x="5647" y="4677"/>
                </a:lnTo>
                <a:lnTo>
                  <a:pt x="5631" y="4745"/>
                </a:lnTo>
                <a:lnTo>
                  <a:pt x="5614" y="4812"/>
                </a:lnTo>
                <a:lnTo>
                  <a:pt x="5599" y="4880"/>
                </a:lnTo>
                <a:lnTo>
                  <a:pt x="5585" y="4948"/>
                </a:lnTo>
                <a:lnTo>
                  <a:pt x="5573" y="5016"/>
                </a:lnTo>
                <a:lnTo>
                  <a:pt x="5563" y="5085"/>
                </a:lnTo>
                <a:lnTo>
                  <a:pt x="5553" y="5153"/>
                </a:lnTo>
                <a:lnTo>
                  <a:pt x="5547" y="5221"/>
                </a:lnTo>
                <a:lnTo>
                  <a:pt x="5542" y="5290"/>
                </a:lnTo>
                <a:lnTo>
                  <a:pt x="5541" y="5324"/>
                </a:lnTo>
                <a:lnTo>
                  <a:pt x="5540" y="5358"/>
                </a:lnTo>
                <a:lnTo>
                  <a:pt x="5540" y="5392"/>
                </a:lnTo>
                <a:lnTo>
                  <a:pt x="5541" y="5426"/>
                </a:lnTo>
                <a:lnTo>
                  <a:pt x="5542" y="5460"/>
                </a:lnTo>
                <a:lnTo>
                  <a:pt x="5544" y="5495"/>
                </a:lnTo>
                <a:lnTo>
                  <a:pt x="5547" y="5529"/>
                </a:lnTo>
                <a:lnTo>
                  <a:pt x="5551" y="5563"/>
                </a:lnTo>
                <a:lnTo>
                  <a:pt x="5555" y="5597"/>
                </a:lnTo>
                <a:lnTo>
                  <a:pt x="5560" y="5632"/>
                </a:lnTo>
                <a:lnTo>
                  <a:pt x="5566" y="5666"/>
                </a:lnTo>
                <a:lnTo>
                  <a:pt x="5573" y="5700"/>
                </a:lnTo>
                <a:lnTo>
                  <a:pt x="5478" y="5629"/>
                </a:lnTo>
                <a:lnTo>
                  <a:pt x="5385" y="5557"/>
                </a:lnTo>
                <a:lnTo>
                  <a:pt x="5292" y="5483"/>
                </a:lnTo>
                <a:lnTo>
                  <a:pt x="5201" y="5408"/>
                </a:lnTo>
                <a:lnTo>
                  <a:pt x="5110" y="5333"/>
                </a:lnTo>
                <a:lnTo>
                  <a:pt x="5020" y="5257"/>
                </a:lnTo>
                <a:lnTo>
                  <a:pt x="4931" y="5179"/>
                </a:lnTo>
                <a:lnTo>
                  <a:pt x="4842" y="5101"/>
                </a:lnTo>
                <a:lnTo>
                  <a:pt x="4784" y="5050"/>
                </a:lnTo>
                <a:lnTo>
                  <a:pt x="4738" y="5007"/>
                </a:lnTo>
                <a:lnTo>
                  <a:pt x="4713" y="4985"/>
                </a:lnTo>
                <a:lnTo>
                  <a:pt x="4689" y="4960"/>
                </a:lnTo>
                <a:lnTo>
                  <a:pt x="4666" y="4936"/>
                </a:lnTo>
                <a:lnTo>
                  <a:pt x="4645" y="4913"/>
                </a:lnTo>
                <a:lnTo>
                  <a:pt x="4628" y="4892"/>
                </a:lnTo>
                <a:lnTo>
                  <a:pt x="4613" y="4872"/>
                </a:lnTo>
                <a:lnTo>
                  <a:pt x="4608" y="4864"/>
                </a:lnTo>
                <a:lnTo>
                  <a:pt x="4604" y="4856"/>
                </a:lnTo>
                <a:lnTo>
                  <a:pt x="4602" y="4848"/>
                </a:lnTo>
                <a:lnTo>
                  <a:pt x="4601" y="4842"/>
                </a:lnTo>
                <a:lnTo>
                  <a:pt x="4602" y="4837"/>
                </a:lnTo>
                <a:lnTo>
                  <a:pt x="4605" y="4833"/>
                </a:lnTo>
                <a:lnTo>
                  <a:pt x="4609" y="4831"/>
                </a:lnTo>
                <a:lnTo>
                  <a:pt x="4615" y="4829"/>
                </a:lnTo>
                <a:lnTo>
                  <a:pt x="4632" y="4828"/>
                </a:lnTo>
                <a:lnTo>
                  <a:pt x="4649" y="4829"/>
                </a:lnTo>
                <a:lnTo>
                  <a:pt x="4666" y="4830"/>
                </a:lnTo>
                <a:lnTo>
                  <a:pt x="4682" y="4832"/>
                </a:lnTo>
                <a:lnTo>
                  <a:pt x="4716" y="4837"/>
                </a:lnTo>
                <a:lnTo>
                  <a:pt x="4733" y="4839"/>
                </a:lnTo>
                <a:lnTo>
                  <a:pt x="4749" y="4841"/>
                </a:lnTo>
                <a:lnTo>
                  <a:pt x="4765" y="4841"/>
                </a:lnTo>
                <a:lnTo>
                  <a:pt x="4781" y="4841"/>
                </a:lnTo>
                <a:lnTo>
                  <a:pt x="4797" y="4838"/>
                </a:lnTo>
                <a:lnTo>
                  <a:pt x="4811" y="4834"/>
                </a:lnTo>
                <a:lnTo>
                  <a:pt x="4818" y="4831"/>
                </a:lnTo>
                <a:lnTo>
                  <a:pt x="4826" y="4827"/>
                </a:lnTo>
                <a:lnTo>
                  <a:pt x="4833" y="4823"/>
                </a:lnTo>
                <a:lnTo>
                  <a:pt x="4840" y="4818"/>
                </a:lnTo>
                <a:lnTo>
                  <a:pt x="4846" y="4811"/>
                </a:lnTo>
                <a:lnTo>
                  <a:pt x="4853" y="4804"/>
                </a:lnTo>
                <a:lnTo>
                  <a:pt x="4860" y="4797"/>
                </a:lnTo>
                <a:lnTo>
                  <a:pt x="4866" y="4789"/>
                </a:lnTo>
                <a:lnTo>
                  <a:pt x="4876" y="4773"/>
                </a:lnTo>
                <a:lnTo>
                  <a:pt x="4885" y="4757"/>
                </a:lnTo>
                <a:lnTo>
                  <a:pt x="4894" y="4740"/>
                </a:lnTo>
                <a:lnTo>
                  <a:pt x="4903" y="4724"/>
                </a:lnTo>
                <a:lnTo>
                  <a:pt x="4910" y="4706"/>
                </a:lnTo>
                <a:lnTo>
                  <a:pt x="4917" y="4689"/>
                </a:lnTo>
                <a:lnTo>
                  <a:pt x="4931" y="4652"/>
                </a:lnTo>
                <a:lnTo>
                  <a:pt x="4942" y="4613"/>
                </a:lnTo>
                <a:lnTo>
                  <a:pt x="4952" y="4573"/>
                </a:lnTo>
                <a:lnTo>
                  <a:pt x="4961" y="4534"/>
                </a:lnTo>
                <a:lnTo>
                  <a:pt x="4969" y="4493"/>
                </a:lnTo>
                <a:lnTo>
                  <a:pt x="4975" y="4452"/>
                </a:lnTo>
                <a:lnTo>
                  <a:pt x="4981" y="4410"/>
                </a:lnTo>
                <a:lnTo>
                  <a:pt x="4993" y="4330"/>
                </a:lnTo>
                <a:lnTo>
                  <a:pt x="5002" y="4252"/>
                </a:lnTo>
                <a:lnTo>
                  <a:pt x="5008" y="4214"/>
                </a:lnTo>
                <a:lnTo>
                  <a:pt x="5013" y="4179"/>
                </a:lnTo>
                <a:lnTo>
                  <a:pt x="5034" y="4062"/>
                </a:lnTo>
                <a:lnTo>
                  <a:pt x="5053" y="3944"/>
                </a:lnTo>
                <a:lnTo>
                  <a:pt x="5072" y="3828"/>
                </a:lnTo>
                <a:lnTo>
                  <a:pt x="5089" y="3711"/>
                </a:lnTo>
                <a:lnTo>
                  <a:pt x="5097" y="3653"/>
                </a:lnTo>
                <a:lnTo>
                  <a:pt x="5104" y="3594"/>
                </a:lnTo>
                <a:lnTo>
                  <a:pt x="5109" y="3535"/>
                </a:lnTo>
                <a:lnTo>
                  <a:pt x="5114" y="3476"/>
                </a:lnTo>
                <a:lnTo>
                  <a:pt x="5118" y="3418"/>
                </a:lnTo>
                <a:lnTo>
                  <a:pt x="5122" y="3358"/>
                </a:lnTo>
                <a:lnTo>
                  <a:pt x="5124" y="3299"/>
                </a:lnTo>
                <a:lnTo>
                  <a:pt x="5124" y="3239"/>
                </a:lnTo>
                <a:lnTo>
                  <a:pt x="5124" y="3096"/>
                </a:lnTo>
                <a:lnTo>
                  <a:pt x="5122" y="2954"/>
                </a:lnTo>
                <a:lnTo>
                  <a:pt x="5118" y="2810"/>
                </a:lnTo>
                <a:lnTo>
                  <a:pt x="5113" y="2668"/>
                </a:lnTo>
                <a:lnTo>
                  <a:pt x="5103" y="2383"/>
                </a:lnTo>
                <a:lnTo>
                  <a:pt x="5097" y="2240"/>
                </a:lnTo>
                <a:lnTo>
                  <a:pt x="5093" y="2097"/>
                </a:lnTo>
                <a:lnTo>
                  <a:pt x="5091" y="2032"/>
                </a:lnTo>
                <a:lnTo>
                  <a:pt x="5094" y="1967"/>
                </a:lnTo>
                <a:lnTo>
                  <a:pt x="5096" y="1903"/>
                </a:lnTo>
                <a:lnTo>
                  <a:pt x="5100" y="1838"/>
                </a:lnTo>
                <a:lnTo>
                  <a:pt x="5108" y="1710"/>
                </a:lnTo>
                <a:lnTo>
                  <a:pt x="5111" y="1645"/>
                </a:lnTo>
                <a:lnTo>
                  <a:pt x="5115" y="1581"/>
                </a:lnTo>
                <a:lnTo>
                  <a:pt x="5116" y="1539"/>
                </a:lnTo>
                <a:lnTo>
                  <a:pt x="5116" y="1499"/>
                </a:lnTo>
                <a:lnTo>
                  <a:pt x="5115" y="1459"/>
                </a:lnTo>
                <a:lnTo>
                  <a:pt x="5113" y="1418"/>
                </a:lnTo>
                <a:lnTo>
                  <a:pt x="5109" y="1336"/>
                </a:lnTo>
                <a:lnTo>
                  <a:pt x="5103" y="1256"/>
                </a:lnTo>
                <a:lnTo>
                  <a:pt x="5098" y="1174"/>
                </a:lnTo>
                <a:lnTo>
                  <a:pt x="5094" y="1094"/>
                </a:lnTo>
                <a:lnTo>
                  <a:pt x="5093" y="1053"/>
                </a:lnTo>
                <a:lnTo>
                  <a:pt x="5093" y="1013"/>
                </a:lnTo>
                <a:lnTo>
                  <a:pt x="5093" y="972"/>
                </a:lnTo>
                <a:lnTo>
                  <a:pt x="5095" y="932"/>
                </a:lnTo>
                <a:lnTo>
                  <a:pt x="5084" y="952"/>
                </a:lnTo>
                <a:lnTo>
                  <a:pt x="5075" y="972"/>
                </a:lnTo>
                <a:lnTo>
                  <a:pt x="5067" y="993"/>
                </a:lnTo>
                <a:lnTo>
                  <a:pt x="5060" y="1015"/>
                </a:lnTo>
                <a:lnTo>
                  <a:pt x="5054" y="1037"/>
                </a:lnTo>
                <a:lnTo>
                  <a:pt x="5049" y="1059"/>
                </a:lnTo>
                <a:lnTo>
                  <a:pt x="5040" y="1105"/>
                </a:lnTo>
                <a:lnTo>
                  <a:pt x="5032" y="1152"/>
                </a:lnTo>
                <a:lnTo>
                  <a:pt x="5023" y="1197"/>
                </a:lnTo>
                <a:lnTo>
                  <a:pt x="5018" y="1220"/>
                </a:lnTo>
                <a:lnTo>
                  <a:pt x="5013" y="1242"/>
                </a:lnTo>
                <a:lnTo>
                  <a:pt x="5007" y="1264"/>
                </a:lnTo>
                <a:lnTo>
                  <a:pt x="5001" y="1286"/>
                </a:lnTo>
                <a:lnTo>
                  <a:pt x="4961" y="1396"/>
                </a:lnTo>
                <a:lnTo>
                  <a:pt x="4920" y="1505"/>
                </a:lnTo>
                <a:lnTo>
                  <a:pt x="4879" y="1616"/>
                </a:lnTo>
                <a:lnTo>
                  <a:pt x="4840" y="1725"/>
                </a:lnTo>
                <a:lnTo>
                  <a:pt x="4800" y="1841"/>
                </a:lnTo>
                <a:lnTo>
                  <a:pt x="4763" y="1959"/>
                </a:lnTo>
                <a:lnTo>
                  <a:pt x="4726" y="2077"/>
                </a:lnTo>
                <a:lnTo>
                  <a:pt x="4692" y="2195"/>
                </a:lnTo>
                <a:lnTo>
                  <a:pt x="4658" y="2315"/>
                </a:lnTo>
                <a:lnTo>
                  <a:pt x="4627" y="2433"/>
                </a:lnTo>
                <a:lnTo>
                  <a:pt x="4597" y="2553"/>
                </a:lnTo>
                <a:lnTo>
                  <a:pt x="4568" y="2673"/>
                </a:lnTo>
                <a:lnTo>
                  <a:pt x="4553" y="2740"/>
                </a:lnTo>
                <a:lnTo>
                  <a:pt x="4539" y="2807"/>
                </a:lnTo>
                <a:lnTo>
                  <a:pt x="4526" y="2874"/>
                </a:lnTo>
                <a:lnTo>
                  <a:pt x="4512" y="2942"/>
                </a:lnTo>
                <a:lnTo>
                  <a:pt x="4500" y="3009"/>
                </a:lnTo>
                <a:lnTo>
                  <a:pt x="4488" y="3077"/>
                </a:lnTo>
                <a:lnTo>
                  <a:pt x="4467" y="3213"/>
                </a:lnTo>
                <a:lnTo>
                  <a:pt x="4447" y="3349"/>
                </a:lnTo>
                <a:lnTo>
                  <a:pt x="4429" y="3486"/>
                </a:lnTo>
                <a:lnTo>
                  <a:pt x="4411" y="3622"/>
                </a:lnTo>
                <a:lnTo>
                  <a:pt x="4396" y="3758"/>
                </a:lnTo>
                <a:lnTo>
                  <a:pt x="4389" y="3809"/>
                </a:lnTo>
                <a:lnTo>
                  <a:pt x="4380" y="3862"/>
                </a:lnTo>
                <a:lnTo>
                  <a:pt x="4371" y="3917"/>
                </a:lnTo>
                <a:lnTo>
                  <a:pt x="4361" y="3973"/>
                </a:lnTo>
                <a:lnTo>
                  <a:pt x="4340" y="4088"/>
                </a:lnTo>
                <a:lnTo>
                  <a:pt x="4330" y="4146"/>
                </a:lnTo>
                <a:lnTo>
                  <a:pt x="4319" y="4205"/>
                </a:lnTo>
                <a:lnTo>
                  <a:pt x="4311" y="4264"/>
                </a:lnTo>
                <a:lnTo>
                  <a:pt x="4303" y="4322"/>
                </a:lnTo>
                <a:lnTo>
                  <a:pt x="4298" y="4379"/>
                </a:lnTo>
                <a:lnTo>
                  <a:pt x="4294" y="4436"/>
                </a:lnTo>
                <a:lnTo>
                  <a:pt x="4293" y="4465"/>
                </a:lnTo>
                <a:lnTo>
                  <a:pt x="4293" y="4492"/>
                </a:lnTo>
                <a:lnTo>
                  <a:pt x="4293" y="4520"/>
                </a:lnTo>
                <a:lnTo>
                  <a:pt x="4294" y="4546"/>
                </a:lnTo>
                <a:lnTo>
                  <a:pt x="4296" y="4573"/>
                </a:lnTo>
                <a:lnTo>
                  <a:pt x="4299" y="4599"/>
                </a:lnTo>
                <a:lnTo>
                  <a:pt x="4302" y="4625"/>
                </a:lnTo>
                <a:lnTo>
                  <a:pt x="4307" y="4649"/>
                </a:lnTo>
                <a:lnTo>
                  <a:pt x="4286" y="4635"/>
                </a:lnTo>
                <a:lnTo>
                  <a:pt x="4259" y="4615"/>
                </a:lnTo>
                <a:lnTo>
                  <a:pt x="4186" y="4566"/>
                </a:lnTo>
                <a:lnTo>
                  <a:pt x="4146" y="4537"/>
                </a:lnTo>
                <a:lnTo>
                  <a:pt x="4105" y="4507"/>
                </a:lnTo>
                <a:lnTo>
                  <a:pt x="4064" y="4475"/>
                </a:lnTo>
                <a:lnTo>
                  <a:pt x="4024" y="4443"/>
                </a:lnTo>
                <a:lnTo>
                  <a:pt x="4005" y="4427"/>
                </a:lnTo>
                <a:lnTo>
                  <a:pt x="3988" y="4410"/>
                </a:lnTo>
                <a:lnTo>
                  <a:pt x="3972" y="4395"/>
                </a:lnTo>
                <a:lnTo>
                  <a:pt x="3957" y="4378"/>
                </a:lnTo>
                <a:lnTo>
                  <a:pt x="3943" y="4363"/>
                </a:lnTo>
                <a:lnTo>
                  <a:pt x="3932" y="4348"/>
                </a:lnTo>
                <a:lnTo>
                  <a:pt x="3923" y="4334"/>
                </a:lnTo>
                <a:lnTo>
                  <a:pt x="3915" y="4320"/>
                </a:lnTo>
                <a:lnTo>
                  <a:pt x="3910" y="4306"/>
                </a:lnTo>
                <a:lnTo>
                  <a:pt x="3908" y="4300"/>
                </a:lnTo>
                <a:lnTo>
                  <a:pt x="3908" y="4294"/>
                </a:lnTo>
                <a:lnTo>
                  <a:pt x="3907" y="4288"/>
                </a:lnTo>
                <a:lnTo>
                  <a:pt x="3908" y="4281"/>
                </a:lnTo>
                <a:lnTo>
                  <a:pt x="3909" y="4275"/>
                </a:lnTo>
                <a:lnTo>
                  <a:pt x="3911" y="4270"/>
                </a:lnTo>
                <a:lnTo>
                  <a:pt x="3914" y="4265"/>
                </a:lnTo>
                <a:lnTo>
                  <a:pt x="3917" y="4260"/>
                </a:lnTo>
                <a:lnTo>
                  <a:pt x="3923" y="4255"/>
                </a:lnTo>
                <a:lnTo>
                  <a:pt x="3928" y="4251"/>
                </a:lnTo>
                <a:lnTo>
                  <a:pt x="3934" y="4246"/>
                </a:lnTo>
                <a:lnTo>
                  <a:pt x="3941" y="4242"/>
                </a:lnTo>
                <a:lnTo>
                  <a:pt x="3948" y="4239"/>
                </a:lnTo>
                <a:lnTo>
                  <a:pt x="3958" y="4235"/>
                </a:lnTo>
                <a:lnTo>
                  <a:pt x="3971" y="4230"/>
                </a:lnTo>
                <a:lnTo>
                  <a:pt x="3984" y="4225"/>
                </a:lnTo>
                <a:lnTo>
                  <a:pt x="3997" y="4219"/>
                </a:lnTo>
                <a:lnTo>
                  <a:pt x="4008" y="4212"/>
                </a:lnTo>
                <a:lnTo>
                  <a:pt x="4019" y="4205"/>
                </a:lnTo>
                <a:lnTo>
                  <a:pt x="4030" y="4198"/>
                </a:lnTo>
                <a:lnTo>
                  <a:pt x="4039" y="4191"/>
                </a:lnTo>
                <a:lnTo>
                  <a:pt x="4048" y="4182"/>
                </a:lnTo>
                <a:lnTo>
                  <a:pt x="4057" y="4174"/>
                </a:lnTo>
                <a:lnTo>
                  <a:pt x="4065" y="4165"/>
                </a:lnTo>
                <a:lnTo>
                  <a:pt x="4072" y="4156"/>
                </a:lnTo>
                <a:lnTo>
                  <a:pt x="4079" y="4146"/>
                </a:lnTo>
                <a:lnTo>
                  <a:pt x="4092" y="4127"/>
                </a:lnTo>
                <a:lnTo>
                  <a:pt x="4102" y="4106"/>
                </a:lnTo>
                <a:lnTo>
                  <a:pt x="4110" y="4084"/>
                </a:lnTo>
                <a:lnTo>
                  <a:pt x="4117" y="4061"/>
                </a:lnTo>
                <a:lnTo>
                  <a:pt x="4124" y="4037"/>
                </a:lnTo>
                <a:lnTo>
                  <a:pt x="4129" y="4012"/>
                </a:lnTo>
                <a:lnTo>
                  <a:pt x="4133" y="3988"/>
                </a:lnTo>
                <a:lnTo>
                  <a:pt x="4136" y="3962"/>
                </a:lnTo>
                <a:lnTo>
                  <a:pt x="4142" y="3910"/>
                </a:lnTo>
                <a:lnTo>
                  <a:pt x="4149" y="3821"/>
                </a:lnTo>
                <a:lnTo>
                  <a:pt x="4155" y="3730"/>
                </a:lnTo>
                <a:lnTo>
                  <a:pt x="4159" y="3639"/>
                </a:lnTo>
                <a:lnTo>
                  <a:pt x="4161" y="3547"/>
                </a:lnTo>
                <a:lnTo>
                  <a:pt x="4162" y="3457"/>
                </a:lnTo>
                <a:lnTo>
                  <a:pt x="4162" y="3365"/>
                </a:lnTo>
                <a:lnTo>
                  <a:pt x="4161" y="3273"/>
                </a:lnTo>
                <a:lnTo>
                  <a:pt x="4158" y="3182"/>
                </a:lnTo>
                <a:lnTo>
                  <a:pt x="4155" y="3090"/>
                </a:lnTo>
                <a:lnTo>
                  <a:pt x="4151" y="2998"/>
                </a:lnTo>
                <a:lnTo>
                  <a:pt x="4142" y="2816"/>
                </a:lnTo>
                <a:lnTo>
                  <a:pt x="4122" y="2453"/>
                </a:lnTo>
                <a:lnTo>
                  <a:pt x="4116" y="2370"/>
                </a:lnTo>
                <a:lnTo>
                  <a:pt x="4110" y="2287"/>
                </a:lnTo>
                <a:lnTo>
                  <a:pt x="4103" y="2203"/>
                </a:lnTo>
                <a:lnTo>
                  <a:pt x="4096" y="2121"/>
                </a:lnTo>
                <a:lnTo>
                  <a:pt x="4088" y="2037"/>
                </a:lnTo>
                <a:lnTo>
                  <a:pt x="4078" y="1955"/>
                </a:lnTo>
                <a:lnTo>
                  <a:pt x="4069" y="1871"/>
                </a:lnTo>
                <a:lnTo>
                  <a:pt x="4058" y="1789"/>
                </a:lnTo>
                <a:lnTo>
                  <a:pt x="4046" y="1706"/>
                </a:lnTo>
                <a:lnTo>
                  <a:pt x="4034" y="1624"/>
                </a:lnTo>
                <a:lnTo>
                  <a:pt x="4022" y="1541"/>
                </a:lnTo>
                <a:lnTo>
                  <a:pt x="4007" y="1460"/>
                </a:lnTo>
                <a:lnTo>
                  <a:pt x="3993" y="1377"/>
                </a:lnTo>
                <a:lnTo>
                  <a:pt x="3977" y="1295"/>
                </a:lnTo>
                <a:lnTo>
                  <a:pt x="3962" y="1214"/>
                </a:lnTo>
                <a:lnTo>
                  <a:pt x="3944" y="1132"/>
                </a:lnTo>
                <a:lnTo>
                  <a:pt x="3918" y="1007"/>
                </a:lnTo>
                <a:lnTo>
                  <a:pt x="3891" y="884"/>
                </a:lnTo>
                <a:lnTo>
                  <a:pt x="3864" y="759"/>
                </a:lnTo>
                <a:lnTo>
                  <a:pt x="3837" y="635"/>
                </a:lnTo>
                <a:lnTo>
                  <a:pt x="3822" y="566"/>
                </a:lnTo>
                <a:lnTo>
                  <a:pt x="3804" y="488"/>
                </a:lnTo>
                <a:lnTo>
                  <a:pt x="3786" y="404"/>
                </a:lnTo>
                <a:lnTo>
                  <a:pt x="3776" y="361"/>
                </a:lnTo>
                <a:lnTo>
                  <a:pt x="3768" y="317"/>
                </a:lnTo>
                <a:lnTo>
                  <a:pt x="3761" y="273"/>
                </a:lnTo>
                <a:lnTo>
                  <a:pt x="3755" y="230"/>
                </a:lnTo>
                <a:lnTo>
                  <a:pt x="3750" y="188"/>
                </a:lnTo>
                <a:lnTo>
                  <a:pt x="3747" y="147"/>
                </a:lnTo>
                <a:lnTo>
                  <a:pt x="3747" y="106"/>
                </a:lnTo>
                <a:lnTo>
                  <a:pt x="3747" y="88"/>
                </a:lnTo>
                <a:lnTo>
                  <a:pt x="3748" y="68"/>
                </a:lnTo>
                <a:lnTo>
                  <a:pt x="3750" y="51"/>
                </a:lnTo>
                <a:lnTo>
                  <a:pt x="3753" y="33"/>
                </a:lnTo>
                <a:lnTo>
                  <a:pt x="3756" y="17"/>
                </a:lnTo>
                <a:lnTo>
                  <a:pt x="3760" y="0"/>
                </a:lnTo>
                <a:lnTo>
                  <a:pt x="3749" y="33"/>
                </a:lnTo>
                <a:lnTo>
                  <a:pt x="3741" y="65"/>
                </a:lnTo>
                <a:lnTo>
                  <a:pt x="3733" y="97"/>
                </a:lnTo>
                <a:lnTo>
                  <a:pt x="3727" y="128"/>
                </a:lnTo>
                <a:lnTo>
                  <a:pt x="3722" y="158"/>
                </a:lnTo>
                <a:lnTo>
                  <a:pt x="3716" y="187"/>
                </a:lnTo>
                <a:lnTo>
                  <a:pt x="3709" y="244"/>
                </a:lnTo>
                <a:lnTo>
                  <a:pt x="3705" y="295"/>
                </a:lnTo>
                <a:lnTo>
                  <a:pt x="3701" y="342"/>
                </a:lnTo>
                <a:lnTo>
                  <a:pt x="3697" y="385"/>
                </a:lnTo>
                <a:lnTo>
                  <a:pt x="3693" y="422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" name="组合 1"/>
          <p:cNvGrpSpPr/>
          <p:nvPr/>
        </p:nvGrpSpPr>
        <p:grpSpPr>
          <a:xfrm>
            <a:off x="4494323" y="1971354"/>
            <a:ext cx="3054002" cy="3158517"/>
            <a:chOff x="1587466" y="1853403"/>
            <a:chExt cx="1510486" cy="1510484"/>
          </a:xfrm>
        </p:grpSpPr>
        <p:sp>
          <p:nvSpPr>
            <p:cNvPr id="13" name="椭圆 32"/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椭圆 33"/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5" name="矩形 62"/>
          <p:cNvSpPr/>
          <p:nvPr/>
        </p:nvSpPr>
        <p:spPr>
          <a:xfrm>
            <a:off x="4933301" y="2770709"/>
            <a:ext cx="218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liệu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tại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khách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5273178" y="1522619"/>
            <a:ext cx="1100997" cy="954107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7" name="组合 1"/>
          <p:cNvGrpSpPr/>
          <p:nvPr/>
        </p:nvGrpSpPr>
        <p:grpSpPr>
          <a:xfrm>
            <a:off x="8760011" y="1971354"/>
            <a:ext cx="3054002" cy="3158517"/>
            <a:chOff x="1587466" y="1853403"/>
            <a:chExt cx="1510486" cy="1510484"/>
          </a:xfrm>
        </p:grpSpPr>
        <p:sp>
          <p:nvSpPr>
            <p:cNvPr id="18" name="椭圆 32"/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1" name="椭圆 33"/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2" name="矩形 62"/>
          <p:cNvSpPr/>
          <p:nvPr/>
        </p:nvSpPr>
        <p:spPr>
          <a:xfrm>
            <a:off x="9195958" y="2737255"/>
            <a:ext cx="218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kính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9538867" y="1522619"/>
            <a:ext cx="1100997" cy="954107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05" y="3003830"/>
            <a:ext cx="1140806" cy="1140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89" y="2844767"/>
            <a:ext cx="1378359" cy="1378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9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2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5" grpId="0"/>
          <p:bldP spid="16" grpId="0" animBg="1"/>
          <p:bldP spid="22" grpId="0"/>
          <p:bldP spid="2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2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9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49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2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5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5" grpId="0"/>
          <p:bldP spid="16" grpId="0" animBg="1"/>
          <p:bldP spid="22" grpId="0"/>
          <p:bldP spid="2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409086" y="2026480"/>
            <a:ext cx="3054002" cy="3158517"/>
            <a:chOff x="1587466" y="1853403"/>
            <a:chExt cx="1510486" cy="1510484"/>
          </a:xfrm>
        </p:grpSpPr>
        <p:sp>
          <p:nvSpPr>
            <p:cNvPr id="4" name="椭圆 32"/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椭圆 33"/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" name="矩形 62"/>
          <p:cNvSpPr/>
          <p:nvPr/>
        </p:nvSpPr>
        <p:spPr>
          <a:xfrm>
            <a:off x="848064" y="2825835"/>
            <a:ext cx="2182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Lấy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liệu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thực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tại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khách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1187941" y="1644652"/>
            <a:ext cx="1100997" cy="954107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5421" y="916803"/>
            <a:ext cx="204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dân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SÆ¡n Tinh Thuá»· Tinh | vantich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74" y="257768"/>
            <a:ext cx="1988368" cy="19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º£m nháº­n cá»§a em vá» cÃ¢u ca dao: Cáº§y Äá»ng Äang buá»i ban trÆ°a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54" y="267853"/>
            <a:ext cx="3054002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28096" y="3069176"/>
            <a:ext cx="2704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30-45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30" name="Picture 6" descr="Xem phim chi dau | KhÃ³c háº¿t nÆ°á»c máº¯t vá»i Chá» Dáº­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51" y="2641602"/>
            <a:ext cx="2284518" cy="16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áº¿t bÃ i táº­p lÃ m vÄn sá» 7 lá»p 9 Äá» 2: Sá» pháº­n vÃ  tÃ­nh cÃ¡ch nhÃ¢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349" y="2641603"/>
            <a:ext cx="2044719" cy="16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28095" y="5355172"/>
            <a:ext cx="4162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en-SG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chống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Mĩ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34" name="Picture 10" descr="PhÃ¢n tÃ­ch BÃ i thÆ¡ vá» tiá»u Äá»i xe khÃ´ng kÃ­nh cá»§a Pháº¡m Tiáº¿n Duáº­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 b="7239"/>
          <a:stretch>
            <a:fillRect/>
          </a:stretch>
        </p:blipFill>
        <p:spPr bwMode="auto">
          <a:xfrm>
            <a:off x="8753331" y="4768423"/>
            <a:ext cx="2704377" cy="17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á»ng há»£p nhá»¯ng bÃ i vÄn máº«u hay Cáº£m nháº­n vá» Äoáº¡n trÃ­ch Cáº£nh ngÃ y xuÃ¢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8" y="550685"/>
            <a:ext cx="34290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na Karenina - Leo Tolstoy | Äá»c truyá»n ÄÃªm khuya, SÃ¡ch Tiá»u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6" y="3760957"/>
            <a:ext cx="3429001" cy="25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25420" y="1026916"/>
            <a:ext cx="3945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Hai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i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Truyện</a:t>
            </a:r>
            <a:r>
              <a:rPr lang="en-US" sz="2800" i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i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Kiều</a:t>
            </a:r>
            <a:r>
              <a:rPr lang="en-US" sz="2800" i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Tả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cảnh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Cảm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nhận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sự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sống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tươi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trẻ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5420" y="4204769"/>
            <a:ext cx="3945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Anna Karenina 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Cái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chết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thảm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khốc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Cảm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thương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số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phận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người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2" name="组合 1"/>
          <p:cNvGrpSpPr/>
          <p:nvPr/>
        </p:nvGrpSpPr>
        <p:grpSpPr>
          <a:xfrm>
            <a:off x="285083" y="1801276"/>
            <a:ext cx="3428999" cy="3607061"/>
            <a:chOff x="1587466" y="1853403"/>
            <a:chExt cx="1510486" cy="1510484"/>
          </a:xfrm>
        </p:grpSpPr>
        <p:sp>
          <p:nvSpPr>
            <p:cNvPr id="13" name="椭圆 32"/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椭圆 33"/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5" name="矩形 62"/>
          <p:cNvSpPr/>
          <p:nvPr/>
        </p:nvSpPr>
        <p:spPr>
          <a:xfrm>
            <a:off x="776786" y="2779049"/>
            <a:ext cx="25128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kính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264662" y="1372644"/>
            <a:ext cx="1100997" cy="954107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8"/>
          <p:cNvSpPr/>
          <p:nvPr/>
        </p:nvSpPr>
        <p:spPr>
          <a:xfrm>
            <a:off x="638686" y="1069555"/>
            <a:ext cx="2044719" cy="4742942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000">
              <a:solidFill>
                <a:srgbClr val="FD6B6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组合 77"/>
          <p:cNvGrpSpPr/>
          <p:nvPr/>
        </p:nvGrpSpPr>
        <p:grpSpPr>
          <a:xfrm>
            <a:off x="1044348" y="1322213"/>
            <a:ext cx="1159704" cy="1163235"/>
            <a:chOff x="1587466" y="1853403"/>
            <a:chExt cx="1510486" cy="1510484"/>
          </a:xfrm>
        </p:grpSpPr>
        <p:sp>
          <p:nvSpPr>
            <p:cNvPr id="4" name="椭圆 78"/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4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椭圆 79"/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" name="矩形 82"/>
          <p:cNvSpPr/>
          <p:nvPr/>
        </p:nvSpPr>
        <p:spPr>
          <a:xfrm>
            <a:off x="634848" y="2703954"/>
            <a:ext cx="2044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điệp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chứa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đựng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giả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7" name="KSO_Shape"/>
          <p:cNvSpPr/>
          <p:nvPr/>
        </p:nvSpPr>
        <p:spPr bwMode="auto">
          <a:xfrm rot="19779346">
            <a:off x="951776" y="1415015"/>
            <a:ext cx="1007624" cy="816607"/>
          </a:xfrm>
          <a:custGeom>
            <a:avLst/>
            <a:gdLst>
              <a:gd name="T0" fmla="*/ 2060366 w 2444750"/>
              <a:gd name="T1" fmla="*/ 902017 h 1839913"/>
              <a:gd name="T2" fmla="*/ 2256843 w 2444750"/>
              <a:gd name="T3" fmla="*/ 960437 h 1839913"/>
              <a:gd name="T4" fmla="*/ 2422849 w 2444750"/>
              <a:gd name="T5" fmla="*/ 1051560 h 1839913"/>
              <a:gd name="T6" fmla="*/ 2308264 w 2444750"/>
              <a:gd name="T7" fmla="*/ 1094105 h 1839913"/>
              <a:gd name="T8" fmla="*/ 2187013 w 2444750"/>
              <a:gd name="T9" fmla="*/ 1179512 h 1839913"/>
              <a:gd name="T10" fmla="*/ 2015928 w 2444750"/>
              <a:gd name="T11" fmla="*/ 1375092 h 1839913"/>
              <a:gd name="T12" fmla="*/ 1895629 w 2444750"/>
              <a:gd name="T13" fmla="*/ 1559242 h 1839913"/>
              <a:gd name="T14" fmla="*/ 1814372 w 2444750"/>
              <a:gd name="T15" fmla="*/ 1638935 h 1839913"/>
              <a:gd name="T16" fmla="*/ 1713118 w 2444750"/>
              <a:gd name="T17" fmla="*/ 1694497 h 1839913"/>
              <a:gd name="T18" fmla="*/ 1599803 w 2444750"/>
              <a:gd name="T19" fmla="*/ 1724342 h 1839913"/>
              <a:gd name="T20" fmla="*/ 1482995 w 2444750"/>
              <a:gd name="T21" fmla="*/ 1725930 h 1839913"/>
              <a:gd name="T22" fmla="*/ 1370632 w 2444750"/>
              <a:gd name="T23" fmla="*/ 1696720 h 1839913"/>
              <a:gd name="T24" fmla="*/ 1343652 w 2444750"/>
              <a:gd name="T25" fmla="*/ 1605280 h 1839913"/>
              <a:gd name="T26" fmla="*/ 1444589 w 2444750"/>
              <a:gd name="T27" fmla="*/ 1440180 h 1839913"/>
              <a:gd name="T28" fmla="*/ 1570283 w 2444750"/>
              <a:gd name="T29" fmla="*/ 1292542 h 1839913"/>
              <a:gd name="T30" fmla="*/ 1721371 w 2444750"/>
              <a:gd name="T31" fmla="*/ 1170622 h 1839913"/>
              <a:gd name="T32" fmla="*/ 1899121 w 2444750"/>
              <a:gd name="T33" fmla="*/ 1086802 h 1839913"/>
              <a:gd name="T34" fmla="*/ 2094329 w 2444750"/>
              <a:gd name="T35" fmla="*/ 1051560 h 1839913"/>
              <a:gd name="T36" fmla="*/ 1965460 w 2444750"/>
              <a:gd name="T37" fmla="*/ 1049020 h 1839913"/>
              <a:gd name="T38" fmla="*/ 1765808 w 2444750"/>
              <a:gd name="T39" fmla="*/ 1095375 h 1839913"/>
              <a:gd name="T40" fmla="*/ 1581710 w 2444750"/>
              <a:gd name="T41" fmla="*/ 1190942 h 1839913"/>
              <a:gd name="T42" fmla="*/ 1411578 w 2444750"/>
              <a:gd name="T43" fmla="*/ 1295400 h 1839913"/>
              <a:gd name="T44" fmla="*/ 1408721 w 2444750"/>
              <a:gd name="T45" fmla="*/ 1086167 h 1839913"/>
              <a:gd name="T46" fmla="*/ 1482678 w 2444750"/>
              <a:gd name="T47" fmla="*/ 973137 h 1839913"/>
              <a:gd name="T48" fmla="*/ 1599168 w 2444750"/>
              <a:gd name="T49" fmla="*/ 917892 h 1839913"/>
              <a:gd name="T50" fmla="*/ 1807072 w 2444750"/>
              <a:gd name="T51" fmla="*/ 878840 h 1839913"/>
              <a:gd name="T52" fmla="*/ 201391 w 2444750"/>
              <a:gd name="T53" fmla="*/ 39998 h 1839913"/>
              <a:gd name="T54" fmla="*/ 518091 w 2444750"/>
              <a:gd name="T55" fmla="*/ 144120 h 1839913"/>
              <a:gd name="T56" fmla="*/ 777930 w 2444750"/>
              <a:gd name="T57" fmla="*/ 275860 h 1839913"/>
              <a:gd name="T58" fmla="*/ 949462 w 2444750"/>
              <a:gd name="T59" fmla="*/ 399664 h 1839913"/>
              <a:gd name="T60" fmla="*/ 1101935 w 2444750"/>
              <a:gd name="T61" fmla="*/ 553942 h 1839913"/>
              <a:gd name="T62" fmla="*/ 1223278 w 2444750"/>
              <a:gd name="T63" fmla="*/ 741870 h 1839913"/>
              <a:gd name="T64" fmla="*/ 1302056 w 2444750"/>
              <a:gd name="T65" fmla="*/ 966621 h 1839913"/>
              <a:gd name="T66" fmla="*/ 1326833 w 2444750"/>
              <a:gd name="T67" fmla="*/ 1232005 h 1839913"/>
              <a:gd name="T68" fmla="*/ 1288079 w 2444750"/>
              <a:gd name="T69" fmla="*/ 1499294 h 1839913"/>
              <a:gd name="T70" fmla="*/ 1192148 w 2444750"/>
              <a:gd name="T71" fmla="*/ 1674524 h 1839913"/>
              <a:gd name="T72" fmla="*/ 1066040 w 2444750"/>
              <a:gd name="T73" fmla="*/ 1776424 h 1839913"/>
              <a:gd name="T74" fmla="*/ 1024110 w 2444750"/>
              <a:gd name="T75" fmla="*/ 1592941 h 1839913"/>
              <a:gd name="T76" fmla="*/ 994569 w 2444750"/>
              <a:gd name="T77" fmla="*/ 1268829 h 1839913"/>
              <a:gd name="T78" fmla="*/ 909438 w 2444750"/>
              <a:gd name="T79" fmla="*/ 955193 h 1839913"/>
              <a:gd name="T80" fmla="*/ 761094 w 2444750"/>
              <a:gd name="T81" fmla="*/ 668857 h 1839913"/>
              <a:gd name="T82" fmla="*/ 547632 w 2444750"/>
              <a:gd name="T83" fmla="*/ 431726 h 1839913"/>
              <a:gd name="T84" fmla="*/ 471078 w 2444750"/>
              <a:gd name="T85" fmla="*/ 388871 h 1839913"/>
              <a:gd name="T86" fmla="*/ 667387 w 2444750"/>
              <a:gd name="T87" fmla="*/ 627272 h 1839913"/>
              <a:gd name="T88" fmla="*/ 793495 w 2444750"/>
              <a:gd name="T89" fmla="*/ 905037 h 1839913"/>
              <a:gd name="T90" fmla="*/ 853849 w 2444750"/>
              <a:gd name="T91" fmla="*/ 1201848 h 1839913"/>
              <a:gd name="T92" fmla="*/ 858613 w 2444750"/>
              <a:gd name="T93" fmla="*/ 1504056 h 1839913"/>
              <a:gd name="T94" fmla="*/ 818272 w 2444750"/>
              <a:gd name="T95" fmla="*/ 1801820 h 1839913"/>
              <a:gd name="T96" fmla="*/ 677234 w 2444750"/>
              <a:gd name="T97" fmla="*/ 1814200 h 1839913"/>
              <a:gd name="T98" fmla="*/ 514279 w 2444750"/>
              <a:gd name="T99" fmla="*/ 1734204 h 1839913"/>
              <a:gd name="T100" fmla="*/ 376418 w 2444750"/>
              <a:gd name="T101" fmla="*/ 1614844 h 1839913"/>
              <a:gd name="T102" fmla="*/ 271593 w 2444750"/>
              <a:gd name="T103" fmla="*/ 1465963 h 1839913"/>
              <a:gd name="T104" fmla="*/ 207745 w 2444750"/>
              <a:gd name="T105" fmla="*/ 1298034 h 1839913"/>
              <a:gd name="T106" fmla="*/ 191862 w 2444750"/>
              <a:gd name="T107" fmla="*/ 1121534 h 1839913"/>
              <a:gd name="T108" fmla="*/ 219498 w 2444750"/>
              <a:gd name="T109" fmla="*/ 775836 h 1839913"/>
              <a:gd name="T110" fmla="*/ 204568 w 2444750"/>
              <a:gd name="T111" fmla="*/ 480612 h 1839913"/>
              <a:gd name="T112" fmla="*/ 162003 w 2444750"/>
              <a:gd name="T113" fmla="*/ 286018 h 1839913"/>
              <a:gd name="T114" fmla="*/ 83543 w 2444750"/>
              <a:gd name="T115" fmla="*/ 110154 h 1839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44750" h="1839913">
                <a:moveTo>
                  <a:pt x="1850557" y="877887"/>
                </a:moveTo>
                <a:lnTo>
                  <a:pt x="1872458" y="878522"/>
                </a:lnTo>
                <a:lnTo>
                  <a:pt x="1894042" y="879157"/>
                </a:lnTo>
                <a:lnTo>
                  <a:pt x="1915626" y="881062"/>
                </a:lnTo>
                <a:lnTo>
                  <a:pt x="1936893" y="882650"/>
                </a:lnTo>
                <a:lnTo>
                  <a:pt x="1958159" y="885190"/>
                </a:lnTo>
                <a:lnTo>
                  <a:pt x="1978791" y="887730"/>
                </a:lnTo>
                <a:lnTo>
                  <a:pt x="1999423" y="890587"/>
                </a:lnTo>
                <a:lnTo>
                  <a:pt x="2020055" y="894397"/>
                </a:lnTo>
                <a:lnTo>
                  <a:pt x="2040369" y="898207"/>
                </a:lnTo>
                <a:lnTo>
                  <a:pt x="2060366" y="902017"/>
                </a:lnTo>
                <a:lnTo>
                  <a:pt x="2080045" y="906780"/>
                </a:lnTo>
                <a:lnTo>
                  <a:pt x="2099407" y="911225"/>
                </a:lnTo>
                <a:lnTo>
                  <a:pt x="2118452" y="916305"/>
                </a:lnTo>
                <a:lnTo>
                  <a:pt x="2137179" y="921067"/>
                </a:lnTo>
                <a:lnTo>
                  <a:pt x="2155272" y="926465"/>
                </a:lnTo>
                <a:lnTo>
                  <a:pt x="2173681" y="931862"/>
                </a:lnTo>
                <a:lnTo>
                  <a:pt x="2190822" y="937260"/>
                </a:lnTo>
                <a:lnTo>
                  <a:pt x="2208279" y="943292"/>
                </a:lnTo>
                <a:lnTo>
                  <a:pt x="2224785" y="948690"/>
                </a:lnTo>
                <a:lnTo>
                  <a:pt x="2241290" y="954722"/>
                </a:lnTo>
                <a:lnTo>
                  <a:pt x="2256843" y="960437"/>
                </a:lnTo>
                <a:lnTo>
                  <a:pt x="2287314" y="972185"/>
                </a:lnTo>
                <a:lnTo>
                  <a:pt x="2314929" y="983932"/>
                </a:lnTo>
                <a:lnTo>
                  <a:pt x="2340639" y="995045"/>
                </a:lnTo>
                <a:lnTo>
                  <a:pt x="2363810" y="1005522"/>
                </a:lnTo>
                <a:lnTo>
                  <a:pt x="2384442" y="1015682"/>
                </a:lnTo>
                <a:lnTo>
                  <a:pt x="2401900" y="1024572"/>
                </a:lnTo>
                <a:lnTo>
                  <a:pt x="2417135" y="1031875"/>
                </a:lnTo>
                <a:lnTo>
                  <a:pt x="2437450" y="1043305"/>
                </a:lnTo>
                <a:lnTo>
                  <a:pt x="2444750" y="1047432"/>
                </a:lnTo>
                <a:lnTo>
                  <a:pt x="2433641" y="1049337"/>
                </a:lnTo>
                <a:lnTo>
                  <a:pt x="2422849" y="1051560"/>
                </a:lnTo>
                <a:lnTo>
                  <a:pt x="2412057" y="1053782"/>
                </a:lnTo>
                <a:lnTo>
                  <a:pt x="2401265" y="1056957"/>
                </a:lnTo>
                <a:lnTo>
                  <a:pt x="2390473" y="1059815"/>
                </a:lnTo>
                <a:lnTo>
                  <a:pt x="2379998" y="1063307"/>
                </a:lnTo>
                <a:lnTo>
                  <a:pt x="2369524" y="1066800"/>
                </a:lnTo>
                <a:lnTo>
                  <a:pt x="2359049" y="1070927"/>
                </a:lnTo>
                <a:lnTo>
                  <a:pt x="2348892" y="1074737"/>
                </a:lnTo>
                <a:lnTo>
                  <a:pt x="2338418" y="1079500"/>
                </a:lnTo>
                <a:lnTo>
                  <a:pt x="2328260" y="1083945"/>
                </a:lnTo>
                <a:lnTo>
                  <a:pt x="2318421" y="1088707"/>
                </a:lnTo>
                <a:lnTo>
                  <a:pt x="2308264" y="1094105"/>
                </a:lnTo>
                <a:lnTo>
                  <a:pt x="2298741" y="1099502"/>
                </a:lnTo>
                <a:lnTo>
                  <a:pt x="2288901" y="1105217"/>
                </a:lnTo>
                <a:lnTo>
                  <a:pt x="2279062" y="1110932"/>
                </a:lnTo>
                <a:lnTo>
                  <a:pt x="2269539" y="1116965"/>
                </a:lnTo>
                <a:lnTo>
                  <a:pt x="2259700" y="1122997"/>
                </a:lnTo>
                <a:lnTo>
                  <a:pt x="2250177" y="1129665"/>
                </a:lnTo>
                <a:lnTo>
                  <a:pt x="2241290" y="1136015"/>
                </a:lnTo>
                <a:lnTo>
                  <a:pt x="2231768" y="1143000"/>
                </a:lnTo>
                <a:lnTo>
                  <a:pt x="2222563" y="1149985"/>
                </a:lnTo>
                <a:lnTo>
                  <a:pt x="2204788" y="1164590"/>
                </a:lnTo>
                <a:lnTo>
                  <a:pt x="2187013" y="1179512"/>
                </a:lnTo>
                <a:lnTo>
                  <a:pt x="2169555" y="1195070"/>
                </a:lnTo>
                <a:lnTo>
                  <a:pt x="2152415" y="1211580"/>
                </a:lnTo>
                <a:lnTo>
                  <a:pt x="2135909" y="1228407"/>
                </a:lnTo>
                <a:lnTo>
                  <a:pt x="2119404" y="1245870"/>
                </a:lnTo>
                <a:lnTo>
                  <a:pt x="2103534" y="1263332"/>
                </a:lnTo>
                <a:lnTo>
                  <a:pt x="2088298" y="1281430"/>
                </a:lnTo>
                <a:lnTo>
                  <a:pt x="2072745" y="1299527"/>
                </a:lnTo>
                <a:lnTo>
                  <a:pt x="2058144" y="1318260"/>
                </a:lnTo>
                <a:lnTo>
                  <a:pt x="2043543" y="1336675"/>
                </a:lnTo>
                <a:lnTo>
                  <a:pt x="2029577" y="1355725"/>
                </a:lnTo>
                <a:lnTo>
                  <a:pt x="2015928" y="1375092"/>
                </a:lnTo>
                <a:lnTo>
                  <a:pt x="2002280" y="1393825"/>
                </a:lnTo>
                <a:lnTo>
                  <a:pt x="1989266" y="1412875"/>
                </a:lnTo>
                <a:lnTo>
                  <a:pt x="1976569" y="1432242"/>
                </a:lnTo>
                <a:lnTo>
                  <a:pt x="1964508" y="1450975"/>
                </a:lnTo>
                <a:lnTo>
                  <a:pt x="1952446" y="1469707"/>
                </a:lnTo>
                <a:lnTo>
                  <a:pt x="1941019" y="1488122"/>
                </a:lnTo>
                <a:lnTo>
                  <a:pt x="1918800" y="1524635"/>
                </a:lnTo>
                <a:lnTo>
                  <a:pt x="1913722" y="1533525"/>
                </a:lnTo>
                <a:lnTo>
                  <a:pt x="1907691" y="1542415"/>
                </a:lnTo>
                <a:lnTo>
                  <a:pt x="1901978" y="1550987"/>
                </a:lnTo>
                <a:lnTo>
                  <a:pt x="1895629" y="1559242"/>
                </a:lnTo>
                <a:lnTo>
                  <a:pt x="1889599" y="1567497"/>
                </a:lnTo>
                <a:lnTo>
                  <a:pt x="1882933" y="1575435"/>
                </a:lnTo>
                <a:lnTo>
                  <a:pt x="1876267" y="1583055"/>
                </a:lnTo>
                <a:lnTo>
                  <a:pt x="1868967" y="1590675"/>
                </a:lnTo>
                <a:lnTo>
                  <a:pt x="1861667" y="1598295"/>
                </a:lnTo>
                <a:lnTo>
                  <a:pt x="1854366" y="1605280"/>
                </a:lnTo>
                <a:lnTo>
                  <a:pt x="1846748" y="1612582"/>
                </a:lnTo>
                <a:lnTo>
                  <a:pt x="1838813" y="1619250"/>
                </a:lnTo>
                <a:lnTo>
                  <a:pt x="1830878" y="1625917"/>
                </a:lnTo>
                <a:lnTo>
                  <a:pt x="1822625" y="1632585"/>
                </a:lnTo>
                <a:lnTo>
                  <a:pt x="1814372" y="1638935"/>
                </a:lnTo>
                <a:lnTo>
                  <a:pt x="1805802" y="1644967"/>
                </a:lnTo>
                <a:lnTo>
                  <a:pt x="1797232" y="1650682"/>
                </a:lnTo>
                <a:lnTo>
                  <a:pt x="1788345" y="1656715"/>
                </a:lnTo>
                <a:lnTo>
                  <a:pt x="1779140" y="1662112"/>
                </a:lnTo>
                <a:lnTo>
                  <a:pt x="1770252" y="1667510"/>
                </a:lnTo>
                <a:lnTo>
                  <a:pt x="1761047" y="1672272"/>
                </a:lnTo>
                <a:lnTo>
                  <a:pt x="1751525" y="1677035"/>
                </a:lnTo>
                <a:lnTo>
                  <a:pt x="1742003" y="1682115"/>
                </a:lnTo>
                <a:lnTo>
                  <a:pt x="1732480" y="1686242"/>
                </a:lnTo>
                <a:lnTo>
                  <a:pt x="1722958" y="1690687"/>
                </a:lnTo>
                <a:lnTo>
                  <a:pt x="1713118" y="1694497"/>
                </a:lnTo>
                <a:lnTo>
                  <a:pt x="1702961" y="1698307"/>
                </a:lnTo>
                <a:lnTo>
                  <a:pt x="1693121" y="1702117"/>
                </a:lnTo>
                <a:lnTo>
                  <a:pt x="1682964" y="1705610"/>
                </a:lnTo>
                <a:lnTo>
                  <a:pt x="1672807" y="1708467"/>
                </a:lnTo>
                <a:lnTo>
                  <a:pt x="1662333" y="1711325"/>
                </a:lnTo>
                <a:lnTo>
                  <a:pt x="1652493" y="1714500"/>
                </a:lnTo>
                <a:lnTo>
                  <a:pt x="1642018" y="1716722"/>
                </a:lnTo>
                <a:lnTo>
                  <a:pt x="1631544" y="1718945"/>
                </a:lnTo>
                <a:lnTo>
                  <a:pt x="1621069" y="1720850"/>
                </a:lnTo>
                <a:lnTo>
                  <a:pt x="1610277" y="1722755"/>
                </a:lnTo>
                <a:lnTo>
                  <a:pt x="1599803" y="1724342"/>
                </a:lnTo>
                <a:lnTo>
                  <a:pt x="1589328" y="1725930"/>
                </a:lnTo>
                <a:lnTo>
                  <a:pt x="1578536" y="1726882"/>
                </a:lnTo>
                <a:lnTo>
                  <a:pt x="1567744" y="1727835"/>
                </a:lnTo>
                <a:lnTo>
                  <a:pt x="1557587" y="1728470"/>
                </a:lnTo>
                <a:lnTo>
                  <a:pt x="1546795" y="1728787"/>
                </a:lnTo>
                <a:lnTo>
                  <a:pt x="1536320" y="1728787"/>
                </a:lnTo>
                <a:lnTo>
                  <a:pt x="1525528" y="1728787"/>
                </a:lnTo>
                <a:lnTo>
                  <a:pt x="1514736" y="1728470"/>
                </a:lnTo>
                <a:lnTo>
                  <a:pt x="1504262" y="1727835"/>
                </a:lnTo>
                <a:lnTo>
                  <a:pt x="1493470" y="1726882"/>
                </a:lnTo>
                <a:lnTo>
                  <a:pt x="1482995" y="1725930"/>
                </a:lnTo>
                <a:lnTo>
                  <a:pt x="1472521" y="1724342"/>
                </a:lnTo>
                <a:lnTo>
                  <a:pt x="1461729" y="1722755"/>
                </a:lnTo>
                <a:lnTo>
                  <a:pt x="1451254" y="1720850"/>
                </a:lnTo>
                <a:lnTo>
                  <a:pt x="1441414" y="1718945"/>
                </a:lnTo>
                <a:lnTo>
                  <a:pt x="1430940" y="1716722"/>
                </a:lnTo>
                <a:lnTo>
                  <a:pt x="1420465" y="1714182"/>
                </a:lnTo>
                <a:lnTo>
                  <a:pt x="1410308" y="1711007"/>
                </a:lnTo>
                <a:lnTo>
                  <a:pt x="1400151" y="1707832"/>
                </a:lnTo>
                <a:lnTo>
                  <a:pt x="1389994" y="1704657"/>
                </a:lnTo>
                <a:lnTo>
                  <a:pt x="1380154" y="1700530"/>
                </a:lnTo>
                <a:lnTo>
                  <a:pt x="1370632" y="1696720"/>
                </a:lnTo>
                <a:lnTo>
                  <a:pt x="1360792" y="1692592"/>
                </a:lnTo>
                <a:lnTo>
                  <a:pt x="1350952" y="1688147"/>
                </a:lnTo>
                <a:lnTo>
                  <a:pt x="1341430" y="1683385"/>
                </a:lnTo>
                <a:lnTo>
                  <a:pt x="1331908" y="1678622"/>
                </a:lnTo>
                <a:lnTo>
                  <a:pt x="1323020" y="1672907"/>
                </a:lnTo>
                <a:lnTo>
                  <a:pt x="1320481" y="1671637"/>
                </a:lnTo>
                <a:lnTo>
                  <a:pt x="1314450" y="1667192"/>
                </a:lnTo>
                <a:lnTo>
                  <a:pt x="1320798" y="1652270"/>
                </a:lnTo>
                <a:lnTo>
                  <a:pt x="1328416" y="1636712"/>
                </a:lnTo>
                <a:lnTo>
                  <a:pt x="1336034" y="1621155"/>
                </a:lnTo>
                <a:lnTo>
                  <a:pt x="1343652" y="1605280"/>
                </a:lnTo>
                <a:lnTo>
                  <a:pt x="1351905" y="1589722"/>
                </a:lnTo>
                <a:lnTo>
                  <a:pt x="1360475" y="1574482"/>
                </a:lnTo>
                <a:lnTo>
                  <a:pt x="1368727" y="1558925"/>
                </a:lnTo>
                <a:lnTo>
                  <a:pt x="1377615" y="1543685"/>
                </a:lnTo>
                <a:lnTo>
                  <a:pt x="1386502" y="1528762"/>
                </a:lnTo>
                <a:lnTo>
                  <a:pt x="1396025" y="1513522"/>
                </a:lnTo>
                <a:lnTo>
                  <a:pt x="1405230" y="1498600"/>
                </a:lnTo>
                <a:lnTo>
                  <a:pt x="1414752" y="1483995"/>
                </a:lnTo>
                <a:lnTo>
                  <a:pt x="1424274" y="1469390"/>
                </a:lnTo>
                <a:lnTo>
                  <a:pt x="1434431" y="1454467"/>
                </a:lnTo>
                <a:lnTo>
                  <a:pt x="1444589" y="1440180"/>
                </a:lnTo>
                <a:lnTo>
                  <a:pt x="1455063" y="1425892"/>
                </a:lnTo>
                <a:lnTo>
                  <a:pt x="1465538" y="1411922"/>
                </a:lnTo>
                <a:lnTo>
                  <a:pt x="1476330" y="1397952"/>
                </a:lnTo>
                <a:lnTo>
                  <a:pt x="1487439" y="1383982"/>
                </a:lnTo>
                <a:lnTo>
                  <a:pt x="1498231" y="1370330"/>
                </a:lnTo>
                <a:lnTo>
                  <a:pt x="1509658" y="1356995"/>
                </a:lnTo>
                <a:lnTo>
                  <a:pt x="1521402" y="1343660"/>
                </a:lnTo>
                <a:lnTo>
                  <a:pt x="1533146" y="1330642"/>
                </a:lnTo>
                <a:lnTo>
                  <a:pt x="1545208" y="1317625"/>
                </a:lnTo>
                <a:lnTo>
                  <a:pt x="1557587" y="1304925"/>
                </a:lnTo>
                <a:lnTo>
                  <a:pt x="1570283" y="1292542"/>
                </a:lnTo>
                <a:lnTo>
                  <a:pt x="1582662" y="1280160"/>
                </a:lnTo>
                <a:lnTo>
                  <a:pt x="1595676" y="1268095"/>
                </a:lnTo>
                <a:lnTo>
                  <a:pt x="1608690" y="1256347"/>
                </a:lnTo>
                <a:lnTo>
                  <a:pt x="1622021" y="1244600"/>
                </a:lnTo>
                <a:lnTo>
                  <a:pt x="1635670" y="1233170"/>
                </a:lnTo>
                <a:lnTo>
                  <a:pt x="1649319" y="1222057"/>
                </a:lnTo>
                <a:lnTo>
                  <a:pt x="1663602" y="1211262"/>
                </a:lnTo>
                <a:lnTo>
                  <a:pt x="1677568" y="1200467"/>
                </a:lnTo>
                <a:lnTo>
                  <a:pt x="1692169" y="1190307"/>
                </a:lnTo>
                <a:lnTo>
                  <a:pt x="1706770" y="1180147"/>
                </a:lnTo>
                <a:lnTo>
                  <a:pt x="1721371" y="1170622"/>
                </a:lnTo>
                <a:lnTo>
                  <a:pt x="1736924" y="1161097"/>
                </a:lnTo>
                <a:lnTo>
                  <a:pt x="1752160" y="1152207"/>
                </a:lnTo>
                <a:lnTo>
                  <a:pt x="1767396" y="1143317"/>
                </a:lnTo>
                <a:lnTo>
                  <a:pt x="1783266" y="1135062"/>
                </a:lnTo>
                <a:lnTo>
                  <a:pt x="1799137" y="1127125"/>
                </a:lnTo>
                <a:lnTo>
                  <a:pt x="1815325" y="1119505"/>
                </a:lnTo>
                <a:lnTo>
                  <a:pt x="1831830" y="1111885"/>
                </a:lnTo>
                <a:lnTo>
                  <a:pt x="1848335" y="1105217"/>
                </a:lnTo>
                <a:lnTo>
                  <a:pt x="1865158" y="1098550"/>
                </a:lnTo>
                <a:lnTo>
                  <a:pt x="1881663" y="1092835"/>
                </a:lnTo>
                <a:lnTo>
                  <a:pt x="1899121" y="1086802"/>
                </a:lnTo>
                <a:lnTo>
                  <a:pt x="1915944" y="1081722"/>
                </a:lnTo>
                <a:lnTo>
                  <a:pt x="1933719" y="1076642"/>
                </a:lnTo>
                <a:lnTo>
                  <a:pt x="1950859" y="1072197"/>
                </a:lnTo>
                <a:lnTo>
                  <a:pt x="1968634" y="1068387"/>
                </a:lnTo>
                <a:lnTo>
                  <a:pt x="1986092" y="1064577"/>
                </a:lnTo>
                <a:lnTo>
                  <a:pt x="2004184" y="1061402"/>
                </a:lnTo>
                <a:lnTo>
                  <a:pt x="2021959" y="1058545"/>
                </a:lnTo>
                <a:lnTo>
                  <a:pt x="2040051" y="1056322"/>
                </a:lnTo>
                <a:lnTo>
                  <a:pt x="2058144" y="1054100"/>
                </a:lnTo>
                <a:lnTo>
                  <a:pt x="2076554" y="1052830"/>
                </a:lnTo>
                <a:lnTo>
                  <a:pt x="2094329" y="1051560"/>
                </a:lnTo>
                <a:lnTo>
                  <a:pt x="2112738" y="1050925"/>
                </a:lnTo>
                <a:lnTo>
                  <a:pt x="2131148" y="1050925"/>
                </a:lnTo>
                <a:lnTo>
                  <a:pt x="2113056" y="1049020"/>
                </a:lnTo>
                <a:lnTo>
                  <a:pt x="2094646" y="1047432"/>
                </a:lnTo>
                <a:lnTo>
                  <a:pt x="2076236" y="1046480"/>
                </a:lnTo>
                <a:lnTo>
                  <a:pt x="2057826" y="1045845"/>
                </a:lnTo>
                <a:lnTo>
                  <a:pt x="2039417" y="1045527"/>
                </a:lnTo>
                <a:lnTo>
                  <a:pt x="2021007" y="1045845"/>
                </a:lnTo>
                <a:lnTo>
                  <a:pt x="2002280" y="1046480"/>
                </a:lnTo>
                <a:lnTo>
                  <a:pt x="1984187" y="1047432"/>
                </a:lnTo>
                <a:lnTo>
                  <a:pt x="1965460" y="1049020"/>
                </a:lnTo>
                <a:lnTo>
                  <a:pt x="1947050" y="1050925"/>
                </a:lnTo>
                <a:lnTo>
                  <a:pt x="1928640" y="1053147"/>
                </a:lnTo>
                <a:lnTo>
                  <a:pt x="1910230" y="1056322"/>
                </a:lnTo>
                <a:lnTo>
                  <a:pt x="1891821" y="1059497"/>
                </a:lnTo>
                <a:lnTo>
                  <a:pt x="1873411" y="1063307"/>
                </a:lnTo>
                <a:lnTo>
                  <a:pt x="1855318" y="1067752"/>
                </a:lnTo>
                <a:lnTo>
                  <a:pt x="1837226" y="1072515"/>
                </a:lnTo>
                <a:lnTo>
                  <a:pt x="1819133" y="1077277"/>
                </a:lnTo>
                <a:lnTo>
                  <a:pt x="1801041" y="1082992"/>
                </a:lnTo>
                <a:lnTo>
                  <a:pt x="1783583" y="1089025"/>
                </a:lnTo>
                <a:lnTo>
                  <a:pt x="1765808" y="1095375"/>
                </a:lnTo>
                <a:lnTo>
                  <a:pt x="1748351" y="1102042"/>
                </a:lnTo>
                <a:lnTo>
                  <a:pt x="1730893" y="1109345"/>
                </a:lnTo>
                <a:lnTo>
                  <a:pt x="1713753" y="1117282"/>
                </a:lnTo>
                <a:lnTo>
                  <a:pt x="1696295" y="1124902"/>
                </a:lnTo>
                <a:lnTo>
                  <a:pt x="1679473" y="1133475"/>
                </a:lnTo>
                <a:lnTo>
                  <a:pt x="1662650" y="1142365"/>
                </a:lnTo>
                <a:lnTo>
                  <a:pt x="1646145" y="1151255"/>
                </a:lnTo>
                <a:lnTo>
                  <a:pt x="1629957" y="1160462"/>
                </a:lnTo>
                <a:lnTo>
                  <a:pt x="1613451" y="1170305"/>
                </a:lnTo>
                <a:lnTo>
                  <a:pt x="1597581" y="1180465"/>
                </a:lnTo>
                <a:lnTo>
                  <a:pt x="1581710" y="1190942"/>
                </a:lnTo>
                <a:lnTo>
                  <a:pt x="1565840" y="1201737"/>
                </a:lnTo>
                <a:lnTo>
                  <a:pt x="1544891" y="1216660"/>
                </a:lnTo>
                <a:lnTo>
                  <a:pt x="1524576" y="1232217"/>
                </a:lnTo>
                <a:lnTo>
                  <a:pt x="1504262" y="1248092"/>
                </a:lnTo>
                <a:lnTo>
                  <a:pt x="1484265" y="1264602"/>
                </a:lnTo>
                <a:lnTo>
                  <a:pt x="1464903" y="1281430"/>
                </a:lnTo>
                <a:lnTo>
                  <a:pt x="1445541" y="1298575"/>
                </a:lnTo>
                <a:lnTo>
                  <a:pt x="1426496" y="1316672"/>
                </a:lnTo>
                <a:lnTo>
                  <a:pt x="1408404" y="1334452"/>
                </a:lnTo>
                <a:lnTo>
                  <a:pt x="1409991" y="1315085"/>
                </a:lnTo>
                <a:lnTo>
                  <a:pt x="1411578" y="1295400"/>
                </a:lnTo>
                <a:lnTo>
                  <a:pt x="1412530" y="1275715"/>
                </a:lnTo>
                <a:lnTo>
                  <a:pt x="1413482" y="1256347"/>
                </a:lnTo>
                <a:lnTo>
                  <a:pt x="1413800" y="1236980"/>
                </a:lnTo>
                <a:lnTo>
                  <a:pt x="1414117" y="1217612"/>
                </a:lnTo>
                <a:lnTo>
                  <a:pt x="1414435" y="1198880"/>
                </a:lnTo>
                <a:lnTo>
                  <a:pt x="1414117" y="1179512"/>
                </a:lnTo>
                <a:lnTo>
                  <a:pt x="1413482" y="1160462"/>
                </a:lnTo>
                <a:lnTo>
                  <a:pt x="1412847" y="1142047"/>
                </a:lnTo>
                <a:lnTo>
                  <a:pt x="1411578" y="1122997"/>
                </a:lnTo>
                <a:lnTo>
                  <a:pt x="1410308" y="1104582"/>
                </a:lnTo>
                <a:lnTo>
                  <a:pt x="1408721" y="1086167"/>
                </a:lnTo>
                <a:lnTo>
                  <a:pt x="1406817" y="1067752"/>
                </a:lnTo>
                <a:lnTo>
                  <a:pt x="1404912" y="1049655"/>
                </a:lnTo>
                <a:lnTo>
                  <a:pt x="1402056" y="1031240"/>
                </a:lnTo>
                <a:lnTo>
                  <a:pt x="1411895" y="1023302"/>
                </a:lnTo>
                <a:lnTo>
                  <a:pt x="1422052" y="1015365"/>
                </a:lnTo>
                <a:lnTo>
                  <a:pt x="1431892" y="1007427"/>
                </a:lnTo>
                <a:lnTo>
                  <a:pt x="1442049" y="1000442"/>
                </a:lnTo>
                <a:lnTo>
                  <a:pt x="1452206" y="993140"/>
                </a:lnTo>
                <a:lnTo>
                  <a:pt x="1462046" y="986472"/>
                </a:lnTo>
                <a:lnTo>
                  <a:pt x="1472203" y="979487"/>
                </a:lnTo>
                <a:lnTo>
                  <a:pt x="1482678" y="973137"/>
                </a:lnTo>
                <a:lnTo>
                  <a:pt x="1493152" y="967105"/>
                </a:lnTo>
                <a:lnTo>
                  <a:pt x="1503627" y="961072"/>
                </a:lnTo>
                <a:lnTo>
                  <a:pt x="1514102" y="955357"/>
                </a:lnTo>
                <a:lnTo>
                  <a:pt x="1524576" y="949960"/>
                </a:lnTo>
                <a:lnTo>
                  <a:pt x="1535051" y="944562"/>
                </a:lnTo>
                <a:lnTo>
                  <a:pt x="1545843" y="939800"/>
                </a:lnTo>
                <a:lnTo>
                  <a:pt x="1556000" y="935037"/>
                </a:lnTo>
                <a:lnTo>
                  <a:pt x="1566792" y="930592"/>
                </a:lnTo>
                <a:lnTo>
                  <a:pt x="1577584" y="925830"/>
                </a:lnTo>
                <a:lnTo>
                  <a:pt x="1588376" y="922020"/>
                </a:lnTo>
                <a:lnTo>
                  <a:pt x="1599168" y="917892"/>
                </a:lnTo>
                <a:lnTo>
                  <a:pt x="1609960" y="914082"/>
                </a:lnTo>
                <a:lnTo>
                  <a:pt x="1620752" y="910590"/>
                </a:lnTo>
                <a:lnTo>
                  <a:pt x="1631544" y="907415"/>
                </a:lnTo>
                <a:lnTo>
                  <a:pt x="1653445" y="901382"/>
                </a:lnTo>
                <a:lnTo>
                  <a:pt x="1675346" y="895985"/>
                </a:lnTo>
                <a:lnTo>
                  <a:pt x="1697248" y="891222"/>
                </a:lnTo>
                <a:lnTo>
                  <a:pt x="1719149" y="887730"/>
                </a:lnTo>
                <a:lnTo>
                  <a:pt x="1741050" y="884555"/>
                </a:lnTo>
                <a:lnTo>
                  <a:pt x="1763269" y="882015"/>
                </a:lnTo>
                <a:lnTo>
                  <a:pt x="1785171" y="880110"/>
                </a:lnTo>
                <a:lnTo>
                  <a:pt x="1807072" y="878840"/>
                </a:lnTo>
                <a:lnTo>
                  <a:pt x="1828973" y="878205"/>
                </a:lnTo>
                <a:lnTo>
                  <a:pt x="1850557" y="877887"/>
                </a:lnTo>
                <a:close/>
                <a:moveTo>
                  <a:pt x="0" y="0"/>
                </a:moveTo>
                <a:lnTo>
                  <a:pt x="16200" y="2222"/>
                </a:lnTo>
                <a:lnTo>
                  <a:pt x="35895" y="5079"/>
                </a:lnTo>
                <a:lnTo>
                  <a:pt x="62578" y="9841"/>
                </a:lnTo>
                <a:lnTo>
                  <a:pt x="95296" y="16190"/>
                </a:lnTo>
                <a:lnTo>
                  <a:pt x="133732" y="24443"/>
                </a:lnTo>
                <a:lnTo>
                  <a:pt x="155332" y="28888"/>
                </a:lnTo>
                <a:lnTo>
                  <a:pt x="177885" y="34284"/>
                </a:lnTo>
                <a:lnTo>
                  <a:pt x="201391" y="39998"/>
                </a:lnTo>
                <a:lnTo>
                  <a:pt x="226168" y="46665"/>
                </a:lnTo>
                <a:lnTo>
                  <a:pt x="251898" y="53331"/>
                </a:lnTo>
                <a:lnTo>
                  <a:pt x="278899" y="60950"/>
                </a:lnTo>
                <a:lnTo>
                  <a:pt x="306217" y="68886"/>
                </a:lnTo>
                <a:lnTo>
                  <a:pt x="334488" y="77457"/>
                </a:lnTo>
                <a:lnTo>
                  <a:pt x="364029" y="86980"/>
                </a:lnTo>
                <a:lnTo>
                  <a:pt x="393571" y="97138"/>
                </a:lnTo>
                <a:lnTo>
                  <a:pt x="424066" y="107932"/>
                </a:lnTo>
                <a:lnTo>
                  <a:pt x="455195" y="119360"/>
                </a:lnTo>
                <a:lnTo>
                  <a:pt x="486325" y="131422"/>
                </a:lnTo>
                <a:lnTo>
                  <a:pt x="518091" y="144120"/>
                </a:lnTo>
                <a:lnTo>
                  <a:pt x="550491" y="157770"/>
                </a:lnTo>
                <a:lnTo>
                  <a:pt x="582892" y="172055"/>
                </a:lnTo>
                <a:lnTo>
                  <a:pt x="614974" y="187610"/>
                </a:lnTo>
                <a:lnTo>
                  <a:pt x="647693" y="203483"/>
                </a:lnTo>
                <a:lnTo>
                  <a:pt x="680411" y="219990"/>
                </a:lnTo>
                <a:lnTo>
                  <a:pt x="696611" y="228878"/>
                </a:lnTo>
                <a:lnTo>
                  <a:pt x="713129" y="238084"/>
                </a:lnTo>
                <a:lnTo>
                  <a:pt x="729329" y="247290"/>
                </a:lnTo>
                <a:lnTo>
                  <a:pt x="745529" y="256178"/>
                </a:lnTo>
                <a:lnTo>
                  <a:pt x="761730" y="266019"/>
                </a:lnTo>
                <a:lnTo>
                  <a:pt x="777930" y="275860"/>
                </a:lnTo>
                <a:lnTo>
                  <a:pt x="794130" y="286018"/>
                </a:lnTo>
                <a:lnTo>
                  <a:pt x="810013" y="296177"/>
                </a:lnTo>
                <a:lnTo>
                  <a:pt x="825895" y="306970"/>
                </a:lnTo>
                <a:lnTo>
                  <a:pt x="841778" y="317763"/>
                </a:lnTo>
                <a:lnTo>
                  <a:pt x="857343" y="328556"/>
                </a:lnTo>
                <a:lnTo>
                  <a:pt x="872908" y="339984"/>
                </a:lnTo>
                <a:lnTo>
                  <a:pt x="888790" y="351412"/>
                </a:lnTo>
                <a:lnTo>
                  <a:pt x="904038" y="363158"/>
                </a:lnTo>
                <a:lnTo>
                  <a:pt x="919285" y="374903"/>
                </a:lnTo>
                <a:lnTo>
                  <a:pt x="934215" y="387283"/>
                </a:lnTo>
                <a:lnTo>
                  <a:pt x="949462" y="399664"/>
                </a:lnTo>
                <a:lnTo>
                  <a:pt x="964074" y="412362"/>
                </a:lnTo>
                <a:lnTo>
                  <a:pt x="978686" y="425377"/>
                </a:lnTo>
                <a:lnTo>
                  <a:pt x="993298" y="438392"/>
                </a:lnTo>
                <a:lnTo>
                  <a:pt x="1007592" y="452042"/>
                </a:lnTo>
                <a:lnTo>
                  <a:pt x="1021887" y="465692"/>
                </a:lnTo>
                <a:lnTo>
                  <a:pt x="1035546" y="479660"/>
                </a:lnTo>
                <a:lnTo>
                  <a:pt x="1049205" y="493945"/>
                </a:lnTo>
                <a:lnTo>
                  <a:pt x="1062546" y="508548"/>
                </a:lnTo>
                <a:lnTo>
                  <a:pt x="1076205" y="523150"/>
                </a:lnTo>
                <a:lnTo>
                  <a:pt x="1089229" y="538387"/>
                </a:lnTo>
                <a:lnTo>
                  <a:pt x="1101935" y="553942"/>
                </a:lnTo>
                <a:lnTo>
                  <a:pt x="1114323" y="569497"/>
                </a:lnTo>
                <a:lnTo>
                  <a:pt x="1126394" y="585369"/>
                </a:lnTo>
                <a:lnTo>
                  <a:pt x="1138465" y="601559"/>
                </a:lnTo>
                <a:lnTo>
                  <a:pt x="1150218" y="618066"/>
                </a:lnTo>
                <a:lnTo>
                  <a:pt x="1161654" y="634891"/>
                </a:lnTo>
                <a:lnTo>
                  <a:pt x="1172771" y="652033"/>
                </a:lnTo>
                <a:lnTo>
                  <a:pt x="1183571" y="669492"/>
                </a:lnTo>
                <a:lnTo>
                  <a:pt x="1194054" y="686952"/>
                </a:lnTo>
                <a:lnTo>
                  <a:pt x="1203901" y="705046"/>
                </a:lnTo>
                <a:lnTo>
                  <a:pt x="1213748" y="723141"/>
                </a:lnTo>
                <a:lnTo>
                  <a:pt x="1223278" y="741870"/>
                </a:lnTo>
                <a:lnTo>
                  <a:pt x="1232490" y="760599"/>
                </a:lnTo>
                <a:lnTo>
                  <a:pt x="1241066" y="779963"/>
                </a:lnTo>
                <a:lnTo>
                  <a:pt x="1249325" y="799327"/>
                </a:lnTo>
                <a:lnTo>
                  <a:pt x="1257267" y="819009"/>
                </a:lnTo>
                <a:lnTo>
                  <a:pt x="1265208" y="839326"/>
                </a:lnTo>
                <a:lnTo>
                  <a:pt x="1272196" y="859642"/>
                </a:lnTo>
                <a:lnTo>
                  <a:pt x="1279185" y="880593"/>
                </a:lnTo>
                <a:lnTo>
                  <a:pt x="1285220" y="901545"/>
                </a:lnTo>
                <a:lnTo>
                  <a:pt x="1291573" y="922814"/>
                </a:lnTo>
                <a:lnTo>
                  <a:pt x="1296973" y="944717"/>
                </a:lnTo>
                <a:lnTo>
                  <a:pt x="1302056" y="966621"/>
                </a:lnTo>
                <a:lnTo>
                  <a:pt x="1306820" y="989160"/>
                </a:lnTo>
                <a:lnTo>
                  <a:pt x="1310632" y="1012016"/>
                </a:lnTo>
                <a:lnTo>
                  <a:pt x="1314762" y="1034872"/>
                </a:lnTo>
                <a:lnTo>
                  <a:pt x="1317938" y="1058363"/>
                </a:lnTo>
                <a:lnTo>
                  <a:pt x="1320479" y="1082171"/>
                </a:lnTo>
                <a:lnTo>
                  <a:pt x="1323021" y="1106297"/>
                </a:lnTo>
                <a:lnTo>
                  <a:pt x="1324927" y="1130423"/>
                </a:lnTo>
                <a:lnTo>
                  <a:pt x="1326197" y="1155184"/>
                </a:lnTo>
                <a:lnTo>
                  <a:pt x="1326833" y="1180262"/>
                </a:lnTo>
                <a:lnTo>
                  <a:pt x="1327150" y="1205657"/>
                </a:lnTo>
                <a:lnTo>
                  <a:pt x="1326833" y="1232005"/>
                </a:lnTo>
                <a:lnTo>
                  <a:pt x="1325880" y="1258036"/>
                </a:lnTo>
                <a:lnTo>
                  <a:pt x="1324609" y="1284384"/>
                </a:lnTo>
                <a:lnTo>
                  <a:pt x="1322385" y="1311367"/>
                </a:lnTo>
                <a:lnTo>
                  <a:pt x="1319844" y="1338667"/>
                </a:lnTo>
                <a:lnTo>
                  <a:pt x="1316668" y="1366285"/>
                </a:lnTo>
                <a:lnTo>
                  <a:pt x="1313491" y="1390411"/>
                </a:lnTo>
                <a:lnTo>
                  <a:pt x="1309362" y="1413902"/>
                </a:lnTo>
                <a:lnTo>
                  <a:pt x="1304915" y="1436440"/>
                </a:lnTo>
                <a:lnTo>
                  <a:pt x="1299832" y="1458344"/>
                </a:lnTo>
                <a:lnTo>
                  <a:pt x="1294114" y="1479613"/>
                </a:lnTo>
                <a:lnTo>
                  <a:pt x="1288079" y="1499294"/>
                </a:lnTo>
                <a:lnTo>
                  <a:pt x="1281408" y="1518976"/>
                </a:lnTo>
                <a:lnTo>
                  <a:pt x="1274102" y="1537705"/>
                </a:lnTo>
                <a:lnTo>
                  <a:pt x="1266796" y="1555482"/>
                </a:lnTo>
                <a:lnTo>
                  <a:pt x="1258537" y="1572942"/>
                </a:lnTo>
                <a:lnTo>
                  <a:pt x="1250278" y="1589449"/>
                </a:lnTo>
                <a:lnTo>
                  <a:pt x="1241702" y="1605004"/>
                </a:lnTo>
                <a:lnTo>
                  <a:pt x="1232490" y="1620558"/>
                </a:lnTo>
                <a:lnTo>
                  <a:pt x="1222960" y="1634844"/>
                </a:lnTo>
                <a:lnTo>
                  <a:pt x="1212795" y="1648811"/>
                </a:lnTo>
                <a:lnTo>
                  <a:pt x="1202631" y="1661826"/>
                </a:lnTo>
                <a:lnTo>
                  <a:pt x="1192148" y="1674524"/>
                </a:lnTo>
                <a:lnTo>
                  <a:pt x="1181983" y="1686587"/>
                </a:lnTo>
                <a:lnTo>
                  <a:pt x="1170865" y="1698015"/>
                </a:lnTo>
                <a:lnTo>
                  <a:pt x="1159748" y="1708808"/>
                </a:lnTo>
                <a:lnTo>
                  <a:pt x="1148630" y="1718967"/>
                </a:lnTo>
                <a:lnTo>
                  <a:pt x="1137194" y="1728807"/>
                </a:lnTo>
                <a:lnTo>
                  <a:pt x="1125441" y="1738013"/>
                </a:lnTo>
                <a:lnTo>
                  <a:pt x="1113688" y="1746584"/>
                </a:lnTo>
                <a:lnTo>
                  <a:pt x="1101935" y="1754838"/>
                </a:lnTo>
                <a:lnTo>
                  <a:pt x="1089864" y="1762457"/>
                </a:lnTo>
                <a:lnTo>
                  <a:pt x="1078111" y="1769758"/>
                </a:lnTo>
                <a:lnTo>
                  <a:pt x="1066040" y="1776424"/>
                </a:lnTo>
                <a:lnTo>
                  <a:pt x="1053969" y="1782773"/>
                </a:lnTo>
                <a:lnTo>
                  <a:pt x="1041899" y="1788804"/>
                </a:lnTo>
                <a:lnTo>
                  <a:pt x="1029828" y="1793884"/>
                </a:lnTo>
                <a:lnTo>
                  <a:pt x="1018075" y="1799280"/>
                </a:lnTo>
                <a:lnTo>
                  <a:pt x="1019981" y="1770393"/>
                </a:lnTo>
                <a:lnTo>
                  <a:pt x="1021569" y="1741505"/>
                </a:lnTo>
                <a:lnTo>
                  <a:pt x="1022840" y="1711665"/>
                </a:lnTo>
                <a:lnTo>
                  <a:pt x="1023793" y="1682143"/>
                </a:lnTo>
                <a:lnTo>
                  <a:pt x="1024110" y="1652303"/>
                </a:lnTo>
                <a:lnTo>
                  <a:pt x="1024110" y="1622781"/>
                </a:lnTo>
                <a:lnTo>
                  <a:pt x="1024110" y="1592941"/>
                </a:lnTo>
                <a:lnTo>
                  <a:pt x="1023475" y="1563418"/>
                </a:lnTo>
                <a:lnTo>
                  <a:pt x="1022204" y="1533578"/>
                </a:lnTo>
                <a:lnTo>
                  <a:pt x="1020934" y="1504056"/>
                </a:lnTo>
                <a:lnTo>
                  <a:pt x="1019028" y="1474534"/>
                </a:lnTo>
                <a:lnTo>
                  <a:pt x="1016487" y="1445011"/>
                </a:lnTo>
                <a:lnTo>
                  <a:pt x="1013945" y="1415489"/>
                </a:lnTo>
                <a:lnTo>
                  <a:pt x="1011086" y="1385966"/>
                </a:lnTo>
                <a:lnTo>
                  <a:pt x="1007592" y="1356444"/>
                </a:lnTo>
                <a:lnTo>
                  <a:pt x="1003463" y="1327239"/>
                </a:lnTo>
                <a:lnTo>
                  <a:pt x="999016" y="1297717"/>
                </a:lnTo>
                <a:lnTo>
                  <a:pt x="994569" y="1268829"/>
                </a:lnTo>
                <a:lnTo>
                  <a:pt x="989168" y="1239307"/>
                </a:lnTo>
                <a:lnTo>
                  <a:pt x="983451" y="1210419"/>
                </a:lnTo>
                <a:lnTo>
                  <a:pt x="977098" y="1181532"/>
                </a:lnTo>
                <a:lnTo>
                  <a:pt x="970427" y="1152644"/>
                </a:lnTo>
                <a:lnTo>
                  <a:pt x="963439" y="1124074"/>
                </a:lnTo>
                <a:lnTo>
                  <a:pt x="955497" y="1095504"/>
                </a:lnTo>
                <a:lnTo>
                  <a:pt x="947556" y="1067251"/>
                </a:lnTo>
                <a:lnTo>
                  <a:pt x="938979" y="1038681"/>
                </a:lnTo>
                <a:lnTo>
                  <a:pt x="929450" y="1010746"/>
                </a:lnTo>
                <a:lnTo>
                  <a:pt x="919920" y="982811"/>
                </a:lnTo>
                <a:lnTo>
                  <a:pt x="909438" y="955193"/>
                </a:lnTo>
                <a:lnTo>
                  <a:pt x="898638" y="927893"/>
                </a:lnTo>
                <a:lnTo>
                  <a:pt x="887520" y="900275"/>
                </a:lnTo>
                <a:lnTo>
                  <a:pt x="875449" y="873292"/>
                </a:lnTo>
                <a:lnTo>
                  <a:pt x="863061" y="846944"/>
                </a:lnTo>
                <a:lnTo>
                  <a:pt x="850355" y="820279"/>
                </a:lnTo>
                <a:lnTo>
                  <a:pt x="836695" y="793931"/>
                </a:lnTo>
                <a:lnTo>
                  <a:pt x="822719" y="768218"/>
                </a:lnTo>
                <a:lnTo>
                  <a:pt x="808107" y="742822"/>
                </a:lnTo>
                <a:lnTo>
                  <a:pt x="792860" y="717744"/>
                </a:lnTo>
                <a:lnTo>
                  <a:pt x="777295" y="693301"/>
                </a:lnTo>
                <a:lnTo>
                  <a:pt x="761094" y="668857"/>
                </a:lnTo>
                <a:lnTo>
                  <a:pt x="743941" y="645049"/>
                </a:lnTo>
                <a:lnTo>
                  <a:pt x="726788" y="621558"/>
                </a:lnTo>
                <a:lnTo>
                  <a:pt x="708682" y="598385"/>
                </a:lnTo>
                <a:lnTo>
                  <a:pt x="690258" y="575846"/>
                </a:lnTo>
                <a:lnTo>
                  <a:pt x="671199" y="553625"/>
                </a:lnTo>
                <a:lnTo>
                  <a:pt x="651822" y="532038"/>
                </a:lnTo>
                <a:lnTo>
                  <a:pt x="631810" y="510770"/>
                </a:lnTo>
                <a:lnTo>
                  <a:pt x="611480" y="490136"/>
                </a:lnTo>
                <a:lnTo>
                  <a:pt x="590515" y="470454"/>
                </a:lnTo>
                <a:lnTo>
                  <a:pt x="568915" y="450772"/>
                </a:lnTo>
                <a:lnTo>
                  <a:pt x="547632" y="431726"/>
                </a:lnTo>
                <a:lnTo>
                  <a:pt x="525397" y="413631"/>
                </a:lnTo>
                <a:lnTo>
                  <a:pt x="502526" y="395537"/>
                </a:lnTo>
                <a:lnTo>
                  <a:pt x="479655" y="378395"/>
                </a:lnTo>
                <a:lnTo>
                  <a:pt x="456148" y="361570"/>
                </a:lnTo>
                <a:lnTo>
                  <a:pt x="432642" y="345381"/>
                </a:lnTo>
                <a:lnTo>
                  <a:pt x="408501" y="330143"/>
                </a:lnTo>
                <a:lnTo>
                  <a:pt x="384359" y="314906"/>
                </a:lnTo>
                <a:lnTo>
                  <a:pt x="406595" y="332683"/>
                </a:lnTo>
                <a:lnTo>
                  <a:pt x="428513" y="351095"/>
                </a:lnTo>
                <a:lnTo>
                  <a:pt x="449795" y="369506"/>
                </a:lnTo>
                <a:lnTo>
                  <a:pt x="471078" y="388871"/>
                </a:lnTo>
                <a:lnTo>
                  <a:pt x="491725" y="408235"/>
                </a:lnTo>
                <a:lnTo>
                  <a:pt x="511737" y="428551"/>
                </a:lnTo>
                <a:lnTo>
                  <a:pt x="531114" y="448868"/>
                </a:lnTo>
                <a:lnTo>
                  <a:pt x="550173" y="470137"/>
                </a:lnTo>
                <a:lnTo>
                  <a:pt x="568280" y="491088"/>
                </a:lnTo>
                <a:lnTo>
                  <a:pt x="586386" y="512992"/>
                </a:lnTo>
                <a:lnTo>
                  <a:pt x="603539" y="535213"/>
                </a:lnTo>
                <a:lnTo>
                  <a:pt x="620692" y="557752"/>
                </a:lnTo>
                <a:lnTo>
                  <a:pt x="636575" y="580608"/>
                </a:lnTo>
                <a:lnTo>
                  <a:pt x="652140" y="603781"/>
                </a:lnTo>
                <a:lnTo>
                  <a:pt x="667387" y="627272"/>
                </a:lnTo>
                <a:lnTo>
                  <a:pt x="681681" y="651398"/>
                </a:lnTo>
                <a:lnTo>
                  <a:pt x="695658" y="675524"/>
                </a:lnTo>
                <a:lnTo>
                  <a:pt x="708682" y="699967"/>
                </a:lnTo>
                <a:lnTo>
                  <a:pt x="721388" y="724728"/>
                </a:lnTo>
                <a:lnTo>
                  <a:pt x="733459" y="749806"/>
                </a:lnTo>
                <a:lnTo>
                  <a:pt x="744894" y="775519"/>
                </a:lnTo>
                <a:lnTo>
                  <a:pt x="755694" y="800915"/>
                </a:lnTo>
                <a:lnTo>
                  <a:pt x="766177" y="826628"/>
                </a:lnTo>
                <a:lnTo>
                  <a:pt x="776024" y="852341"/>
                </a:lnTo>
                <a:lnTo>
                  <a:pt x="785236" y="878371"/>
                </a:lnTo>
                <a:lnTo>
                  <a:pt x="793495" y="905037"/>
                </a:lnTo>
                <a:lnTo>
                  <a:pt x="801754" y="931385"/>
                </a:lnTo>
                <a:lnTo>
                  <a:pt x="809377" y="957733"/>
                </a:lnTo>
                <a:lnTo>
                  <a:pt x="816048" y="984398"/>
                </a:lnTo>
                <a:lnTo>
                  <a:pt x="822719" y="1011381"/>
                </a:lnTo>
                <a:lnTo>
                  <a:pt x="828437" y="1038364"/>
                </a:lnTo>
                <a:lnTo>
                  <a:pt x="834154" y="1065347"/>
                </a:lnTo>
                <a:lnTo>
                  <a:pt x="838919" y="1092647"/>
                </a:lnTo>
                <a:lnTo>
                  <a:pt x="843366" y="1119630"/>
                </a:lnTo>
                <a:lnTo>
                  <a:pt x="847178" y="1146930"/>
                </a:lnTo>
                <a:lnTo>
                  <a:pt x="850672" y="1174548"/>
                </a:lnTo>
                <a:lnTo>
                  <a:pt x="853849" y="1201848"/>
                </a:lnTo>
                <a:lnTo>
                  <a:pt x="856390" y="1229148"/>
                </a:lnTo>
                <a:lnTo>
                  <a:pt x="858613" y="1256766"/>
                </a:lnTo>
                <a:lnTo>
                  <a:pt x="860202" y="1284066"/>
                </a:lnTo>
                <a:lnTo>
                  <a:pt x="861155" y="1311367"/>
                </a:lnTo>
                <a:lnTo>
                  <a:pt x="862108" y="1338984"/>
                </a:lnTo>
                <a:lnTo>
                  <a:pt x="862425" y="1366602"/>
                </a:lnTo>
                <a:lnTo>
                  <a:pt x="862425" y="1393903"/>
                </a:lnTo>
                <a:lnTo>
                  <a:pt x="862108" y="1421520"/>
                </a:lnTo>
                <a:lnTo>
                  <a:pt x="861472" y="1448821"/>
                </a:lnTo>
                <a:lnTo>
                  <a:pt x="860202" y="1476438"/>
                </a:lnTo>
                <a:lnTo>
                  <a:pt x="858613" y="1504056"/>
                </a:lnTo>
                <a:lnTo>
                  <a:pt x="857025" y="1531356"/>
                </a:lnTo>
                <a:lnTo>
                  <a:pt x="854802" y="1558339"/>
                </a:lnTo>
                <a:lnTo>
                  <a:pt x="851943" y="1585957"/>
                </a:lnTo>
                <a:lnTo>
                  <a:pt x="848766" y="1613257"/>
                </a:lnTo>
                <a:lnTo>
                  <a:pt x="845590" y="1640240"/>
                </a:lnTo>
                <a:lnTo>
                  <a:pt x="842096" y="1667540"/>
                </a:lnTo>
                <a:lnTo>
                  <a:pt x="837648" y="1694523"/>
                </a:lnTo>
                <a:lnTo>
                  <a:pt x="833519" y="1721506"/>
                </a:lnTo>
                <a:lnTo>
                  <a:pt x="828754" y="1748489"/>
                </a:lnTo>
                <a:lnTo>
                  <a:pt x="823672" y="1775472"/>
                </a:lnTo>
                <a:lnTo>
                  <a:pt x="818272" y="1801820"/>
                </a:lnTo>
                <a:lnTo>
                  <a:pt x="812554" y="1828485"/>
                </a:lnTo>
                <a:lnTo>
                  <a:pt x="809695" y="1839913"/>
                </a:lnTo>
                <a:lnTo>
                  <a:pt x="795401" y="1839596"/>
                </a:lnTo>
                <a:lnTo>
                  <a:pt x="790318" y="1839278"/>
                </a:lnTo>
                <a:lnTo>
                  <a:pt x="773800" y="1837056"/>
                </a:lnTo>
                <a:lnTo>
                  <a:pt x="757282" y="1834517"/>
                </a:lnTo>
                <a:lnTo>
                  <a:pt x="741082" y="1831342"/>
                </a:lnTo>
                <a:lnTo>
                  <a:pt x="725200" y="1827533"/>
                </a:lnTo>
                <a:lnTo>
                  <a:pt x="708682" y="1823406"/>
                </a:lnTo>
                <a:lnTo>
                  <a:pt x="693117" y="1819279"/>
                </a:lnTo>
                <a:lnTo>
                  <a:pt x="677234" y="1814200"/>
                </a:lnTo>
                <a:lnTo>
                  <a:pt x="661352" y="1808804"/>
                </a:lnTo>
                <a:lnTo>
                  <a:pt x="646104" y="1803090"/>
                </a:lnTo>
                <a:lnTo>
                  <a:pt x="630857" y="1797058"/>
                </a:lnTo>
                <a:lnTo>
                  <a:pt x="615292" y="1790392"/>
                </a:lnTo>
                <a:lnTo>
                  <a:pt x="600680" y="1783725"/>
                </a:lnTo>
                <a:lnTo>
                  <a:pt x="585750" y="1776107"/>
                </a:lnTo>
                <a:lnTo>
                  <a:pt x="571138" y="1768488"/>
                </a:lnTo>
                <a:lnTo>
                  <a:pt x="556526" y="1760552"/>
                </a:lnTo>
                <a:lnTo>
                  <a:pt x="542232" y="1752298"/>
                </a:lnTo>
                <a:lnTo>
                  <a:pt x="528255" y="1743410"/>
                </a:lnTo>
                <a:lnTo>
                  <a:pt x="514279" y="1734204"/>
                </a:lnTo>
                <a:lnTo>
                  <a:pt x="500620" y="1725315"/>
                </a:lnTo>
                <a:lnTo>
                  <a:pt x="486961" y="1715475"/>
                </a:lnTo>
                <a:lnTo>
                  <a:pt x="473937" y="1705316"/>
                </a:lnTo>
                <a:lnTo>
                  <a:pt x="460913" y="1695158"/>
                </a:lnTo>
                <a:lnTo>
                  <a:pt x="448207" y="1684365"/>
                </a:lnTo>
                <a:lnTo>
                  <a:pt x="435501" y="1673572"/>
                </a:lnTo>
                <a:lnTo>
                  <a:pt x="423113" y="1662144"/>
                </a:lnTo>
                <a:lnTo>
                  <a:pt x="411042" y="1650716"/>
                </a:lnTo>
                <a:lnTo>
                  <a:pt x="399289" y="1638970"/>
                </a:lnTo>
                <a:lnTo>
                  <a:pt x="387853" y="1627225"/>
                </a:lnTo>
                <a:lnTo>
                  <a:pt x="376418" y="1614844"/>
                </a:lnTo>
                <a:lnTo>
                  <a:pt x="365618" y="1602464"/>
                </a:lnTo>
                <a:lnTo>
                  <a:pt x="354817" y="1589766"/>
                </a:lnTo>
                <a:lnTo>
                  <a:pt x="344335" y="1576751"/>
                </a:lnTo>
                <a:lnTo>
                  <a:pt x="334170" y="1563736"/>
                </a:lnTo>
                <a:lnTo>
                  <a:pt x="324323" y="1550403"/>
                </a:lnTo>
                <a:lnTo>
                  <a:pt x="314793" y="1536435"/>
                </a:lnTo>
                <a:lnTo>
                  <a:pt x="305581" y="1522785"/>
                </a:lnTo>
                <a:lnTo>
                  <a:pt x="296369" y="1508818"/>
                </a:lnTo>
                <a:lnTo>
                  <a:pt x="287793" y="1494850"/>
                </a:lnTo>
                <a:lnTo>
                  <a:pt x="279534" y="1480565"/>
                </a:lnTo>
                <a:lnTo>
                  <a:pt x="271593" y="1465963"/>
                </a:lnTo>
                <a:lnTo>
                  <a:pt x="263969" y="1451360"/>
                </a:lnTo>
                <a:lnTo>
                  <a:pt x="256663" y="1436758"/>
                </a:lnTo>
                <a:lnTo>
                  <a:pt x="249675" y="1421838"/>
                </a:lnTo>
                <a:lnTo>
                  <a:pt x="243322" y="1406600"/>
                </a:lnTo>
                <a:lnTo>
                  <a:pt x="236969" y="1391363"/>
                </a:lnTo>
                <a:lnTo>
                  <a:pt x="231251" y="1376126"/>
                </a:lnTo>
                <a:lnTo>
                  <a:pt x="225533" y="1360888"/>
                </a:lnTo>
                <a:lnTo>
                  <a:pt x="220451" y="1345016"/>
                </a:lnTo>
                <a:lnTo>
                  <a:pt x="215686" y="1329461"/>
                </a:lnTo>
                <a:lnTo>
                  <a:pt x="211556" y="1313906"/>
                </a:lnTo>
                <a:lnTo>
                  <a:pt x="207745" y="1298034"/>
                </a:lnTo>
                <a:lnTo>
                  <a:pt x="203933" y="1282162"/>
                </a:lnTo>
                <a:lnTo>
                  <a:pt x="200756" y="1266290"/>
                </a:lnTo>
                <a:lnTo>
                  <a:pt x="198215" y="1250417"/>
                </a:lnTo>
                <a:lnTo>
                  <a:pt x="195991" y="1234545"/>
                </a:lnTo>
                <a:lnTo>
                  <a:pt x="193768" y="1218038"/>
                </a:lnTo>
                <a:lnTo>
                  <a:pt x="192497" y="1202166"/>
                </a:lnTo>
                <a:lnTo>
                  <a:pt x="191544" y="1186293"/>
                </a:lnTo>
                <a:lnTo>
                  <a:pt x="190909" y="1169786"/>
                </a:lnTo>
                <a:lnTo>
                  <a:pt x="190591" y="1153914"/>
                </a:lnTo>
                <a:lnTo>
                  <a:pt x="190909" y="1137724"/>
                </a:lnTo>
                <a:lnTo>
                  <a:pt x="191862" y="1121534"/>
                </a:lnTo>
                <a:lnTo>
                  <a:pt x="193133" y="1105345"/>
                </a:lnTo>
                <a:lnTo>
                  <a:pt x="195038" y="1089155"/>
                </a:lnTo>
                <a:lnTo>
                  <a:pt x="198850" y="1056776"/>
                </a:lnTo>
                <a:lnTo>
                  <a:pt x="202344" y="1023444"/>
                </a:lnTo>
                <a:lnTo>
                  <a:pt x="206156" y="989477"/>
                </a:lnTo>
                <a:lnTo>
                  <a:pt x="209333" y="954876"/>
                </a:lnTo>
                <a:lnTo>
                  <a:pt x="212192" y="919957"/>
                </a:lnTo>
                <a:lnTo>
                  <a:pt x="214415" y="884403"/>
                </a:lnTo>
                <a:lnTo>
                  <a:pt x="216639" y="848531"/>
                </a:lnTo>
                <a:lnTo>
                  <a:pt x="218545" y="812343"/>
                </a:lnTo>
                <a:lnTo>
                  <a:pt x="219498" y="775836"/>
                </a:lnTo>
                <a:lnTo>
                  <a:pt x="220133" y="739013"/>
                </a:lnTo>
                <a:lnTo>
                  <a:pt x="220133" y="701872"/>
                </a:lnTo>
                <a:lnTo>
                  <a:pt x="219498" y="664731"/>
                </a:lnTo>
                <a:lnTo>
                  <a:pt x="217909" y="627907"/>
                </a:lnTo>
                <a:lnTo>
                  <a:pt x="215686" y="590766"/>
                </a:lnTo>
                <a:lnTo>
                  <a:pt x="214415" y="572354"/>
                </a:lnTo>
                <a:lnTo>
                  <a:pt x="212827" y="553942"/>
                </a:lnTo>
                <a:lnTo>
                  <a:pt x="211239" y="535530"/>
                </a:lnTo>
                <a:lnTo>
                  <a:pt x="209333" y="517119"/>
                </a:lnTo>
                <a:lnTo>
                  <a:pt x="207109" y="498707"/>
                </a:lnTo>
                <a:lnTo>
                  <a:pt x="204568" y="480612"/>
                </a:lnTo>
                <a:lnTo>
                  <a:pt x="202027" y="462518"/>
                </a:lnTo>
                <a:lnTo>
                  <a:pt x="199168" y="444106"/>
                </a:lnTo>
                <a:lnTo>
                  <a:pt x="195991" y="426329"/>
                </a:lnTo>
                <a:lnTo>
                  <a:pt x="192497" y="408235"/>
                </a:lnTo>
                <a:lnTo>
                  <a:pt x="189003" y="390458"/>
                </a:lnTo>
                <a:lnTo>
                  <a:pt x="185191" y="372681"/>
                </a:lnTo>
                <a:lnTo>
                  <a:pt x="181062" y="355221"/>
                </a:lnTo>
                <a:lnTo>
                  <a:pt x="176615" y="337445"/>
                </a:lnTo>
                <a:lnTo>
                  <a:pt x="172168" y="320302"/>
                </a:lnTo>
                <a:lnTo>
                  <a:pt x="167085" y="302843"/>
                </a:lnTo>
                <a:lnTo>
                  <a:pt x="162003" y="286018"/>
                </a:lnTo>
                <a:lnTo>
                  <a:pt x="156285" y="269194"/>
                </a:lnTo>
                <a:lnTo>
                  <a:pt x="150567" y="252369"/>
                </a:lnTo>
                <a:lnTo>
                  <a:pt x="144214" y="235862"/>
                </a:lnTo>
                <a:lnTo>
                  <a:pt x="137861" y="219355"/>
                </a:lnTo>
                <a:lnTo>
                  <a:pt x="130873" y="203165"/>
                </a:lnTo>
                <a:lnTo>
                  <a:pt x="124202" y="187293"/>
                </a:lnTo>
                <a:lnTo>
                  <a:pt x="116578" y="171103"/>
                </a:lnTo>
                <a:lnTo>
                  <a:pt x="108637" y="155866"/>
                </a:lnTo>
                <a:lnTo>
                  <a:pt x="100696" y="140311"/>
                </a:lnTo>
                <a:lnTo>
                  <a:pt x="92437" y="125074"/>
                </a:lnTo>
                <a:lnTo>
                  <a:pt x="83543" y="110154"/>
                </a:lnTo>
                <a:lnTo>
                  <a:pt x="74331" y="95551"/>
                </a:lnTo>
                <a:lnTo>
                  <a:pt x="65119" y="81266"/>
                </a:lnTo>
                <a:lnTo>
                  <a:pt x="54954" y="66664"/>
                </a:lnTo>
                <a:lnTo>
                  <a:pt x="44789" y="52696"/>
                </a:lnTo>
                <a:lnTo>
                  <a:pt x="34307" y="39046"/>
                </a:lnTo>
                <a:lnTo>
                  <a:pt x="23189" y="25713"/>
                </a:lnTo>
                <a:lnTo>
                  <a:pt x="11753" y="126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50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86" y="760030"/>
            <a:ext cx="3352800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5420" y="960010"/>
            <a:ext cx="3936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Đoàn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thuyền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đánh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cá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(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Huy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Cận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) 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Vẻ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đẹp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lao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động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Yêu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mến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tự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hào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5420" y="4080359"/>
            <a:ext cx="3945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(Kim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Lân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Câu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chuyện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ông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Hai 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Tình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yêu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nước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sâu</a:t>
            </a:r>
            <a:r>
              <a:rPr lang="en-US" sz="2800" dirty="0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sắc</a:t>
            </a:r>
            <a:endParaRPr lang="en-SG" sz="2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2050" name="Picture 2" descr="Jos Nguyá»n Tuáº¥n DÅ©ng: So sÃ¡nh truyá»n ngáº¯n LÃ ng- Kim LÃ¢n vÃ  TÃ¢y Äáº§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386" y="3790582"/>
            <a:ext cx="3352800" cy="23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0" grpId="0"/>
          <p:bldP spid="1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61856" y="1215354"/>
            <a:ext cx="6262252" cy="2759363"/>
            <a:chOff x="2890984" y="2274455"/>
            <a:chExt cx="6262252" cy="2759363"/>
          </a:xfrm>
        </p:grpSpPr>
        <p:sp>
          <p:nvSpPr>
            <p:cNvPr id="3" name="Arrow: Right 2"/>
            <p:cNvSpPr/>
            <p:nvPr/>
          </p:nvSpPr>
          <p:spPr>
            <a:xfrm>
              <a:off x="7509164" y="2274455"/>
              <a:ext cx="1644072" cy="2759363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Arrow: Right 3"/>
            <p:cNvSpPr/>
            <p:nvPr/>
          </p:nvSpPr>
          <p:spPr>
            <a:xfrm flipH="1">
              <a:off x="2890984" y="2274455"/>
              <a:ext cx="1644072" cy="2759363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35055" y="2964873"/>
              <a:ext cx="2974110" cy="137621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TÁC GIẢ</a:t>
              </a:r>
              <a:endPara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3475" y="1440874"/>
            <a:ext cx="1801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 TẠI KHÁCH QUAN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3547" y="1440874"/>
            <a:ext cx="1801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 PHẨM NGHỆ THUẬT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4927" y="3749198"/>
            <a:ext cx="3736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Lăng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kính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chủ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endParaRPr lang="en-US" sz="2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Dấu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ấn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endParaRPr lang="en-US" sz="2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SG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nhìn</a:t>
            </a:r>
            <a:r>
              <a:rPr lang="en-SG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SG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khám</a:t>
            </a:r>
            <a:r>
              <a:rPr lang="en-SG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</a:t>
            </a:r>
            <a:endParaRPr lang="en-SG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SG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</a:t>
            </a:r>
            <a:r>
              <a:rPr lang="en-SG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</a:t>
            </a:r>
            <a:r>
              <a:rPr lang="vi-VN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ởng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endParaRPr lang="en-US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endParaRPr lang="en-US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ctr"/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  <a:endParaRPr lang="en-SG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8"/>
          <p:cNvSpPr/>
          <p:nvPr/>
        </p:nvSpPr>
        <p:spPr>
          <a:xfrm>
            <a:off x="586761" y="1272750"/>
            <a:ext cx="2044719" cy="4312499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600">
              <a:solidFill>
                <a:srgbClr val="FD6B6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组合 85"/>
          <p:cNvGrpSpPr/>
          <p:nvPr/>
        </p:nvGrpSpPr>
        <p:grpSpPr>
          <a:xfrm>
            <a:off x="992422" y="1525408"/>
            <a:ext cx="1288155" cy="1288153"/>
            <a:chOff x="1587466" y="1853403"/>
            <a:chExt cx="1510486" cy="1510484"/>
          </a:xfrm>
        </p:grpSpPr>
        <p:sp>
          <p:nvSpPr>
            <p:cNvPr id="4" name="椭圆 86"/>
            <p:cNvSpPr/>
            <p:nvPr/>
          </p:nvSpPr>
          <p:spPr>
            <a:xfrm>
              <a:off x="1587466" y="1853403"/>
              <a:ext cx="1510486" cy="1510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4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椭圆 87"/>
            <p:cNvSpPr/>
            <p:nvPr/>
          </p:nvSpPr>
          <p:spPr>
            <a:xfrm>
              <a:off x="1730714" y="1988680"/>
              <a:ext cx="1223990" cy="1223990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" name="矩形 90"/>
          <p:cNvSpPr/>
          <p:nvPr/>
        </p:nvSpPr>
        <p:spPr>
          <a:xfrm>
            <a:off x="579085" y="2962566"/>
            <a:ext cx="20523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rung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thức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tiếp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altLang="en-US" sz="2800" b="1" dirty="0">
                <a:solidFill>
                  <a:srgbClr val="7030A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zh-CN" altLang="en-US" sz="2800" dirty="0">
              <a:solidFill>
                <a:srgbClr val="7030A0"/>
              </a:solidFill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sp>
        <p:nvSpPr>
          <p:cNvPr id="7" name="KSO_Shape"/>
          <p:cNvSpPr/>
          <p:nvPr/>
        </p:nvSpPr>
        <p:spPr bwMode="auto">
          <a:xfrm rot="20635074">
            <a:off x="669465" y="1527597"/>
            <a:ext cx="1281713" cy="1042423"/>
          </a:xfrm>
          <a:custGeom>
            <a:avLst/>
            <a:gdLst>
              <a:gd name="T0" fmla="*/ 219776300 w 6848"/>
              <a:gd name="T1" fmla="*/ 290699660 h 6190"/>
              <a:gd name="T2" fmla="*/ 281375566 w 6848"/>
              <a:gd name="T3" fmla="*/ 375899249 h 6190"/>
              <a:gd name="T4" fmla="*/ 268451999 w 6848"/>
              <a:gd name="T5" fmla="*/ 446022914 h 6190"/>
              <a:gd name="T6" fmla="*/ 183172649 w 6848"/>
              <a:gd name="T7" fmla="*/ 456614898 h 6190"/>
              <a:gd name="T8" fmla="*/ 103774652 w 6848"/>
              <a:gd name="T9" fmla="*/ 422364979 h 6190"/>
              <a:gd name="T10" fmla="*/ 54170099 w 6848"/>
              <a:gd name="T11" fmla="*/ 352164029 h 6190"/>
              <a:gd name="T12" fmla="*/ 26233808 w 6848"/>
              <a:gd name="T13" fmla="*/ 237353032 h 6190"/>
              <a:gd name="T14" fmla="*/ 46508928 w 6848"/>
              <a:gd name="T15" fmla="*/ 233951365 h 6190"/>
              <a:gd name="T16" fmla="*/ 68022242 w 6848"/>
              <a:gd name="T17" fmla="*/ 305621292 h 6190"/>
              <a:gd name="T18" fmla="*/ 83731538 w 6848"/>
              <a:gd name="T19" fmla="*/ 335232422 h 6190"/>
              <a:gd name="T20" fmla="*/ 141384215 w 6848"/>
              <a:gd name="T21" fmla="*/ 353401151 h 6190"/>
              <a:gd name="T22" fmla="*/ 129621508 w 6848"/>
              <a:gd name="T23" fmla="*/ 364147706 h 6190"/>
              <a:gd name="T24" fmla="*/ 109501336 w 6848"/>
              <a:gd name="T25" fmla="*/ 389120048 h 6190"/>
              <a:gd name="T26" fmla="*/ 189440956 w 6848"/>
              <a:gd name="T27" fmla="*/ 393913407 h 6190"/>
              <a:gd name="T28" fmla="*/ 172106513 w 6848"/>
              <a:gd name="T29" fmla="*/ 405742513 h 6190"/>
              <a:gd name="T30" fmla="*/ 212037794 w 6848"/>
              <a:gd name="T31" fmla="*/ 420509297 h 6190"/>
              <a:gd name="T32" fmla="*/ 236801125 w 6848"/>
              <a:gd name="T33" fmla="*/ 421127858 h 6190"/>
              <a:gd name="T34" fmla="*/ 244926584 w 6848"/>
              <a:gd name="T35" fmla="*/ 410922578 h 6190"/>
              <a:gd name="T36" fmla="*/ 237884650 w 6848"/>
              <a:gd name="T37" fmla="*/ 409994598 h 6190"/>
              <a:gd name="T38" fmla="*/ 219621630 w 6848"/>
              <a:gd name="T39" fmla="*/ 366621671 h 6190"/>
              <a:gd name="T40" fmla="*/ 209483792 w 6848"/>
              <a:gd name="T41" fmla="*/ 392753849 h 6190"/>
              <a:gd name="T42" fmla="*/ 188976668 w 6848"/>
              <a:gd name="T43" fmla="*/ 347216099 h 6190"/>
              <a:gd name="T44" fmla="*/ 181005878 w 6848"/>
              <a:gd name="T45" fmla="*/ 373116143 h 6190"/>
              <a:gd name="T46" fmla="*/ 158950941 w 6848"/>
              <a:gd name="T47" fmla="*/ 311265068 h 6190"/>
              <a:gd name="T48" fmla="*/ 147265569 w 6848"/>
              <a:gd name="T49" fmla="*/ 344278144 h 6190"/>
              <a:gd name="T50" fmla="*/ 135115908 w 6848"/>
              <a:gd name="T51" fmla="*/ 277710995 h 6190"/>
              <a:gd name="T52" fmla="*/ 110120294 w 6848"/>
              <a:gd name="T53" fmla="*/ 303379183 h 6190"/>
              <a:gd name="T54" fmla="*/ 100679306 w 6848"/>
              <a:gd name="T55" fmla="*/ 302837907 h 6190"/>
              <a:gd name="T56" fmla="*/ 270851053 w 6848"/>
              <a:gd name="T57" fmla="*/ 233951365 h 6190"/>
              <a:gd name="T58" fmla="*/ 309466527 w 6848"/>
              <a:gd name="T59" fmla="*/ 158802484 h 6190"/>
              <a:gd name="T60" fmla="*/ 450696072 w 6848"/>
              <a:gd name="T61" fmla="*/ 63320052 h 6190"/>
              <a:gd name="T62" fmla="*/ 529242827 w 6848"/>
              <a:gd name="T63" fmla="*/ 0 h 6190"/>
              <a:gd name="T64" fmla="*/ 495502518 w 6848"/>
              <a:gd name="T65" fmla="*/ 105224000 h 6190"/>
              <a:gd name="T66" fmla="*/ 493181077 w 6848"/>
              <a:gd name="T67" fmla="*/ 234492640 h 6190"/>
              <a:gd name="T68" fmla="*/ 448065013 w 6848"/>
              <a:gd name="T69" fmla="*/ 307476696 h 6190"/>
              <a:gd name="T70" fmla="*/ 319217412 w 6848"/>
              <a:gd name="T71" fmla="*/ 372497582 h 6190"/>
              <a:gd name="T72" fmla="*/ 288108161 w 6848"/>
              <a:gd name="T73" fmla="*/ 460944546 h 6190"/>
              <a:gd name="T74" fmla="*/ 293602561 w 6848"/>
              <a:gd name="T75" fmla="*/ 421050572 h 6190"/>
              <a:gd name="T76" fmla="*/ 315347880 w 6848"/>
              <a:gd name="T77" fmla="*/ 370023617 h 6190"/>
              <a:gd name="T78" fmla="*/ 274023735 w 6848"/>
              <a:gd name="T79" fmla="*/ 305853148 h 6190"/>
              <a:gd name="T80" fmla="*/ 318598175 w 6848"/>
              <a:gd name="T81" fmla="*/ 295261163 h 6190"/>
              <a:gd name="T82" fmla="*/ 327961829 w 6848"/>
              <a:gd name="T83" fmla="*/ 323016889 h 6190"/>
              <a:gd name="T84" fmla="*/ 334385084 w 6848"/>
              <a:gd name="T85" fmla="*/ 332603608 h 6190"/>
              <a:gd name="T86" fmla="*/ 394359202 w 6848"/>
              <a:gd name="T87" fmla="*/ 306780850 h 6190"/>
              <a:gd name="T88" fmla="*/ 353886297 w 6848"/>
              <a:gd name="T89" fmla="*/ 292864484 h 6190"/>
              <a:gd name="T90" fmla="*/ 428950753 w 6848"/>
              <a:gd name="T91" fmla="*/ 270211537 h 6190"/>
              <a:gd name="T92" fmla="*/ 372149317 w 6848"/>
              <a:gd name="T93" fmla="*/ 254594058 h 6190"/>
              <a:gd name="T94" fmla="*/ 452553502 w 6848"/>
              <a:gd name="T95" fmla="*/ 226838611 h 6190"/>
              <a:gd name="T96" fmla="*/ 393507961 w 6848"/>
              <a:gd name="T97" fmla="*/ 218024745 h 6190"/>
              <a:gd name="T98" fmla="*/ 414866327 w 6848"/>
              <a:gd name="T99" fmla="*/ 204185664 h 6190"/>
              <a:gd name="T100" fmla="*/ 435605735 w 6848"/>
              <a:gd name="T101" fmla="*/ 170322171 h 6190"/>
              <a:gd name="T102" fmla="*/ 416104521 w 6848"/>
              <a:gd name="T103" fmla="*/ 163054569 h 6190"/>
              <a:gd name="T104" fmla="*/ 460756297 w 6848"/>
              <a:gd name="T105" fmla="*/ 129114069 h 6190"/>
              <a:gd name="T106" fmla="*/ 435528400 w 6848"/>
              <a:gd name="T107" fmla="*/ 126871960 h 6190"/>
              <a:gd name="T108" fmla="*/ 420206057 w 6848"/>
              <a:gd name="T109" fmla="*/ 129423210 h 6190"/>
              <a:gd name="T110" fmla="*/ 386311078 w 6848"/>
              <a:gd name="T111" fmla="*/ 122619598 h 6190"/>
              <a:gd name="T112" fmla="*/ 381203352 w 6848"/>
              <a:gd name="T113" fmla="*/ 198541609 h 6190"/>
              <a:gd name="T114" fmla="*/ 358219839 w 6848"/>
              <a:gd name="T115" fmla="*/ 160116613 h 6190"/>
              <a:gd name="T116" fmla="*/ 360773562 w 6848"/>
              <a:gd name="T117" fmla="*/ 231400114 h 6190"/>
              <a:gd name="T118" fmla="*/ 339879485 w 6848"/>
              <a:gd name="T119" fmla="*/ 204494805 h 6190"/>
              <a:gd name="T120" fmla="*/ 334075466 w 6848"/>
              <a:gd name="T121" fmla="*/ 260701825 h 619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848" h="6190">
                <a:moveTo>
                  <a:pt x="1418" y="3266"/>
                </a:moveTo>
                <a:lnTo>
                  <a:pt x="1418" y="3266"/>
                </a:lnTo>
                <a:lnTo>
                  <a:pt x="1497" y="3270"/>
                </a:lnTo>
                <a:lnTo>
                  <a:pt x="1574" y="3276"/>
                </a:lnTo>
                <a:lnTo>
                  <a:pt x="1649" y="3284"/>
                </a:lnTo>
                <a:lnTo>
                  <a:pt x="1724" y="3293"/>
                </a:lnTo>
                <a:lnTo>
                  <a:pt x="1797" y="3306"/>
                </a:lnTo>
                <a:lnTo>
                  <a:pt x="1868" y="3319"/>
                </a:lnTo>
                <a:lnTo>
                  <a:pt x="1939" y="3335"/>
                </a:lnTo>
                <a:lnTo>
                  <a:pt x="2009" y="3352"/>
                </a:lnTo>
                <a:lnTo>
                  <a:pt x="2077" y="3372"/>
                </a:lnTo>
                <a:lnTo>
                  <a:pt x="2143" y="3392"/>
                </a:lnTo>
                <a:lnTo>
                  <a:pt x="2209" y="3416"/>
                </a:lnTo>
                <a:lnTo>
                  <a:pt x="2273" y="3439"/>
                </a:lnTo>
                <a:lnTo>
                  <a:pt x="2335" y="3466"/>
                </a:lnTo>
                <a:lnTo>
                  <a:pt x="2396" y="3493"/>
                </a:lnTo>
                <a:lnTo>
                  <a:pt x="2458" y="3522"/>
                </a:lnTo>
                <a:lnTo>
                  <a:pt x="2516" y="3551"/>
                </a:lnTo>
                <a:lnTo>
                  <a:pt x="2574" y="3583"/>
                </a:lnTo>
                <a:lnTo>
                  <a:pt x="2629" y="3616"/>
                </a:lnTo>
                <a:lnTo>
                  <a:pt x="2684" y="3650"/>
                </a:lnTo>
                <a:lnTo>
                  <a:pt x="2738" y="3686"/>
                </a:lnTo>
                <a:lnTo>
                  <a:pt x="2789" y="3722"/>
                </a:lnTo>
                <a:lnTo>
                  <a:pt x="2840" y="3760"/>
                </a:lnTo>
                <a:lnTo>
                  <a:pt x="2889" y="3798"/>
                </a:lnTo>
                <a:lnTo>
                  <a:pt x="2937" y="3838"/>
                </a:lnTo>
                <a:lnTo>
                  <a:pt x="2983" y="3879"/>
                </a:lnTo>
                <a:lnTo>
                  <a:pt x="3029" y="3920"/>
                </a:lnTo>
                <a:lnTo>
                  <a:pt x="3073" y="3963"/>
                </a:lnTo>
                <a:lnTo>
                  <a:pt x="3115" y="4006"/>
                </a:lnTo>
                <a:lnTo>
                  <a:pt x="3156" y="4050"/>
                </a:lnTo>
                <a:lnTo>
                  <a:pt x="3196" y="4095"/>
                </a:lnTo>
                <a:lnTo>
                  <a:pt x="3234" y="4140"/>
                </a:lnTo>
                <a:lnTo>
                  <a:pt x="3271" y="4186"/>
                </a:lnTo>
                <a:lnTo>
                  <a:pt x="3306" y="4232"/>
                </a:lnTo>
                <a:lnTo>
                  <a:pt x="3340" y="4280"/>
                </a:lnTo>
                <a:lnTo>
                  <a:pt x="3372" y="4327"/>
                </a:lnTo>
                <a:lnTo>
                  <a:pt x="3404" y="4375"/>
                </a:lnTo>
                <a:lnTo>
                  <a:pt x="3433" y="4423"/>
                </a:lnTo>
                <a:lnTo>
                  <a:pt x="3461" y="4472"/>
                </a:lnTo>
                <a:lnTo>
                  <a:pt x="3488" y="4519"/>
                </a:lnTo>
                <a:lnTo>
                  <a:pt x="3514" y="4568"/>
                </a:lnTo>
                <a:lnTo>
                  <a:pt x="3538" y="4617"/>
                </a:lnTo>
                <a:lnTo>
                  <a:pt x="3560" y="4666"/>
                </a:lnTo>
                <a:lnTo>
                  <a:pt x="3582" y="4715"/>
                </a:lnTo>
                <a:lnTo>
                  <a:pt x="3602" y="4764"/>
                </a:lnTo>
                <a:lnTo>
                  <a:pt x="3620" y="4813"/>
                </a:lnTo>
                <a:lnTo>
                  <a:pt x="3636" y="4862"/>
                </a:lnTo>
                <a:lnTo>
                  <a:pt x="3652" y="4911"/>
                </a:lnTo>
                <a:lnTo>
                  <a:pt x="3665" y="4959"/>
                </a:lnTo>
                <a:lnTo>
                  <a:pt x="3678" y="5007"/>
                </a:lnTo>
                <a:lnTo>
                  <a:pt x="3689" y="5055"/>
                </a:lnTo>
                <a:lnTo>
                  <a:pt x="3698" y="5102"/>
                </a:lnTo>
                <a:lnTo>
                  <a:pt x="3706" y="5149"/>
                </a:lnTo>
                <a:lnTo>
                  <a:pt x="3713" y="5195"/>
                </a:lnTo>
                <a:lnTo>
                  <a:pt x="3718" y="5241"/>
                </a:lnTo>
                <a:lnTo>
                  <a:pt x="3722" y="5286"/>
                </a:lnTo>
                <a:lnTo>
                  <a:pt x="3723" y="5331"/>
                </a:lnTo>
                <a:lnTo>
                  <a:pt x="3723" y="5375"/>
                </a:lnTo>
                <a:lnTo>
                  <a:pt x="3723" y="5418"/>
                </a:lnTo>
                <a:lnTo>
                  <a:pt x="3719" y="5461"/>
                </a:lnTo>
                <a:lnTo>
                  <a:pt x="3716" y="5502"/>
                </a:lnTo>
                <a:lnTo>
                  <a:pt x="3711" y="5543"/>
                </a:lnTo>
                <a:lnTo>
                  <a:pt x="3703" y="5582"/>
                </a:lnTo>
                <a:lnTo>
                  <a:pt x="3695" y="5621"/>
                </a:lnTo>
                <a:lnTo>
                  <a:pt x="3684" y="5659"/>
                </a:lnTo>
                <a:lnTo>
                  <a:pt x="3642" y="5683"/>
                </a:lnTo>
                <a:lnTo>
                  <a:pt x="3599" y="5706"/>
                </a:lnTo>
                <a:lnTo>
                  <a:pt x="3557" y="5728"/>
                </a:lnTo>
                <a:lnTo>
                  <a:pt x="3513" y="5749"/>
                </a:lnTo>
                <a:lnTo>
                  <a:pt x="3469" y="5769"/>
                </a:lnTo>
                <a:lnTo>
                  <a:pt x="3425" y="5788"/>
                </a:lnTo>
                <a:lnTo>
                  <a:pt x="3381" y="5805"/>
                </a:lnTo>
                <a:lnTo>
                  <a:pt x="3335" y="5821"/>
                </a:lnTo>
                <a:lnTo>
                  <a:pt x="3291" y="5836"/>
                </a:lnTo>
                <a:lnTo>
                  <a:pt x="3246" y="5851"/>
                </a:lnTo>
                <a:lnTo>
                  <a:pt x="3201" y="5863"/>
                </a:lnTo>
                <a:lnTo>
                  <a:pt x="3154" y="5875"/>
                </a:lnTo>
                <a:lnTo>
                  <a:pt x="3109" y="5885"/>
                </a:lnTo>
                <a:lnTo>
                  <a:pt x="3063" y="5895"/>
                </a:lnTo>
                <a:lnTo>
                  <a:pt x="3018" y="5903"/>
                </a:lnTo>
                <a:lnTo>
                  <a:pt x="2971" y="5910"/>
                </a:lnTo>
                <a:lnTo>
                  <a:pt x="2925" y="5917"/>
                </a:lnTo>
                <a:lnTo>
                  <a:pt x="2878" y="5921"/>
                </a:lnTo>
                <a:lnTo>
                  <a:pt x="2832" y="5925"/>
                </a:lnTo>
                <a:lnTo>
                  <a:pt x="2785" y="5928"/>
                </a:lnTo>
                <a:lnTo>
                  <a:pt x="2739" y="5930"/>
                </a:lnTo>
                <a:lnTo>
                  <a:pt x="2692" y="5930"/>
                </a:lnTo>
                <a:lnTo>
                  <a:pt x="2645" y="5930"/>
                </a:lnTo>
                <a:lnTo>
                  <a:pt x="2598" y="5929"/>
                </a:lnTo>
                <a:lnTo>
                  <a:pt x="2552" y="5925"/>
                </a:lnTo>
                <a:lnTo>
                  <a:pt x="2505" y="5923"/>
                </a:lnTo>
                <a:lnTo>
                  <a:pt x="2459" y="5918"/>
                </a:lnTo>
                <a:lnTo>
                  <a:pt x="2412" y="5912"/>
                </a:lnTo>
                <a:lnTo>
                  <a:pt x="2367" y="5906"/>
                </a:lnTo>
                <a:lnTo>
                  <a:pt x="2321" y="5898"/>
                </a:lnTo>
                <a:lnTo>
                  <a:pt x="2274" y="5890"/>
                </a:lnTo>
                <a:lnTo>
                  <a:pt x="2229" y="5880"/>
                </a:lnTo>
                <a:lnTo>
                  <a:pt x="2184" y="5869"/>
                </a:lnTo>
                <a:lnTo>
                  <a:pt x="2139" y="5858"/>
                </a:lnTo>
                <a:lnTo>
                  <a:pt x="2093" y="5844"/>
                </a:lnTo>
                <a:lnTo>
                  <a:pt x="2048" y="5831"/>
                </a:lnTo>
                <a:lnTo>
                  <a:pt x="2004" y="5818"/>
                </a:lnTo>
                <a:lnTo>
                  <a:pt x="1959" y="5802"/>
                </a:lnTo>
                <a:lnTo>
                  <a:pt x="1915" y="5786"/>
                </a:lnTo>
                <a:lnTo>
                  <a:pt x="1872" y="5769"/>
                </a:lnTo>
                <a:lnTo>
                  <a:pt x="1828" y="5750"/>
                </a:lnTo>
                <a:lnTo>
                  <a:pt x="1785" y="5731"/>
                </a:lnTo>
                <a:lnTo>
                  <a:pt x="1742" y="5711"/>
                </a:lnTo>
                <a:lnTo>
                  <a:pt x="1701" y="5690"/>
                </a:lnTo>
                <a:lnTo>
                  <a:pt x="1658" y="5668"/>
                </a:lnTo>
                <a:lnTo>
                  <a:pt x="1618" y="5645"/>
                </a:lnTo>
                <a:lnTo>
                  <a:pt x="1576" y="5622"/>
                </a:lnTo>
                <a:lnTo>
                  <a:pt x="1536" y="5598"/>
                </a:lnTo>
                <a:lnTo>
                  <a:pt x="1495" y="5572"/>
                </a:lnTo>
                <a:lnTo>
                  <a:pt x="1456" y="5546"/>
                </a:lnTo>
                <a:lnTo>
                  <a:pt x="1417" y="5519"/>
                </a:lnTo>
                <a:lnTo>
                  <a:pt x="1379" y="5491"/>
                </a:lnTo>
                <a:lnTo>
                  <a:pt x="1341" y="5463"/>
                </a:lnTo>
                <a:lnTo>
                  <a:pt x="1305" y="5434"/>
                </a:lnTo>
                <a:lnTo>
                  <a:pt x="1268" y="5403"/>
                </a:lnTo>
                <a:lnTo>
                  <a:pt x="1231" y="5373"/>
                </a:lnTo>
                <a:lnTo>
                  <a:pt x="1196" y="5341"/>
                </a:lnTo>
                <a:lnTo>
                  <a:pt x="1162" y="5308"/>
                </a:lnTo>
                <a:lnTo>
                  <a:pt x="1127" y="5274"/>
                </a:lnTo>
                <a:lnTo>
                  <a:pt x="1094" y="5239"/>
                </a:lnTo>
                <a:lnTo>
                  <a:pt x="1061" y="5205"/>
                </a:lnTo>
                <a:lnTo>
                  <a:pt x="1030" y="5170"/>
                </a:lnTo>
                <a:lnTo>
                  <a:pt x="999" y="5133"/>
                </a:lnTo>
                <a:lnTo>
                  <a:pt x="969" y="5095"/>
                </a:lnTo>
                <a:lnTo>
                  <a:pt x="936" y="5051"/>
                </a:lnTo>
                <a:lnTo>
                  <a:pt x="904" y="5007"/>
                </a:lnTo>
                <a:lnTo>
                  <a:pt x="874" y="4963"/>
                </a:lnTo>
                <a:lnTo>
                  <a:pt x="849" y="4919"/>
                </a:lnTo>
                <a:lnTo>
                  <a:pt x="823" y="4874"/>
                </a:lnTo>
                <a:lnTo>
                  <a:pt x="801" y="4829"/>
                </a:lnTo>
                <a:lnTo>
                  <a:pt x="780" y="4783"/>
                </a:lnTo>
                <a:lnTo>
                  <a:pt x="761" y="4738"/>
                </a:lnTo>
                <a:lnTo>
                  <a:pt x="744" y="4693"/>
                </a:lnTo>
                <a:lnTo>
                  <a:pt x="728" y="4646"/>
                </a:lnTo>
                <a:lnTo>
                  <a:pt x="713" y="4601"/>
                </a:lnTo>
                <a:lnTo>
                  <a:pt x="700" y="4555"/>
                </a:lnTo>
                <a:lnTo>
                  <a:pt x="687" y="4508"/>
                </a:lnTo>
                <a:lnTo>
                  <a:pt x="676" y="4462"/>
                </a:lnTo>
                <a:lnTo>
                  <a:pt x="667" y="4414"/>
                </a:lnTo>
                <a:lnTo>
                  <a:pt x="658" y="4368"/>
                </a:lnTo>
                <a:lnTo>
                  <a:pt x="641" y="4272"/>
                </a:lnTo>
                <a:lnTo>
                  <a:pt x="627" y="4176"/>
                </a:lnTo>
                <a:lnTo>
                  <a:pt x="615" y="4079"/>
                </a:lnTo>
                <a:lnTo>
                  <a:pt x="603" y="3982"/>
                </a:lnTo>
                <a:lnTo>
                  <a:pt x="590" y="3881"/>
                </a:lnTo>
                <a:lnTo>
                  <a:pt x="576" y="3781"/>
                </a:lnTo>
                <a:lnTo>
                  <a:pt x="560" y="3680"/>
                </a:lnTo>
                <a:lnTo>
                  <a:pt x="550" y="3629"/>
                </a:lnTo>
                <a:lnTo>
                  <a:pt x="541" y="3578"/>
                </a:lnTo>
                <a:lnTo>
                  <a:pt x="530" y="3526"/>
                </a:lnTo>
                <a:lnTo>
                  <a:pt x="514" y="3469"/>
                </a:lnTo>
                <a:lnTo>
                  <a:pt x="495" y="3411"/>
                </a:lnTo>
                <a:lnTo>
                  <a:pt x="473" y="3350"/>
                </a:lnTo>
                <a:lnTo>
                  <a:pt x="449" y="3287"/>
                </a:lnTo>
                <a:lnTo>
                  <a:pt x="421" y="3224"/>
                </a:lnTo>
                <a:lnTo>
                  <a:pt x="390" y="3161"/>
                </a:lnTo>
                <a:lnTo>
                  <a:pt x="373" y="3131"/>
                </a:lnTo>
                <a:lnTo>
                  <a:pt x="356" y="3100"/>
                </a:lnTo>
                <a:lnTo>
                  <a:pt x="339" y="3070"/>
                </a:lnTo>
                <a:lnTo>
                  <a:pt x="321" y="3040"/>
                </a:lnTo>
                <a:lnTo>
                  <a:pt x="301" y="3012"/>
                </a:lnTo>
                <a:lnTo>
                  <a:pt x="281" y="2984"/>
                </a:lnTo>
                <a:lnTo>
                  <a:pt x="261" y="2956"/>
                </a:lnTo>
                <a:lnTo>
                  <a:pt x="240" y="2930"/>
                </a:lnTo>
                <a:lnTo>
                  <a:pt x="218" y="2906"/>
                </a:lnTo>
                <a:lnTo>
                  <a:pt x="196" y="2881"/>
                </a:lnTo>
                <a:lnTo>
                  <a:pt x="174" y="2859"/>
                </a:lnTo>
                <a:lnTo>
                  <a:pt x="151" y="2837"/>
                </a:lnTo>
                <a:lnTo>
                  <a:pt x="126" y="2818"/>
                </a:lnTo>
                <a:lnTo>
                  <a:pt x="103" y="2799"/>
                </a:lnTo>
                <a:lnTo>
                  <a:pt x="77" y="2784"/>
                </a:lnTo>
                <a:lnTo>
                  <a:pt x="53" y="2769"/>
                </a:lnTo>
                <a:lnTo>
                  <a:pt x="26" y="2755"/>
                </a:lnTo>
                <a:lnTo>
                  <a:pt x="0" y="2746"/>
                </a:lnTo>
                <a:lnTo>
                  <a:pt x="46" y="2763"/>
                </a:lnTo>
                <a:lnTo>
                  <a:pt x="91" y="2781"/>
                </a:lnTo>
                <a:lnTo>
                  <a:pt x="135" y="2799"/>
                </a:lnTo>
                <a:lnTo>
                  <a:pt x="179" y="2819"/>
                </a:lnTo>
                <a:lnTo>
                  <a:pt x="266" y="2858"/>
                </a:lnTo>
                <a:lnTo>
                  <a:pt x="350" y="2900"/>
                </a:lnTo>
                <a:lnTo>
                  <a:pt x="517" y="2984"/>
                </a:lnTo>
                <a:lnTo>
                  <a:pt x="601" y="3026"/>
                </a:lnTo>
                <a:lnTo>
                  <a:pt x="685" y="3067"/>
                </a:lnTo>
                <a:lnTo>
                  <a:pt x="769" y="3105"/>
                </a:lnTo>
                <a:lnTo>
                  <a:pt x="812" y="3123"/>
                </a:lnTo>
                <a:lnTo>
                  <a:pt x="855" y="3142"/>
                </a:lnTo>
                <a:lnTo>
                  <a:pt x="898" y="3158"/>
                </a:lnTo>
                <a:lnTo>
                  <a:pt x="942" y="3173"/>
                </a:lnTo>
                <a:lnTo>
                  <a:pt x="986" y="3189"/>
                </a:lnTo>
                <a:lnTo>
                  <a:pt x="1031" y="3203"/>
                </a:lnTo>
                <a:lnTo>
                  <a:pt x="1076" y="3216"/>
                </a:lnTo>
                <a:lnTo>
                  <a:pt x="1123" y="3227"/>
                </a:lnTo>
                <a:lnTo>
                  <a:pt x="1170" y="3237"/>
                </a:lnTo>
                <a:lnTo>
                  <a:pt x="1218" y="3247"/>
                </a:lnTo>
                <a:lnTo>
                  <a:pt x="1267" y="3254"/>
                </a:lnTo>
                <a:lnTo>
                  <a:pt x="1316" y="3260"/>
                </a:lnTo>
                <a:lnTo>
                  <a:pt x="1367" y="3264"/>
                </a:lnTo>
                <a:lnTo>
                  <a:pt x="1418" y="3266"/>
                </a:lnTo>
                <a:close/>
                <a:moveTo>
                  <a:pt x="1366" y="4052"/>
                </a:moveTo>
                <a:lnTo>
                  <a:pt x="1366" y="4052"/>
                </a:lnTo>
                <a:lnTo>
                  <a:pt x="1228" y="4019"/>
                </a:lnTo>
                <a:lnTo>
                  <a:pt x="1158" y="4004"/>
                </a:lnTo>
                <a:lnTo>
                  <a:pt x="1088" y="3989"/>
                </a:lnTo>
                <a:lnTo>
                  <a:pt x="1019" y="3975"/>
                </a:lnTo>
                <a:lnTo>
                  <a:pt x="949" y="3963"/>
                </a:lnTo>
                <a:lnTo>
                  <a:pt x="879" y="3953"/>
                </a:lnTo>
                <a:lnTo>
                  <a:pt x="810" y="3944"/>
                </a:lnTo>
                <a:lnTo>
                  <a:pt x="877" y="3955"/>
                </a:lnTo>
                <a:lnTo>
                  <a:pt x="942" y="3968"/>
                </a:lnTo>
                <a:lnTo>
                  <a:pt x="1004" y="3983"/>
                </a:lnTo>
                <a:lnTo>
                  <a:pt x="1064" y="3999"/>
                </a:lnTo>
                <a:lnTo>
                  <a:pt x="1121" y="4017"/>
                </a:lnTo>
                <a:lnTo>
                  <a:pt x="1178" y="4038"/>
                </a:lnTo>
                <a:lnTo>
                  <a:pt x="1230" y="4061"/>
                </a:lnTo>
                <a:lnTo>
                  <a:pt x="1283" y="4085"/>
                </a:lnTo>
                <a:lnTo>
                  <a:pt x="1333" y="4114"/>
                </a:lnTo>
                <a:lnTo>
                  <a:pt x="1383" y="4143"/>
                </a:lnTo>
                <a:lnTo>
                  <a:pt x="1431" y="4176"/>
                </a:lnTo>
                <a:lnTo>
                  <a:pt x="1478" y="4211"/>
                </a:lnTo>
                <a:lnTo>
                  <a:pt x="1526" y="4250"/>
                </a:lnTo>
                <a:lnTo>
                  <a:pt x="1572" y="4293"/>
                </a:lnTo>
                <a:lnTo>
                  <a:pt x="1619" y="4338"/>
                </a:lnTo>
                <a:lnTo>
                  <a:pt x="1667" y="4386"/>
                </a:lnTo>
                <a:lnTo>
                  <a:pt x="1472" y="4365"/>
                </a:lnTo>
                <a:lnTo>
                  <a:pt x="1374" y="4357"/>
                </a:lnTo>
                <a:lnTo>
                  <a:pt x="1278" y="4348"/>
                </a:lnTo>
                <a:lnTo>
                  <a:pt x="1180" y="4342"/>
                </a:lnTo>
                <a:lnTo>
                  <a:pt x="1082" y="4336"/>
                </a:lnTo>
                <a:lnTo>
                  <a:pt x="984" y="4334"/>
                </a:lnTo>
                <a:lnTo>
                  <a:pt x="887" y="4332"/>
                </a:lnTo>
                <a:lnTo>
                  <a:pt x="959" y="4334"/>
                </a:lnTo>
                <a:lnTo>
                  <a:pt x="1030" y="4336"/>
                </a:lnTo>
                <a:lnTo>
                  <a:pt x="1102" y="4340"/>
                </a:lnTo>
                <a:lnTo>
                  <a:pt x="1174" y="4347"/>
                </a:lnTo>
                <a:lnTo>
                  <a:pt x="1245" y="4356"/>
                </a:lnTo>
                <a:lnTo>
                  <a:pt x="1315" y="4368"/>
                </a:lnTo>
                <a:lnTo>
                  <a:pt x="1384" y="4381"/>
                </a:lnTo>
                <a:lnTo>
                  <a:pt x="1417" y="4390"/>
                </a:lnTo>
                <a:lnTo>
                  <a:pt x="1451" y="4398"/>
                </a:lnTo>
                <a:lnTo>
                  <a:pt x="1486" y="4408"/>
                </a:lnTo>
                <a:lnTo>
                  <a:pt x="1519" y="4419"/>
                </a:lnTo>
                <a:lnTo>
                  <a:pt x="1552" y="4430"/>
                </a:lnTo>
                <a:lnTo>
                  <a:pt x="1583" y="4442"/>
                </a:lnTo>
                <a:lnTo>
                  <a:pt x="1616" y="4455"/>
                </a:lnTo>
                <a:lnTo>
                  <a:pt x="1647" y="4468"/>
                </a:lnTo>
                <a:lnTo>
                  <a:pt x="1679" y="4483"/>
                </a:lnTo>
                <a:lnTo>
                  <a:pt x="1709" y="4499"/>
                </a:lnTo>
                <a:lnTo>
                  <a:pt x="1740" y="4514"/>
                </a:lnTo>
                <a:lnTo>
                  <a:pt x="1769" y="4533"/>
                </a:lnTo>
                <a:lnTo>
                  <a:pt x="1799" y="4551"/>
                </a:lnTo>
                <a:lnTo>
                  <a:pt x="1827" y="4571"/>
                </a:lnTo>
                <a:lnTo>
                  <a:pt x="1855" y="4590"/>
                </a:lnTo>
                <a:lnTo>
                  <a:pt x="1882" y="4612"/>
                </a:lnTo>
                <a:lnTo>
                  <a:pt x="1909" y="4634"/>
                </a:lnTo>
                <a:lnTo>
                  <a:pt x="1934" y="4657"/>
                </a:lnTo>
                <a:lnTo>
                  <a:pt x="1821" y="4659"/>
                </a:lnTo>
                <a:lnTo>
                  <a:pt x="1708" y="4661"/>
                </a:lnTo>
                <a:lnTo>
                  <a:pt x="1594" y="4665"/>
                </a:lnTo>
                <a:lnTo>
                  <a:pt x="1481" y="4668"/>
                </a:lnTo>
                <a:lnTo>
                  <a:pt x="1367" y="4675"/>
                </a:lnTo>
                <a:lnTo>
                  <a:pt x="1253" y="4683"/>
                </a:lnTo>
                <a:lnTo>
                  <a:pt x="1141" y="4694"/>
                </a:lnTo>
                <a:lnTo>
                  <a:pt x="1085" y="4700"/>
                </a:lnTo>
                <a:lnTo>
                  <a:pt x="1028" y="4708"/>
                </a:lnTo>
                <a:lnTo>
                  <a:pt x="1198" y="4700"/>
                </a:lnTo>
                <a:lnTo>
                  <a:pt x="1280" y="4697"/>
                </a:lnTo>
                <a:lnTo>
                  <a:pt x="1362" y="4695"/>
                </a:lnTo>
                <a:lnTo>
                  <a:pt x="1442" y="4695"/>
                </a:lnTo>
                <a:lnTo>
                  <a:pt x="1521" y="4698"/>
                </a:lnTo>
                <a:lnTo>
                  <a:pt x="1560" y="4699"/>
                </a:lnTo>
                <a:lnTo>
                  <a:pt x="1598" y="4701"/>
                </a:lnTo>
                <a:lnTo>
                  <a:pt x="1636" y="4705"/>
                </a:lnTo>
                <a:lnTo>
                  <a:pt x="1675" y="4710"/>
                </a:lnTo>
                <a:lnTo>
                  <a:pt x="1712" y="4715"/>
                </a:lnTo>
                <a:lnTo>
                  <a:pt x="1750" y="4721"/>
                </a:lnTo>
                <a:lnTo>
                  <a:pt x="1786" y="4728"/>
                </a:lnTo>
                <a:lnTo>
                  <a:pt x="1824" y="4737"/>
                </a:lnTo>
                <a:lnTo>
                  <a:pt x="1861" y="4746"/>
                </a:lnTo>
                <a:lnTo>
                  <a:pt x="1896" y="4757"/>
                </a:lnTo>
                <a:lnTo>
                  <a:pt x="1933" y="4768"/>
                </a:lnTo>
                <a:lnTo>
                  <a:pt x="1969" y="4781"/>
                </a:lnTo>
                <a:lnTo>
                  <a:pt x="2005" y="4796"/>
                </a:lnTo>
                <a:lnTo>
                  <a:pt x="2041" y="4812"/>
                </a:lnTo>
                <a:lnTo>
                  <a:pt x="2075" y="4829"/>
                </a:lnTo>
                <a:lnTo>
                  <a:pt x="2110" y="4847"/>
                </a:lnTo>
                <a:lnTo>
                  <a:pt x="2146" y="4868"/>
                </a:lnTo>
                <a:lnTo>
                  <a:pt x="2180" y="4890"/>
                </a:lnTo>
                <a:lnTo>
                  <a:pt x="2214" y="4913"/>
                </a:lnTo>
                <a:lnTo>
                  <a:pt x="2249" y="4939"/>
                </a:lnTo>
                <a:lnTo>
                  <a:pt x="2129" y="4948"/>
                </a:lnTo>
                <a:lnTo>
                  <a:pt x="2010" y="4958"/>
                </a:lnTo>
                <a:lnTo>
                  <a:pt x="1890" y="4970"/>
                </a:lnTo>
                <a:lnTo>
                  <a:pt x="1771" y="4983"/>
                </a:lnTo>
                <a:lnTo>
                  <a:pt x="1652" y="4997"/>
                </a:lnTo>
                <a:lnTo>
                  <a:pt x="1533" y="5014"/>
                </a:lnTo>
                <a:lnTo>
                  <a:pt x="1415" y="5033"/>
                </a:lnTo>
                <a:lnTo>
                  <a:pt x="1296" y="5055"/>
                </a:lnTo>
                <a:lnTo>
                  <a:pt x="1378" y="5040"/>
                </a:lnTo>
                <a:lnTo>
                  <a:pt x="1460" y="5027"/>
                </a:lnTo>
                <a:lnTo>
                  <a:pt x="1544" y="5017"/>
                </a:lnTo>
                <a:lnTo>
                  <a:pt x="1629" y="5008"/>
                </a:lnTo>
                <a:lnTo>
                  <a:pt x="1713" y="5001"/>
                </a:lnTo>
                <a:lnTo>
                  <a:pt x="1799" y="4997"/>
                </a:lnTo>
                <a:lnTo>
                  <a:pt x="1840" y="4997"/>
                </a:lnTo>
                <a:lnTo>
                  <a:pt x="1883" y="4997"/>
                </a:lnTo>
                <a:lnTo>
                  <a:pt x="1925" y="4997"/>
                </a:lnTo>
                <a:lnTo>
                  <a:pt x="1967" y="5000"/>
                </a:lnTo>
                <a:lnTo>
                  <a:pt x="2009" y="5002"/>
                </a:lnTo>
                <a:lnTo>
                  <a:pt x="2050" y="5005"/>
                </a:lnTo>
                <a:lnTo>
                  <a:pt x="2092" y="5010"/>
                </a:lnTo>
                <a:lnTo>
                  <a:pt x="2134" y="5014"/>
                </a:lnTo>
                <a:lnTo>
                  <a:pt x="2174" y="5021"/>
                </a:lnTo>
                <a:lnTo>
                  <a:pt x="2214" y="5028"/>
                </a:lnTo>
                <a:lnTo>
                  <a:pt x="2255" y="5036"/>
                </a:lnTo>
                <a:lnTo>
                  <a:pt x="2294" y="5046"/>
                </a:lnTo>
                <a:lnTo>
                  <a:pt x="2334" y="5056"/>
                </a:lnTo>
                <a:lnTo>
                  <a:pt x="2372" y="5068"/>
                </a:lnTo>
                <a:lnTo>
                  <a:pt x="2411" y="5080"/>
                </a:lnTo>
                <a:lnTo>
                  <a:pt x="2448" y="5095"/>
                </a:lnTo>
                <a:lnTo>
                  <a:pt x="2486" y="5110"/>
                </a:lnTo>
                <a:lnTo>
                  <a:pt x="2522" y="5127"/>
                </a:lnTo>
                <a:lnTo>
                  <a:pt x="2558" y="5144"/>
                </a:lnTo>
                <a:lnTo>
                  <a:pt x="2593" y="5164"/>
                </a:lnTo>
                <a:lnTo>
                  <a:pt x="2394" y="5200"/>
                </a:lnTo>
                <a:lnTo>
                  <a:pt x="2295" y="5220"/>
                </a:lnTo>
                <a:lnTo>
                  <a:pt x="2196" y="5241"/>
                </a:lnTo>
                <a:lnTo>
                  <a:pt x="2097" y="5263"/>
                </a:lnTo>
                <a:lnTo>
                  <a:pt x="1999" y="5287"/>
                </a:lnTo>
                <a:lnTo>
                  <a:pt x="1901" y="5313"/>
                </a:lnTo>
                <a:lnTo>
                  <a:pt x="1805" y="5341"/>
                </a:lnTo>
                <a:lnTo>
                  <a:pt x="1843" y="5327"/>
                </a:lnTo>
                <a:lnTo>
                  <a:pt x="1881" y="5316"/>
                </a:lnTo>
                <a:lnTo>
                  <a:pt x="1918" y="5305"/>
                </a:lnTo>
                <a:lnTo>
                  <a:pt x="1956" y="5294"/>
                </a:lnTo>
                <a:lnTo>
                  <a:pt x="1995" y="5286"/>
                </a:lnTo>
                <a:lnTo>
                  <a:pt x="2033" y="5277"/>
                </a:lnTo>
                <a:lnTo>
                  <a:pt x="2071" y="5270"/>
                </a:lnTo>
                <a:lnTo>
                  <a:pt x="2109" y="5264"/>
                </a:lnTo>
                <a:lnTo>
                  <a:pt x="2147" y="5258"/>
                </a:lnTo>
                <a:lnTo>
                  <a:pt x="2185" y="5253"/>
                </a:lnTo>
                <a:lnTo>
                  <a:pt x="2224" y="5248"/>
                </a:lnTo>
                <a:lnTo>
                  <a:pt x="2262" y="5245"/>
                </a:lnTo>
                <a:lnTo>
                  <a:pt x="2300" y="5243"/>
                </a:lnTo>
                <a:lnTo>
                  <a:pt x="2338" y="5242"/>
                </a:lnTo>
                <a:lnTo>
                  <a:pt x="2376" y="5241"/>
                </a:lnTo>
                <a:lnTo>
                  <a:pt x="2412" y="5242"/>
                </a:lnTo>
                <a:lnTo>
                  <a:pt x="2450" y="5243"/>
                </a:lnTo>
                <a:lnTo>
                  <a:pt x="2488" y="5244"/>
                </a:lnTo>
                <a:lnTo>
                  <a:pt x="2525" y="5248"/>
                </a:lnTo>
                <a:lnTo>
                  <a:pt x="2563" y="5252"/>
                </a:lnTo>
                <a:lnTo>
                  <a:pt x="2601" y="5255"/>
                </a:lnTo>
                <a:lnTo>
                  <a:pt x="2637" y="5261"/>
                </a:lnTo>
                <a:lnTo>
                  <a:pt x="2674" y="5267"/>
                </a:lnTo>
                <a:lnTo>
                  <a:pt x="2711" y="5275"/>
                </a:lnTo>
                <a:lnTo>
                  <a:pt x="2747" y="5283"/>
                </a:lnTo>
                <a:lnTo>
                  <a:pt x="2784" y="5292"/>
                </a:lnTo>
                <a:lnTo>
                  <a:pt x="2821" y="5302"/>
                </a:lnTo>
                <a:lnTo>
                  <a:pt x="2857" y="5313"/>
                </a:lnTo>
                <a:lnTo>
                  <a:pt x="2893" y="5324"/>
                </a:lnTo>
                <a:lnTo>
                  <a:pt x="2929" y="5336"/>
                </a:lnTo>
                <a:lnTo>
                  <a:pt x="2965" y="5349"/>
                </a:lnTo>
                <a:lnTo>
                  <a:pt x="3000" y="5364"/>
                </a:lnTo>
                <a:lnTo>
                  <a:pt x="2827" y="5413"/>
                </a:lnTo>
                <a:lnTo>
                  <a:pt x="2740" y="5439"/>
                </a:lnTo>
                <a:lnTo>
                  <a:pt x="2654" y="5465"/>
                </a:lnTo>
                <a:lnTo>
                  <a:pt x="2568" y="5494"/>
                </a:lnTo>
                <a:lnTo>
                  <a:pt x="2483" y="5523"/>
                </a:lnTo>
                <a:lnTo>
                  <a:pt x="2399" y="5555"/>
                </a:lnTo>
                <a:lnTo>
                  <a:pt x="2315" y="5589"/>
                </a:lnTo>
                <a:lnTo>
                  <a:pt x="2366" y="5579"/>
                </a:lnTo>
                <a:lnTo>
                  <a:pt x="2416" y="5567"/>
                </a:lnTo>
                <a:lnTo>
                  <a:pt x="2466" y="5552"/>
                </a:lnTo>
                <a:lnTo>
                  <a:pt x="2517" y="5538"/>
                </a:lnTo>
                <a:lnTo>
                  <a:pt x="2618" y="5507"/>
                </a:lnTo>
                <a:lnTo>
                  <a:pt x="2668" y="5492"/>
                </a:lnTo>
                <a:lnTo>
                  <a:pt x="2718" y="5480"/>
                </a:lnTo>
                <a:lnTo>
                  <a:pt x="2751" y="5473"/>
                </a:lnTo>
                <a:lnTo>
                  <a:pt x="2783" y="5467"/>
                </a:lnTo>
                <a:lnTo>
                  <a:pt x="2813" y="5461"/>
                </a:lnTo>
                <a:lnTo>
                  <a:pt x="2844" y="5456"/>
                </a:lnTo>
                <a:lnTo>
                  <a:pt x="2872" y="5452"/>
                </a:lnTo>
                <a:lnTo>
                  <a:pt x="2901" y="5450"/>
                </a:lnTo>
                <a:lnTo>
                  <a:pt x="2928" y="5447"/>
                </a:lnTo>
                <a:lnTo>
                  <a:pt x="2956" y="5446"/>
                </a:lnTo>
                <a:lnTo>
                  <a:pt x="3009" y="5445"/>
                </a:lnTo>
                <a:lnTo>
                  <a:pt x="3060" y="5447"/>
                </a:lnTo>
                <a:lnTo>
                  <a:pt x="3109" y="5452"/>
                </a:lnTo>
                <a:lnTo>
                  <a:pt x="3159" y="5459"/>
                </a:lnTo>
                <a:lnTo>
                  <a:pt x="3208" y="5469"/>
                </a:lnTo>
                <a:lnTo>
                  <a:pt x="3257" y="5480"/>
                </a:lnTo>
                <a:lnTo>
                  <a:pt x="3307" y="5492"/>
                </a:lnTo>
                <a:lnTo>
                  <a:pt x="3359" y="5507"/>
                </a:lnTo>
                <a:lnTo>
                  <a:pt x="3467" y="5538"/>
                </a:lnTo>
                <a:lnTo>
                  <a:pt x="3588" y="5571"/>
                </a:lnTo>
                <a:lnTo>
                  <a:pt x="3497" y="5536"/>
                </a:lnTo>
                <a:lnTo>
                  <a:pt x="3411" y="5502"/>
                </a:lnTo>
                <a:lnTo>
                  <a:pt x="3370" y="5485"/>
                </a:lnTo>
                <a:lnTo>
                  <a:pt x="3332" y="5467"/>
                </a:lnTo>
                <a:lnTo>
                  <a:pt x="3295" y="5447"/>
                </a:lnTo>
                <a:lnTo>
                  <a:pt x="3278" y="5437"/>
                </a:lnTo>
                <a:lnTo>
                  <a:pt x="3262" y="5426"/>
                </a:lnTo>
                <a:lnTo>
                  <a:pt x="3247" y="5414"/>
                </a:lnTo>
                <a:lnTo>
                  <a:pt x="3233" y="5403"/>
                </a:lnTo>
                <a:lnTo>
                  <a:pt x="3219" y="5390"/>
                </a:lnTo>
                <a:lnTo>
                  <a:pt x="3206" y="5376"/>
                </a:lnTo>
                <a:lnTo>
                  <a:pt x="3194" y="5363"/>
                </a:lnTo>
                <a:lnTo>
                  <a:pt x="3184" y="5348"/>
                </a:lnTo>
                <a:lnTo>
                  <a:pt x="3174" y="5332"/>
                </a:lnTo>
                <a:lnTo>
                  <a:pt x="3165" y="5315"/>
                </a:lnTo>
                <a:lnTo>
                  <a:pt x="3157" y="5298"/>
                </a:lnTo>
                <a:lnTo>
                  <a:pt x="3151" y="5278"/>
                </a:lnTo>
                <a:lnTo>
                  <a:pt x="3146" y="5259"/>
                </a:lnTo>
                <a:lnTo>
                  <a:pt x="3142" y="5238"/>
                </a:lnTo>
                <a:lnTo>
                  <a:pt x="3140" y="5216"/>
                </a:lnTo>
                <a:lnTo>
                  <a:pt x="3139" y="5193"/>
                </a:lnTo>
                <a:lnTo>
                  <a:pt x="3139" y="5168"/>
                </a:lnTo>
                <a:lnTo>
                  <a:pt x="3141" y="5143"/>
                </a:lnTo>
                <a:lnTo>
                  <a:pt x="3147" y="5084"/>
                </a:lnTo>
                <a:lnTo>
                  <a:pt x="3153" y="5027"/>
                </a:lnTo>
                <a:lnTo>
                  <a:pt x="3169" y="4911"/>
                </a:lnTo>
                <a:lnTo>
                  <a:pt x="3186" y="4794"/>
                </a:lnTo>
                <a:lnTo>
                  <a:pt x="3192" y="4736"/>
                </a:lnTo>
                <a:lnTo>
                  <a:pt x="3200" y="4678"/>
                </a:lnTo>
                <a:lnTo>
                  <a:pt x="3178" y="4755"/>
                </a:lnTo>
                <a:lnTo>
                  <a:pt x="3158" y="4832"/>
                </a:lnTo>
                <a:lnTo>
                  <a:pt x="3141" y="4911"/>
                </a:lnTo>
                <a:lnTo>
                  <a:pt x="3125" y="4989"/>
                </a:lnTo>
                <a:lnTo>
                  <a:pt x="3110" y="5067"/>
                </a:lnTo>
                <a:lnTo>
                  <a:pt x="3097" y="5145"/>
                </a:lnTo>
                <a:lnTo>
                  <a:pt x="3085" y="5225"/>
                </a:lnTo>
                <a:lnTo>
                  <a:pt x="3074" y="5303"/>
                </a:lnTo>
                <a:lnTo>
                  <a:pt x="3021" y="5274"/>
                </a:lnTo>
                <a:lnTo>
                  <a:pt x="2976" y="5247"/>
                </a:lnTo>
                <a:lnTo>
                  <a:pt x="2956" y="5233"/>
                </a:lnTo>
                <a:lnTo>
                  <a:pt x="2938" y="5221"/>
                </a:lnTo>
                <a:lnTo>
                  <a:pt x="2921" y="5208"/>
                </a:lnTo>
                <a:lnTo>
                  <a:pt x="2905" y="5195"/>
                </a:lnTo>
                <a:lnTo>
                  <a:pt x="2892" y="5182"/>
                </a:lnTo>
                <a:lnTo>
                  <a:pt x="2879" y="5170"/>
                </a:lnTo>
                <a:lnTo>
                  <a:pt x="2868" y="5156"/>
                </a:lnTo>
                <a:lnTo>
                  <a:pt x="2859" y="5143"/>
                </a:lnTo>
                <a:lnTo>
                  <a:pt x="2850" y="5129"/>
                </a:lnTo>
                <a:lnTo>
                  <a:pt x="2843" y="5116"/>
                </a:lnTo>
                <a:lnTo>
                  <a:pt x="2837" y="5102"/>
                </a:lnTo>
                <a:lnTo>
                  <a:pt x="2830" y="5088"/>
                </a:lnTo>
                <a:lnTo>
                  <a:pt x="2827" y="5073"/>
                </a:lnTo>
                <a:lnTo>
                  <a:pt x="2823" y="5057"/>
                </a:lnTo>
                <a:lnTo>
                  <a:pt x="2821" y="5041"/>
                </a:lnTo>
                <a:lnTo>
                  <a:pt x="2818" y="5024"/>
                </a:lnTo>
                <a:lnTo>
                  <a:pt x="2817" y="4988"/>
                </a:lnTo>
                <a:lnTo>
                  <a:pt x="2818" y="4948"/>
                </a:lnTo>
                <a:lnTo>
                  <a:pt x="2822" y="4904"/>
                </a:lnTo>
                <a:lnTo>
                  <a:pt x="2826" y="4856"/>
                </a:lnTo>
                <a:lnTo>
                  <a:pt x="2838" y="4742"/>
                </a:lnTo>
                <a:lnTo>
                  <a:pt x="2843" y="4687"/>
                </a:lnTo>
                <a:lnTo>
                  <a:pt x="2846" y="4631"/>
                </a:lnTo>
                <a:lnTo>
                  <a:pt x="2850" y="4573"/>
                </a:lnTo>
                <a:lnTo>
                  <a:pt x="2855" y="4514"/>
                </a:lnTo>
                <a:lnTo>
                  <a:pt x="2862" y="4456"/>
                </a:lnTo>
                <a:lnTo>
                  <a:pt x="2870" y="4398"/>
                </a:lnTo>
                <a:lnTo>
                  <a:pt x="2876" y="4370"/>
                </a:lnTo>
                <a:lnTo>
                  <a:pt x="2881" y="4343"/>
                </a:lnTo>
                <a:lnTo>
                  <a:pt x="2888" y="4316"/>
                </a:lnTo>
                <a:lnTo>
                  <a:pt x="2895" y="4290"/>
                </a:lnTo>
                <a:lnTo>
                  <a:pt x="2881" y="4340"/>
                </a:lnTo>
                <a:lnTo>
                  <a:pt x="2867" y="4389"/>
                </a:lnTo>
                <a:lnTo>
                  <a:pt x="2854" y="4439"/>
                </a:lnTo>
                <a:lnTo>
                  <a:pt x="2843" y="4489"/>
                </a:lnTo>
                <a:lnTo>
                  <a:pt x="2819" y="4590"/>
                </a:lnTo>
                <a:lnTo>
                  <a:pt x="2800" y="4692"/>
                </a:lnTo>
                <a:lnTo>
                  <a:pt x="2783" y="4794"/>
                </a:lnTo>
                <a:lnTo>
                  <a:pt x="2767" y="4896"/>
                </a:lnTo>
                <a:lnTo>
                  <a:pt x="2752" y="4999"/>
                </a:lnTo>
                <a:lnTo>
                  <a:pt x="2738" y="5100"/>
                </a:lnTo>
                <a:lnTo>
                  <a:pt x="2707" y="5080"/>
                </a:lnTo>
                <a:lnTo>
                  <a:pt x="2678" y="5062"/>
                </a:lnTo>
                <a:lnTo>
                  <a:pt x="2651" y="5043"/>
                </a:lnTo>
                <a:lnTo>
                  <a:pt x="2625" y="5024"/>
                </a:lnTo>
                <a:lnTo>
                  <a:pt x="2602" y="5006"/>
                </a:lnTo>
                <a:lnTo>
                  <a:pt x="2581" y="4988"/>
                </a:lnTo>
                <a:lnTo>
                  <a:pt x="2562" y="4969"/>
                </a:lnTo>
                <a:lnTo>
                  <a:pt x="2544" y="4951"/>
                </a:lnTo>
                <a:lnTo>
                  <a:pt x="2528" y="4931"/>
                </a:lnTo>
                <a:lnTo>
                  <a:pt x="2514" y="4913"/>
                </a:lnTo>
                <a:lnTo>
                  <a:pt x="2502" y="4895"/>
                </a:lnTo>
                <a:lnTo>
                  <a:pt x="2489" y="4875"/>
                </a:lnTo>
                <a:lnTo>
                  <a:pt x="2480" y="4856"/>
                </a:lnTo>
                <a:lnTo>
                  <a:pt x="2471" y="4836"/>
                </a:lnTo>
                <a:lnTo>
                  <a:pt x="2464" y="4816"/>
                </a:lnTo>
                <a:lnTo>
                  <a:pt x="2458" y="4796"/>
                </a:lnTo>
                <a:lnTo>
                  <a:pt x="2451" y="4774"/>
                </a:lnTo>
                <a:lnTo>
                  <a:pt x="2448" y="4752"/>
                </a:lnTo>
                <a:lnTo>
                  <a:pt x="2444" y="4730"/>
                </a:lnTo>
                <a:lnTo>
                  <a:pt x="2442" y="4706"/>
                </a:lnTo>
                <a:lnTo>
                  <a:pt x="2439" y="4683"/>
                </a:lnTo>
                <a:lnTo>
                  <a:pt x="2438" y="4659"/>
                </a:lnTo>
                <a:lnTo>
                  <a:pt x="2438" y="4606"/>
                </a:lnTo>
                <a:lnTo>
                  <a:pt x="2439" y="4551"/>
                </a:lnTo>
                <a:lnTo>
                  <a:pt x="2442" y="4491"/>
                </a:lnTo>
                <a:lnTo>
                  <a:pt x="2448" y="4357"/>
                </a:lnTo>
                <a:lnTo>
                  <a:pt x="2449" y="4312"/>
                </a:lnTo>
                <a:lnTo>
                  <a:pt x="2449" y="4264"/>
                </a:lnTo>
                <a:lnTo>
                  <a:pt x="2450" y="4167"/>
                </a:lnTo>
                <a:lnTo>
                  <a:pt x="2453" y="4118"/>
                </a:lnTo>
                <a:lnTo>
                  <a:pt x="2456" y="4071"/>
                </a:lnTo>
                <a:lnTo>
                  <a:pt x="2460" y="4048"/>
                </a:lnTo>
                <a:lnTo>
                  <a:pt x="2464" y="4024"/>
                </a:lnTo>
                <a:lnTo>
                  <a:pt x="2467" y="4002"/>
                </a:lnTo>
                <a:lnTo>
                  <a:pt x="2472" y="3979"/>
                </a:lnTo>
                <a:lnTo>
                  <a:pt x="2461" y="4033"/>
                </a:lnTo>
                <a:lnTo>
                  <a:pt x="2450" y="4087"/>
                </a:lnTo>
                <a:lnTo>
                  <a:pt x="2440" y="4140"/>
                </a:lnTo>
                <a:lnTo>
                  <a:pt x="2432" y="4194"/>
                </a:lnTo>
                <a:lnTo>
                  <a:pt x="2416" y="4302"/>
                </a:lnTo>
                <a:lnTo>
                  <a:pt x="2403" y="4411"/>
                </a:lnTo>
                <a:lnTo>
                  <a:pt x="2390" y="4519"/>
                </a:lnTo>
                <a:lnTo>
                  <a:pt x="2381" y="4629"/>
                </a:lnTo>
                <a:lnTo>
                  <a:pt x="2372" y="4738"/>
                </a:lnTo>
                <a:lnTo>
                  <a:pt x="2365" y="4847"/>
                </a:lnTo>
                <a:lnTo>
                  <a:pt x="2339" y="4826"/>
                </a:lnTo>
                <a:lnTo>
                  <a:pt x="2315" y="4805"/>
                </a:lnTo>
                <a:lnTo>
                  <a:pt x="2291" y="4782"/>
                </a:lnTo>
                <a:lnTo>
                  <a:pt x="2268" y="4758"/>
                </a:lnTo>
                <a:lnTo>
                  <a:pt x="2247" y="4731"/>
                </a:lnTo>
                <a:lnTo>
                  <a:pt x="2227" y="4704"/>
                </a:lnTo>
                <a:lnTo>
                  <a:pt x="2208" y="4675"/>
                </a:lnTo>
                <a:lnTo>
                  <a:pt x="2190" y="4644"/>
                </a:lnTo>
                <a:lnTo>
                  <a:pt x="2173" y="4612"/>
                </a:lnTo>
                <a:lnTo>
                  <a:pt x="2157" y="4580"/>
                </a:lnTo>
                <a:lnTo>
                  <a:pt x="2142" y="4547"/>
                </a:lnTo>
                <a:lnTo>
                  <a:pt x="2129" y="4513"/>
                </a:lnTo>
                <a:lnTo>
                  <a:pt x="2117" y="4478"/>
                </a:lnTo>
                <a:lnTo>
                  <a:pt x="2104" y="4442"/>
                </a:lnTo>
                <a:lnTo>
                  <a:pt x="2094" y="4406"/>
                </a:lnTo>
                <a:lnTo>
                  <a:pt x="2085" y="4369"/>
                </a:lnTo>
                <a:lnTo>
                  <a:pt x="2077" y="4331"/>
                </a:lnTo>
                <a:lnTo>
                  <a:pt x="2070" y="4293"/>
                </a:lnTo>
                <a:lnTo>
                  <a:pt x="2065" y="4255"/>
                </a:lnTo>
                <a:lnTo>
                  <a:pt x="2060" y="4217"/>
                </a:lnTo>
                <a:lnTo>
                  <a:pt x="2057" y="4178"/>
                </a:lnTo>
                <a:lnTo>
                  <a:pt x="2054" y="4140"/>
                </a:lnTo>
                <a:lnTo>
                  <a:pt x="2053" y="4101"/>
                </a:lnTo>
                <a:lnTo>
                  <a:pt x="2053" y="4063"/>
                </a:lnTo>
                <a:lnTo>
                  <a:pt x="2054" y="4026"/>
                </a:lnTo>
                <a:lnTo>
                  <a:pt x="2057" y="3988"/>
                </a:lnTo>
                <a:lnTo>
                  <a:pt x="2060" y="3951"/>
                </a:lnTo>
                <a:lnTo>
                  <a:pt x="2065" y="3914"/>
                </a:lnTo>
                <a:lnTo>
                  <a:pt x="2071" y="3878"/>
                </a:lnTo>
                <a:lnTo>
                  <a:pt x="2079" y="3842"/>
                </a:lnTo>
                <a:lnTo>
                  <a:pt x="2087" y="3808"/>
                </a:lnTo>
                <a:lnTo>
                  <a:pt x="2097" y="3774"/>
                </a:lnTo>
                <a:lnTo>
                  <a:pt x="2090" y="3825"/>
                </a:lnTo>
                <a:lnTo>
                  <a:pt x="2082" y="3876"/>
                </a:lnTo>
                <a:lnTo>
                  <a:pt x="2072" y="3979"/>
                </a:lnTo>
                <a:lnTo>
                  <a:pt x="2064" y="4083"/>
                </a:lnTo>
                <a:lnTo>
                  <a:pt x="2058" y="4187"/>
                </a:lnTo>
                <a:lnTo>
                  <a:pt x="2053" y="4291"/>
                </a:lnTo>
                <a:lnTo>
                  <a:pt x="2050" y="4395"/>
                </a:lnTo>
                <a:lnTo>
                  <a:pt x="2049" y="4499"/>
                </a:lnTo>
                <a:lnTo>
                  <a:pt x="2048" y="4601"/>
                </a:lnTo>
                <a:lnTo>
                  <a:pt x="2020" y="4579"/>
                </a:lnTo>
                <a:lnTo>
                  <a:pt x="1994" y="4555"/>
                </a:lnTo>
                <a:lnTo>
                  <a:pt x="1969" y="4530"/>
                </a:lnTo>
                <a:lnTo>
                  <a:pt x="1945" y="4506"/>
                </a:lnTo>
                <a:lnTo>
                  <a:pt x="1923" y="4480"/>
                </a:lnTo>
                <a:lnTo>
                  <a:pt x="1903" y="4453"/>
                </a:lnTo>
                <a:lnTo>
                  <a:pt x="1883" y="4426"/>
                </a:lnTo>
                <a:lnTo>
                  <a:pt x="1865" y="4398"/>
                </a:lnTo>
                <a:lnTo>
                  <a:pt x="1848" y="4369"/>
                </a:lnTo>
                <a:lnTo>
                  <a:pt x="1832" y="4340"/>
                </a:lnTo>
                <a:lnTo>
                  <a:pt x="1817" y="4310"/>
                </a:lnTo>
                <a:lnTo>
                  <a:pt x="1804" y="4280"/>
                </a:lnTo>
                <a:lnTo>
                  <a:pt x="1791" y="4249"/>
                </a:lnTo>
                <a:lnTo>
                  <a:pt x="1780" y="4217"/>
                </a:lnTo>
                <a:lnTo>
                  <a:pt x="1771" y="4186"/>
                </a:lnTo>
                <a:lnTo>
                  <a:pt x="1762" y="4153"/>
                </a:lnTo>
                <a:lnTo>
                  <a:pt x="1755" y="4120"/>
                </a:lnTo>
                <a:lnTo>
                  <a:pt x="1747" y="4087"/>
                </a:lnTo>
                <a:lnTo>
                  <a:pt x="1741" y="4052"/>
                </a:lnTo>
                <a:lnTo>
                  <a:pt x="1738" y="4018"/>
                </a:lnTo>
                <a:lnTo>
                  <a:pt x="1733" y="3984"/>
                </a:lnTo>
                <a:lnTo>
                  <a:pt x="1730" y="3950"/>
                </a:lnTo>
                <a:lnTo>
                  <a:pt x="1728" y="3914"/>
                </a:lnTo>
                <a:lnTo>
                  <a:pt x="1727" y="3879"/>
                </a:lnTo>
                <a:lnTo>
                  <a:pt x="1727" y="3843"/>
                </a:lnTo>
                <a:lnTo>
                  <a:pt x="1728" y="3808"/>
                </a:lnTo>
                <a:lnTo>
                  <a:pt x="1729" y="3772"/>
                </a:lnTo>
                <a:lnTo>
                  <a:pt x="1730" y="3736"/>
                </a:lnTo>
                <a:lnTo>
                  <a:pt x="1738" y="3664"/>
                </a:lnTo>
                <a:lnTo>
                  <a:pt x="1746" y="3592"/>
                </a:lnTo>
                <a:lnTo>
                  <a:pt x="1740" y="3636"/>
                </a:lnTo>
                <a:lnTo>
                  <a:pt x="1734" y="3681"/>
                </a:lnTo>
                <a:lnTo>
                  <a:pt x="1729" y="3727"/>
                </a:lnTo>
                <a:lnTo>
                  <a:pt x="1725" y="3772"/>
                </a:lnTo>
                <a:lnTo>
                  <a:pt x="1722" y="3818"/>
                </a:lnTo>
                <a:lnTo>
                  <a:pt x="1719" y="3864"/>
                </a:lnTo>
                <a:lnTo>
                  <a:pt x="1717" y="3956"/>
                </a:lnTo>
                <a:lnTo>
                  <a:pt x="1716" y="4048"/>
                </a:lnTo>
                <a:lnTo>
                  <a:pt x="1717" y="4140"/>
                </a:lnTo>
                <a:lnTo>
                  <a:pt x="1720" y="4321"/>
                </a:lnTo>
                <a:lnTo>
                  <a:pt x="1678" y="4281"/>
                </a:lnTo>
                <a:lnTo>
                  <a:pt x="1636" y="4239"/>
                </a:lnTo>
                <a:lnTo>
                  <a:pt x="1598" y="4198"/>
                </a:lnTo>
                <a:lnTo>
                  <a:pt x="1561" y="4155"/>
                </a:lnTo>
                <a:lnTo>
                  <a:pt x="1528" y="4111"/>
                </a:lnTo>
                <a:lnTo>
                  <a:pt x="1498" y="4066"/>
                </a:lnTo>
                <a:lnTo>
                  <a:pt x="1484" y="4044"/>
                </a:lnTo>
                <a:lnTo>
                  <a:pt x="1470" y="4021"/>
                </a:lnTo>
                <a:lnTo>
                  <a:pt x="1458" y="3996"/>
                </a:lnTo>
                <a:lnTo>
                  <a:pt x="1445" y="3973"/>
                </a:lnTo>
                <a:lnTo>
                  <a:pt x="1434" y="3948"/>
                </a:lnTo>
                <a:lnTo>
                  <a:pt x="1423" y="3924"/>
                </a:lnTo>
                <a:lnTo>
                  <a:pt x="1414" y="3900"/>
                </a:lnTo>
                <a:lnTo>
                  <a:pt x="1404" y="3874"/>
                </a:lnTo>
                <a:lnTo>
                  <a:pt x="1395" y="3848"/>
                </a:lnTo>
                <a:lnTo>
                  <a:pt x="1388" y="3821"/>
                </a:lnTo>
                <a:lnTo>
                  <a:pt x="1381" y="3796"/>
                </a:lnTo>
                <a:lnTo>
                  <a:pt x="1373" y="3768"/>
                </a:lnTo>
                <a:lnTo>
                  <a:pt x="1368" y="3741"/>
                </a:lnTo>
                <a:lnTo>
                  <a:pt x="1363" y="3713"/>
                </a:lnTo>
                <a:lnTo>
                  <a:pt x="1359" y="3684"/>
                </a:lnTo>
                <a:lnTo>
                  <a:pt x="1355" y="3655"/>
                </a:lnTo>
                <a:lnTo>
                  <a:pt x="1352" y="3626"/>
                </a:lnTo>
                <a:lnTo>
                  <a:pt x="1351" y="3595"/>
                </a:lnTo>
                <a:lnTo>
                  <a:pt x="1350" y="3565"/>
                </a:lnTo>
                <a:lnTo>
                  <a:pt x="1349" y="3534"/>
                </a:lnTo>
                <a:lnTo>
                  <a:pt x="1351" y="3594"/>
                </a:lnTo>
                <a:lnTo>
                  <a:pt x="1355" y="3655"/>
                </a:lnTo>
                <a:lnTo>
                  <a:pt x="1360" y="3715"/>
                </a:lnTo>
                <a:lnTo>
                  <a:pt x="1366" y="3776"/>
                </a:lnTo>
                <a:lnTo>
                  <a:pt x="1373" y="3836"/>
                </a:lnTo>
                <a:lnTo>
                  <a:pt x="1382" y="3897"/>
                </a:lnTo>
                <a:lnTo>
                  <a:pt x="1400" y="4017"/>
                </a:lnTo>
                <a:lnTo>
                  <a:pt x="1301" y="3917"/>
                </a:lnTo>
                <a:lnTo>
                  <a:pt x="1252" y="3865"/>
                </a:lnTo>
                <a:lnTo>
                  <a:pt x="1203" y="3814"/>
                </a:lnTo>
                <a:lnTo>
                  <a:pt x="1156" y="3761"/>
                </a:lnTo>
                <a:lnTo>
                  <a:pt x="1109" y="3709"/>
                </a:lnTo>
                <a:lnTo>
                  <a:pt x="1064" y="3655"/>
                </a:lnTo>
                <a:lnTo>
                  <a:pt x="1020" y="3600"/>
                </a:lnTo>
                <a:lnTo>
                  <a:pt x="1060" y="3659"/>
                </a:lnTo>
                <a:lnTo>
                  <a:pt x="1101" y="3717"/>
                </a:lnTo>
                <a:lnTo>
                  <a:pt x="1143" y="3774"/>
                </a:lnTo>
                <a:lnTo>
                  <a:pt x="1186" y="3831"/>
                </a:lnTo>
                <a:lnTo>
                  <a:pt x="1230" y="3887"/>
                </a:lnTo>
                <a:lnTo>
                  <a:pt x="1275" y="3942"/>
                </a:lnTo>
                <a:lnTo>
                  <a:pt x="1366" y="4052"/>
                </a:lnTo>
                <a:close/>
                <a:moveTo>
                  <a:pt x="3456" y="3396"/>
                </a:moveTo>
                <a:lnTo>
                  <a:pt x="3456" y="3396"/>
                </a:lnTo>
                <a:lnTo>
                  <a:pt x="3458" y="3348"/>
                </a:lnTo>
                <a:lnTo>
                  <a:pt x="3460" y="3302"/>
                </a:lnTo>
                <a:lnTo>
                  <a:pt x="3465" y="3254"/>
                </a:lnTo>
                <a:lnTo>
                  <a:pt x="3470" y="3208"/>
                </a:lnTo>
                <a:lnTo>
                  <a:pt x="3476" y="3161"/>
                </a:lnTo>
                <a:lnTo>
                  <a:pt x="3483" y="3116"/>
                </a:lnTo>
                <a:lnTo>
                  <a:pt x="3492" y="3070"/>
                </a:lnTo>
                <a:lnTo>
                  <a:pt x="3500" y="3026"/>
                </a:lnTo>
                <a:lnTo>
                  <a:pt x="3511" y="2980"/>
                </a:lnTo>
                <a:lnTo>
                  <a:pt x="3524" y="2936"/>
                </a:lnTo>
                <a:lnTo>
                  <a:pt x="3536" y="2891"/>
                </a:lnTo>
                <a:lnTo>
                  <a:pt x="3549" y="2848"/>
                </a:lnTo>
                <a:lnTo>
                  <a:pt x="3564" y="2804"/>
                </a:lnTo>
                <a:lnTo>
                  <a:pt x="3579" y="2762"/>
                </a:lnTo>
                <a:lnTo>
                  <a:pt x="3596" y="2719"/>
                </a:lnTo>
                <a:lnTo>
                  <a:pt x="3613" y="2677"/>
                </a:lnTo>
                <a:lnTo>
                  <a:pt x="3631" y="2634"/>
                </a:lnTo>
                <a:lnTo>
                  <a:pt x="3651" y="2593"/>
                </a:lnTo>
                <a:lnTo>
                  <a:pt x="3670" y="2553"/>
                </a:lnTo>
                <a:lnTo>
                  <a:pt x="3691" y="2511"/>
                </a:lnTo>
                <a:lnTo>
                  <a:pt x="3713" y="2471"/>
                </a:lnTo>
                <a:lnTo>
                  <a:pt x="3735" y="2432"/>
                </a:lnTo>
                <a:lnTo>
                  <a:pt x="3758" y="2391"/>
                </a:lnTo>
                <a:lnTo>
                  <a:pt x="3783" y="2352"/>
                </a:lnTo>
                <a:lnTo>
                  <a:pt x="3807" y="2314"/>
                </a:lnTo>
                <a:lnTo>
                  <a:pt x="3833" y="2275"/>
                </a:lnTo>
                <a:lnTo>
                  <a:pt x="3859" y="2237"/>
                </a:lnTo>
                <a:lnTo>
                  <a:pt x="3886" y="2200"/>
                </a:lnTo>
                <a:lnTo>
                  <a:pt x="3914" y="2163"/>
                </a:lnTo>
                <a:lnTo>
                  <a:pt x="3942" y="2126"/>
                </a:lnTo>
                <a:lnTo>
                  <a:pt x="3970" y="2090"/>
                </a:lnTo>
                <a:lnTo>
                  <a:pt x="3999" y="2054"/>
                </a:lnTo>
                <a:lnTo>
                  <a:pt x="4030" y="2020"/>
                </a:lnTo>
                <a:lnTo>
                  <a:pt x="4060" y="1984"/>
                </a:lnTo>
                <a:lnTo>
                  <a:pt x="4124" y="1916"/>
                </a:lnTo>
                <a:lnTo>
                  <a:pt x="4189" y="1848"/>
                </a:lnTo>
                <a:lnTo>
                  <a:pt x="4256" y="1784"/>
                </a:lnTo>
                <a:lnTo>
                  <a:pt x="4326" y="1720"/>
                </a:lnTo>
                <a:lnTo>
                  <a:pt x="4397" y="1659"/>
                </a:lnTo>
                <a:lnTo>
                  <a:pt x="4469" y="1600"/>
                </a:lnTo>
                <a:lnTo>
                  <a:pt x="4542" y="1543"/>
                </a:lnTo>
                <a:lnTo>
                  <a:pt x="4618" y="1487"/>
                </a:lnTo>
                <a:lnTo>
                  <a:pt x="4694" y="1433"/>
                </a:lnTo>
                <a:lnTo>
                  <a:pt x="4771" y="1381"/>
                </a:lnTo>
                <a:lnTo>
                  <a:pt x="4849" y="1333"/>
                </a:lnTo>
                <a:lnTo>
                  <a:pt x="4927" y="1285"/>
                </a:lnTo>
                <a:lnTo>
                  <a:pt x="5007" y="1238"/>
                </a:lnTo>
                <a:lnTo>
                  <a:pt x="5086" y="1196"/>
                </a:lnTo>
                <a:lnTo>
                  <a:pt x="5167" y="1154"/>
                </a:lnTo>
                <a:lnTo>
                  <a:pt x="5312" y="1082"/>
                </a:lnTo>
                <a:lnTo>
                  <a:pt x="5459" y="1009"/>
                </a:lnTo>
                <a:lnTo>
                  <a:pt x="5606" y="935"/>
                </a:lnTo>
                <a:lnTo>
                  <a:pt x="5679" y="897"/>
                </a:lnTo>
                <a:lnTo>
                  <a:pt x="5751" y="858"/>
                </a:lnTo>
                <a:lnTo>
                  <a:pt x="5824" y="819"/>
                </a:lnTo>
                <a:lnTo>
                  <a:pt x="5895" y="779"/>
                </a:lnTo>
                <a:lnTo>
                  <a:pt x="5966" y="737"/>
                </a:lnTo>
                <a:lnTo>
                  <a:pt x="6036" y="696"/>
                </a:lnTo>
                <a:lnTo>
                  <a:pt x="6106" y="652"/>
                </a:lnTo>
                <a:lnTo>
                  <a:pt x="6174" y="606"/>
                </a:lnTo>
                <a:lnTo>
                  <a:pt x="6240" y="559"/>
                </a:lnTo>
                <a:lnTo>
                  <a:pt x="6306" y="511"/>
                </a:lnTo>
                <a:lnTo>
                  <a:pt x="6326" y="493"/>
                </a:lnTo>
                <a:lnTo>
                  <a:pt x="6351" y="468"/>
                </a:lnTo>
                <a:lnTo>
                  <a:pt x="6382" y="437"/>
                </a:lnTo>
                <a:lnTo>
                  <a:pt x="6417" y="400"/>
                </a:lnTo>
                <a:lnTo>
                  <a:pt x="6494" y="316"/>
                </a:lnTo>
                <a:lnTo>
                  <a:pt x="6579" y="224"/>
                </a:lnTo>
                <a:lnTo>
                  <a:pt x="6622" y="180"/>
                </a:lnTo>
                <a:lnTo>
                  <a:pt x="6663" y="137"/>
                </a:lnTo>
                <a:lnTo>
                  <a:pt x="6703" y="99"/>
                </a:lnTo>
                <a:lnTo>
                  <a:pt x="6740" y="65"/>
                </a:lnTo>
                <a:lnTo>
                  <a:pt x="6774" y="37"/>
                </a:lnTo>
                <a:lnTo>
                  <a:pt x="6789" y="25"/>
                </a:lnTo>
                <a:lnTo>
                  <a:pt x="6804" y="16"/>
                </a:lnTo>
                <a:lnTo>
                  <a:pt x="6817" y="9"/>
                </a:lnTo>
                <a:lnTo>
                  <a:pt x="6828" y="3"/>
                </a:lnTo>
                <a:lnTo>
                  <a:pt x="6839" y="0"/>
                </a:lnTo>
                <a:lnTo>
                  <a:pt x="6848" y="0"/>
                </a:lnTo>
                <a:lnTo>
                  <a:pt x="6845" y="0"/>
                </a:lnTo>
                <a:lnTo>
                  <a:pt x="6843" y="3"/>
                </a:lnTo>
                <a:lnTo>
                  <a:pt x="6836" y="10"/>
                </a:lnTo>
                <a:lnTo>
                  <a:pt x="6827" y="22"/>
                </a:lnTo>
                <a:lnTo>
                  <a:pt x="6817" y="40"/>
                </a:lnTo>
                <a:lnTo>
                  <a:pt x="6806" y="61"/>
                </a:lnTo>
                <a:lnTo>
                  <a:pt x="6795" y="88"/>
                </a:lnTo>
                <a:lnTo>
                  <a:pt x="6768" y="151"/>
                </a:lnTo>
                <a:lnTo>
                  <a:pt x="6739" y="225"/>
                </a:lnTo>
                <a:lnTo>
                  <a:pt x="6706" y="309"/>
                </a:lnTo>
                <a:lnTo>
                  <a:pt x="6673" y="400"/>
                </a:lnTo>
                <a:lnTo>
                  <a:pt x="6639" y="494"/>
                </a:lnTo>
                <a:lnTo>
                  <a:pt x="6574" y="683"/>
                </a:lnTo>
                <a:lnTo>
                  <a:pt x="6516" y="855"/>
                </a:lnTo>
                <a:lnTo>
                  <a:pt x="6474" y="985"/>
                </a:lnTo>
                <a:lnTo>
                  <a:pt x="6453" y="1054"/>
                </a:lnTo>
                <a:lnTo>
                  <a:pt x="6438" y="1115"/>
                </a:lnTo>
                <a:lnTo>
                  <a:pt x="6426" y="1176"/>
                </a:lnTo>
                <a:lnTo>
                  <a:pt x="6416" y="1238"/>
                </a:lnTo>
                <a:lnTo>
                  <a:pt x="6409" y="1300"/>
                </a:lnTo>
                <a:lnTo>
                  <a:pt x="6403" y="1361"/>
                </a:lnTo>
                <a:lnTo>
                  <a:pt x="6398" y="1423"/>
                </a:lnTo>
                <a:lnTo>
                  <a:pt x="6395" y="1484"/>
                </a:lnTo>
                <a:lnTo>
                  <a:pt x="6394" y="1546"/>
                </a:lnTo>
                <a:lnTo>
                  <a:pt x="6394" y="1608"/>
                </a:lnTo>
                <a:lnTo>
                  <a:pt x="6395" y="1670"/>
                </a:lnTo>
                <a:lnTo>
                  <a:pt x="6397" y="1731"/>
                </a:lnTo>
                <a:lnTo>
                  <a:pt x="6399" y="1793"/>
                </a:lnTo>
                <a:lnTo>
                  <a:pt x="6406" y="1917"/>
                </a:lnTo>
                <a:lnTo>
                  <a:pt x="6415" y="2040"/>
                </a:lnTo>
                <a:lnTo>
                  <a:pt x="6422" y="2164"/>
                </a:lnTo>
                <a:lnTo>
                  <a:pt x="6430" y="2287"/>
                </a:lnTo>
                <a:lnTo>
                  <a:pt x="6432" y="2350"/>
                </a:lnTo>
                <a:lnTo>
                  <a:pt x="6433" y="2412"/>
                </a:lnTo>
                <a:lnTo>
                  <a:pt x="6435" y="2474"/>
                </a:lnTo>
                <a:lnTo>
                  <a:pt x="6435" y="2535"/>
                </a:lnTo>
                <a:lnTo>
                  <a:pt x="6433" y="2598"/>
                </a:lnTo>
                <a:lnTo>
                  <a:pt x="6430" y="2660"/>
                </a:lnTo>
                <a:lnTo>
                  <a:pt x="6425" y="2722"/>
                </a:lnTo>
                <a:lnTo>
                  <a:pt x="6419" y="2784"/>
                </a:lnTo>
                <a:lnTo>
                  <a:pt x="6411" y="2846"/>
                </a:lnTo>
                <a:lnTo>
                  <a:pt x="6400" y="2908"/>
                </a:lnTo>
                <a:lnTo>
                  <a:pt x="6388" y="2971"/>
                </a:lnTo>
                <a:lnTo>
                  <a:pt x="6373" y="3033"/>
                </a:lnTo>
                <a:lnTo>
                  <a:pt x="6360" y="3082"/>
                </a:lnTo>
                <a:lnTo>
                  <a:pt x="6346" y="3131"/>
                </a:lnTo>
                <a:lnTo>
                  <a:pt x="6331" y="3178"/>
                </a:lnTo>
                <a:lnTo>
                  <a:pt x="6313" y="3225"/>
                </a:lnTo>
                <a:lnTo>
                  <a:pt x="6296" y="3271"/>
                </a:lnTo>
                <a:lnTo>
                  <a:pt x="6278" y="3315"/>
                </a:lnTo>
                <a:lnTo>
                  <a:pt x="6257" y="3359"/>
                </a:lnTo>
                <a:lnTo>
                  <a:pt x="6238" y="3402"/>
                </a:lnTo>
                <a:lnTo>
                  <a:pt x="6216" y="3445"/>
                </a:lnTo>
                <a:lnTo>
                  <a:pt x="6192" y="3485"/>
                </a:lnTo>
                <a:lnTo>
                  <a:pt x="6169" y="3526"/>
                </a:lnTo>
                <a:lnTo>
                  <a:pt x="6145" y="3565"/>
                </a:lnTo>
                <a:lnTo>
                  <a:pt x="6120" y="3604"/>
                </a:lnTo>
                <a:lnTo>
                  <a:pt x="6093" y="3642"/>
                </a:lnTo>
                <a:lnTo>
                  <a:pt x="6067" y="3678"/>
                </a:lnTo>
                <a:lnTo>
                  <a:pt x="6040" y="3714"/>
                </a:lnTo>
                <a:lnTo>
                  <a:pt x="6010" y="3749"/>
                </a:lnTo>
                <a:lnTo>
                  <a:pt x="5981" y="3785"/>
                </a:lnTo>
                <a:lnTo>
                  <a:pt x="5952" y="3818"/>
                </a:lnTo>
                <a:lnTo>
                  <a:pt x="5920" y="3851"/>
                </a:lnTo>
                <a:lnTo>
                  <a:pt x="5889" y="3884"/>
                </a:lnTo>
                <a:lnTo>
                  <a:pt x="5856" y="3915"/>
                </a:lnTo>
                <a:lnTo>
                  <a:pt x="5823" y="3946"/>
                </a:lnTo>
                <a:lnTo>
                  <a:pt x="5790" y="3977"/>
                </a:lnTo>
                <a:lnTo>
                  <a:pt x="5756" y="4006"/>
                </a:lnTo>
                <a:lnTo>
                  <a:pt x="5721" y="4035"/>
                </a:lnTo>
                <a:lnTo>
                  <a:pt x="5685" y="4063"/>
                </a:lnTo>
                <a:lnTo>
                  <a:pt x="5650" y="4092"/>
                </a:lnTo>
                <a:lnTo>
                  <a:pt x="5613" y="4118"/>
                </a:lnTo>
                <a:lnTo>
                  <a:pt x="5576" y="4145"/>
                </a:lnTo>
                <a:lnTo>
                  <a:pt x="5500" y="4197"/>
                </a:lnTo>
                <a:lnTo>
                  <a:pt x="5422" y="4246"/>
                </a:lnTo>
                <a:lnTo>
                  <a:pt x="5343" y="4293"/>
                </a:lnTo>
                <a:lnTo>
                  <a:pt x="5262" y="4340"/>
                </a:lnTo>
                <a:lnTo>
                  <a:pt x="5180" y="4384"/>
                </a:lnTo>
                <a:lnTo>
                  <a:pt x="5096" y="4426"/>
                </a:lnTo>
                <a:lnTo>
                  <a:pt x="5011" y="4467"/>
                </a:lnTo>
                <a:lnTo>
                  <a:pt x="4926" y="4507"/>
                </a:lnTo>
                <a:lnTo>
                  <a:pt x="4840" y="4546"/>
                </a:lnTo>
                <a:lnTo>
                  <a:pt x="4752" y="4583"/>
                </a:lnTo>
                <a:lnTo>
                  <a:pt x="4665" y="4621"/>
                </a:lnTo>
                <a:lnTo>
                  <a:pt x="4489" y="4692"/>
                </a:lnTo>
                <a:lnTo>
                  <a:pt x="4315" y="4761"/>
                </a:lnTo>
                <a:lnTo>
                  <a:pt x="4140" y="4830"/>
                </a:lnTo>
                <a:lnTo>
                  <a:pt x="4136" y="4826"/>
                </a:lnTo>
                <a:lnTo>
                  <a:pt x="4125" y="4818"/>
                </a:lnTo>
                <a:lnTo>
                  <a:pt x="4098" y="4863"/>
                </a:lnTo>
                <a:lnTo>
                  <a:pt x="4073" y="4908"/>
                </a:lnTo>
                <a:lnTo>
                  <a:pt x="4048" y="4955"/>
                </a:lnTo>
                <a:lnTo>
                  <a:pt x="4025" y="5001"/>
                </a:lnTo>
                <a:lnTo>
                  <a:pt x="4002" y="5047"/>
                </a:lnTo>
                <a:lnTo>
                  <a:pt x="3978" y="5094"/>
                </a:lnTo>
                <a:lnTo>
                  <a:pt x="3958" y="5142"/>
                </a:lnTo>
                <a:lnTo>
                  <a:pt x="3937" y="5189"/>
                </a:lnTo>
                <a:lnTo>
                  <a:pt x="3916" y="5238"/>
                </a:lnTo>
                <a:lnTo>
                  <a:pt x="3897" y="5286"/>
                </a:lnTo>
                <a:lnTo>
                  <a:pt x="3878" y="5335"/>
                </a:lnTo>
                <a:lnTo>
                  <a:pt x="3861" y="5385"/>
                </a:lnTo>
                <a:lnTo>
                  <a:pt x="3844" y="5434"/>
                </a:lnTo>
                <a:lnTo>
                  <a:pt x="3828" y="5484"/>
                </a:lnTo>
                <a:lnTo>
                  <a:pt x="3812" y="5533"/>
                </a:lnTo>
                <a:lnTo>
                  <a:pt x="3797" y="5583"/>
                </a:lnTo>
                <a:lnTo>
                  <a:pt x="3789" y="5621"/>
                </a:lnTo>
                <a:lnTo>
                  <a:pt x="3779" y="5660"/>
                </a:lnTo>
                <a:lnTo>
                  <a:pt x="3772" y="5701"/>
                </a:lnTo>
                <a:lnTo>
                  <a:pt x="3763" y="5744"/>
                </a:lnTo>
                <a:lnTo>
                  <a:pt x="3749" y="5832"/>
                </a:lnTo>
                <a:lnTo>
                  <a:pt x="3731" y="5919"/>
                </a:lnTo>
                <a:lnTo>
                  <a:pt x="3723" y="5962"/>
                </a:lnTo>
                <a:lnTo>
                  <a:pt x="3713" y="6003"/>
                </a:lnTo>
                <a:lnTo>
                  <a:pt x="3702" y="6042"/>
                </a:lnTo>
                <a:lnTo>
                  <a:pt x="3691" y="6079"/>
                </a:lnTo>
                <a:lnTo>
                  <a:pt x="3678" y="6112"/>
                </a:lnTo>
                <a:lnTo>
                  <a:pt x="3670" y="6128"/>
                </a:lnTo>
                <a:lnTo>
                  <a:pt x="3663" y="6143"/>
                </a:lnTo>
                <a:lnTo>
                  <a:pt x="3654" y="6156"/>
                </a:lnTo>
                <a:lnTo>
                  <a:pt x="3646" y="6168"/>
                </a:lnTo>
                <a:lnTo>
                  <a:pt x="3637" y="6181"/>
                </a:lnTo>
                <a:lnTo>
                  <a:pt x="3628" y="6190"/>
                </a:lnTo>
                <a:lnTo>
                  <a:pt x="3635" y="6132"/>
                </a:lnTo>
                <a:lnTo>
                  <a:pt x="3642" y="6073"/>
                </a:lnTo>
                <a:lnTo>
                  <a:pt x="3651" y="6016"/>
                </a:lnTo>
                <a:lnTo>
                  <a:pt x="3661" y="5957"/>
                </a:lnTo>
                <a:lnTo>
                  <a:pt x="3672" y="5899"/>
                </a:lnTo>
                <a:lnTo>
                  <a:pt x="3683" y="5842"/>
                </a:lnTo>
                <a:lnTo>
                  <a:pt x="3696" y="5785"/>
                </a:lnTo>
                <a:lnTo>
                  <a:pt x="3709" y="5727"/>
                </a:lnTo>
                <a:lnTo>
                  <a:pt x="3724" y="5670"/>
                </a:lnTo>
                <a:lnTo>
                  <a:pt x="3740" y="5613"/>
                </a:lnTo>
                <a:lnTo>
                  <a:pt x="3757" y="5557"/>
                </a:lnTo>
                <a:lnTo>
                  <a:pt x="3775" y="5501"/>
                </a:lnTo>
                <a:lnTo>
                  <a:pt x="3794" y="5446"/>
                </a:lnTo>
                <a:lnTo>
                  <a:pt x="3815" y="5390"/>
                </a:lnTo>
                <a:lnTo>
                  <a:pt x="3835" y="5335"/>
                </a:lnTo>
                <a:lnTo>
                  <a:pt x="3857" y="5281"/>
                </a:lnTo>
                <a:lnTo>
                  <a:pt x="3865" y="5265"/>
                </a:lnTo>
                <a:lnTo>
                  <a:pt x="3873" y="5248"/>
                </a:lnTo>
                <a:lnTo>
                  <a:pt x="3892" y="5215"/>
                </a:lnTo>
                <a:lnTo>
                  <a:pt x="3914" y="5181"/>
                </a:lnTo>
                <a:lnTo>
                  <a:pt x="3937" y="5145"/>
                </a:lnTo>
                <a:lnTo>
                  <a:pt x="3986" y="5073"/>
                </a:lnTo>
                <a:lnTo>
                  <a:pt x="4009" y="5036"/>
                </a:lnTo>
                <a:lnTo>
                  <a:pt x="4031" y="5000"/>
                </a:lnTo>
                <a:lnTo>
                  <a:pt x="4051" y="4964"/>
                </a:lnTo>
                <a:lnTo>
                  <a:pt x="4059" y="4947"/>
                </a:lnTo>
                <a:lnTo>
                  <a:pt x="4066" y="4929"/>
                </a:lnTo>
                <a:lnTo>
                  <a:pt x="4074" y="4912"/>
                </a:lnTo>
                <a:lnTo>
                  <a:pt x="4079" y="4895"/>
                </a:lnTo>
                <a:lnTo>
                  <a:pt x="4082" y="4879"/>
                </a:lnTo>
                <a:lnTo>
                  <a:pt x="4086" y="4862"/>
                </a:lnTo>
                <a:lnTo>
                  <a:pt x="4087" y="4846"/>
                </a:lnTo>
                <a:lnTo>
                  <a:pt x="4087" y="4831"/>
                </a:lnTo>
                <a:lnTo>
                  <a:pt x="4085" y="4815"/>
                </a:lnTo>
                <a:lnTo>
                  <a:pt x="4081" y="4801"/>
                </a:lnTo>
                <a:lnTo>
                  <a:pt x="4075" y="4786"/>
                </a:lnTo>
                <a:lnTo>
                  <a:pt x="4068" y="4772"/>
                </a:lnTo>
                <a:lnTo>
                  <a:pt x="4058" y="4759"/>
                </a:lnTo>
                <a:lnTo>
                  <a:pt x="4046" y="4746"/>
                </a:lnTo>
                <a:lnTo>
                  <a:pt x="4013" y="4712"/>
                </a:lnTo>
                <a:lnTo>
                  <a:pt x="3980" y="4679"/>
                </a:lnTo>
                <a:lnTo>
                  <a:pt x="3947" y="4644"/>
                </a:lnTo>
                <a:lnTo>
                  <a:pt x="3915" y="4609"/>
                </a:lnTo>
                <a:lnTo>
                  <a:pt x="3884" y="4573"/>
                </a:lnTo>
                <a:lnTo>
                  <a:pt x="3855" y="4535"/>
                </a:lnTo>
                <a:lnTo>
                  <a:pt x="3826" y="4499"/>
                </a:lnTo>
                <a:lnTo>
                  <a:pt x="3797" y="4459"/>
                </a:lnTo>
                <a:lnTo>
                  <a:pt x="3771" y="4420"/>
                </a:lnTo>
                <a:lnTo>
                  <a:pt x="3745" y="4381"/>
                </a:lnTo>
                <a:lnTo>
                  <a:pt x="3719" y="4341"/>
                </a:lnTo>
                <a:lnTo>
                  <a:pt x="3695" y="4301"/>
                </a:lnTo>
                <a:lnTo>
                  <a:pt x="3673" y="4259"/>
                </a:lnTo>
                <a:lnTo>
                  <a:pt x="3650" y="4217"/>
                </a:lnTo>
                <a:lnTo>
                  <a:pt x="3629" y="4175"/>
                </a:lnTo>
                <a:lnTo>
                  <a:pt x="3609" y="4132"/>
                </a:lnTo>
                <a:lnTo>
                  <a:pt x="3591" y="4088"/>
                </a:lnTo>
                <a:lnTo>
                  <a:pt x="3573" y="4045"/>
                </a:lnTo>
                <a:lnTo>
                  <a:pt x="3557" y="4000"/>
                </a:lnTo>
                <a:lnTo>
                  <a:pt x="3541" y="3956"/>
                </a:lnTo>
                <a:lnTo>
                  <a:pt x="3526" y="3911"/>
                </a:lnTo>
                <a:lnTo>
                  <a:pt x="3514" y="3865"/>
                </a:lnTo>
                <a:lnTo>
                  <a:pt x="3502" y="3820"/>
                </a:lnTo>
                <a:lnTo>
                  <a:pt x="3492" y="3774"/>
                </a:lnTo>
                <a:lnTo>
                  <a:pt x="3482" y="3727"/>
                </a:lnTo>
                <a:lnTo>
                  <a:pt x="3475" y="3681"/>
                </a:lnTo>
                <a:lnTo>
                  <a:pt x="3467" y="3633"/>
                </a:lnTo>
                <a:lnTo>
                  <a:pt x="3463" y="3587"/>
                </a:lnTo>
                <a:lnTo>
                  <a:pt x="3459" y="3539"/>
                </a:lnTo>
                <a:lnTo>
                  <a:pt x="3456" y="3491"/>
                </a:lnTo>
                <a:lnTo>
                  <a:pt x="3455" y="3444"/>
                </a:lnTo>
                <a:lnTo>
                  <a:pt x="3456" y="3396"/>
                </a:lnTo>
                <a:close/>
                <a:moveTo>
                  <a:pt x="4388" y="3664"/>
                </a:moveTo>
                <a:lnTo>
                  <a:pt x="4388" y="3664"/>
                </a:lnTo>
                <a:lnTo>
                  <a:pt x="4372" y="3714"/>
                </a:lnTo>
                <a:lnTo>
                  <a:pt x="4357" y="3764"/>
                </a:lnTo>
                <a:lnTo>
                  <a:pt x="4343" y="3814"/>
                </a:lnTo>
                <a:lnTo>
                  <a:pt x="4331" y="3863"/>
                </a:lnTo>
                <a:lnTo>
                  <a:pt x="4307" y="3958"/>
                </a:lnTo>
                <a:lnTo>
                  <a:pt x="4288" y="4049"/>
                </a:lnTo>
                <a:lnTo>
                  <a:pt x="4231" y="3972"/>
                </a:lnTo>
                <a:lnTo>
                  <a:pt x="4174" y="3896"/>
                </a:lnTo>
                <a:lnTo>
                  <a:pt x="4117" y="3819"/>
                </a:lnTo>
                <a:lnTo>
                  <a:pt x="4058" y="3744"/>
                </a:lnTo>
                <a:lnTo>
                  <a:pt x="3997" y="3670"/>
                </a:lnTo>
                <a:lnTo>
                  <a:pt x="3934" y="3596"/>
                </a:lnTo>
                <a:lnTo>
                  <a:pt x="3871" y="3526"/>
                </a:lnTo>
                <a:lnTo>
                  <a:pt x="3839" y="3491"/>
                </a:lnTo>
                <a:lnTo>
                  <a:pt x="3806" y="3457"/>
                </a:lnTo>
                <a:lnTo>
                  <a:pt x="3853" y="3519"/>
                </a:lnTo>
                <a:lnTo>
                  <a:pt x="3899" y="3582"/>
                </a:lnTo>
                <a:lnTo>
                  <a:pt x="3943" y="3647"/>
                </a:lnTo>
                <a:lnTo>
                  <a:pt x="3988" y="3710"/>
                </a:lnTo>
                <a:lnTo>
                  <a:pt x="4032" y="3775"/>
                </a:lnTo>
                <a:lnTo>
                  <a:pt x="4075" y="3840"/>
                </a:lnTo>
                <a:lnTo>
                  <a:pt x="4159" y="3972"/>
                </a:lnTo>
                <a:lnTo>
                  <a:pt x="4173" y="3995"/>
                </a:lnTo>
                <a:lnTo>
                  <a:pt x="4186" y="4018"/>
                </a:lnTo>
                <a:lnTo>
                  <a:pt x="4197" y="4041"/>
                </a:lnTo>
                <a:lnTo>
                  <a:pt x="4207" y="4063"/>
                </a:lnTo>
                <a:lnTo>
                  <a:pt x="4216" y="4087"/>
                </a:lnTo>
                <a:lnTo>
                  <a:pt x="4223" y="4110"/>
                </a:lnTo>
                <a:lnTo>
                  <a:pt x="4229" y="4133"/>
                </a:lnTo>
                <a:lnTo>
                  <a:pt x="4234" y="4155"/>
                </a:lnTo>
                <a:lnTo>
                  <a:pt x="4238" y="4178"/>
                </a:lnTo>
                <a:lnTo>
                  <a:pt x="4241" y="4200"/>
                </a:lnTo>
                <a:lnTo>
                  <a:pt x="4244" y="4224"/>
                </a:lnTo>
                <a:lnTo>
                  <a:pt x="4245" y="4247"/>
                </a:lnTo>
                <a:lnTo>
                  <a:pt x="4246" y="4292"/>
                </a:lnTo>
                <a:lnTo>
                  <a:pt x="4244" y="4337"/>
                </a:lnTo>
                <a:lnTo>
                  <a:pt x="4240" y="4384"/>
                </a:lnTo>
                <a:lnTo>
                  <a:pt x="4235" y="4431"/>
                </a:lnTo>
                <a:lnTo>
                  <a:pt x="4223" y="4527"/>
                </a:lnTo>
                <a:lnTo>
                  <a:pt x="4217" y="4576"/>
                </a:lnTo>
                <a:lnTo>
                  <a:pt x="4212" y="4626"/>
                </a:lnTo>
                <a:lnTo>
                  <a:pt x="4207" y="4677"/>
                </a:lnTo>
                <a:lnTo>
                  <a:pt x="4205" y="4730"/>
                </a:lnTo>
                <a:lnTo>
                  <a:pt x="4222" y="4675"/>
                </a:lnTo>
                <a:lnTo>
                  <a:pt x="4235" y="4622"/>
                </a:lnTo>
                <a:lnTo>
                  <a:pt x="4247" y="4571"/>
                </a:lnTo>
                <a:lnTo>
                  <a:pt x="4257" y="4521"/>
                </a:lnTo>
                <a:lnTo>
                  <a:pt x="4268" y="4473"/>
                </a:lnTo>
                <a:lnTo>
                  <a:pt x="4279" y="4426"/>
                </a:lnTo>
                <a:lnTo>
                  <a:pt x="4290" y="4382"/>
                </a:lnTo>
                <a:lnTo>
                  <a:pt x="4298" y="4362"/>
                </a:lnTo>
                <a:lnTo>
                  <a:pt x="4305" y="4341"/>
                </a:lnTo>
                <a:lnTo>
                  <a:pt x="4312" y="4321"/>
                </a:lnTo>
                <a:lnTo>
                  <a:pt x="4321" y="4302"/>
                </a:lnTo>
                <a:lnTo>
                  <a:pt x="4331" y="4283"/>
                </a:lnTo>
                <a:lnTo>
                  <a:pt x="4342" y="4265"/>
                </a:lnTo>
                <a:lnTo>
                  <a:pt x="4353" y="4248"/>
                </a:lnTo>
                <a:lnTo>
                  <a:pt x="4365" y="4231"/>
                </a:lnTo>
                <a:lnTo>
                  <a:pt x="4379" y="4215"/>
                </a:lnTo>
                <a:lnTo>
                  <a:pt x="4394" y="4200"/>
                </a:lnTo>
                <a:lnTo>
                  <a:pt x="4411" y="4186"/>
                </a:lnTo>
                <a:lnTo>
                  <a:pt x="4430" y="4171"/>
                </a:lnTo>
                <a:lnTo>
                  <a:pt x="4450" y="4159"/>
                </a:lnTo>
                <a:lnTo>
                  <a:pt x="4471" y="4147"/>
                </a:lnTo>
                <a:lnTo>
                  <a:pt x="4496" y="4136"/>
                </a:lnTo>
                <a:lnTo>
                  <a:pt x="4520" y="4125"/>
                </a:lnTo>
                <a:lnTo>
                  <a:pt x="4548" y="4115"/>
                </a:lnTo>
                <a:lnTo>
                  <a:pt x="4577" y="4106"/>
                </a:lnTo>
                <a:lnTo>
                  <a:pt x="4652" y="4085"/>
                </a:lnTo>
                <a:lnTo>
                  <a:pt x="4730" y="4061"/>
                </a:lnTo>
                <a:lnTo>
                  <a:pt x="4811" y="4038"/>
                </a:lnTo>
                <a:lnTo>
                  <a:pt x="4892" y="4013"/>
                </a:lnTo>
                <a:lnTo>
                  <a:pt x="4933" y="4002"/>
                </a:lnTo>
                <a:lnTo>
                  <a:pt x="4974" y="3993"/>
                </a:lnTo>
                <a:lnTo>
                  <a:pt x="5014" y="3983"/>
                </a:lnTo>
                <a:lnTo>
                  <a:pt x="5055" y="3975"/>
                </a:lnTo>
                <a:lnTo>
                  <a:pt x="5096" y="3968"/>
                </a:lnTo>
                <a:lnTo>
                  <a:pt x="5135" y="3962"/>
                </a:lnTo>
                <a:lnTo>
                  <a:pt x="5174" y="3958"/>
                </a:lnTo>
                <a:lnTo>
                  <a:pt x="5213" y="3956"/>
                </a:lnTo>
                <a:lnTo>
                  <a:pt x="5109" y="3968"/>
                </a:lnTo>
                <a:lnTo>
                  <a:pt x="5005" y="3983"/>
                </a:lnTo>
                <a:lnTo>
                  <a:pt x="4901" y="3999"/>
                </a:lnTo>
                <a:lnTo>
                  <a:pt x="4799" y="4016"/>
                </a:lnTo>
                <a:lnTo>
                  <a:pt x="4695" y="4035"/>
                </a:lnTo>
                <a:lnTo>
                  <a:pt x="4592" y="4055"/>
                </a:lnTo>
                <a:lnTo>
                  <a:pt x="4489" y="4076"/>
                </a:lnTo>
                <a:lnTo>
                  <a:pt x="4388" y="4098"/>
                </a:lnTo>
                <a:lnTo>
                  <a:pt x="4401" y="4060"/>
                </a:lnTo>
                <a:lnTo>
                  <a:pt x="4415" y="4023"/>
                </a:lnTo>
                <a:lnTo>
                  <a:pt x="4430" y="3989"/>
                </a:lnTo>
                <a:lnTo>
                  <a:pt x="4445" y="3957"/>
                </a:lnTo>
                <a:lnTo>
                  <a:pt x="4461" y="3928"/>
                </a:lnTo>
                <a:lnTo>
                  <a:pt x="4478" y="3900"/>
                </a:lnTo>
                <a:lnTo>
                  <a:pt x="4496" y="3874"/>
                </a:lnTo>
                <a:lnTo>
                  <a:pt x="4514" y="3849"/>
                </a:lnTo>
                <a:lnTo>
                  <a:pt x="4533" y="3827"/>
                </a:lnTo>
                <a:lnTo>
                  <a:pt x="4553" y="3808"/>
                </a:lnTo>
                <a:lnTo>
                  <a:pt x="4573" y="3788"/>
                </a:lnTo>
                <a:lnTo>
                  <a:pt x="4595" y="3771"/>
                </a:lnTo>
                <a:lnTo>
                  <a:pt x="4617" y="3755"/>
                </a:lnTo>
                <a:lnTo>
                  <a:pt x="4640" y="3741"/>
                </a:lnTo>
                <a:lnTo>
                  <a:pt x="4663" y="3727"/>
                </a:lnTo>
                <a:lnTo>
                  <a:pt x="4688" y="3715"/>
                </a:lnTo>
                <a:lnTo>
                  <a:pt x="4712" y="3704"/>
                </a:lnTo>
                <a:lnTo>
                  <a:pt x="4739" y="3693"/>
                </a:lnTo>
                <a:lnTo>
                  <a:pt x="4766" y="3683"/>
                </a:lnTo>
                <a:lnTo>
                  <a:pt x="4793" y="3673"/>
                </a:lnTo>
                <a:lnTo>
                  <a:pt x="4851" y="3658"/>
                </a:lnTo>
                <a:lnTo>
                  <a:pt x="4912" y="3642"/>
                </a:lnTo>
                <a:lnTo>
                  <a:pt x="4977" y="3627"/>
                </a:lnTo>
                <a:lnTo>
                  <a:pt x="5046" y="3612"/>
                </a:lnTo>
                <a:lnTo>
                  <a:pt x="5119" y="3596"/>
                </a:lnTo>
                <a:lnTo>
                  <a:pt x="5195" y="3579"/>
                </a:lnTo>
                <a:lnTo>
                  <a:pt x="5298" y="3554"/>
                </a:lnTo>
                <a:lnTo>
                  <a:pt x="5401" y="3527"/>
                </a:lnTo>
                <a:lnTo>
                  <a:pt x="5454" y="3515"/>
                </a:lnTo>
                <a:lnTo>
                  <a:pt x="5507" y="3504"/>
                </a:lnTo>
                <a:lnTo>
                  <a:pt x="5559" y="3495"/>
                </a:lnTo>
                <a:lnTo>
                  <a:pt x="5611" y="3489"/>
                </a:lnTo>
                <a:lnTo>
                  <a:pt x="5543" y="3495"/>
                </a:lnTo>
                <a:lnTo>
                  <a:pt x="5476" y="3502"/>
                </a:lnTo>
                <a:lnTo>
                  <a:pt x="5409" y="3511"/>
                </a:lnTo>
                <a:lnTo>
                  <a:pt x="5342" y="3519"/>
                </a:lnTo>
                <a:lnTo>
                  <a:pt x="5274" y="3530"/>
                </a:lnTo>
                <a:lnTo>
                  <a:pt x="5208" y="3540"/>
                </a:lnTo>
                <a:lnTo>
                  <a:pt x="5074" y="3563"/>
                </a:lnTo>
                <a:lnTo>
                  <a:pt x="4941" y="3589"/>
                </a:lnTo>
                <a:lnTo>
                  <a:pt x="4807" y="3616"/>
                </a:lnTo>
                <a:lnTo>
                  <a:pt x="4675" y="3645"/>
                </a:lnTo>
                <a:lnTo>
                  <a:pt x="4543" y="3673"/>
                </a:lnTo>
                <a:lnTo>
                  <a:pt x="4560" y="3632"/>
                </a:lnTo>
                <a:lnTo>
                  <a:pt x="4577" y="3593"/>
                </a:lnTo>
                <a:lnTo>
                  <a:pt x="4595" y="3556"/>
                </a:lnTo>
                <a:lnTo>
                  <a:pt x="4614" y="3521"/>
                </a:lnTo>
                <a:lnTo>
                  <a:pt x="4632" y="3489"/>
                </a:lnTo>
                <a:lnTo>
                  <a:pt x="4652" y="3458"/>
                </a:lnTo>
                <a:lnTo>
                  <a:pt x="4673" y="3430"/>
                </a:lnTo>
                <a:lnTo>
                  <a:pt x="4694" y="3403"/>
                </a:lnTo>
                <a:lnTo>
                  <a:pt x="4716" y="3378"/>
                </a:lnTo>
                <a:lnTo>
                  <a:pt x="4738" y="3354"/>
                </a:lnTo>
                <a:lnTo>
                  <a:pt x="4761" y="3334"/>
                </a:lnTo>
                <a:lnTo>
                  <a:pt x="4784" y="3313"/>
                </a:lnTo>
                <a:lnTo>
                  <a:pt x="4809" y="3293"/>
                </a:lnTo>
                <a:lnTo>
                  <a:pt x="4833" y="3276"/>
                </a:lnTo>
                <a:lnTo>
                  <a:pt x="4860" y="3259"/>
                </a:lnTo>
                <a:lnTo>
                  <a:pt x="4886" y="3244"/>
                </a:lnTo>
                <a:lnTo>
                  <a:pt x="4914" y="3230"/>
                </a:lnTo>
                <a:lnTo>
                  <a:pt x="4942" y="3215"/>
                </a:lnTo>
                <a:lnTo>
                  <a:pt x="4971" y="3203"/>
                </a:lnTo>
                <a:lnTo>
                  <a:pt x="5000" y="3191"/>
                </a:lnTo>
                <a:lnTo>
                  <a:pt x="5031" y="3178"/>
                </a:lnTo>
                <a:lnTo>
                  <a:pt x="5063" y="3167"/>
                </a:lnTo>
                <a:lnTo>
                  <a:pt x="5129" y="3145"/>
                </a:lnTo>
                <a:lnTo>
                  <a:pt x="5199" y="3123"/>
                </a:lnTo>
                <a:lnTo>
                  <a:pt x="5273" y="3103"/>
                </a:lnTo>
                <a:lnTo>
                  <a:pt x="5350" y="3081"/>
                </a:lnTo>
                <a:lnTo>
                  <a:pt x="5433" y="3056"/>
                </a:lnTo>
                <a:lnTo>
                  <a:pt x="5486" y="3039"/>
                </a:lnTo>
                <a:lnTo>
                  <a:pt x="5540" y="3021"/>
                </a:lnTo>
                <a:lnTo>
                  <a:pt x="5596" y="3002"/>
                </a:lnTo>
                <a:lnTo>
                  <a:pt x="5652" y="2984"/>
                </a:lnTo>
                <a:lnTo>
                  <a:pt x="5708" y="2966"/>
                </a:lnTo>
                <a:lnTo>
                  <a:pt x="5765" y="2951"/>
                </a:lnTo>
                <a:lnTo>
                  <a:pt x="5793" y="2944"/>
                </a:lnTo>
                <a:lnTo>
                  <a:pt x="5821" y="2939"/>
                </a:lnTo>
                <a:lnTo>
                  <a:pt x="5848" y="2934"/>
                </a:lnTo>
                <a:lnTo>
                  <a:pt x="5876" y="2930"/>
                </a:lnTo>
                <a:lnTo>
                  <a:pt x="5805" y="2941"/>
                </a:lnTo>
                <a:lnTo>
                  <a:pt x="5734" y="2955"/>
                </a:lnTo>
                <a:lnTo>
                  <a:pt x="5663" y="2967"/>
                </a:lnTo>
                <a:lnTo>
                  <a:pt x="5592" y="2982"/>
                </a:lnTo>
                <a:lnTo>
                  <a:pt x="5450" y="3012"/>
                </a:lnTo>
                <a:lnTo>
                  <a:pt x="5310" y="3045"/>
                </a:lnTo>
                <a:lnTo>
                  <a:pt x="5169" y="3079"/>
                </a:lnTo>
                <a:lnTo>
                  <a:pt x="5030" y="3116"/>
                </a:lnTo>
                <a:lnTo>
                  <a:pt x="4890" y="3154"/>
                </a:lnTo>
                <a:lnTo>
                  <a:pt x="4752" y="3192"/>
                </a:lnTo>
                <a:lnTo>
                  <a:pt x="4773" y="3150"/>
                </a:lnTo>
                <a:lnTo>
                  <a:pt x="4796" y="3111"/>
                </a:lnTo>
                <a:lnTo>
                  <a:pt x="4822" y="3073"/>
                </a:lnTo>
                <a:lnTo>
                  <a:pt x="4849" y="3037"/>
                </a:lnTo>
                <a:lnTo>
                  <a:pt x="4878" y="3001"/>
                </a:lnTo>
                <a:lnTo>
                  <a:pt x="4909" y="2967"/>
                </a:lnTo>
                <a:lnTo>
                  <a:pt x="4941" y="2935"/>
                </a:lnTo>
                <a:lnTo>
                  <a:pt x="4975" y="2905"/>
                </a:lnTo>
                <a:lnTo>
                  <a:pt x="5010" y="2875"/>
                </a:lnTo>
                <a:lnTo>
                  <a:pt x="5047" y="2847"/>
                </a:lnTo>
                <a:lnTo>
                  <a:pt x="5085" y="2820"/>
                </a:lnTo>
                <a:lnTo>
                  <a:pt x="5123" y="2795"/>
                </a:lnTo>
                <a:lnTo>
                  <a:pt x="5163" y="2770"/>
                </a:lnTo>
                <a:lnTo>
                  <a:pt x="5205" y="2747"/>
                </a:lnTo>
                <a:lnTo>
                  <a:pt x="5246" y="2725"/>
                </a:lnTo>
                <a:lnTo>
                  <a:pt x="5290" y="2703"/>
                </a:lnTo>
                <a:lnTo>
                  <a:pt x="5333" y="2683"/>
                </a:lnTo>
                <a:lnTo>
                  <a:pt x="5378" y="2664"/>
                </a:lnTo>
                <a:lnTo>
                  <a:pt x="5423" y="2645"/>
                </a:lnTo>
                <a:lnTo>
                  <a:pt x="5469" y="2627"/>
                </a:lnTo>
                <a:lnTo>
                  <a:pt x="5515" y="2611"/>
                </a:lnTo>
                <a:lnTo>
                  <a:pt x="5562" y="2594"/>
                </a:lnTo>
                <a:lnTo>
                  <a:pt x="5656" y="2565"/>
                </a:lnTo>
                <a:lnTo>
                  <a:pt x="5750" y="2537"/>
                </a:lnTo>
                <a:lnTo>
                  <a:pt x="5844" y="2512"/>
                </a:lnTo>
                <a:lnTo>
                  <a:pt x="5937" y="2488"/>
                </a:lnTo>
                <a:lnTo>
                  <a:pt x="6029" y="2466"/>
                </a:lnTo>
                <a:lnTo>
                  <a:pt x="5961" y="2480"/>
                </a:lnTo>
                <a:lnTo>
                  <a:pt x="5894" y="2495"/>
                </a:lnTo>
                <a:lnTo>
                  <a:pt x="5827" y="2511"/>
                </a:lnTo>
                <a:lnTo>
                  <a:pt x="5760" y="2528"/>
                </a:lnTo>
                <a:lnTo>
                  <a:pt x="5626" y="2564"/>
                </a:lnTo>
                <a:lnTo>
                  <a:pt x="5493" y="2601"/>
                </a:lnTo>
                <a:lnTo>
                  <a:pt x="5361" y="2641"/>
                </a:lnTo>
                <a:lnTo>
                  <a:pt x="5229" y="2682"/>
                </a:lnTo>
                <a:lnTo>
                  <a:pt x="5097" y="2724"/>
                </a:lnTo>
                <a:lnTo>
                  <a:pt x="4966" y="2766"/>
                </a:lnTo>
                <a:lnTo>
                  <a:pt x="4989" y="2727"/>
                </a:lnTo>
                <a:lnTo>
                  <a:pt x="5014" y="2688"/>
                </a:lnTo>
                <a:lnTo>
                  <a:pt x="5038" y="2652"/>
                </a:lnTo>
                <a:lnTo>
                  <a:pt x="5065" y="2616"/>
                </a:lnTo>
                <a:lnTo>
                  <a:pt x="5093" y="2582"/>
                </a:lnTo>
                <a:lnTo>
                  <a:pt x="5123" y="2549"/>
                </a:lnTo>
                <a:lnTo>
                  <a:pt x="5152" y="2517"/>
                </a:lnTo>
                <a:lnTo>
                  <a:pt x="5184" y="2487"/>
                </a:lnTo>
                <a:lnTo>
                  <a:pt x="5216" y="2457"/>
                </a:lnTo>
                <a:lnTo>
                  <a:pt x="5250" y="2429"/>
                </a:lnTo>
                <a:lnTo>
                  <a:pt x="5284" y="2402"/>
                </a:lnTo>
                <a:lnTo>
                  <a:pt x="5318" y="2375"/>
                </a:lnTo>
                <a:lnTo>
                  <a:pt x="5355" y="2351"/>
                </a:lnTo>
                <a:lnTo>
                  <a:pt x="5392" y="2326"/>
                </a:lnTo>
                <a:lnTo>
                  <a:pt x="5430" y="2303"/>
                </a:lnTo>
                <a:lnTo>
                  <a:pt x="5469" y="2281"/>
                </a:lnTo>
                <a:lnTo>
                  <a:pt x="5508" y="2260"/>
                </a:lnTo>
                <a:lnTo>
                  <a:pt x="5547" y="2241"/>
                </a:lnTo>
                <a:lnTo>
                  <a:pt x="5587" y="2221"/>
                </a:lnTo>
                <a:lnTo>
                  <a:pt x="5629" y="2203"/>
                </a:lnTo>
                <a:lnTo>
                  <a:pt x="5670" y="2185"/>
                </a:lnTo>
                <a:lnTo>
                  <a:pt x="5713" y="2167"/>
                </a:lnTo>
                <a:lnTo>
                  <a:pt x="5756" y="2152"/>
                </a:lnTo>
                <a:lnTo>
                  <a:pt x="5799" y="2136"/>
                </a:lnTo>
                <a:lnTo>
                  <a:pt x="5842" y="2121"/>
                </a:lnTo>
                <a:lnTo>
                  <a:pt x="5886" y="2108"/>
                </a:lnTo>
                <a:lnTo>
                  <a:pt x="5974" y="2081"/>
                </a:lnTo>
                <a:lnTo>
                  <a:pt x="6064" y="2056"/>
                </a:lnTo>
                <a:lnTo>
                  <a:pt x="6153" y="2034"/>
                </a:lnTo>
                <a:lnTo>
                  <a:pt x="6095" y="2048"/>
                </a:lnTo>
                <a:lnTo>
                  <a:pt x="6035" y="2062"/>
                </a:lnTo>
                <a:lnTo>
                  <a:pt x="5917" y="2094"/>
                </a:lnTo>
                <a:lnTo>
                  <a:pt x="5801" y="2127"/>
                </a:lnTo>
                <a:lnTo>
                  <a:pt x="5684" y="2163"/>
                </a:lnTo>
                <a:lnTo>
                  <a:pt x="5569" y="2200"/>
                </a:lnTo>
                <a:lnTo>
                  <a:pt x="5453" y="2238"/>
                </a:lnTo>
                <a:lnTo>
                  <a:pt x="5338" y="2279"/>
                </a:lnTo>
                <a:lnTo>
                  <a:pt x="5224" y="2319"/>
                </a:lnTo>
                <a:lnTo>
                  <a:pt x="5266" y="2255"/>
                </a:lnTo>
                <a:lnTo>
                  <a:pt x="5309" y="2194"/>
                </a:lnTo>
                <a:lnTo>
                  <a:pt x="5354" y="2137"/>
                </a:lnTo>
                <a:lnTo>
                  <a:pt x="5377" y="2109"/>
                </a:lnTo>
                <a:lnTo>
                  <a:pt x="5399" y="2082"/>
                </a:lnTo>
                <a:lnTo>
                  <a:pt x="5423" y="2055"/>
                </a:lnTo>
                <a:lnTo>
                  <a:pt x="5447" y="2029"/>
                </a:lnTo>
                <a:lnTo>
                  <a:pt x="5471" y="2005"/>
                </a:lnTo>
                <a:lnTo>
                  <a:pt x="5497" y="1980"/>
                </a:lnTo>
                <a:lnTo>
                  <a:pt x="5521" y="1957"/>
                </a:lnTo>
                <a:lnTo>
                  <a:pt x="5547" y="1934"/>
                </a:lnTo>
                <a:lnTo>
                  <a:pt x="5574" y="1911"/>
                </a:lnTo>
                <a:lnTo>
                  <a:pt x="5601" y="1889"/>
                </a:lnTo>
                <a:lnTo>
                  <a:pt x="5628" y="1868"/>
                </a:lnTo>
                <a:lnTo>
                  <a:pt x="5655" y="1847"/>
                </a:lnTo>
                <a:lnTo>
                  <a:pt x="5684" y="1828"/>
                </a:lnTo>
                <a:lnTo>
                  <a:pt x="5712" y="1808"/>
                </a:lnTo>
                <a:lnTo>
                  <a:pt x="5741" y="1789"/>
                </a:lnTo>
                <a:lnTo>
                  <a:pt x="5772" y="1770"/>
                </a:lnTo>
                <a:lnTo>
                  <a:pt x="5801" y="1752"/>
                </a:lnTo>
                <a:lnTo>
                  <a:pt x="5833" y="1735"/>
                </a:lnTo>
                <a:lnTo>
                  <a:pt x="5897" y="1702"/>
                </a:lnTo>
                <a:lnTo>
                  <a:pt x="5964" y="1670"/>
                </a:lnTo>
                <a:lnTo>
                  <a:pt x="6034" y="1641"/>
                </a:lnTo>
                <a:lnTo>
                  <a:pt x="6106" y="1612"/>
                </a:lnTo>
                <a:lnTo>
                  <a:pt x="6030" y="1641"/>
                </a:lnTo>
                <a:lnTo>
                  <a:pt x="5954" y="1670"/>
                </a:lnTo>
                <a:lnTo>
                  <a:pt x="5879" y="1701"/>
                </a:lnTo>
                <a:lnTo>
                  <a:pt x="5806" y="1734"/>
                </a:lnTo>
                <a:lnTo>
                  <a:pt x="5733" y="1767"/>
                </a:lnTo>
                <a:lnTo>
                  <a:pt x="5659" y="1801"/>
                </a:lnTo>
                <a:lnTo>
                  <a:pt x="5514" y="1870"/>
                </a:lnTo>
                <a:lnTo>
                  <a:pt x="5557" y="1804"/>
                </a:lnTo>
                <a:lnTo>
                  <a:pt x="5602" y="1731"/>
                </a:lnTo>
                <a:lnTo>
                  <a:pt x="5651" y="1654"/>
                </a:lnTo>
                <a:lnTo>
                  <a:pt x="5700" y="1577"/>
                </a:lnTo>
                <a:lnTo>
                  <a:pt x="5727" y="1538"/>
                </a:lnTo>
                <a:lnTo>
                  <a:pt x="5752" y="1500"/>
                </a:lnTo>
                <a:lnTo>
                  <a:pt x="5779" y="1465"/>
                </a:lnTo>
                <a:lnTo>
                  <a:pt x="5807" y="1429"/>
                </a:lnTo>
                <a:lnTo>
                  <a:pt x="5835" y="1396"/>
                </a:lnTo>
                <a:lnTo>
                  <a:pt x="5865" y="1366"/>
                </a:lnTo>
                <a:lnTo>
                  <a:pt x="5894" y="1337"/>
                </a:lnTo>
                <a:lnTo>
                  <a:pt x="5925" y="1312"/>
                </a:lnTo>
                <a:lnTo>
                  <a:pt x="5862" y="1375"/>
                </a:lnTo>
                <a:lnTo>
                  <a:pt x="5801" y="1439"/>
                </a:lnTo>
                <a:lnTo>
                  <a:pt x="5743" y="1505"/>
                </a:lnTo>
                <a:lnTo>
                  <a:pt x="5684" y="1572"/>
                </a:lnTo>
                <a:lnTo>
                  <a:pt x="5628" y="1641"/>
                </a:lnTo>
                <a:lnTo>
                  <a:pt x="5571" y="1709"/>
                </a:lnTo>
                <a:lnTo>
                  <a:pt x="5460" y="1847"/>
                </a:lnTo>
                <a:lnTo>
                  <a:pt x="5461" y="1697"/>
                </a:lnTo>
                <a:lnTo>
                  <a:pt x="5460" y="1621"/>
                </a:lnTo>
                <a:lnTo>
                  <a:pt x="5459" y="1544"/>
                </a:lnTo>
                <a:lnTo>
                  <a:pt x="5455" y="1468"/>
                </a:lnTo>
                <a:lnTo>
                  <a:pt x="5450" y="1392"/>
                </a:lnTo>
                <a:lnTo>
                  <a:pt x="5442" y="1317"/>
                </a:lnTo>
                <a:lnTo>
                  <a:pt x="5437" y="1280"/>
                </a:lnTo>
                <a:lnTo>
                  <a:pt x="5432" y="1242"/>
                </a:lnTo>
                <a:lnTo>
                  <a:pt x="5438" y="1281"/>
                </a:lnTo>
                <a:lnTo>
                  <a:pt x="5444" y="1319"/>
                </a:lnTo>
                <a:lnTo>
                  <a:pt x="5448" y="1357"/>
                </a:lnTo>
                <a:lnTo>
                  <a:pt x="5450" y="1395"/>
                </a:lnTo>
                <a:lnTo>
                  <a:pt x="5452" y="1430"/>
                </a:lnTo>
                <a:lnTo>
                  <a:pt x="5453" y="1467"/>
                </a:lnTo>
                <a:lnTo>
                  <a:pt x="5452" y="1502"/>
                </a:lnTo>
                <a:lnTo>
                  <a:pt x="5449" y="1538"/>
                </a:lnTo>
                <a:lnTo>
                  <a:pt x="5445" y="1572"/>
                </a:lnTo>
                <a:lnTo>
                  <a:pt x="5442" y="1606"/>
                </a:lnTo>
                <a:lnTo>
                  <a:pt x="5436" y="1641"/>
                </a:lnTo>
                <a:lnTo>
                  <a:pt x="5430" y="1674"/>
                </a:lnTo>
                <a:lnTo>
                  <a:pt x="5422" y="1708"/>
                </a:lnTo>
                <a:lnTo>
                  <a:pt x="5414" y="1740"/>
                </a:lnTo>
                <a:lnTo>
                  <a:pt x="5404" y="1773"/>
                </a:lnTo>
                <a:lnTo>
                  <a:pt x="5393" y="1804"/>
                </a:lnTo>
                <a:lnTo>
                  <a:pt x="5382" y="1836"/>
                </a:lnTo>
                <a:lnTo>
                  <a:pt x="5370" y="1868"/>
                </a:lnTo>
                <a:lnTo>
                  <a:pt x="5356" y="1900"/>
                </a:lnTo>
                <a:lnTo>
                  <a:pt x="5343" y="1930"/>
                </a:lnTo>
                <a:lnTo>
                  <a:pt x="5328" y="1962"/>
                </a:lnTo>
                <a:lnTo>
                  <a:pt x="5312" y="1993"/>
                </a:lnTo>
                <a:lnTo>
                  <a:pt x="5280" y="2054"/>
                </a:lnTo>
                <a:lnTo>
                  <a:pt x="5244" y="2115"/>
                </a:lnTo>
                <a:lnTo>
                  <a:pt x="5206" y="2175"/>
                </a:lnTo>
                <a:lnTo>
                  <a:pt x="5167" y="2235"/>
                </a:lnTo>
                <a:lnTo>
                  <a:pt x="5124" y="2295"/>
                </a:lnTo>
                <a:lnTo>
                  <a:pt x="5109" y="2193"/>
                </a:lnTo>
                <a:lnTo>
                  <a:pt x="5095" y="2092"/>
                </a:lnTo>
                <a:lnTo>
                  <a:pt x="5077" y="1990"/>
                </a:lnTo>
                <a:lnTo>
                  <a:pt x="5059" y="1889"/>
                </a:lnTo>
                <a:lnTo>
                  <a:pt x="5040" y="1787"/>
                </a:lnTo>
                <a:lnTo>
                  <a:pt x="5016" y="1686"/>
                </a:lnTo>
                <a:lnTo>
                  <a:pt x="5004" y="1636"/>
                </a:lnTo>
                <a:lnTo>
                  <a:pt x="4992" y="1586"/>
                </a:lnTo>
                <a:lnTo>
                  <a:pt x="4978" y="1537"/>
                </a:lnTo>
                <a:lnTo>
                  <a:pt x="4964" y="1488"/>
                </a:lnTo>
                <a:lnTo>
                  <a:pt x="4987" y="1652"/>
                </a:lnTo>
                <a:lnTo>
                  <a:pt x="4998" y="1731"/>
                </a:lnTo>
                <a:lnTo>
                  <a:pt x="5009" y="1808"/>
                </a:lnTo>
                <a:lnTo>
                  <a:pt x="5018" y="1884"/>
                </a:lnTo>
                <a:lnTo>
                  <a:pt x="5025" y="1958"/>
                </a:lnTo>
                <a:lnTo>
                  <a:pt x="5030" y="2032"/>
                </a:lnTo>
                <a:lnTo>
                  <a:pt x="5031" y="2067"/>
                </a:lnTo>
                <a:lnTo>
                  <a:pt x="5031" y="2104"/>
                </a:lnTo>
                <a:lnTo>
                  <a:pt x="5030" y="2139"/>
                </a:lnTo>
                <a:lnTo>
                  <a:pt x="5029" y="2176"/>
                </a:lnTo>
                <a:lnTo>
                  <a:pt x="5026" y="2211"/>
                </a:lnTo>
                <a:lnTo>
                  <a:pt x="5022" y="2247"/>
                </a:lnTo>
                <a:lnTo>
                  <a:pt x="5016" y="2282"/>
                </a:lnTo>
                <a:lnTo>
                  <a:pt x="5010" y="2318"/>
                </a:lnTo>
                <a:lnTo>
                  <a:pt x="5003" y="2353"/>
                </a:lnTo>
                <a:lnTo>
                  <a:pt x="4994" y="2389"/>
                </a:lnTo>
                <a:lnTo>
                  <a:pt x="4983" y="2424"/>
                </a:lnTo>
                <a:lnTo>
                  <a:pt x="4971" y="2461"/>
                </a:lnTo>
                <a:lnTo>
                  <a:pt x="4958" y="2496"/>
                </a:lnTo>
                <a:lnTo>
                  <a:pt x="4943" y="2532"/>
                </a:lnTo>
                <a:lnTo>
                  <a:pt x="4926" y="2568"/>
                </a:lnTo>
                <a:lnTo>
                  <a:pt x="4906" y="2604"/>
                </a:lnTo>
                <a:lnTo>
                  <a:pt x="4886" y="2641"/>
                </a:lnTo>
                <a:lnTo>
                  <a:pt x="4864" y="2677"/>
                </a:lnTo>
                <a:lnTo>
                  <a:pt x="4828" y="2565"/>
                </a:lnTo>
                <a:lnTo>
                  <a:pt x="4793" y="2452"/>
                </a:lnTo>
                <a:lnTo>
                  <a:pt x="4755" y="2339"/>
                </a:lnTo>
                <a:lnTo>
                  <a:pt x="4716" y="2227"/>
                </a:lnTo>
                <a:lnTo>
                  <a:pt x="4674" y="2116"/>
                </a:lnTo>
                <a:lnTo>
                  <a:pt x="4653" y="2060"/>
                </a:lnTo>
                <a:lnTo>
                  <a:pt x="4631" y="2005"/>
                </a:lnTo>
                <a:lnTo>
                  <a:pt x="4608" y="1951"/>
                </a:lnTo>
                <a:lnTo>
                  <a:pt x="4585" y="1896"/>
                </a:lnTo>
                <a:lnTo>
                  <a:pt x="4560" y="1842"/>
                </a:lnTo>
                <a:lnTo>
                  <a:pt x="4535" y="1789"/>
                </a:lnTo>
                <a:lnTo>
                  <a:pt x="4548" y="1814"/>
                </a:lnTo>
                <a:lnTo>
                  <a:pt x="4559" y="1840"/>
                </a:lnTo>
                <a:lnTo>
                  <a:pt x="4570" y="1867"/>
                </a:lnTo>
                <a:lnTo>
                  <a:pt x="4580" y="1894"/>
                </a:lnTo>
                <a:lnTo>
                  <a:pt x="4590" y="1923"/>
                </a:lnTo>
                <a:lnTo>
                  <a:pt x="4598" y="1952"/>
                </a:lnTo>
                <a:lnTo>
                  <a:pt x="4614" y="2011"/>
                </a:lnTo>
                <a:lnTo>
                  <a:pt x="4629" y="2071"/>
                </a:lnTo>
                <a:lnTo>
                  <a:pt x="4642" y="2131"/>
                </a:lnTo>
                <a:lnTo>
                  <a:pt x="4656" y="2188"/>
                </a:lnTo>
                <a:lnTo>
                  <a:pt x="4669" y="2242"/>
                </a:lnTo>
                <a:lnTo>
                  <a:pt x="4689" y="2315"/>
                </a:lnTo>
                <a:lnTo>
                  <a:pt x="4706" y="2383"/>
                </a:lnTo>
                <a:lnTo>
                  <a:pt x="4719" y="2445"/>
                </a:lnTo>
                <a:lnTo>
                  <a:pt x="4732" y="2501"/>
                </a:lnTo>
                <a:lnTo>
                  <a:pt x="4739" y="2554"/>
                </a:lnTo>
                <a:lnTo>
                  <a:pt x="4745" y="2604"/>
                </a:lnTo>
                <a:lnTo>
                  <a:pt x="4746" y="2628"/>
                </a:lnTo>
                <a:lnTo>
                  <a:pt x="4746" y="2652"/>
                </a:lnTo>
                <a:lnTo>
                  <a:pt x="4746" y="2675"/>
                </a:lnTo>
                <a:lnTo>
                  <a:pt x="4745" y="2698"/>
                </a:lnTo>
                <a:lnTo>
                  <a:pt x="4744" y="2720"/>
                </a:lnTo>
                <a:lnTo>
                  <a:pt x="4741" y="2743"/>
                </a:lnTo>
                <a:lnTo>
                  <a:pt x="4738" y="2766"/>
                </a:lnTo>
                <a:lnTo>
                  <a:pt x="4733" y="2788"/>
                </a:lnTo>
                <a:lnTo>
                  <a:pt x="4728" y="2812"/>
                </a:lnTo>
                <a:lnTo>
                  <a:pt x="4721" y="2836"/>
                </a:lnTo>
                <a:lnTo>
                  <a:pt x="4713" y="2861"/>
                </a:lnTo>
                <a:lnTo>
                  <a:pt x="4706" y="2885"/>
                </a:lnTo>
                <a:lnTo>
                  <a:pt x="4686" y="2936"/>
                </a:lnTo>
                <a:lnTo>
                  <a:pt x="4662" y="2993"/>
                </a:lnTo>
                <a:lnTo>
                  <a:pt x="4635" y="3052"/>
                </a:lnTo>
                <a:lnTo>
                  <a:pt x="4603" y="3117"/>
                </a:lnTo>
                <a:lnTo>
                  <a:pt x="4555" y="3001"/>
                </a:lnTo>
                <a:lnTo>
                  <a:pt x="4507" y="2885"/>
                </a:lnTo>
                <a:lnTo>
                  <a:pt x="4456" y="2769"/>
                </a:lnTo>
                <a:lnTo>
                  <a:pt x="4405" y="2654"/>
                </a:lnTo>
                <a:lnTo>
                  <a:pt x="4351" y="2539"/>
                </a:lnTo>
                <a:lnTo>
                  <a:pt x="4295" y="2427"/>
                </a:lnTo>
                <a:lnTo>
                  <a:pt x="4236" y="2314"/>
                </a:lnTo>
                <a:lnTo>
                  <a:pt x="4206" y="2259"/>
                </a:lnTo>
                <a:lnTo>
                  <a:pt x="4175" y="2204"/>
                </a:lnTo>
                <a:lnTo>
                  <a:pt x="4200" y="2240"/>
                </a:lnTo>
                <a:lnTo>
                  <a:pt x="4223" y="2276"/>
                </a:lnTo>
                <a:lnTo>
                  <a:pt x="4246" y="2314"/>
                </a:lnTo>
                <a:lnTo>
                  <a:pt x="4268" y="2352"/>
                </a:lnTo>
                <a:lnTo>
                  <a:pt x="4289" y="2391"/>
                </a:lnTo>
                <a:lnTo>
                  <a:pt x="4309" y="2432"/>
                </a:lnTo>
                <a:lnTo>
                  <a:pt x="4327" y="2473"/>
                </a:lnTo>
                <a:lnTo>
                  <a:pt x="4345" y="2516"/>
                </a:lnTo>
                <a:lnTo>
                  <a:pt x="4361" y="2557"/>
                </a:lnTo>
                <a:lnTo>
                  <a:pt x="4377" y="2601"/>
                </a:lnTo>
                <a:lnTo>
                  <a:pt x="4392" y="2645"/>
                </a:lnTo>
                <a:lnTo>
                  <a:pt x="4405" y="2689"/>
                </a:lnTo>
                <a:lnTo>
                  <a:pt x="4417" y="2735"/>
                </a:lnTo>
                <a:lnTo>
                  <a:pt x="4430" y="2779"/>
                </a:lnTo>
                <a:lnTo>
                  <a:pt x="4439" y="2824"/>
                </a:lnTo>
                <a:lnTo>
                  <a:pt x="4448" y="2869"/>
                </a:lnTo>
                <a:lnTo>
                  <a:pt x="4456" y="2916"/>
                </a:lnTo>
                <a:lnTo>
                  <a:pt x="4463" y="2961"/>
                </a:lnTo>
                <a:lnTo>
                  <a:pt x="4469" y="3006"/>
                </a:lnTo>
                <a:lnTo>
                  <a:pt x="4472" y="3051"/>
                </a:lnTo>
                <a:lnTo>
                  <a:pt x="4476" y="3096"/>
                </a:lnTo>
                <a:lnTo>
                  <a:pt x="4477" y="3140"/>
                </a:lnTo>
                <a:lnTo>
                  <a:pt x="4477" y="3186"/>
                </a:lnTo>
                <a:lnTo>
                  <a:pt x="4477" y="3230"/>
                </a:lnTo>
                <a:lnTo>
                  <a:pt x="4475" y="3273"/>
                </a:lnTo>
                <a:lnTo>
                  <a:pt x="4471" y="3315"/>
                </a:lnTo>
                <a:lnTo>
                  <a:pt x="4466" y="3357"/>
                </a:lnTo>
                <a:lnTo>
                  <a:pt x="4460" y="3398"/>
                </a:lnTo>
                <a:lnTo>
                  <a:pt x="4453" y="3439"/>
                </a:lnTo>
                <a:lnTo>
                  <a:pt x="4444" y="3479"/>
                </a:lnTo>
                <a:lnTo>
                  <a:pt x="4434" y="3517"/>
                </a:lnTo>
                <a:lnTo>
                  <a:pt x="4422" y="3555"/>
                </a:lnTo>
                <a:lnTo>
                  <a:pt x="4370" y="3463"/>
                </a:lnTo>
                <a:lnTo>
                  <a:pt x="4317" y="3372"/>
                </a:lnTo>
                <a:lnTo>
                  <a:pt x="4262" y="3280"/>
                </a:lnTo>
                <a:lnTo>
                  <a:pt x="4207" y="3189"/>
                </a:lnTo>
                <a:lnTo>
                  <a:pt x="4150" y="3099"/>
                </a:lnTo>
                <a:lnTo>
                  <a:pt x="4090" y="3011"/>
                </a:lnTo>
                <a:lnTo>
                  <a:pt x="4060" y="2967"/>
                </a:lnTo>
                <a:lnTo>
                  <a:pt x="4029" y="2924"/>
                </a:lnTo>
                <a:lnTo>
                  <a:pt x="3998" y="2881"/>
                </a:lnTo>
                <a:lnTo>
                  <a:pt x="3965" y="2840"/>
                </a:lnTo>
                <a:lnTo>
                  <a:pt x="3998" y="2886"/>
                </a:lnTo>
                <a:lnTo>
                  <a:pt x="4029" y="2935"/>
                </a:lnTo>
                <a:lnTo>
                  <a:pt x="4058" y="2984"/>
                </a:lnTo>
                <a:lnTo>
                  <a:pt x="4087" y="3034"/>
                </a:lnTo>
                <a:lnTo>
                  <a:pt x="4115" y="3085"/>
                </a:lnTo>
                <a:lnTo>
                  <a:pt x="4142" y="3137"/>
                </a:lnTo>
                <a:lnTo>
                  <a:pt x="4169" y="3189"/>
                </a:lnTo>
                <a:lnTo>
                  <a:pt x="4195" y="3242"/>
                </a:lnTo>
                <a:lnTo>
                  <a:pt x="4245" y="3348"/>
                </a:lnTo>
                <a:lnTo>
                  <a:pt x="4294" y="3455"/>
                </a:lnTo>
                <a:lnTo>
                  <a:pt x="4388" y="3664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FD6B6B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25400" dir="6600000" sx="103000" sy="103000" algn="tr" rotWithShape="0">
              <a:srgbClr val="FD6B6B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5513" y="1525408"/>
            <a:ext cx="3465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Ta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đau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với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nỗi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đau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bán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con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của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chị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Dậu</a:t>
            </a:r>
            <a:endParaRPr lang="en-SG" sz="2400" dirty="0">
              <a:solidFill>
                <a:srgbClr val="333333"/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4" name="Picture 2" descr="Rá»t nÆ°á»c máº¯t xem láº¡i cáº£nh 'Chá» Dáº­u bÃ¡n con vÃ  bÃ¡n chÃ³' - xem, táº£i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029" y="495301"/>
            <a:ext cx="3694110" cy="259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Ã´ng Äiá»p vÃ  Ã½ nghÄ©a truyá»n CÃ´ bÃ© bÃ¡n diÃª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06"/>
          <a:stretch>
            <a:fillRect/>
          </a:stretch>
        </p:blipFill>
        <p:spPr bwMode="auto">
          <a:xfrm>
            <a:off x="7701029" y="3583709"/>
            <a:ext cx="3694110" cy="277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11042" y="4484255"/>
            <a:ext cx="3465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Ta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buồn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xót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xa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trước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cái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chết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của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cô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bé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bán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diêm</a:t>
            </a:r>
            <a:endParaRPr lang="en-SG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2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1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9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6" grpId="0"/>
          <p:bldP spid="7" grpId="0" animBg="1"/>
          <p:bldP spid="11" grpId="0"/>
          <p:bldP spid="1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/>
          <p:cNvSpPr txBox="1"/>
          <p:nvPr/>
        </p:nvSpPr>
        <p:spPr>
          <a:xfrm>
            <a:off x="1121510" y="545073"/>
            <a:ext cx="10022800" cy="469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hệ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thống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luận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luận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chứng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cụ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thấy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phản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endParaRPr lang="zh-CN" altLang="en-US" sz="3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roup 7"/>
          <p:cNvGrpSpPr/>
          <p:nvPr/>
        </p:nvGrpSpPr>
        <p:grpSpPr bwMode="auto">
          <a:xfrm>
            <a:off x="879013" y="2118732"/>
            <a:ext cx="2786603" cy="4137101"/>
            <a:chOff x="457200" y="1239996"/>
            <a:chExt cx="2177144" cy="2804886"/>
          </a:xfrm>
        </p:grpSpPr>
        <p:sp>
          <p:nvSpPr>
            <p:cNvPr id="6" name="Rectangle 5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6"/>
          <p:cNvGrpSpPr/>
          <p:nvPr/>
        </p:nvGrpSpPr>
        <p:grpSpPr bwMode="auto">
          <a:xfrm flipV="1">
            <a:off x="752011" y="2290931"/>
            <a:ext cx="2482815" cy="891927"/>
            <a:chOff x="4763053" y="2429435"/>
            <a:chExt cx="2840865" cy="833718"/>
          </a:xfrm>
        </p:grpSpPr>
        <p:sp>
          <p:nvSpPr>
            <p:cNvPr id="9" name="Freeform 5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Pie 55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57"/>
          <p:cNvGrpSpPr/>
          <p:nvPr/>
        </p:nvGrpSpPr>
        <p:grpSpPr bwMode="auto">
          <a:xfrm>
            <a:off x="4790647" y="2118732"/>
            <a:ext cx="2786603" cy="4137101"/>
            <a:chOff x="457200" y="1239996"/>
            <a:chExt cx="2177144" cy="2804886"/>
          </a:xfrm>
        </p:grpSpPr>
        <p:sp>
          <p:nvSpPr>
            <p:cNvPr id="12" name="Rectangle 11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60"/>
          <p:cNvGrpSpPr/>
          <p:nvPr/>
        </p:nvGrpSpPr>
        <p:grpSpPr bwMode="auto">
          <a:xfrm flipV="1">
            <a:off x="4677932" y="2290931"/>
            <a:ext cx="2482815" cy="891927"/>
            <a:chOff x="4782670" y="2429435"/>
            <a:chExt cx="2840865" cy="833718"/>
          </a:xfrm>
        </p:grpSpPr>
        <p:sp>
          <p:nvSpPr>
            <p:cNvPr id="15" name="Freeform 63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Pie 64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71"/>
          <p:cNvGrpSpPr/>
          <p:nvPr/>
        </p:nvGrpSpPr>
        <p:grpSpPr bwMode="auto">
          <a:xfrm>
            <a:off x="8576493" y="2129883"/>
            <a:ext cx="2786603" cy="4137101"/>
            <a:chOff x="457200" y="1239996"/>
            <a:chExt cx="2177144" cy="2804886"/>
          </a:xfrm>
        </p:grpSpPr>
        <p:sp>
          <p:nvSpPr>
            <p:cNvPr id="18" name="Rectangle 17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75"/>
          <p:cNvGrpSpPr/>
          <p:nvPr/>
        </p:nvGrpSpPr>
        <p:grpSpPr bwMode="auto">
          <a:xfrm flipV="1">
            <a:off x="8463778" y="2290931"/>
            <a:ext cx="2482815" cy="891927"/>
            <a:chOff x="4782670" y="2429435"/>
            <a:chExt cx="2840865" cy="833718"/>
          </a:xfrm>
        </p:grpSpPr>
        <p:sp>
          <p:nvSpPr>
            <p:cNvPr id="21" name="Freeform 76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-1" fmla="*/ 7314 w 1213103"/>
                <a:gd name="connsiteY0-2" fmla="*/ 0 h 404774"/>
                <a:gd name="connsiteX1-3" fmla="*/ 1010716 w 1213103"/>
                <a:gd name="connsiteY1-4" fmla="*/ 0 h 404774"/>
                <a:gd name="connsiteX2-5" fmla="*/ 1213103 w 1213103"/>
                <a:gd name="connsiteY2-6" fmla="*/ 202387 h 404774"/>
                <a:gd name="connsiteX3-7" fmla="*/ 1010716 w 1213103"/>
                <a:gd name="connsiteY3-8" fmla="*/ 404774 h 404774"/>
                <a:gd name="connsiteX4-9" fmla="*/ 7314 w 1213103"/>
                <a:gd name="connsiteY4-10" fmla="*/ 404774 h 404774"/>
                <a:gd name="connsiteX5-11" fmla="*/ 0 w 1213103"/>
                <a:gd name="connsiteY5-12" fmla="*/ 131673 h 404774"/>
                <a:gd name="connsiteX6" fmla="*/ 7314 w 1213103"/>
                <a:gd name="connsiteY6" fmla="*/ 0 h 404774"/>
                <a:gd name="connsiteX0-13" fmla="*/ 89610 w 1295399"/>
                <a:gd name="connsiteY0-14" fmla="*/ 0 h 404774"/>
                <a:gd name="connsiteX1-15" fmla="*/ 1093012 w 1295399"/>
                <a:gd name="connsiteY1-16" fmla="*/ 0 h 404774"/>
                <a:gd name="connsiteX2-17" fmla="*/ 1295399 w 1295399"/>
                <a:gd name="connsiteY2-18" fmla="*/ 202387 h 404774"/>
                <a:gd name="connsiteX3-19" fmla="*/ 1093012 w 1295399"/>
                <a:gd name="connsiteY3-20" fmla="*/ 404774 h 404774"/>
                <a:gd name="connsiteX4-21" fmla="*/ 89610 w 1295399"/>
                <a:gd name="connsiteY4-22" fmla="*/ 404774 h 404774"/>
                <a:gd name="connsiteX5-23" fmla="*/ 0 w 1295399"/>
                <a:gd name="connsiteY5-24" fmla="*/ 99974 h 404774"/>
                <a:gd name="connsiteX6-25" fmla="*/ 89610 w 1295399"/>
                <a:gd name="connsiteY6-26" fmla="*/ 0 h 404774"/>
                <a:gd name="connsiteX0-27" fmla="*/ 89610 w 1295399"/>
                <a:gd name="connsiteY0-28" fmla="*/ 0 h 404774"/>
                <a:gd name="connsiteX1-29" fmla="*/ 1093012 w 1295399"/>
                <a:gd name="connsiteY1-30" fmla="*/ 0 h 404774"/>
                <a:gd name="connsiteX2-31" fmla="*/ 1295399 w 1295399"/>
                <a:gd name="connsiteY2-32" fmla="*/ 202387 h 404774"/>
                <a:gd name="connsiteX3-33" fmla="*/ 1093012 w 1295399"/>
                <a:gd name="connsiteY3-34" fmla="*/ 404774 h 404774"/>
                <a:gd name="connsiteX4-35" fmla="*/ 89610 w 1295399"/>
                <a:gd name="connsiteY4-36" fmla="*/ 404774 h 404774"/>
                <a:gd name="connsiteX5-37" fmla="*/ 60350 w 1295399"/>
                <a:gd name="connsiteY5-38" fmla="*/ 299923 h 404774"/>
                <a:gd name="connsiteX6-39" fmla="*/ 0 w 1295399"/>
                <a:gd name="connsiteY6-40" fmla="*/ 99974 h 404774"/>
                <a:gd name="connsiteX7" fmla="*/ 89610 w 1295399"/>
                <a:gd name="connsiteY7" fmla="*/ 0 h 404774"/>
                <a:gd name="connsiteX0-41" fmla="*/ 89610 w 1295399"/>
                <a:gd name="connsiteY0-42" fmla="*/ 0 h 480974"/>
                <a:gd name="connsiteX1-43" fmla="*/ 1093012 w 1295399"/>
                <a:gd name="connsiteY1-44" fmla="*/ 0 h 480974"/>
                <a:gd name="connsiteX2-45" fmla="*/ 1295399 w 1295399"/>
                <a:gd name="connsiteY2-46" fmla="*/ 202387 h 480974"/>
                <a:gd name="connsiteX3-47" fmla="*/ 1093012 w 1295399"/>
                <a:gd name="connsiteY3-48" fmla="*/ 404774 h 480974"/>
                <a:gd name="connsiteX4-49" fmla="*/ 89610 w 1295399"/>
                <a:gd name="connsiteY4-50" fmla="*/ 404774 h 480974"/>
                <a:gd name="connsiteX5-51" fmla="*/ 0 w 1295399"/>
                <a:gd name="connsiteY5-52" fmla="*/ 480974 h 480974"/>
                <a:gd name="connsiteX6-53" fmla="*/ 0 w 1295399"/>
                <a:gd name="connsiteY6-54" fmla="*/ 99974 h 480974"/>
                <a:gd name="connsiteX7-55" fmla="*/ 89610 w 1295399"/>
                <a:gd name="connsiteY7-56" fmla="*/ 0 h 480974"/>
                <a:gd name="connsiteX0-57" fmla="*/ 89610 w 1295399"/>
                <a:gd name="connsiteY0-58" fmla="*/ 0 h 480974"/>
                <a:gd name="connsiteX1-59" fmla="*/ 1093012 w 1295399"/>
                <a:gd name="connsiteY1-60" fmla="*/ 0 h 480974"/>
                <a:gd name="connsiteX2-61" fmla="*/ 1295399 w 1295399"/>
                <a:gd name="connsiteY2-62" fmla="*/ 202387 h 480974"/>
                <a:gd name="connsiteX3-63" fmla="*/ 1093012 w 1295399"/>
                <a:gd name="connsiteY3-64" fmla="*/ 404774 h 480974"/>
                <a:gd name="connsiteX4-65" fmla="*/ 89610 w 1295399"/>
                <a:gd name="connsiteY4-66" fmla="*/ 404774 h 480974"/>
                <a:gd name="connsiteX5-67" fmla="*/ 0 w 1295399"/>
                <a:gd name="connsiteY5-68" fmla="*/ 480974 h 480974"/>
                <a:gd name="connsiteX6-69" fmla="*/ 0 w 1295399"/>
                <a:gd name="connsiteY6-70" fmla="*/ 99974 h 480974"/>
                <a:gd name="connsiteX7-71" fmla="*/ 89610 w 1295399"/>
                <a:gd name="connsiteY7-72" fmla="*/ 0 h 480974"/>
                <a:gd name="connsiteX0-73" fmla="*/ 89610 w 1295399"/>
                <a:gd name="connsiteY0-74" fmla="*/ 0 h 480974"/>
                <a:gd name="connsiteX1-75" fmla="*/ 1093012 w 1295399"/>
                <a:gd name="connsiteY1-76" fmla="*/ 0 h 480974"/>
                <a:gd name="connsiteX2-77" fmla="*/ 1295399 w 1295399"/>
                <a:gd name="connsiteY2-78" fmla="*/ 202387 h 480974"/>
                <a:gd name="connsiteX3-79" fmla="*/ 1093012 w 1295399"/>
                <a:gd name="connsiteY3-80" fmla="*/ 404774 h 480974"/>
                <a:gd name="connsiteX4-81" fmla="*/ 89610 w 1295399"/>
                <a:gd name="connsiteY4-82" fmla="*/ 404774 h 480974"/>
                <a:gd name="connsiteX5-83" fmla="*/ 0 w 1295399"/>
                <a:gd name="connsiteY5-84" fmla="*/ 480974 h 480974"/>
                <a:gd name="connsiteX6-85" fmla="*/ 0 w 1295399"/>
                <a:gd name="connsiteY6-86" fmla="*/ 99974 h 480974"/>
                <a:gd name="connsiteX7-87" fmla="*/ 89610 w 1295399"/>
                <a:gd name="connsiteY7-88" fmla="*/ 0 h 480974"/>
                <a:gd name="connsiteX0-89" fmla="*/ 89610 w 1295399"/>
                <a:gd name="connsiteY0-90" fmla="*/ 0 h 480974"/>
                <a:gd name="connsiteX1-91" fmla="*/ 1093012 w 1295399"/>
                <a:gd name="connsiteY1-92" fmla="*/ 0 h 480974"/>
                <a:gd name="connsiteX2-93" fmla="*/ 1295399 w 1295399"/>
                <a:gd name="connsiteY2-94" fmla="*/ 202387 h 480974"/>
                <a:gd name="connsiteX3-95" fmla="*/ 1093012 w 1295399"/>
                <a:gd name="connsiteY3-96" fmla="*/ 404774 h 480974"/>
                <a:gd name="connsiteX4-97" fmla="*/ 89610 w 1295399"/>
                <a:gd name="connsiteY4-98" fmla="*/ 404774 h 480974"/>
                <a:gd name="connsiteX5-99" fmla="*/ 0 w 1295399"/>
                <a:gd name="connsiteY5-100" fmla="*/ 480974 h 480974"/>
                <a:gd name="connsiteX6-101" fmla="*/ 0 w 1295399"/>
                <a:gd name="connsiteY6-102" fmla="*/ 99974 h 480974"/>
                <a:gd name="connsiteX7-103" fmla="*/ 89610 w 1295399"/>
                <a:gd name="connsiteY7-104" fmla="*/ 0 h 480974"/>
                <a:gd name="connsiteX0-105" fmla="*/ 104497 w 1310286"/>
                <a:gd name="connsiteY0-106" fmla="*/ 0 h 480974"/>
                <a:gd name="connsiteX1-107" fmla="*/ 1107899 w 1310286"/>
                <a:gd name="connsiteY1-108" fmla="*/ 0 h 480974"/>
                <a:gd name="connsiteX2-109" fmla="*/ 1310286 w 1310286"/>
                <a:gd name="connsiteY2-110" fmla="*/ 202387 h 480974"/>
                <a:gd name="connsiteX3-111" fmla="*/ 1107899 w 1310286"/>
                <a:gd name="connsiteY3-112" fmla="*/ 404774 h 480974"/>
                <a:gd name="connsiteX4-113" fmla="*/ 104497 w 1310286"/>
                <a:gd name="connsiteY4-114" fmla="*/ 404774 h 480974"/>
                <a:gd name="connsiteX5-115" fmla="*/ 14887 w 1310286"/>
                <a:gd name="connsiteY5-116" fmla="*/ 480974 h 480974"/>
                <a:gd name="connsiteX6-117" fmla="*/ 14887 w 1310286"/>
                <a:gd name="connsiteY6-118" fmla="*/ 99974 h 480974"/>
                <a:gd name="connsiteX7-119" fmla="*/ 104497 w 1310286"/>
                <a:gd name="connsiteY7-120" fmla="*/ 0 h 480974"/>
                <a:gd name="connsiteX0-121" fmla="*/ 104497 w 1310286"/>
                <a:gd name="connsiteY0-122" fmla="*/ 0 h 480974"/>
                <a:gd name="connsiteX1-123" fmla="*/ 1107899 w 1310286"/>
                <a:gd name="connsiteY1-124" fmla="*/ 0 h 480974"/>
                <a:gd name="connsiteX2-125" fmla="*/ 1310286 w 1310286"/>
                <a:gd name="connsiteY2-126" fmla="*/ 202387 h 480974"/>
                <a:gd name="connsiteX3-127" fmla="*/ 1107899 w 1310286"/>
                <a:gd name="connsiteY3-128" fmla="*/ 404774 h 480974"/>
                <a:gd name="connsiteX4-129" fmla="*/ 104497 w 1310286"/>
                <a:gd name="connsiteY4-130" fmla="*/ 404774 h 480974"/>
                <a:gd name="connsiteX5-131" fmla="*/ 14887 w 1310286"/>
                <a:gd name="connsiteY5-132" fmla="*/ 480974 h 480974"/>
                <a:gd name="connsiteX6-133" fmla="*/ 14887 w 1310286"/>
                <a:gd name="connsiteY6-134" fmla="*/ 99974 h 480974"/>
                <a:gd name="connsiteX7-135" fmla="*/ 104497 w 1310286"/>
                <a:gd name="connsiteY7-136" fmla="*/ 0 h 480974"/>
                <a:gd name="connsiteX0-137" fmla="*/ 89610 w 1295399"/>
                <a:gd name="connsiteY0-138" fmla="*/ 0 h 480974"/>
                <a:gd name="connsiteX1-139" fmla="*/ 1093012 w 1295399"/>
                <a:gd name="connsiteY1-140" fmla="*/ 0 h 480974"/>
                <a:gd name="connsiteX2-141" fmla="*/ 1295399 w 1295399"/>
                <a:gd name="connsiteY2-142" fmla="*/ 202387 h 480974"/>
                <a:gd name="connsiteX3-143" fmla="*/ 1093012 w 1295399"/>
                <a:gd name="connsiteY3-144" fmla="*/ 404774 h 480974"/>
                <a:gd name="connsiteX4-145" fmla="*/ 89610 w 1295399"/>
                <a:gd name="connsiteY4-146" fmla="*/ 404774 h 480974"/>
                <a:gd name="connsiteX5-147" fmla="*/ 0 w 1295399"/>
                <a:gd name="connsiteY5-148" fmla="*/ 480974 h 480974"/>
                <a:gd name="connsiteX6-149" fmla="*/ 0 w 1295399"/>
                <a:gd name="connsiteY6-150" fmla="*/ 99974 h 480974"/>
                <a:gd name="connsiteX7-151" fmla="*/ 89610 w 1295399"/>
                <a:gd name="connsiteY7-152" fmla="*/ 0 h 480974"/>
                <a:gd name="connsiteX0-153" fmla="*/ 89610 w 1295399"/>
                <a:gd name="connsiteY0-154" fmla="*/ 0 h 480974"/>
                <a:gd name="connsiteX1-155" fmla="*/ 1093012 w 1295399"/>
                <a:gd name="connsiteY1-156" fmla="*/ 0 h 480974"/>
                <a:gd name="connsiteX2-157" fmla="*/ 1295399 w 1295399"/>
                <a:gd name="connsiteY2-158" fmla="*/ 202387 h 480974"/>
                <a:gd name="connsiteX3-159" fmla="*/ 1093012 w 1295399"/>
                <a:gd name="connsiteY3-160" fmla="*/ 404774 h 480974"/>
                <a:gd name="connsiteX4-161" fmla="*/ 89610 w 1295399"/>
                <a:gd name="connsiteY4-162" fmla="*/ 404774 h 480974"/>
                <a:gd name="connsiteX5-163" fmla="*/ 0 w 1295399"/>
                <a:gd name="connsiteY5-164" fmla="*/ 480974 h 480974"/>
                <a:gd name="connsiteX6-165" fmla="*/ 0 w 1295399"/>
                <a:gd name="connsiteY6-166" fmla="*/ 99974 h 480974"/>
                <a:gd name="connsiteX7-167" fmla="*/ 89610 w 1295399"/>
                <a:gd name="connsiteY7-168" fmla="*/ 0 h 480974"/>
                <a:gd name="connsiteX0-169" fmla="*/ 89610 w 1295399"/>
                <a:gd name="connsiteY0-170" fmla="*/ 0 h 480974"/>
                <a:gd name="connsiteX1-171" fmla="*/ 1093012 w 1295399"/>
                <a:gd name="connsiteY1-172" fmla="*/ 0 h 480974"/>
                <a:gd name="connsiteX2-173" fmla="*/ 1295399 w 1295399"/>
                <a:gd name="connsiteY2-174" fmla="*/ 202387 h 480974"/>
                <a:gd name="connsiteX3-175" fmla="*/ 1093012 w 1295399"/>
                <a:gd name="connsiteY3-176" fmla="*/ 404774 h 480974"/>
                <a:gd name="connsiteX4-177" fmla="*/ 89610 w 1295399"/>
                <a:gd name="connsiteY4-178" fmla="*/ 404774 h 480974"/>
                <a:gd name="connsiteX5-179" fmla="*/ 0 w 1295399"/>
                <a:gd name="connsiteY5-180" fmla="*/ 480974 h 480974"/>
                <a:gd name="connsiteX6-181" fmla="*/ 0 w 1295399"/>
                <a:gd name="connsiteY6-182" fmla="*/ 99974 h 480974"/>
                <a:gd name="connsiteX7-183" fmla="*/ 89610 w 1295399"/>
                <a:gd name="connsiteY7-184" fmla="*/ 0 h 480974"/>
                <a:gd name="connsiteX0-185" fmla="*/ 89610 w 1295399"/>
                <a:gd name="connsiteY0-186" fmla="*/ 0 h 480974"/>
                <a:gd name="connsiteX1-187" fmla="*/ 1093012 w 1295399"/>
                <a:gd name="connsiteY1-188" fmla="*/ 0 h 480974"/>
                <a:gd name="connsiteX2-189" fmla="*/ 1295399 w 1295399"/>
                <a:gd name="connsiteY2-190" fmla="*/ 202387 h 480974"/>
                <a:gd name="connsiteX3-191" fmla="*/ 1093012 w 1295399"/>
                <a:gd name="connsiteY3-192" fmla="*/ 404774 h 480974"/>
                <a:gd name="connsiteX4-193" fmla="*/ 89610 w 1295399"/>
                <a:gd name="connsiteY4-194" fmla="*/ 404774 h 480974"/>
                <a:gd name="connsiteX5-195" fmla="*/ 0 w 1295399"/>
                <a:gd name="connsiteY5-196" fmla="*/ 480974 h 480974"/>
                <a:gd name="connsiteX6-197" fmla="*/ 0 w 1295399"/>
                <a:gd name="connsiteY6-198" fmla="*/ 99974 h 480974"/>
                <a:gd name="connsiteX7-199" fmla="*/ 89610 w 1295399"/>
                <a:gd name="connsiteY7-200" fmla="*/ 0 h 480974"/>
                <a:gd name="connsiteX0-201" fmla="*/ 89610 w 1295399"/>
                <a:gd name="connsiteY0-202" fmla="*/ 2367 h 483341"/>
                <a:gd name="connsiteX1-203" fmla="*/ 1093012 w 1295399"/>
                <a:gd name="connsiteY1-204" fmla="*/ 2367 h 483341"/>
                <a:gd name="connsiteX2-205" fmla="*/ 1295399 w 1295399"/>
                <a:gd name="connsiteY2-206" fmla="*/ 204754 h 483341"/>
                <a:gd name="connsiteX3-207" fmla="*/ 1093012 w 1295399"/>
                <a:gd name="connsiteY3-208" fmla="*/ 407141 h 483341"/>
                <a:gd name="connsiteX4-209" fmla="*/ 89610 w 1295399"/>
                <a:gd name="connsiteY4-210" fmla="*/ 407141 h 483341"/>
                <a:gd name="connsiteX5-211" fmla="*/ 0 w 1295399"/>
                <a:gd name="connsiteY5-212" fmla="*/ 483341 h 483341"/>
                <a:gd name="connsiteX6-213" fmla="*/ 0 w 1295399"/>
                <a:gd name="connsiteY6-214" fmla="*/ 102341 h 483341"/>
                <a:gd name="connsiteX7-215" fmla="*/ 89610 w 1295399"/>
                <a:gd name="connsiteY7-216" fmla="*/ 2367 h 483341"/>
                <a:gd name="connsiteX0-217" fmla="*/ 103929 w 1309718"/>
                <a:gd name="connsiteY0-218" fmla="*/ 2367 h 483341"/>
                <a:gd name="connsiteX1-219" fmla="*/ 1107331 w 1309718"/>
                <a:gd name="connsiteY1-220" fmla="*/ 2367 h 483341"/>
                <a:gd name="connsiteX2-221" fmla="*/ 1309718 w 1309718"/>
                <a:gd name="connsiteY2-222" fmla="*/ 204754 h 483341"/>
                <a:gd name="connsiteX3-223" fmla="*/ 1107331 w 1309718"/>
                <a:gd name="connsiteY3-224" fmla="*/ 407141 h 483341"/>
                <a:gd name="connsiteX4-225" fmla="*/ 103929 w 1309718"/>
                <a:gd name="connsiteY4-226" fmla="*/ 407141 h 483341"/>
                <a:gd name="connsiteX5-227" fmla="*/ 14319 w 1309718"/>
                <a:gd name="connsiteY5-228" fmla="*/ 483341 h 483341"/>
                <a:gd name="connsiteX6-229" fmla="*/ 14319 w 1309718"/>
                <a:gd name="connsiteY6-230" fmla="*/ 102341 h 483341"/>
                <a:gd name="connsiteX7-231" fmla="*/ 103929 w 1309718"/>
                <a:gd name="connsiteY7-232" fmla="*/ 2367 h 483341"/>
                <a:gd name="connsiteX0-233" fmla="*/ 103929 w 1309718"/>
                <a:gd name="connsiteY0-234" fmla="*/ 2367 h 483341"/>
                <a:gd name="connsiteX1-235" fmla="*/ 1107331 w 1309718"/>
                <a:gd name="connsiteY1-236" fmla="*/ 2367 h 483341"/>
                <a:gd name="connsiteX2-237" fmla="*/ 1309718 w 1309718"/>
                <a:gd name="connsiteY2-238" fmla="*/ 204754 h 483341"/>
                <a:gd name="connsiteX3-239" fmla="*/ 1107331 w 1309718"/>
                <a:gd name="connsiteY3-240" fmla="*/ 407141 h 483341"/>
                <a:gd name="connsiteX4-241" fmla="*/ 103929 w 1309718"/>
                <a:gd name="connsiteY4-242" fmla="*/ 407141 h 483341"/>
                <a:gd name="connsiteX5-243" fmla="*/ 14319 w 1309718"/>
                <a:gd name="connsiteY5-244" fmla="*/ 483341 h 483341"/>
                <a:gd name="connsiteX6-245" fmla="*/ 14319 w 1309718"/>
                <a:gd name="connsiteY6-246" fmla="*/ 102341 h 483341"/>
                <a:gd name="connsiteX7-247" fmla="*/ 103929 w 1309718"/>
                <a:gd name="connsiteY7-248" fmla="*/ 2367 h 483341"/>
                <a:gd name="connsiteX0-249" fmla="*/ 103929 w 1309718"/>
                <a:gd name="connsiteY0-250" fmla="*/ 2367 h 483341"/>
                <a:gd name="connsiteX1-251" fmla="*/ 1107331 w 1309718"/>
                <a:gd name="connsiteY1-252" fmla="*/ 2367 h 483341"/>
                <a:gd name="connsiteX2-253" fmla="*/ 1309718 w 1309718"/>
                <a:gd name="connsiteY2-254" fmla="*/ 204754 h 483341"/>
                <a:gd name="connsiteX3-255" fmla="*/ 1107331 w 1309718"/>
                <a:gd name="connsiteY3-256" fmla="*/ 407141 h 483341"/>
                <a:gd name="connsiteX4-257" fmla="*/ 103929 w 1309718"/>
                <a:gd name="connsiteY4-258" fmla="*/ 407141 h 483341"/>
                <a:gd name="connsiteX5-259" fmla="*/ 14319 w 1309718"/>
                <a:gd name="connsiteY5-260" fmla="*/ 483341 h 483341"/>
                <a:gd name="connsiteX6-261" fmla="*/ 14319 w 1309718"/>
                <a:gd name="connsiteY6-262" fmla="*/ 102341 h 483341"/>
                <a:gd name="connsiteX7-263" fmla="*/ 103929 w 1309718"/>
                <a:gd name="connsiteY7-264" fmla="*/ 2367 h 483341"/>
                <a:gd name="connsiteX0-265" fmla="*/ 103929 w 1309718"/>
                <a:gd name="connsiteY0-266" fmla="*/ 2367 h 483341"/>
                <a:gd name="connsiteX1-267" fmla="*/ 1107331 w 1309718"/>
                <a:gd name="connsiteY1-268" fmla="*/ 2367 h 483341"/>
                <a:gd name="connsiteX2-269" fmla="*/ 1309718 w 1309718"/>
                <a:gd name="connsiteY2-270" fmla="*/ 204754 h 483341"/>
                <a:gd name="connsiteX3-271" fmla="*/ 1107331 w 1309718"/>
                <a:gd name="connsiteY3-272" fmla="*/ 407141 h 483341"/>
                <a:gd name="connsiteX4-273" fmla="*/ 103929 w 1309718"/>
                <a:gd name="connsiteY4-274" fmla="*/ 407141 h 483341"/>
                <a:gd name="connsiteX5-275" fmla="*/ 14319 w 1309718"/>
                <a:gd name="connsiteY5-276" fmla="*/ 483341 h 483341"/>
                <a:gd name="connsiteX6-277" fmla="*/ 14319 w 1309718"/>
                <a:gd name="connsiteY6-278" fmla="*/ 102341 h 483341"/>
                <a:gd name="connsiteX7-279" fmla="*/ 103929 w 1309718"/>
                <a:gd name="connsiteY7-280" fmla="*/ 2367 h 483341"/>
                <a:gd name="connsiteX0-281" fmla="*/ 140419 w 1309718"/>
                <a:gd name="connsiteY0-282" fmla="*/ 2549 h 480974"/>
                <a:gd name="connsiteX1-283" fmla="*/ 1107331 w 1309718"/>
                <a:gd name="connsiteY1-284" fmla="*/ 0 h 480974"/>
                <a:gd name="connsiteX2-285" fmla="*/ 1309718 w 1309718"/>
                <a:gd name="connsiteY2-286" fmla="*/ 202387 h 480974"/>
                <a:gd name="connsiteX3-287" fmla="*/ 1107331 w 1309718"/>
                <a:gd name="connsiteY3-288" fmla="*/ 404774 h 480974"/>
                <a:gd name="connsiteX4-289" fmla="*/ 103929 w 1309718"/>
                <a:gd name="connsiteY4-290" fmla="*/ 404774 h 480974"/>
                <a:gd name="connsiteX5-291" fmla="*/ 14319 w 1309718"/>
                <a:gd name="connsiteY5-292" fmla="*/ 480974 h 480974"/>
                <a:gd name="connsiteX6-293" fmla="*/ 14319 w 1309718"/>
                <a:gd name="connsiteY6-294" fmla="*/ 99974 h 480974"/>
                <a:gd name="connsiteX7-295" fmla="*/ 140419 w 1309718"/>
                <a:gd name="connsiteY7-296" fmla="*/ 2549 h 480974"/>
                <a:gd name="connsiteX0-297" fmla="*/ 140419 w 1309718"/>
                <a:gd name="connsiteY0-298" fmla="*/ 2549 h 480974"/>
                <a:gd name="connsiteX1-299" fmla="*/ 1107331 w 1309718"/>
                <a:gd name="connsiteY1-300" fmla="*/ 0 h 480974"/>
                <a:gd name="connsiteX2-301" fmla="*/ 1309718 w 1309718"/>
                <a:gd name="connsiteY2-302" fmla="*/ 202387 h 480974"/>
                <a:gd name="connsiteX3-303" fmla="*/ 1107331 w 1309718"/>
                <a:gd name="connsiteY3-304" fmla="*/ 404774 h 480974"/>
                <a:gd name="connsiteX4-305" fmla="*/ 137051 w 1309718"/>
                <a:gd name="connsiteY4-306" fmla="*/ 410439 h 480974"/>
                <a:gd name="connsiteX5-307" fmla="*/ 14319 w 1309718"/>
                <a:gd name="connsiteY5-308" fmla="*/ 480974 h 480974"/>
                <a:gd name="connsiteX6-309" fmla="*/ 14319 w 1309718"/>
                <a:gd name="connsiteY6-310" fmla="*/ 99974 h 480974"/>
                <a:gd name="connsiteX7-311" fmla="*/ 140419 w 1309718"/>
                <a:gd name="connsiteY7-312" fmla="*/ 2549 h 480974"/>
                <a:gd name="connsiteX0-313" fmla="*/ 140419 w 1309718"/>
                <a:gd name="connsiteY0-314" fmla="*/ 2549 h 480974"/>
                <a:gd name="connsiteX1-315" fmla="*/ 1107331 w 1309718"/>
                <a:gd name="connsiteY1-316" fmla="*/ 0 h 480974"/>
                <a:gd name="connsiteX2-317" fmla="*/ 1309718 w 1309718"/>
                <a:gd name="connsiteY2-318" fmla="*/ 202387 h 480974"/>
                <a:gd name="connsiteX3-319" fmla="*/ 1107331 w 1309718"/>
                <a:gd name="connsiteY3-320" fmla="*/ 404774 h 480974"/>
                <a:gd name="connsiteX4-321" fmla="*/ 137051 w 1309718"/>
                <a:gd name="connsiteY4-322" fmla="*/ 410439 h 480974"/>
                <a:gd name="connsiteX5-323" fmla="*/ 14319 w 1309718"/>
                <a:gd name="connsiteY5-324" fmla="*/ 480974 h 480974"/>
                <a:gd name="connsiteX6-325" fmla="*/ 14319 w 1309718"/>
                <a:gd name="connsiteY6-326" fmla="*/ 99974 h 480974"/>
                <a:gd name="connsiteX7-327" fmla="*/ 140419 w 1309718"/>
                <a:gd name="connsiteY7-328" fmla="*/ 2549 h 480974"/>
                <a:gd name="connsiteX0-329" fmla="*/ 140419 w 1309718"/>
                <a:gd name="connsiteY0-330" fmla="*/ 2549 h 480974"/>
                <a:gd name="connsiteX1-331" fmla="*/ 1107331 w 1309718"/>
                <a:gd name="connsiteY1-332" fmla="*/ 0 h 480974"/>
                <a:gd name="connsiteX2-333" fmla="*/ 1309718 w 1309718"/>
                <a:gd name="connsiteY2-334" fmla="*/ 202387 h 480974"/>
                <a:gd name="connsiteX3-335" fmla="*/ 1107331 w 1309718"/>
                <a:gd name="connsiteY3-336" fmla="*/ 404774 h 480974"/>
                <a:gd name="connsiteX4-337" fmla="*/ 137051 w 1309718"/>
                <a:gd name="connsiteY4-338" fmla="*/ 410439 h 480974"/>
                <a:gd name="connsiteX5-339" fmla="*/ 14319 w 1309718"/>
                <a:gd name="connsiteY5-340" fmla="*/ 480974 h 480974"/>
                <a:gd name="connsiteX6-341" fmla="*/ 14319 w 1309718"/>
                <a:gd name="connsiteY6-342" fmla="*/ 99974 h 480974"/>
                <a:gd name="connsiteX7-343" fmla="*/ 140419 w 1309718"/>
                <a:gd name="connsiteY7-344" fmla="*/ 2549 h 480974"/>
                <a:gd name="connsiteX0-345" fmla="*/ 140419 w 1309718"/>
                <a:gd name="connsiteY0-346" fmla="*/ 2549 h 480974"/>
                <a:gd name="connsiteX1-347" fmla="*/ 1107331 w 1309718"/>
                <a:gd name="connsiteY1-348" fmla="*/ 0 h 480974"/>
                <a:gd name="connsiteX2-349" fmla="*/ 1309718 w 1309718"/>
                <a:gd name="connsiteY2-350" fmla="*/ 202387 h 480974"/>
                <a:gd name="connsiteX3-351" fmla="*/ 1107331 w 1309718"/>
                <a:gd name="connsiteY3-352" fmla="*/ 404774 h 480974"/>
                <a:gd name="connsiteX4-353" fmla="*/ 137051 w 1309718"/>
                <a:gd name="connsiteY4-354" fmla="*/ 410439 h 480974"/>
                <a:gd name="connsiteX5-355" fmla="*/ 14319 w 1309718"/>
                <a:gd name="connsiteY5-356" fmla="*/ 480974 h 480974"/>
                <a:gd name="connsiteX6-357" fmla="*/ 14319 w 1309718"/>
                <a:gd name="connsiteY6-358" fmla="*/ 99974 h 480974"/>
                <a:gd name="connsiteX7-359" fmla="*/ 140419 w 1309718"/>
                <a:gd name="connsiteY7-360" fmla="*/ 2549 h 480974"/>
                <a:gd name="connsiteX0-361" fmla="*/ 140419 w 1309718"/>
                <a:gd name="connsiteY0-362" fmla="*/ 2549 h 480974"/>
                <a:gd name="connsiteX1-363" fmla="*/ 1107331 w 1309718"/>
                <a:gd name="connsiteY1-364" fmla="*/ 0 h 480974"/>
                <a:gd name="connsiteX2-365" fmla="*/ 1309718 w 1309718"/>
                <a:gd name="connsiteY2-366" fmla="*/ 202387 h 480974"/>
                <a:gd name="connsiteX3-367" fmla="*/ 1107331 w 1309718"/>
                <a:gd name="connsiteY3-368" fmla="*/ 404774 h 480974"/>
                <a:gd name="connsiteX4-369" fmla="*/ 137051 w 1309718"/>
                <a:gd name="connsiteY4-370" fmla="*/ 410439 h 480974"/>
                <a:gd name="connsiteX5-371" fmla="*/ 14319 w 1309718"/>
                <a:gd name="connsiteY5-372" fmla="*/ 480974 h 480974"/>
                <a:gd name="connsiteX6-373" fmla="*/ 14319 w 1309718"/>
                <a:gd name="connsiteY6-374" fmla="*/ 99974 h 480974"/>
                <a:gd name="connsiteX7-375" fmla="*/ 140419 w 1309718"/>
                <a:gd name="connsiteY7-376" fmla="*/ 2549 h 480974"/>
                <a:gd name="connsiteX0-377" fmla="*/ 94046 w 1309718"/>
                <a:gd name="connsiteY0-378" fmla="*/ 2367 h 483679"/>
                <a:gd name="connsiteX1-379" fmla="*/ 1107331 w 1309718"/>
                <a:gd name="connsiteY1-380" fmla="*/ 2705 h 483679"/>
                <a:gd name="connsiteX2-381" fmla="*/ 1309718 w 1309718"/>
                <a:gd name="connsiteY2-382" fmla="*/ 205092 h 483679"/>
                <a:gd name="connsiteX3-383" fmla="*/ 1107331 w 1309718"/>
                <a:gd name="connsiteY3-384" fmla="*/ 407479 h 483679"/>
                <a:gd name="connsiteX4-385" fmla="*/ 137051 w 1309718"/>
                <a:gd name="connsiteY4-386" fmla="*/ 413144 h 483679"/>
                <a:gd name="connsiteX5-387" fmla="*/ 14319 w 1309718"/>
                <a:gd name="connsiteY5-388" fmla="*/ 483679 h 483679"/>
                <a:gd name="connsiteX6-389" fmla="*/ 14319 w 1309718"/>
                <a:gd name="connsiteY6-390" fmla="*/ 102679 h 483679"/>
                <a:gd name="connsiteX7-391" fmla="*/ 94046 w 1309718"/>
                <a:gd name="connsiteY7-392" fmla="*/ 2367 h 483679"/>
                <a:gd name="connsiteX0-393" fmla="*/ 94046 w 1309718"/>
                <a:gd name="connsiteY0-394" fmla="*/ 0 h 481312"/>
                <a:gd name="connsiteX1-395" fmla="*/ 1107331 w 1309718"/>
                <a:gd name="connsiteY1-396" fmla="*/ 338 h 481312"/>
                <a:gd name="connsiteX2-397" fmla="*/ 1309718 w 1309718"/>
                <a:gd name="connsiteY2-398" fmla="*/ 202725 h 481312"/>
                <a:gd name="connsiteX3-399" fmla="*/ 1107331 w 1309718"/>
                <a:gd name="connsiteY3-400" fmla="*/ 405112 h 481312"/>
                <a:gd name="connsiteX4-401" fmla="*/ 137051 w 1309718"/>
                <a:gd name="connsiteY4-402" fmla="*/ 410777 h 481312"/>
                <a:gd name="connsiteX5-403" fmla="*/ 14319 w 1309718"/>
                <a:gd name="connsiteY5-404" fmla="*/ 481312 h 481312"/>
                <a:gd name="connsiteX6-405" fmla="*/ 14319 w 1309718"/>
                <a:gd name="connsiteY6-406" fmla="*/ 100312 h 481312"/>
                <a:gd name="connsiteX7-407" fmla="*/ 94046 w 1309718"/>
                <a:gd name="connsiteY7-408" fmla="*/ 0 h 481312"/>
                <a:gd name="connsiteX0-409" fmla="*/ 94046 w 1309718"/>
                <a:gd name="connsiteY0-410" fmla="*/ 11030 h 492342"/>
                <a:gd name="connsiteX1-411" fmla="*/ 1107331 w 1309718"/>
                <a:gd name="connsiteY1-412" fmla="*/ 11368 h 492342"/>
                <a:gd name="connsiteX2-413" fmla="*/ 1309718 w 1309718"/>
                <a:gd name="connsiteY2-414" fmla="*/ 213755 h 492342"/>
                <a:gd name="connsiteX3-415" fmla="*/ 1107331 w 1309718"/>
                <a:gd name="connsiteY3-416" fmla="*/ 416142 h 492342"/>
                <a:gd name="connsiteX4-417" fmla="*/ 137051 w 1309718"/>
                <a:gd name="connsiteY4-418" fmla="*/ 421807 h 492342"/>
                <a:gd name="connsiteX5-419" fmla="*/ 14319 w 1309718"/>
                <a:gd name="connsiteY5-420" fmla="*/ 492342 h 492342"/>
                <a:gd name="connsiteX6-421" fmla="*/ 14319 w 1309718"/>
                <a:gd name="connsiteY6-422" fmla="*/ 111342 h 492342"/>
                <a:gd name="connsiteX7-423" fmla="*/ 94046 w 1309718"/>
                <a:gd name="connsiteY7-424" fmla="*/ 11030 h 492342"/>
                <a:gd name="connsiteX0-425" fmla="*/ 94046 w 1309718"/>
                <a:gd name="connsiteY0-426" fmla="*/ 0 h 481312"/>
                <a:gd name="connsiteX1-427" fmla="*/ 1107331 w 1309718"/>
                <a:gd name="connsiteY1-428" fmla="*/ 338 h 481312"/>
                <a:gd name="connsiteX2-429" fmla="*/ 1309718 w 1309718"/>
                <a:gd name="connsiteY2-430" fmla="*/ 202725 h 481312"/>
                <a:gd name="connsiteX3-431" fmla="*/ 1107331 w 1309718"/>
                <a:gd name="connsiteY3-432" fmla="*/ 405112 h 481312"/>
                <a:gd name="connsiteX4-433" fmla="*/ 137051 w 1309718"/>
                <a:gd name="connsiteY4-434" fmla="*/ 410777 h 481312"/>
                <a:gd name="connsiteX5-435" fmla="*/ 14319 w 1309718"/>
                <a:gd name="connsiteY5-436" fmla="*/ 481312 h 481312"/>
                <a:gd name="connsiteX6-437" fmla="*/ 14319 w 1309718"/>
                <a:gd name="connsiteY6-438" fmla="*/ 100312 h 481312"/>
                <a:gd name="connsiteX7-439" fmla="*/ 94046 w 1309718"/>
                <a:gd name="connsiteY7-440" fmla="*/ 0 h 481312"/>
                <a:gd name="connsiteX0-441" fmla="*/ 94046 w 1309718"/>
                <a:gd name="connsiteY0-442" fmla="*/ 0 h 481312"/>
                <a:gd name="connsiteX1-443" fmla="*/ 1107331 w 1309718"/>
                <a:gd name="connsiteY1-444" fmla="*/ 338 h 481312"/>
                <a:gd name="connsiteX2-445" fmla="*/ 1309718 w 1309718"/>
                <a:gd name="connsiteY2-446" fmla="*/ 202725 h 481312"/>
                <a:gd name="connsiteX3-447" fmla="*/ 1107331 w 1309718"/>
                <a:gd name="connsiteY3-448" fmla="*/ 405112 h 481312"/>
                <a:gd name="connsiteX4-449" fmla="*/ 137051 w 1309718"/>
                <a:gd name="connsiteY4-450" fmla="*/ 410777 h 481312"/>
                <a:gd name="connsiteX5-451" fmla="*/ 14319 w 1309718"/>
                <a:gd name="connsiteY5-452" fmla="*/ 481312 h 481312"/>
                <a:gd name="connsiteX6-453" fmla="*/ 14319 w 1309718"/>
                <a:gd name="connsiteY6-454" fmla="*/ 100312 h 481312"/>
                <a:gd name="connsiteX7-455" fmla="*/ 94046 w 1309718"/>
                <a:gd name="connsiteY7-456" fmla="*/ 0 h 481312"/>
                <a:gd name="connsiteX0-457" fmla="*/ 81513 w 1297185"/>
                <a:gd name="connsiteY0-458" fmla="*/ 0 h 481312"/>
                <a:gd name="connsiteX1-459" fmla="*/ 1094798 w 1297185"/>
                <a:gd name="connsiteY1-460" fmla="*/ 338 h 481312"/>
                <a:gd name="connsiteX2-461" fmla="*/ 1297185 w 1297185"/>
                <a:gd name="connsiteY2-462" fmla="*/ 202725 h 481312"/>
                <a:gd name="connsiteX3-463" fmla="*/ 1094798 w 1297185"/>
                <a:gd name="connsiteY3-464" fmla="*/ 405112 h 481312"/>
                <a:gd name="connsiteX4-465" fmla="*/ 124518 w 1297185"/>
                <a:gd name="connsiteY4-466" fmla="*/ 410777 h 481312"/>
                <a:gd name="connsiteX5-467" fmla="*/ 1786 w 1297185"/>
                <a:gd name="connsiteY5-468" fmla="*/ 481312 h 481312"/>
                <a:gd name="connsiteX6-469" fmla="*/ 1786 w 1297185"/>
                <a:gd name="connsiteY6-470" fmla="*/ 100312 h 481312"/>
                <a:gd name="connsiteX7-471" fmla="*/ 81513 w 1297185"/>
                <a:gd name="connsiteY7-472" fmla="*/ 0 h 481312"/>
                <a:gd name="connsiteX0-473" fmla="*/ 79727 w 1295399"/>
                <a:gd name="connsiteY0-474" fmla="*/ 0 h 481312"/>
                <a:gd name="connsiteX1-475" fmla="*/ 1093012 w 1295399"/>
                <a:gd name="connsiteY1-476" fmla="*/ 338 h 481312"/>
                <a:gd name="connsiteX2-477" fmla="*/ 1295399 w 1295399"/>
                <a:gd name="connsiteY2-478" fmla="*/ 202725 h 481312"/>
                <a:gd name="connsiteX3-479" fmla="*/ 1093012 w 1295399"/>
                <a:gd name="connsiteY3-480" fmla="*/ 405112 h 481312"/>
                <a:gd name="connsiteX4-481" fmla="*/ 122732 w 1295399"/>
                <a:gd name="connsiteY4-482" fmla="*/ 410777 h 481312"/>
                <a:gd name="connsiteX5-483" fmla="*/ 0 w 1295399"/>
                <a:gd name="connsiteY5-484" fmla="*/ 481312 h 481312"/>
                <a:gd name="connsiteX6-485" fmla="*/ 0 w 1295399"/>
                <a:gd name="connsiteY6-486" fmla="*/ 100312 h 481312"/>
                <a:gd name="connsiteX7-487" fmla="*/ 79727 w 1295399"/>
                <a:gd name="connsiteY7-488" fmla="*/ 0 h 481312"/>
                <a:gd name="connsiteX0-489" fmla="*/ 79727 w 1302292"/>
                <a:gd name="connsiteY0-490" fmla="*/ 0 h 481312"/>
                <a:gd name="connsiteX1-491" fmla="*/ 1134372 w 1302292"/>
                <a:gd name="connsiteY1-492" fmla="*/ 1301 h 481312"/>
                <a:gd name="connsiteX2-493" fmla="*/ 1295399 w 1302292"/>
                <a:gd name="connsiteY2-494" fmla="*/ 202725 h 481312"/>
                <a:gd name="connsiteX3-495" fmla="*/ 1093012 w 1302292"/>
                <a:gd name="connsiteY3-496" fmla="*/ 405112 h 481312"/>
                <a:gd name="connsiteX4-497" fmla="*/ 122732 w 1302292"/>
                <a:gd name="connsiteY4-498" fmla="*/ 410777 h 481312"/>
                <a:gd name="connsiteX5-499" fmla="*/ 0 w 1302292"/>
                <a:gd name="connsiteY5-500" fmla="*/ 481312 h 481312"/>
                <a:gd name="connsiteX6-501" fmla="*/ 0 w 1302292"/>
                <a:gd name="connsiteY6-502" fmla="*/ 100312 h 481312"/>
                <a:gd name="connsiteX7-503" fmla="*/ 79727 w 1302292"/>
                <a:gd name="connsiteY7-504" fmla="*/ 0 h 481312"/>
                <a:gd name="connsiteX0-505" fmla="*/ 79727 w 1295608"/>
                <a:gd name="connsiteY0-506" fmla="*/ 0 h 481312"/>
                <a:gd name="connsiteX1-507" fmla="*/ 1134372 w 1295608"/>
                <a:gd name="connsiteY1-508" fmla="*/ 1301 h 481312"/>
                <a:gd name="connsiteX2-509" fmla="*/ 1295399 w 1295608"/>
                <a:gd name="connsiteY2-510" fmla="*/ 202725 h 481312"/>
                <a:gd name="connsiteX3-511" fmla="*/ 1133118 w 1295608"/>
                <a:gd name="connsiteY3-512" fmla="*/ 405112 h 481312"/>
                <a:gd name="connsiteX4-513" fmla="*/ 122732 w 1295608"/>
                <a:gd name="connsiteY4-514" fmla="*/ 410777 h 481312"/>
                <a:gd name="connsiteX5-515" fmla="*/ 0 w 1295608"/>
                <a:gd name="connsiteY5-516" fmla="*/ 481312 h 481312"/>
                <a:gd name="connsiteX6-517" fmla="*/ 0 w 1295608"/>
                <a:gd name="connsiteY6-518" fmla="*/ 100312 h 481312"/>
                <a:gd name="connsiteX7-519" fmla="*/ 79727 w 1295608"/>
                <a:gd name="connsiteY7-520" fmla="*/ 0 h 481312"/>
                <a:gd name="connsiteX0-521" fmla="*/ 79727 w 1295399"/>
                <a:gd name="connsiteY0-522" fmla="*/ 0 h 481312"/>
                <a:gd name="connsiteX1-523" fmla="*/ 1134372 w 1295399"/>
                <a:gd name="connsiteY1-524" fmla="*/ 1301 h 481312"/>
                <a:gd name="connsiteX2-525" fmla="*/ 1295399 w 1295399"/>
                <a:gd name="connsiteY2-526" fmla="*/ 202725 h 481312"/>
                <a:gd name="connsiteX3-527" fmla="*/ 1133118 w 1295399"/>
                <a:gd name="connsiteY3-528" fmla="*/ 405112 h 481312"/>
                <a:gd name="connsiteX4-529" fmla="*/ 122732 w 1295399"/>
                <a:gd name="connsiteY4-530" fmla="*/ 410777 h 481312"/>
                <a:gd name="connsiteX5-531" fmla="*/ 0 w 1295399"/>
                <a:gd name="connsiteY5-532" fmla="*/ 481312 h 481312"/>
                <a:gd name="connsiteX6-533" fmla="*/ 0 w 1295399"/>
                <a:gd name="connsiteY6-534" fmla="*/ 100312 h 481312"/>
                <a:gd name="connsiteX7-535" fmla="*/ 79727 w 1295399"/>
                <a:gd name="connsiteY7-536" fmla="*/ 0 h 481312"/>
                <a:gd name="connsiteX0-537" fmla="*/ 79727 w 1295399"/>
                <a:gd name="connsiteY0-538" fmla="*/ 0 h 481312"/>
                <a:gd name="connsiteX1-539" fmla="*/ 1134372 w 1295399"/>
                <a:gd name="connsiteY1-540" fmla="*/ 1301 h 481312"/>
                <a:gd name="connsiteX2-541" fmla="*/ 1295399 w 1295399"/>
                <a:gd name="connsiteY2-542" fmla="*/ 202725 h 481312"/>
                <a:gd name="connsiteX3-543" fmla="*/ 1133118 w 1295399"/>
                <a:gd name="connsiteY3-544" fmla="*/ 405112 h 481312"/>
                <a:gd name="connsiteX4-545" fmla="*/ 122732 w 1295399"/>
                <a:gd name="connsiteY4-546" fmla="*/ 410777 h 481312"/>
                <a:gd name="connsiteX5-547" fmla="*/ 0 w 1295399"/>
                <a:gd name="connsiteY5-548" fmla="*/ 481312 h 481312"/>
                <a:gd name="connsiteX6-549" fmla="*/ 0 w 1295399"/>
                <a:gd name="connsiteY6-550" fmla="*/ 100312 h 481312"/>
                <a:gd name="connsiteX7-551" fmla="*/ 79727 w 1295399"/>
                <a:gd name="connsiteY7-552" fmla="*/ 0 h 481312"/>
                <a:gd name="connsiteX0-553" fmla="*/ 79727 w 1295399"/>
                <a:gd name="connsiteY0-554" fmla="*/ 0 h 481312"/>
                <a:gd name="connsiteX1-555" fmla="*/ 1134372 w 1295399"/>
                <a:gd name="connsiteY1-556" fmla="*/ 1301 h 481312"/>
                <a:gd name="connsiteX2-557" fmla="*/ 1295399 w 1295399"/>
                <a:gd name="connsiteY2-558" fmla="*/ 202725 h 481312"/>
                <a:gd name="connsiteX3-559" fmla="*/ 1165078 w 1295399"/>
                <a:gd name="connsiteY3-560" fmla="*/ 406074 h 481312"/>
                <a:gd name="connsiteX4-561" fmla="*/ 122732 w 1295399"/>
                <a:gd name="connsiteY4-562" fmla="*/ 410777 h 481312"/>
                <a:gd name="connsiteX5-563" fmla="*/ 0 w 1295399"/>
                <a:gd name="connsiteY5-564" fmla="*/ 481312 h 481312"/>
                <a:gd name="connsiteX6-565" fmla="*/ 0 w 1295399"/>
                <a:gd name="connsiteY6-566" fmla="*/ 100312 h 481312"/>
                <a:gd name="connsiteX7-567" fmla="*/ 79727 w 1295399"/>
                <a:gd name="connsiteY7-568" fmla="*/ 0 h 481312"/>
                <a:gd name="connsiteX0-569" fmla="*/ 79727 w 1295399"/>
                <a:gd name="connsiteY0-570" fmla="*/ 0 h 481312"/>
                <a:gd name="connsiteX1-571" fmla="*/ 1156305 w 1295399"/>
                <a:gd name="connsiteY1-572" fmla="*/ 6114 h 481312"/>
                <a:gd name="connsiteX2-573" fmla="*/ 1295399 w 1295399"/>
                <a:gd name="connsiteY2-574" fmla="*/ 202725 h 481312"/>
                <a:gd name="connsiteX3-575" fmla="*/ 1165078 w 1295399"/>
                <a:gd name="connsiteY3-576" fmla="*/ 406074 h 481312"/>
                <a:gd name="connsiteX4-577" fmla="*/ 122732 w 1295399"/>
                <a:gd name="connsiteY4-578" fmla="*/ 410777 h 481312"/>
                <a:gd name="connsiteX5-579" fmla="*/ 0 w 1295399"/>
                <a:gd name="connsiteY5-580" fmla="*/ 481312 h 481312"/>
                <a:gd name="connsiteX6-581" fmla="*/ 0 w 1295399"/>
                <a:gd name="connsiteY6-582" fmla="*/ 100312 h 481312"/>
                <a:gd name="connsiteX7-583" fmla="*/ 79727 w 1295399"/>
                <a:gd name="connsiteY7-584" fmla="*/ 0 h 481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  <a:cxn ang="0">
                  <a:pos x="connsiteX7-55" y="connsiteY7-56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9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Pie 77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ectangle 79"/>
          <p:cNvSpPr>
            <a:spLocks noChangeArrowheads="1"/>
          </p:cNvSpPr>
          <p:nvPr/>
        </p:nvSpPr>
        <p:spPr bwMode="auto">
          <a:xfrm>
            <a:off x="1032885" y="3548554"/>
            <a:ext cx="2482246" cy="2492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vi-VN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phản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ánh</a:t>
            </a:r>
            <a:r>
              <a:rPr lang="en-US" sz="2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tại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khách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lăng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kính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chủ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2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sĩ</a:t>
            </a:r>
            <a:endParaRPr lang="en-US" sz="2600" dirty="0">
              <a:solidFill>
                <a:srgbClr val="4A4644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Rectangle 82"/>
          <p:cNvSpPr>
            <a:spLocks noChangeArrowheads="1"/>
          </p:cNvSpPr>
          <p:nvPr/>
        </p:nvSpPr>
        <p:spPr bwMode="auto">
          <a:xfrm>
            <a:off x="4898442" y="3593157"/>
            <a:ext cx="2584077" cy="2492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vi-VN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6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điệp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chứa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đựng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2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en-US" sz="26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Rectangle 83"/>
          <p:cNvSpPr>
            <a:spLocks noChangeArrowheads="1"/>
          </p:cNvSpPr>
          <p:nvPr/>
        </p:nvSpPr>
        <p:spPr bwMode="auto">
          <a:xfrm>
            <a:off x="8671742" y="3511977"/>
            <a:ext cx="2584078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vi-VN" sz="27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7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27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mang</a:t>
            </a:r>
            <a:r>
              <a:rPr lang="en-US" sz="27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00" dirty="0" err="1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sz="2700" dirty="0">
                <a:solidFill>
                  <a:srgbClr val="4A4644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hững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rung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27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altLang="en-US" sz="27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zh-CN" altLang="en-US" sz="2700" dirty="0">
              <a:solidFill>
                <a:srgbClr val="7030A0"/>
              </a:solidFill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5173" y="2625849"/>
            <a:ext cx="207796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01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6806" y="2647704"/>
            <a:ext cx="207796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02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78052" y="2625849"/>
            <a:ext cx="207796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03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á»¯ng Äiá»u cáº§n biáº¿t vá» ngÃ nh VÄn há»c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/>
          <a:stretch>
            <a:fillRect/>
          </a:stretch>
        </p:blipFill>
        <p:spPr bwMode="auto">
          <a:xfrm>
            <a:off x="0" y="0"/>
            <a:ext cx="12192000" cy="64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42879"/>
            <a:ext cx="12192000" cy="1115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0" y="5854392"/>
            <a:ext cx="12192000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tabLst>
                <a:tab pos="3857625" algn="l"/>
              </a:tabLst>
            </a:pPr>
            <a:r>
              <a:rPr lang="en-US" sz="88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2.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thuật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đối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sống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tình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cảm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con </a:t>
            </a:r>
            <a:r>
              <a:rPr lang="en-SG" altLang="zh-CN" sz="7200" dirty="0" err="1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người</a:t>
            </a:r>
            <a:r>
              <a:rPr lang="en-SG" altLang="zh-CN" sz="7200" dirty="0">
                <a:solidFill>
                  <a:srgbClr val="FF0000"/>
                </a:solidFill>
                <a:latin typeface="#9Slide05 Shaqila" pitchFamily="2" charset="0"/>
                <a:cs typeface="#9Slide03 Arima Madurai Black" panose="00000A00000000000000" pitchFamily="2" charset="0"/>
              </a:rPr>
              <a:t> </a:t>
            </a:r>
            <a:endParaRPr lang="en-US" altLang="zh-CN" sz="2400" dirty="0">
              <a:solidFill>
                <a:srgbClr val="FF0000"/>
              </a:solidFill>
              <a:latin typeface="#9Slide05 Shaqila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3"/>
          <p:cNvSpPr/>
          <p:nvPr/>
        </p:nvSpPr>
        <p:spPr>
          <a:xfrm>
            <a:off x="1078034" y="4451894"/>
            <a:ext cx="4092314" cy="1251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" name="직사각형 8"/>
          <p:cNvSpPr/>
          <p:nvPr/>
        </p:nvSpPr>
        <p:spPr>
          <a:xfrm>
            <a:off x="1336025" y="2277342"/>
            <a:ext cx="3834323" cy="1251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491143" y="2011368"/>
            <a:ext cx="1252580" cy="2661831"/>
            <a:chOff x="585903" y="488961"/>
            <a:chExt cx="1284889" cy="2730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2"/>
            </a:xfrm>
            <a:prstGeom prst="rect">
              <a:avLst/>
            </a:prstGeom>
          </p:spPr>
        </p:pic>
      </p:grpSp>
      <p:sp>
        <p:nvSpPr>
          <p:cNvPr id="7" name="Text Placeholder 13"/>
          <p:cNvSpPr txBox="1"/>
          <p:nvPr/>
        </p:nvSpPr>
        <p:spPr>
          <a:xfrm>
            <a:off x="1503675" y="2456892"/>
            <a:ext cx="3324803" cy="1944216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ợi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dây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nối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ng</a:t>
            </a:r>
            <a:r>
              <a:rPr lang="vi-VN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giới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bên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ngoài</a:t>
            </a:r>
            <a:endParaRPr lang="en-US" altLang="ko-KR" sz="3200" b="1" dirty="0">
              <a:solidFill>
                <a:schemeClr val="accent2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직사각형 24"/>
          <p:cNvSpPr/>
          <p:nvPr/>
        </p:nvSpPr>
        <p:spPr>
          <a:xfrm>
            <a:off x="5073499" y="2285475"/>
            <a:ext cx="108000" cy="22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3074" name="Picture 2" descr="Nháº­t KÃ½ Trong TÃ¹ | Tiki.vn: SÃ¡ch,Truyá»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3703" r="17574" b="3916"/>
          <a:stretch>
            <a:fillRect/>
          </a:stretch>
        </p:blipFill>
        <p:spPr bwMode="auto">
          <a:xfrm>
            <a:off x="6250349" y="370135"/>
            <a:ext cx="2295814" cy="32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43274" y="4090333"/>
            <a:ext cx="565758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</a:t>
            </a:r>
            <a:r>
              <a:rPr lang="vi-VN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gười tù chính trị bị giam cầm</a:t>
            </a:r>
            <a:r>
              <a:rPr lang="en-SG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2600" dirty="0" err="1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</a:t>
            </a:r>
            <a:r>
              <a:rPr lang="en-SG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2600" dirty="0" err="1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tấn</a:t>
            </a:r>
            <a:r>
              <a:rPr lang="vi-VN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cả về thể xác lẫn tinh thần trong không gian chật hẹp, tù túng, đầy ngột ngạt</a:t>
            </a:r>
            <a:r>
              <a:rPr lang="en-SG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600" dirty="0">
                <a:solidFill>
                  <a:srgbClr val="33333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 gửi tư tưởng mình vào thơ văn, coi đó là một thế giới mới, kết nối với thế giới bên ngoài.</a:t>
            </a:r>
            <a:endParaRPr lang="en-SG" sz="2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667206" y="416915"/>
            <a:ext cx="3061427" cy="3230293"/>
            <a:chOff x="8706117" y="724160"/>
            <a:chExt cx="3061427" cy="3230293"/>
          </a:xfrm>
        </p:grpSpPr>
        <p:pic>
          <p:nvPicPr>
            <p:cNvPr id="3076" name="Picture 4" descr="Top 10 BÃ i vÄn phÃ¢n tÃ­ch bÃ i thÆ¡ &quot;Khi con tu tÃº&quot; cá»§a Tá» Há»¯u hay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543" y="1722452"/>
              <a:ext cx="2976001" cy="223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706117" y="724160"/>
              <a:ext cx="2976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SG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</a:t>
              </a:r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hú</a:t>
              </a:r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SG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SG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SG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SG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6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02" y="3577662"/>
            <a:ext cx="3503570" cy="2911628"/>
          </a:xfrm>
          <a:prstGeom prst="rect">
            <a:avLst/>
          </a:prstGeom>
        </p:spPr>
      </p:pic>
      <p:pic>
        <p:nvPicPr>
          <p:cNvPr id="11" name="Picture 10" descr="c0f27f09977f3a249bb988b4986ed5f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4233" y="252466"/>
            <a:ext cx="2223534" cy="3027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367" y="296742"/>
            <a:ext cx="2789904" cy="2789904"/>
          </a:xfrm>
          <a:prstGeom prst="rect">
            <a:avLst/>
          </a:prstGeom>
        </p:spPr>
      </p:pic>
      <p:pic>
        <p:nvPicPr>
          <p:cNvPr id="14" name="Picture 6" descr="E:\PPT素材\卡通b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2" y="892076"/>
            <a:ext cx="3646991" cy="50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3"/>
          <p:cNvSpPr/>
          <p:nvPr/>
        </p:nvSpPr>
        <p:spPr>
          <a:xfrm>
            <a:off x="1100336" y="4518800"/>
            <a:ext cx="4614522" cy="10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" name="직사각형 8"/>
          <p:cNvSpPr/>
          <p:nvPr/>
        </p:nvSpPr>
        <p:spPr>
          <a:xfrm>
            <a:off x="1347176" y="2199285"/>
            <a:ext cx="4356531" cy="10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491143" y="2011368"/>
            <a:ext cx="1252580" cy="2661831"/>
            <a:chOff x="585903" y="488961"/>
            <a:chExt cx="1284889" cy="2730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2"/>
            </a:xfrm>
            <a:prstGeom prst="rect">
              <a:avLst/>
            </a:prstGeom>
          </p:spPr>
        </p:pic>
      </p:grpSp>
      <p:sp>
        <p:nvSpPr>
          <p:cNvPr id="7" name="Text Placeholder 13"/>
          <p:cNvSpPr txBox="1"/>
          <p:nvPr/>
        </p:nvSpPr>
        <p:spPr>
          <a:xfrm>
            <a:off x="1687967" y="2456892"/>
            <a:ext cx="3803484" cy="1944216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ng</a:t>
            </a:r>
            <a:r>
              <a:rPr lang="vi-VN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đầy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đủ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phong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cuộc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chính</a:t>
            </a:r>
            <a:r>
              <a:rPr lang="en-SG" altLang="ko-KR" sz="32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2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endParaRPr lang="en-US" altLang="ko-KR" sz="3200" b="1" dirty="0">
              <a:solidFill>
                <a:schemeClr val="accent2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직사각형 24"/>
          <p:cNvSpPr/>
          <p:nvPr/>
        </p:nvSpPr>
        <p:spPr>
          <a:xfrm>
            <a:off x="5597912" y="2199286"/>
            <a:ext cx="132235" cy="2417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026" name="Picture 2" descr="Truyá»n ngáº¯n: Láº·ng láº½ Sa Pa - Láº·ng láº½ Sa Pa cá»§a Nguyá»n ThÃ nh Lo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39" y="480602"/>
            <a:ext cx="4458750" cy="233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62320" y="3464943"/>
            <a:ext cx="4816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Bài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học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về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lí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tưởng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cao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đẹp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,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cống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hiến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cho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quê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hương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đất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nước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endParaRPr lang="en-SG" sz="2400" dirty="0">
              <a:solidFill>
                <a:srgbClr val="333333"/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2320" y="5071901"/>
            <a:ext cx="4816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Ta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sẽ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soi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lại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chính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mình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xem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mình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có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ý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nghĩa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chưa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,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có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lí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tưởng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so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với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thế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hệ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trẻ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ngày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trước</a:t>
            </a:r>
            <a:r>
              <a:rPr lang="en-SG" sz="24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hay </a:t>
            </a:r>
            <a:r>
              <a:rPr lang="en-SG" sz="24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chưa</a:t>
            </a:r>
            <a:endParaRPr lang="en-SG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6" grpId="0" animBg="1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3"/>
          <p:cNvSpPr/>
          <p:nvPr/>
        </p:nvSpPr>
        <p:spPr>
          <a:xfrm>
            <a:off x="1100336" y="4518800"/>
            <a:ext cx="4614522" cy="10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" name="직사각형 8"/>
          <p:cNvSpPr/>
          <p:nvPr/>
        </p:nvSpPr>
        <p:spPr>
          <a:xfrm>
            <a:off x="1347176" y="2199285"/>
            <a:ext cx="4356531" cy="108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491143" y="2011368"/>
            <a:ext cx="1252580" cy="2661831"/>
            <a:chOff x="585903" y="488961"/>
            <a:chExt cx="1284889" cy="2730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50" y="488961"/>
              <a:ext cx="1078942" cy="12120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03" y="1106648"/>
              <a:ext cx="971403" cy="2112802"/>
            </a:xfrm>
            <a:prstGeom prst="rect">
              <a:avLst/>
            </a:prstGeom>
          </p:spPr>
        </p:pic>
      </p:grpSp>
      <p:sp>
        <p:nvSpPr>
          <p:cNvPr id="7" name="Text Placeholder 13"/>
          <p:cNvSpPr txBox="1"/>
          <p:nvPr/>
        </p:nvSpPr>
        <p:spPr>
          <a:xfrm>
            <a:off x="1687967" y="2456892"/>
            <a:ext cx="3803484" cy="1944216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ng</a:t>
            </a:r>
            <a:r>
              <a:rPr lang="vi-VN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</a:t>
            </a:r>
            <a:r>
              <a:rPr lang="vi-VN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ợt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khó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khăn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thử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thách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;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giữ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ko-KR" sz="3400" b="1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ơi</a:t>
            </a:r>
            <a:r>
              <a:rPr lang="en-SG" altLang="ko-KR" sz="3400" b="1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</a:t>
            </a:r>
            <a:endParaRPr lang="en-US" altLang="ko-KR" sz="3400" b="1" dirty="0">
              <a:solidFill>
                <a:schemeClr val="accent2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직사각형 24"/>
          <p:cNvSpPr/>
          <p:nvPr/>
        </p:nvSpPr>
        <p:spPr>
          <a:xfrm>
            <a:off x="5597912" y="2199286"/>
            <a:ext cx="132235" cy="2417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2050" name="Picture 2" descr="Äá»c truyá»n cá» tÃ­ch Viá»t Nam Tháº¡ch Sanh - LÃ½ ThÃ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452" y="343714"/>
            <a:ext cx="2588405" cy="270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61855" y="936158"/>
            <a:ext cx="2158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Niềm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tin ở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hiền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gặp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lành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,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ác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giả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ác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báo</a:t>
            </a:r>
            <a:endParaRPr lang="en-SG" sz="2800" dirty="0">
              <a:solidFill>
                <a:srgbClr val="333333"/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2054" name="Picture 6" descr="Chiáº¿c LÃ¡ Cuá»i CÃ¹ng - O. Henry - ThÆ° Viá»n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452" y="3429000"/>
            <a:ext cx="2588404" cy="30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61855" y="3976724"/>
            <a:ext cx="2158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Niềm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tin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vào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cuộc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, ý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chí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nghị</a:t>
            </a:r>
            <a:r>
              <a:rPr lang="en-SG" sz="2800" dirty="0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2800" dirty="0" err="1">
                <a:solidFill>
                  <a:srgbClr val="333333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lực</a:t>
            </a:r>
            <a:endParaRPr lang="en-SG" sz="2800" dirty="0">
              <a:solidFill>
                <a:srgbClr val="333333"/>
              </a:solidFill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6" grpId="0" animBg="1"/>
      <p:bldP spid="10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761464" y="917158"/>
            <a:ext cx="554587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giọng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chân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đầy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hứng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cùng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phong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giàu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thấy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sức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mạnh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lao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hồn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cuộc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hằng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ngày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altLang="en-US" sz="360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altLang="en-US" sz="360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altLang="en-US" sz="3600" dirty="0">
              <a:solidFill>
                <a:schemeClr val="accent2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8" y="917158"/>
            <a:ext cx="5314335" cy="5314335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29036" y="2516768"/>
            <a:ext cx="21581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Tiểu</a:t>
            </a:r>
            <a:r>
              <a:rPr lang="en-US" altLang="en-US" sz="6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6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endParaRPr lang="en-US" altLang="en-US" sz="6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á»¯ng Äiá»u cáº§n biáº¿t vá» ngÃ nh VÄn há»c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/>
          <a:stretch>
            <a:fillRect/>
          </a:stretch>
        </p:blipFill>
        <p:spPr bwMode="auto">
          <a:xfrm>
            <a:off x="0" y="0"/>
            <a:ext cx="12192000" cy="64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42879"/>
            <a:ext cx="12192000" cy="11151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0" y="5854392"/>
            <a:ext cx="12192000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3.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Khả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năng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cảm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hóa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của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văn</a:t>
            </a:r>
            <a:r>
              <a:rPr lang="en-US" sz="80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nghệ</a:t>
            </a:r>
            <a:endParaRPr lang="zh-CN" altLang="en-US" sz="2000" dirty="0"/>
          </a:p>
        </p:txBody>
      </p:sp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2075" y="1888999"/>
            <a:ext cx="5623925" cy="3080002"/>
            <a:chOff x="434898" y="1918009"/>
            <a:chExt cx="6177775" cy="3557239"/>
          </a:xfrm>
        </p:grpSpPr>
        <p:sp>
          <p:nvSpPr>
            <p:cNvPr id="4" name="Arrow: Right 3"/>
            <p:cNvSpPr/>
            <p:nvPr/>
          </p:nvSpPr>
          <p:spPr>
            <a:xfrm>
              <a:off x="434898" y="1918009"/>
              <a:ext cx="6177775" cy="3557239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9863" y="3429000"/>
              <a:ext cx="53860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CON Đ</a:t>
              </a:r>
              <a:r>
                <a:rPr lang="vi-VN" sz="36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Ư</a:t>
              </a:r>
              <a:r>
                <a:rPr lang="en-US" sz="3600" dirty="0">
                  <a:solidFill>
                    <a:srgbClr val="FF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ỜNG TÌNH CẢM</a:t>
              </a:r>
              <a:endPara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33896" y="543061"/>
            <a:ext cx="5386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5885">
            <a:off x="8274208" y="1701650"/>
            <a:ext cx="1505415" cy="15054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11955" y="3023074"/>
            <a:ext cx="5386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Lay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xúc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5885">
            <a:off x="8274209" y="4086921"/>
            <a:ext cx="1505415" cy="15054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9267" y="5429520"/>
            <a:ext cx="5386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xây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dựng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mình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67" y="3920364"/>
            <a:ext cx="4441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Đạo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lí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“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Uống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</a:t>
            </a:r>
            <a:r>
              <a:rPr 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ớc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nguồn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ánh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trăng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im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phăng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phắc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/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đủ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giật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 </a:t>
            </a:r>
            <a:endParaRPr lang="en-SG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4100" name="Picture 4" descr="Giá»i thiá»u tÃ¡c pháº©m Chiáº¿c lÆ°á»£c ngÃ  cá»§a Nguyá»n Quang SÃ¡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86" y="238125"/>
            <a:ext cx="4762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6377" y="3811012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Thấm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thía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mất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mát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đau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</a:t>
            </a:r>
            <a:r>
              <a:rPr 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trị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đình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thiêng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liêng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bất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diệt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chuyện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Sáu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Thu 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Trân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trọng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,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yêu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th</a:t>
            </a:r>
            <a:r>
              <a:rPr 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ư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ơng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ng</a:t>
            </a:r>
            <a:r>
              <a:rPr lang="vi-VN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ư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ời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thân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của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mình</a:t>
            </a:r>
            <a:endParaRPr lang="en-SG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7893" y="238125"/>
            <a:ext cx="4972051" cy="3190875"/>
            <a:chOff x="237893" y="238125"/>
            <a:chExt cx="4972051" cy="3190875"/>
          </a:xfrm>
        </p:grpSpPr>
        <p:pic>
          <p:nvPicPr>
            <p:cNvPr id="4098" name="Picture 2" descr="PhÃ¢n tÃ­ch 2 khá» thÆ¡ Äáº§u bÃ i thÆ¡ Ãnh TrÄng - BÃ i vÄn máº«u lá»p 9 hay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38"/>
            <a:stretch>
              <a:fillRect/>
            </a:stretch>
          </p:blipFill>
          <p:spPr bwMode="auto">
            <a:xfrm>
              <a:off x="237893" y="238125"/>
              <a:ext cx="4972051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flipH="1">
              <a:off x="818314" y="2967335"/>
              <a:ext cx="4002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Ánh</a:t>
              </a:r>
              <a:r>
                <a:rPr lang="en-US" sz="24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trăng</a:t>
              </a:r>
              <a:r>
                <a:rPr lang="en-US" sz="24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– </a:t>
              </a:r>
              <a:r>
                <a:rPr lang="en-US" sz="24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Nguyễn</a:t>
              </a:r>
              <a:r>
                <a:rPr lang="en-US" sz="24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Duy</a:t>
              </a:r>
              <a:endParaRPr lang="en-SG" sz="24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750313" y="1709689"/>
            <a:ext cx="554587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lẽ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đầy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sức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thuyết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phục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khẳng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mạnh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mẽ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hành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600" b="0" dirty="0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altLang="en-US" sz="3600" b="0" dirty="0" err="1">
                <a:solidFill>
                  <a:schemeClr val="accent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endParaRPr lang="en-US" altLang="en-US" sz="3600" b="0" dirty="0">
              <a:solidFill>
                <a:schemeClr val="accent2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8" y="917158"/>
            <a:ext cx="5314335" cy="5314335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29036" y="2516768"/>
            <a:ext cx="215818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Tiểu</a:t>
            </a:r>
            <a:r>
              <a:rPr lang="en-US" altLang="en-US" sz="6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6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endParaRPr lang="en-US" altLang="en-US" sz="6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-233263"/>
            <a:ext cx="2377440" cy="28018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60375" y="2189158"/>
            <a:ext cx="720080" cy="738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6729" y="5645588"/>
            <a:ext cx="538399" cy="5199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0626" y="2876779"/>
            <a:ext cx="367947" cy="36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8746923" y="6357584"/>
            <a:ext cx="324162" cy="3322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7436" y="5600578"/>
            <a:ext cx="468084" cy="4654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1478" y="4560114"/>
            <a:ext cx="730211" cy="7261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99536" y="2461303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914313" y="3912821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045701" y="2909256"/>
            <a:ext cx="6725310" cy="16542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en-US" sz="138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III. </a:t>
            </a:r>
            <a:r>
              <a:rPr lang="en-US" sz="138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Tổng</a:t>
            </a:r>
            <a:r>
              <a:rPr lang="en-US" sz="138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kết</a:t>
            </a:r>
            <a:endParaRPr lang="en-US" sz="13800" dirty="0">
              <a:solidFill>
                <a:srgbClr val="FF0000"/>
              </a:solidFill>
              <a:latin typeface="#9Slide05 Shaqila" pitchFamily="2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6694" y="4403223"/>
            <a:ext cx="538399" cy="5199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1036888" y="5115219"/>
            <a:ext cx="324162" cy="3322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872" y="5557976"/>
            <a:ext cx="468084" cy="46549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" y="1832985"/>
            <a:ext cx="5572071" cy="3415796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0"/>
          <p:cNvSpPr txBox="1"/>
          <p:nvPr/>
        </p:nvSpPr>
        <p:spPr>
          <a:xfrm>
            <a:off x="2785670" y="3321108"/>
            <a:ext cx="27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altLang="zh-CN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Nghệ</a:t>
            </a:r>
            <a:r>
              <a:rPr lang="en-SG" altLang="zh-CN" sz="3600" dirty="0">
                <a:solidFill>
                  <a:srgbClr val="0070C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 </a:t>
            </a:r>
            <a:r>
              <a:rPr lang="en-SG" altLang="zh-CN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thuật</a:t>
            </a:r>
            <a:endParaRPr lang="zh-CN" altLang="en-US" sz="3600" dirty="0">
              <a:solidFill>
                <a:srgbClr val="0070C0"/>
              </a:solidFill>
              <a:latin typeface="#9Slide03 Arima Madurai Black" panose="00000A00000000000000" pitchFamily="2" charset="0"/>
              <a:ea typeface="TypeLand 康熙字典體試用版" pitchFamily="50" charset="-12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72" y="906132"/>
            <a:ext cx="1206328" cy="1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7200050" y="1006182"/>
            <a:ext cx="4255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Hệ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thống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điểm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chặt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chẽ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hợp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22" y="2866700"/>
            <a:ext cx="1206328" cy="1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7137400" y="2689063"/>
            <a:ext cx="431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ngắn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gọn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giàu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thuyết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phục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22" y="4834238"/>
            <a:ext cx="1206328" cy="1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7137400" y="4976622"/>
            <a:ext cx="431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Giọng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chân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say s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nhiệt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" y="1832985"/>
            <a:ext cx="5572071" cy="3415796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0"/>
          <p:cNvSpPr txBox="1"/>
          <p:nvPr/>
        </p:nvSpPr>
        <p:spPr>
          <a:xfrm>
            <a:off x="2785670" y="3321108"/>
            <a:ext cx="25265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altLang="zh-CN" sz="3800" dirty="0" err="1">
                <a:solidFill>
                  <a:srgbClr val="0070C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Nội</a:t>
            </a:r>
            <a:r>
              <a:rPr lang="en-SG" altLang="zh-CN" sz="3800" dirty="0">
                <a:solidFill>
                  <a:srgbClr val="0070C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 dung</a:t>
            </a:r>
            <a:endParaRPr lang="zh-CN" altLang="en-US" sz="3800" dirty="0">
              <a:solidFill>
                <a:srgbClr val="0070C0"/>
              </a:solidFill>
              <a:latin typeface="#9Slide03 Arima Madurai Black" panose="00000A00000000000000" pitchFamily="2" charset="0"/>
              <a:ea typeface="TypeLand 康熙字典體試用版" pitchFamily="50" charset="-12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22" y="1548027"/>
            <a:ext cx="1206328" cy="1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7200050" y="821125"/>
            <a:ext cx="4382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rung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mãnh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liệt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nối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sợi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dây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giữa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sĩ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22" y="4527363"/>
            <a:ext cx="1206328" cy="11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7200050" y="4171563"/>
            <a:ext cx="4382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phong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hồn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60951"/>
            <a:ext cx="3397956" cy="25247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1370" y="0"/>
            <a:ext cx="2900630" cy="2968253"/>
          </a:xfrm>
          <a:prstGeom prst="rect">
            <a:avLst/>
          </a:prstGeom>
        </p:spPr>
      </p:pic>
      <p:sp>
        <p:nvSpPr>
          <p:cNvPr id="23" name="文本框 11"/>
          <p:cNvSpPr txBox="1"/>
          <p:nvPr/>
        </p:nvSpPr>
        <p:spPr>
          <a:xfrm>
            <a:off x="1014768" y="2391645"/>
            <a:ext cx="9595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Tiếng</a:t>
            </a:r>
            <a:r>
              <a:rPr lang="en-SG" altLang="zh-CN" sz="72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nói</a:t>
            </a:r>
            <a:r>
              <a:rPr lang="en-SG" altLang="zh-CN" sz="72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của</a:t>
            </a:r>
            <a:r>
              <a:rPr lang="en-SG" altLang="zh-CN" sz="72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văn</a:t>
            </a:r>
            <a:r>
              <a:rPr lang="en-SG" altLang="zh-CN" sz="72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72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nghệ</a:t>
            </a:r>
            <a:endParaRPr lang="zh-CN" altLang="en-US" sz="7200" b="1" dirty="0">
              <a:solidFill>
                <a:srgbClr val="FF0000"/>
              </a:solidFill>
              <a:latin typeface="#9Slide04 SFU Belle" panose="000004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24" name="文本框 11"/>
          <p:cNvSpPr txBox="1"/>
          <p:nvPr/>
        </p:nvSpPr>
        <p:spPr>
          <a:xfrm>
            <a:off x="6629030" y="3889748"/>
            <a:ext cx="4330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altLang="zh-CN" sz="36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_</a:t>
            </a:r>
            <a:r>
              <a:rPr lang="en-SG" altLang="zh-CN" sz="36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Nguyễn</a:t>
            </a:r>
            <a:r>
              <a:rPr lang="en-SG" altLang="zh-CN" sz="36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Đình</a:t>
            </a:r>
            <a:r>
              <a:rPr lang="en-SG" altLang="zh-CN" sz="36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Thi</a:t>
            </a:r>
            <a:r>
              <a:rPr lang="en-SG" altLang="zh-CN" sz="3600" b="1" dirty="0">
                <a:solidFill>
                  <a:srgbClr val="FF0000"/>
                </a:solidFill>
                <a:latin typeface="#9Slide04 SFU Belle" panose="000004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_</a:t>
            </a:r>
            <a:endParaRPr lang="zh-CN" altLang="en-US" sz="3600" b="1" dirty="0">
              <a:solidFill>
                <a:srgbClr val="FF0000"/>
              </a:solidFill>
              <a:latin typeface="#9Slide04 SFU Belle" panose="000004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029201" y="623995"/>
            <a:ext cx="650116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Thử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ngày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tồn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tại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nghệ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tác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mất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sách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báo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tiên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truyền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đời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ra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endParaRPr lang="en-US" alt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3" name="Picture 36" descr="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1" y="1720645"/>
            <a:ext cx="3271684" cy="4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29201" y="5156787"/>
            <a:ext cx="65011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vẽ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bức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tái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r>
              <a:rPr lang="en-US" altLang="en-US" sz="3200" dirty="0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endParaRPr lang="en-US" alt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4"/>
          <p:cNvSpPr txBox="1"/>
          <p:nvPr/>
        </p:nvSpPr>
        <p:spPr>
          <a:xfrm>
            <a:off x="3466059" y="639772"/>
            <a:ext cx="6191918" cy="469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altLang="zh-CN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H</a:t>
            </a:r>
            <a:r>
              <a:rPr lang="vi-VN" altLang="zh-CN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ư</a:t>
            </a:r>
            <a:r>
              <a:rPr lang="en-SG" altLang="zh-CN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ớng</a:t>
            </a:r>
            <a:r>
              <a:rPr lang="en-SG" altLang="zh-CN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dẫn</a:t>
            </a:r>
            <a:r>
              <a:rPr lang="en-SG" altLang="zh-CN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tự</a:t>
            </a:r>
            <a:r>
              <a:rPr lang="en-SG" altLang="zh-CN" sz="40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4000" b="1" dirty="0" err="1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rPr>
              <a:t>học</a:t>
            </a:r>
            <a:endParaRPr lang="zh-CN" altLang="en-US" sz="4000" b="1" dirty="0">
              <a:solidFill>
                <a:srgbClr val="FF0000"/>
              </a:solidFill>
              <a:latin typeface="#9Slide05 Angelline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3" name="组合 13"/>
          <p:cNvGrpSpPr/>
          <p:nvPr/>
        </p:nvGrpSpPr>
        <p:grpSpPr>
          <a:xfrm>
            <a:off x="4385556" y="2304035"/>
            <a:ext cx="1657350" cy="2332037"/>
            <a:chOff x="4118856" y="2060258"/>
            <a:chExt cx="1657350" cy="2332037"/>
          </a:xfrm>
        </p:grpSpPr>
        <p:sp>
          <p:nvSpPr>
            <p:cNvPr id="4" name="Freeform 7"/>
            <p:cNvSpPr/>
            <p:nvPr/>
          </p:nvSpPr>
          <p:spPr bwMode="auto">
            <a:xfrm>
              <a:off x="4118856" y="2060258"/>
              <a:ext cx="1657350" cy="2332037"/>
            </a:xfrm>
            <a:custGeom>
              <a:avLst/>
              <a:gdLst>
                <a:gd name="T0" fmla="*/ 0 w 1467"/>
                <a:gd name="T1" fmla="*/ 2147483647 h 2068"/>
                <a:gd name="T2" fmla="*/ 0 w 1467"/>
                <a:gd name="T3" fmla="*/ 2147483647 h 2068"/>
                <a:gd name="T4" fmla="*/ 2147483647 w 1467"/>
                <a:gd name="T5" fmla="*/ 0 h 2068"/>
                <a:gd name="T6" fmla="*/ 2147483647 w 1467"/>
                <a:gd name="T7" fmla="*/ 0 h 2068"/>
                <a:gd name="T8" fmla="*/ 2147483647 w 1467"/>
                <a:gd name="T9" fmla="*/ 2147483647 h 2068"/>
                <a:gd name="T10" fmla="*/ 2147483647 w 1467"/>
                <a:gd name="T11" fmla="*/ 2147483647 h 2068"/>
                <a:gd name="T12" fmla="*/ 2147483647 w 1467"/>
                <a:gd name="T13" fmla="*/ 2147483647 h 2068"/>
                <a:gd name="T14" fmla="*/ 2147483647 w 1467"/>
                <a:gd name="T15" fmla="*/ 2147483647 h 2068"/>
                <a:gd name="T16" fmla="*/ 2147483647 w 1467"/>
                <a:gd name="T17" fmla="*/ 2147483647 h 2068"/>
                <a:gd name="T18" fmla="*/ 2147483647 w 1467"/>
                <a:gd name="T19" fmla="*/ 2147483647 h 2068"/>
                <a:gd name="T20" fmla="*/ 0 w 1467"/>
                <a:gd name="T21" fmla="*/ 2147483647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7" h="2068">
                  <a:moveTo>
                    <a:pt x="0" y="1497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72"/>
                    <a:pt x="71" y="0"/>
                    <a:pt x="158" y="0"/>
                  </a:cubicBezTo>
                  <a:cubicBezTo>
                    <a:pt x="743" y="0"/>
                    <a:pt x="743" y="0"/>
                    <a:pt x="743" y="0"/>
                  </a:cubicBezTo>
                  <a:cubicBezTo>
                    <a:pt x="830" y="0"/>
                    <a:pt x="901" y="72"/>
                    <a:pt x="901" y="159"/>
                  </a:cubicBezTo>
                  <a:cubicBezTo>
                    <a:pt x="901" y="1497"/>
                    <a:pt x="901" y="1497"/>
                    <a:pt x="901" y="1497"/>
                  </a:cubicBezTo>
                  <a:cubicBezTo>
                    <a:pt x="901" y="1500"/>
                    <a:pt x="901" y="1503"/>
                    <a:pt x="902" y="1506"/>
                  </a:cubicBezTo>
                  <a:cubicBezTo>
                    <a:pt x="911" y="1806"/>
                    <a:pt x="1156" y="2049"/>
                    <a:pt x="1464" y="2067"/>
                  </a:cubicBezTo>
                  <a:cubicBezTo>
                    <a:pt x="1465" y="2067"/>
                    <a:pt x="1466" y="2068"/>
                    <a:pt x="1467" y="2068"/>
                  </a:cubicBezTo>
                  <a:cubicBezTo>
                    <a:pt x="571" y="2068"/>
                    <a:pt x="571" y="2068"/>
                    <a:pt x="571" y="2068"/>
                  </a:cubicBezTo>
                  <a:cubicBezTo>
                    <a:pt x="256" y="2068"/>
                    <a:pt x="0" y="1812"/>
                    <a:pt x="0" y="149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矩形 24"/>
            <p:cNvSpPr>
              <a:spLocks noChangeArrowheads="1"/>
            </p:cNvSpPr>
            <p:nvPr/>
          </p:nvSpPr>
          <p:spPr bwMode="auto">
            <a:xfrm>
              <a:off x="4382381" y="2382520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zh-CN" sz="2800" b="1" dirty="0">
                  <a:solidFill>
                    <a:srgbClr val="579FC3"/>
                  </a:solidFill>
                  <a:latin typeface="+mj-ea"/>
                  <a:ea typeface="+mj-ea"/>
                  <a:cs typeface="Adobe Naskh Medium" panose="01010101010101010101"/>
                </a:rPr>
                <a:t>01</a:t>
              </a:r>
              <a:endParaRPr lang="zh-CN" altLang="en-US" sz="2800" b="1" dirty="0">
                <a:solidFill>
                  <a:srgbClr val="579FC3"/>
                </a:solidFill>
                <a:latin typeface="+mj-ea"/>
                <a:ea typeface="+mj-ea"/>
                <a:cs typeface="Adobe Naskh Medium" panose="01010101010101010101"/>
              </a:endParaRPr>
            </a:p>
          </p:txBody>
        </p:sp>
      </p:grpSp>
      <p:grpSp>
        <p:nvGrpSpPr>
          <p:cNvPr id="6" name="组合 2"/>
          <p:cNvGrpSpPr/>
          <p:nvPr/>
        </p:nvGrpSpPr>
        <p:grpSpPr>
          <a:xfrm>
            <a:off x="5426956" y="2289747"/>
            <a:ext cx="2332037" cy="1655763"/>
            <a:chOff x="5160256" y="2045970"/>
            <a:chExt cx="2332037" cy="1655763"/>
          </a:xfrm>
        </p:grpSpPr>
        <p:sp>
          <p:nvSpPr>
            <p:cNvPr id="7" name="Freeform 6"/>
            <p:cNvSpPr/>
            <p:nvPr/>
          </p:nvSpPr>
          <p:spPr bwMode="auto">
            <a:xfrm>
              <a:off x="5160256" y="2045970"/>
              <a:ext cx="2332037" cy="1655763"/>
            </a:xfrm>
            <a:custGeom>
              <a:avLst/>
              <a:gdLst>
                <a:gd name="T0" fmla="*/ 2147483647 w 2067"/>
                <a:gd name="T1" fmla="*/ 0 h 1468"/>
                <a:gd name="T2" fmla="*/ 2147483647 w 2067"/>
                <a:gd name="T3" fmla="*/ 0 h 1468"/>
                <a:gd name="T4" fmla="*/ 2147483647 w 2067"/>
                <a:gd name="T5" fmla="*/ 2147483647 h 1468"/>
                <a:gd name="T6" fmla="*/ 2147483647 w 2067"/>
                <a:gd name="T7" fmla="*/ 2147483647 h 1468"/>
                <a:gd name="T8" fmla="*/ 2147483647 w 2067"/>
                <a:gd name="T9" fmla="*/ 2147483647 h 1468"/>
                <a:gd name="T10" fmla="*/ 2147483647 w 2067"/>
                <a:gd name="T11" fmla="*/ 2147483647 h 1468"/>
                <a:gd name="T12" fmla="*/ 2147483647 w 2067"/>
                <a:gd name="T13" fmla="*/ 2147483647 h 1468"/>
                <a:gd name="T14" fmla="*/ 2147483647 w 2067"/>
                <a:gd name="T15" fmla="*/ 2147483647 h 1468"/>
                <a:gd name="T16" fmla="*/ 0 w 2067"/>
                <a:gd name="T17" fmla="*/ 2147483647 h 1468"/>
                <a:gd name="T18" fmla="*/ 0 w 2067"/>
                <a:gd name="T19" fmla="*/ 2147483647 h 1468"/>
                <a:gd name="T20" fmla="*/ 2147483647 w 2067"/>
                <a:gd name="T21" fmla="*/ 0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7" h="1468">
                  <a:moveTo>
                    <a:pt x="571" y="0"/>
                  </a:moveTo>
                  <a:cubicBezTo>
                    <a:pt x="1909" y="0"/>
                    <a:pt x="1909" y="0"/>
                    <a:pt x="1909" y="0"/>
                  </a:cubicBezTo>
                  <a:cubicBezTo>
                    <a:pt x="1996" y="0"/>
                    <a:pt x="2067" y="71"/>
                    <a:pt x="2067" y="159"/>
                  </a:cubicBezTo>
                  <a:cubicBezTo>
                    <a:pt x="2067" y="743"/>
                    <a:pt x="2067" y="743"/>
                    <a:pt x="2067" y="743"/>
                  </a:cubicBezTo>
                  <a:cubicBezTo>
                    <a:pt x="2067" y="831"/>
                    <a:pt x="1996" y="902"/>
                    <a:pt x="1909" y="902"/>
                  </a:cubicBezTo>
                  <a:cubicBezTo>
                    <a:pt x="571" y="902"/>
                    <a:pt x="571" y="902"/>
                    <a:pt x="571" y="902"/>
                  </a:cubicBezTo>
                  <a:cubicBezTo>
                    <a:pt x="568" y="902"/>
                    <a:pt x="565" y="902"/>
                    <a:pt x="562" y="902"/>
                  </a:cubicBezTo>
                  <a:cubicBezTo>
                    <a:pt x="261" y="911"/>
                    <a:pt x="19" y="1156"/>
                    <a:pt x="1" y="1464"/>
                  </a:cubicBezTo>
                  <a:cubicBezTo>
                    <a:pt x="0" y="1465"/>
                    <a:pt x="0" y="1467"/>
                    <a:pt x="0" y="1468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256"/>
                    <a:pt x="256" y="0"/>
                    <a:pt x="571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chemeClr val="accent5">
                    <a:lumMod val="20000"/>
                    <a:lumOff val="80000"/>
                  </a:schemeClr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" name="矩形 25"/>
            <p:cNvSpPr>
              <a:spLocks noChangeArrowheads="1"/>
            </p:cNvSpPr>
            <p:nvPr/>
          </p:nvSpPr>
          <p:spPr bwMode="auto">
            <a:xfrm>
              <a:off x="6770861" y="230347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579FC3"/>
                  </a:solidFill>
                  <a:latin typeface="+mj-ea"/>
                  <a:ea typeface="+mj-ea"/>
                  <a:cs typeface="Adobe Naskh Medium" panose="01010101010101010101"/>
                </a:rPr>
                <a:t>02</a:t>
              </a:r>
              <a:endParaRPr lang="zh-CN" altLang="en-US" sz="2800" b="1" dirty="0">
                <a:solidFill>
                  <a:srgbClr val="579FC3"/>
                </a:solidFill>
                <a:latin typeface="+mj-ea"/>
                <a:ea typeface="+mj-ea"/>
                <a:cs typeface="Adobe Naskh Medium" panose="01010101010101010101"/>
              </a:endParaRPr>
            </a:p>
          </p:txBody>
        </p:sp>
      </p:grpSp>
      <p:grpSp>
        <p:nvGrpSpPr>
          <p:cNvPr id="9" name="组合 14"/>
          <p:cNvGrpSpPr/>
          <p:nvPr/>
        </p:nvGrpSpPr>
        <p:grpSpPr>
          <a:xfrm>
            <a:off x="6115931" y="3327972"/>
            <a:ext cx="1657350" cy="2333625"/>
            <a:chOff x="5849231" y="3084195"/>
            <a:chExt cx="1657350" cy="2333625"/>
          </a:xfrm>
        </p:grpSpPr>
        <p:sp>
          <p:nvSpPr>
            <p:cNvPr id="10" name="Freeform 5"/>
            <p:cNvSpPr/>
            <p:nvPr/>
          </p:nvSpPr>
          <p:spPr bwMode="auto">
            <a:xfrm>
              <a:off x="5849231" y="3084195"/>
              <a:ext cx="1657350" cy="2333625"/>
            </a:xfrm>
            <a:custGeom>
              <a:avLst/>
              <a:gdLst>
                <a:gd name="T0" fmla="*/ 2147483647 w 1467"/>
                <a:gd name="T1" fmla="*/ 2147483647 h 2068"/>
                <a:gd name="T2" fmla="*/ 2147483647 w 1467"/>
                <a:gd name="T3" fmla="*/ 2147483647 h 2068"/>
                <a:gd name="T4" fmla="*/ 2147483647 w 1467"/>
                <a:gd name="T5" fmla="*/ 2147483647 h 2068"/>
                <a:gd name="T6" fmla="*/ 2147483647 w 1467"/>
                <a:gd name="T7" fmla="*/ 2147483647 h 2068"/>
                <a:gd name="T8" fmla="*/ 2147483647 w 1467"/>
                <a:gd name="T9" fmla="*/ 2147483647 h 2068"/>
                <a:gd name="T10" fmla="*/ 2147483647 w 1467"/>
                <a:gd name="T11" fmla="*/ 2147483647 h 2068"/>
                <a:gd name="T12" fmla="*/ 2147483647 w 1467"/>
                <a:gd name="T13" fmla="*/ 2147483647 h 2068"/>
                <a:gd name="T14" fmla="*/ 2147483647 w 1467"/>
                <a:gd name="T15" fmla="*/ 2147483647 h 2068"/>
                <a:gd name="T16" fmla="*/ 0 w 1467"/>
                <a:gd name="T17" fmla="*/ 0 h 2068"/>
                <a:gd name="T18" fmla="*/ 2147483647 w 1467"/>
                <a:gd name="T19" fmla="*/ 0 h 2068"/>
                <a:gd name="T20" fmla="*/ 2147483647 w 1467"/>
                <a:gd name="T21" fmla="*/ 2147483647 h 20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67" h="2068">
                  <a:moveTo>
                    <a:pt x="1467" y="571"/>
                  </a:moveTo>
                  <a:cubicBezTo>
                    <a:pt x="1467" y="1909"/>
                    <a:pt x="1467" y="1909"/>
                    <a:pt x="1467" y="1909"/>
                  </a:cubicBezTo>
                  <a:cubicBezTo>
                    <a:pt x="1467" y="1996"/>
                    <a:pt x="1396" y="2068"/>
                    <a:pt x="1309" y="2068"/>
                  </a:cubicBezTo>
                  <a:cubicBezTo>
                    <a:pt x="724" y="2068"/>
                    <a:pt x="724" y="2068"/>
                    <a:pt x="724" y="2068"/>
                  </a:cubicBezTo>
                  <a:cubicBezTo>
                    <a:pt x="637" y="2068"/>
                    <a:pt x="566" y="1996"/>
                    <a:pt x="566" y="1909"/>
                  </a:cubicBezTo>
                  <a:cubicBezTo>
                    <a:pt x="566" y="571"/>
                    <a:pt x="566" y="571"/>
                    <a:pt x="566" y="571"/>
                  </a:cubicBezTo>
                  <a:cubicBezTo>
                    <a:pt x="566" y="568"/>
                    <a:pt x="566" y="565"/>
                    <a:pt x="566" y="562"/>
                  </a:cubicBezTo>
                  <a:cubicBezTo>
                    <a:pt x="556" y="262"/>
                    <a:pt x="311" y="19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1211" y="0"/>
                    <a:pt x="1467" y="256"/>
                    <a:pt x="1467" y="57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FEDADA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矩形 26"/>
            <p:cNvSpPr>
              <a:spLocks noChangeArrowheads="1"/>
            </p:cNvSpPr>
            <p:nvPr/>
          </p:nvSpPr>
          <p:spPr bwMode="auto">
            <a:xfrm>
              <a:off x="6746168" y="4739958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zh-CN" sz="2800" b="1" dirty="0">
                  <a:solidFill>
                    <a:srgbClr val="579FC3"/>
                  </a:solidFill>
                  <a:latin typeface="+mj-ea"/>
                  <a:ea typeface="+mj-ea"/>
                  <a:cs typeface="Adobe Naskh Medium" panose="01010101010101010101"/>
                </a:rPr>
                <a:t>03</a:t>
              </a:r>
              <a:endParaRPr lang="zh-CN" altLang="en-US" sz="2800" b="1" dirty="0">
                <a:solidFill>
                  <a:srgbClr val="579FC3"/>
                </a:solidFill>
                <a:latin typeface="+mj-ea"/>
                <a:ea typeface="+mj-ea"/>
                <a:cs typeface="Adobe Naskh Medium" panose="01010101010101010101"/>
              </a:endParaRPr>
            </a:p>
          </p:txBody>
        </p:sp>
      </p:grpSp>
      <p:grpSp>
        <p:nvGrpSpPr>
          <p:cNvPr id="12" name="组合 15"/>
          <p:cNvGrpSpPr/>
          <p:nvPr/>
        </p:nvGrpSpPr>
        <p:grpSpPr>
          <a:xfrm>
            <a:off x="4401431" y="4020122"/>
            <a:ext cx="2333625" cy="1655763"/>
            <a:chOff x="4134731" y="3776345"/>
            <a:chExt cx="2333625" cy="1655763"/>
          </a:xfrm>
        </p:grpSpPr>
        <p:sp>
          <p:nvSpPr>
            <p:cNvPr id="13" name="Freeform 8"/>
            <p:cNvSpPr/>
            <p:nvPr/>
          </p:nvSpPr>
          <p:spPr bwMode="auto">
            <a:xfrm>
              <a:off x="4134731" y="3776345"/>
              <a:ext cx="2333625" cy="1655763"/>
            </a:xfrm>
            <a:custGeom>
              <a:avLst/>
              <a:gdLst>
                <a:gd name="T0" fmla="*/ 2147483647 w 2068"/>
                <a:gd name="T1" fmla="*/ 2147483647 h 1468"/>
                <a:gd name="T2" fmla="*/ 2147483647 w 2068"/>
                <a:gd name="T3" fmla="*/ 2147483647 h 1468"/>
                <a:gd name="T4" fmla="*/ 0 w 2068"/>
                <a:gd name="T5" fmla="*/ 2147483647 h 1468"/>
                <a:gd name="T6" fmla="*/ 0 w 2068"/>
                <a:gd name="T7" fmla="*/ 2147483647 h 1468"/>
                <a:gd name="T8" fmla="*/ 2147483647 w 2068"/>
                <a:gd name="T9" fmla="*/ 2147483647 h 1468"/>
                <a:gd name="T10" fmla="*/ 2147483647 w 2068"/>
                <a:gd name="T11" fmla="*/ 2147483647 h 1468"/>
                <a:gd name="T12" fmla="*/ 2147483647 w 2068"/>
                <a:gd name="T13" fmla="*/ 2147483647 h 1468"/>
                <a:gd name="T14" fmla="*/ 2147483647 w 2068"/>
                <a:gd name="T15" fmla="*/ 2147483647 h 1468"/>
                <a:gd name="T16" fmla="*/ 2147483647 w 2068"/>
                <a:gd name="T17" fmla="*/ 0 h 1468"/>
                <a:gd name="T18" fmla="*/ 2147483647 w 2068"/>
                <a:gd name="T19" fmla="*/ 2147483647 h 1468"/>
                <a:gd name="T20" fmla="*/ 2147483647 w 2068"/>
                <a:gd name="T21" fmla="*/ 2147483647 h 14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8" h="1468">
                  <a:moveTo>
                    <a:pt x="1497" y="1468"/>
                  </a:moveTo>
                  <a:cubicBezTo>
                    <a:pt x="158" y="1468"/>
                    <a:pt x="158" y="1468"/>
                    <a:pt x="158" y="1468"/>
                  </a:cubicBezTo>
                  <a:cubicBezTo>
                    <a:pt x="71" y="1468"/>
                    <a:pt x="0" y="1397"/>
                    <a:pt x="0" y="1309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637"/>
                    <a:pt x="71" y="566"/>
                    <a:pt x="158" y="566"/>
                  </a:cubicBezTo>
                  <a:cubicBezTo>
                    <a:pt x="1497" y="566"/>
                    <a:pt x="1497" y="566"/>
                    <a:pt x="1497" y="566"/>
                  </a:cubicBezTo>
                  <a:cubicBezTo>
                    <a:pt x="1500" y="566"/>
                    <a:pt x="1503" y="566"/>
                    <a:pt x="1506" y="566"/>
                  </a:cubicBezTo>
                  <a:cubicBezTo>
                    <a:pt x="1806" y="557"/>
                    <a:pt x="2049" y="312"/>
                    <a:pt x="2067" y="4"/>
                  </a:cubicBezTo>
                  <a:cubicBezTo>
                    <a:pt x="2067" y="3"/>
                    <a:pt x="2067" y="1"/>
                    <a:pt x="2068" y="0"/>
                  </a:cubicBezTo>
                  <a:cubicBezTo>
                    <a:pt x="2068" y="897"/>
                    <a:pt x="2068" y="897"/>
                    <a:pt x="2068" y="897"/>
                  </a:cubicBezTo>
                  <a:cubicBezTo>
                    <a:pt x="2068" y="1212"/>
                    <a:pt x="1811" y="1468"/>
                    <a:pt x="1497" y="1468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chemeClr val="tx2">
                    <a:lumMod val="20000"/>
                    <a:lumOff val="80000"/>
                  </a:schemeClr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矩形 27"/>
            <p:cNvSpPr>
              <a:spLocks noChangeArrowheads="1"/>
            </p:cNvSpPr>
            <p:nvPr/>
          </p:nvSpPr>
          <p:spPr bwMode="auto">
            <a:xfrm>
              <a:off x="4339518" y="4660583"/>
              <a:ext cx="6270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r>
                <a:rPr lang="en-US" altLang="zh-CN" sz="2800" b="1" dirty="0">
                  <a:solidFill>
                    <a:srgbClr val="579FC3"/>
                  </a:solidFill>
                  <a:latin typeface="+mj-ea"/>
                  <a:ea typeface="+mj-ea"/>
                  <a:cs typeface="Adobe Naskh Medium" panose="01010101010101010101"/>
                </a:rPr>
                <a:t>04</a:t>
              </a:r>
              <a:endParaRPr lang="zh-CN" altLang="en-US" sz="2800" b="1" dirty="0">
                <a:solidFill>
                  <a:srgbClr val="579FC3"/>
                </a:solidFill>
                <a:latin typeface="+mj-ea"/>
                <a:ea typeface="+mj-ea"/>
                <a:cs typeface="Adobe Naskh Medium" panose="01010101010101010101"/>
              </a:endParaRPr>
            </a:p>
          </p:txBody>
        </p:sp>
      </p:grpSp>
      <p:sp>
        <p:nvSpPr>
          <p:cNvPr id="15" name="KSO_Shape"/>
          <p:cNvSpPr/>
          <p:nvPr/>
        </p:nvSpPr>
        <p:spPr bwMode="auto">
          <a:xfrm>
            <a:off x="5521939" y="3454705"/>
            <a:ext cx="1040079" cy="1040079"/>
          </a:xfrm>
          <a:custGeom>
            <a:avLst/>
            <a:gdLst/>
            <a:ahLst/>
            <a:cxnLst/>
            <a:rect l="0" t="0" r="r" b="b"/>
            <a:pathLst>
              <a:path w="1530350" h="1536700">
                <a:moveTo>
                  <a:pt x="762317" y="817562"/>
                </a:moveTo>
                <a:lnTo>
                  <a:pt x="1000329" y="1069880"/>
                </a:lnTo>
                <a:lnTo>
                  <a:pt x="1026387" y="1100069"/>
                </a:lnTo>
                <a:lnTo>
                  <a:pt x="1038780" y="1115005"/>
                </a:lnTo>
                <a:lnTo>
                  <a:pt x="1050855" y="1129305"/>
                </a:lnTo>
                <a:lnTo>
                  <a:pt x="1062295" y="1144241"/>
                </a:lnTo>
                <a:lnTo>
                  <a:pt x="1073099" y="1158859"/>
                </a:lnTo>
                <a:lnTo>
                  <a:pt x="1083268" y="1173794"/>
                </a:lnTo>
                <a:lnTo>
                  <a:pt x="1092801" y="1189048"/>
                </a:lnTo>
                <a:lnTo>
                  <a:pt x="1097250" y="1196675"/>
                </a:lnTo>
                <a:lnTo>
                  <a:pt x="1101381" y="1204619"/>
                </a:lnTo>
                <a:lnTo>
                  <a:pt x="1105512" y="1212246"/>
                </a:lnTo>
                <a:lnTo>
                  <a:pt x="1109007" y="1220190"/>
                </a:lnTo>
                <a:lnTo>
                  <a:pt x="1112503" y="1228135"/>
                </a:lnTo>
                <a:lnTo>
                  <a:pt x="1115998" y="1236397"/>
                </a:lnTo>
                <a:lnTo>
                  <a:pt x="1118541" y="1244660"/>
                </a:lnTo>
                <a:lnTo>
                  <a:pt x="1121401" y="1253240"/>
                </a:lnTo>
                <a:lnTo>
                  <a:pt x="1123625" y="1261820"/>
                </a:lnTo>
                <a:lnTo>
                  <a:pt x="1126167" y="1270400"/>
                </a:lnTo>
                <a:lnTo>
                  <a:pt x="1127756" y="1279298"/>
                </a:lnTo>
                <a:lnTo>
                  <a:pt x="1129027" y="1288513"/>
                </a:lnTo>
                <a:lnTo>
                  <a:pt x="1130298" y="1297729"/>
                </a:lnTo>
                <a:lnTo>
                  <a:pt x="1131569" y="1307262"/>
                </a:lnTo>
                <a:lnTo>
                  <a:pt x="1131887" y="1316796"/>
                </a:lnTo>
                <a:lnTo>
                  <a:pt x="1131887" y="1326965"/>
                </a:lnTo>
                <a:lnTo>
                  <a:pt x="1131887" y="1337452"/>
                </a:lnTo>
                <a:lnTo>
                  <a:pt x="1131252" y="1348256"/>
                </a:lnTo>
                <a:lnTo>
                  <a:pt x="1129663" y="1358743"/>
                </a:lnTo>
                <a:lnTo>
                  <a:pt x="1127756" y="1368912"/>
                </a:lnTo>
                <a:lnTo>
                  <a:pt x="1125214" y="1379081"/>
                </a:lnTo>
                <a:lnTo>
                  <a:pt x="1122672" y="1389250"/>
                </a:lnTo>
                <a:lnTo>
                  <a:pt x="1119494" y="1398783"/>
                </a:lnTo>
                <a:lnTo>
                  <a:pt x="1115681" y="1408634"/>
                </a:lnTo>
                <a:lnTo>
                  <a:pt x="1111232" y="1417532"/>
                </a:lnTo>
                <a:lnTo>
                  <a:pt x="1106465" y="1427066"/>
                </a:lnTo>
                <a:lnTo>
                  <a:pt x="1101381" y="1435646"/>
                </a:lnTo>
                <a:lnTo>
                  <a:pt x="1095979" y="1444226"/>
                </a:lnTo>
                <a:lnTo>
                  <a:pt x="1090259" y="1452170"/>
                </a:lnTo>
                <a:lnTo>
                  <a:pt x="1083903" y="1460433"/>
                </a:lnTo>
                <a:lnTo>
                  <a:pt x="1077230" y="1467742"/>
                </a:lnTo>
                <a:lnTo>
                  <a:pt x="1070875" y="1475368"/>
                </a:lnTo>
                <a:lnTo>
                  <a:pt x="1063248" y="1482360"/>
                </a:lnTo>
                <a:lnTo>
                  <a:pt x="1055622" y="1489033"/>
                </a:lnTo>
                <a:lnTo>
                  <a:pt x="1047677" y="1495071"/>
                </a:lnTo>
                <a:lnTo>
                  <a:pt x="1039415" y="1501109"/>
                </a:lnTo>
                <a:lnTo>
                  <a:pt x="1031153" y="1506511"/>
                </a:lnTo>
                <a:lnTo>
                  <a:pt x="1021938" y="1511595"/>
                </a:lnTo>
                <a:lnTo>
                  <a:pt x="1013040" y="1516044"/>
                </a:lnTo>
                <a:lnTo>
                  <a:pt x="1003825" y="1520493"/>
                </a:lnTo>
                <a:lnTo>
                  <a:pt x="994291" y="1523989"/>
                </a:lnTo>
                <a:lnTo>
                  <a:pt x="984758" y="1527484"/>
                </a:lnTo>
                <a:lnTo>
                  <a:pt x="974590" y="1530027"/>
                </a:lnTo>
                <a:lnTo>
                  <a:pt x="964421" y="1532569"/>
                </a:lnTo>
                <a:lnTo>
                  <a:pt x="953934" y="1534476"/>
                </a:lnTo>
                <a:lnTo>
                  <a:pt x="943766" y="1535747"/>
                </a:lnTo>
                <a:lnTo>
                  <a:pt x="932961" y="1536382"/>
                </a:lnTo>
                <a:lnTo>
                  <a:pt x="921839" y="1536700"/>
                </a:lnTo>
                <a:lnTo>
                  <a:pt x="909446" y="1536382"/>
                </a:lnTo>
                <a:lnTo>
                  <a:pt x="897371" y="1535111"/>
                </a:lnTo>
                <a:lnTo>
                  <a:pt x="885295" y="1533205"/>
                </a:lnTo>
                <a:lnTo>
                  <a:pt x="873538" y="1530980"/>
                </a:lnTo>
                <a:lnTo>
                  <a:pt x="862734" y="1527802"/>
                </a:lnTo>
                <a:lnTo>
                  <a:pt x="851929" y="1523989"/>
                </a:lnTo>
                <a:lnTo>
                  <a:pt x="841443" y="1519222"/>
                </a:lnTo>
                <a:lnTo>
                  <a:pt x="831274" y="1514138"/>
                </a:lnTo>
                <a:lnTo>
                  <a:pt x="821105" y="1508418"/>
                </a:lnTo>
                <a:lnTo>
                  <a:pt x="811572" y="1502062"/>
                </a:lnTo>
                <a:lnTo>
                  <a:pt x="802357" y="1495389"/>
                </a:lnTo>
                <a:lnTo>
                  <a:pt x="793777" y="1488080"/>
                </a:lnTo>
                <a:lnTo>
                  <a:pt x="785197" y="1480453"/>
                </a:lnTo>
                <a:lnTo>
                  <a:pt x="776935" y="1472191"/>
                </a:lnTo>
                <a:lnTo>
                  <a:pt x="769626" y="1463293"/>
                </a:lnTo>
                <a:lnTo>
                  <a:pt x="762317" y="1453759"/>
                </a:lnTo>
                <a:lnTo>
                  <a:pt x="754691" y="1463293"/>
                </a:lnTo>
                <a:lnTo>
                  <a:pt x="747064" y="1472191"/>
                </a:lnTo>
                <a:lnTo>
                  <a:pt x="738802" y="1480453"/>
                </a:lnTo>
                <a:lnTo>
                  <a:pt x="730540" y="1488080"/>
                </a:lnTo>
                <a:lnTo>
                  <a:pt x="721642" y="1495389"/>
                </a:lnTo>
                <a:lnTo>
                  <a:pt x="712427" y="1502062"/>
                </a:lnTo>
                <a:lnTo>
                  <a:pt x="702894" y="1508418"/>
                </a:lnTo>
                <a:lnTo>
                  <a:pt x="693361" y="1514138"/>
                </a:lnTo>
                <a:lnTo>
                  <a:pt x="683192" y="1519222"/>
                </a:lnTo>
                <a:lnTo>
                  <a:pt x="672705" y="1523989"/>
                </a:lnTo>
                <a:lnTo>
                  <a:pt x="661583" y="1527802"/>
                </a:lnTo>
                <a:lnTo>
                  <a:pt x="650461" y="1530980"/>
                </a:lnTo>
                <a:lnTo>
                  <a:pt x="638704" y="1533205"/>
                </a:lnTo>
                <a:lnTo>
                  <a:pt x="626628" y="1535111"/>
                </a:lnTo>
                <a:lnTo>
                  <a:pt x="614553" y="1536382"/>
                </a:lnTo>
                <a:lnTo>
                  <a:pt x="602160" y="1536700"/>
                </a:lnTo>
                <a:lnTo>
                  <a:pt x="591355" y="1536382"/>
                </a:lnTo>
                <a:lnTo>
                  <a:pt x="580869" y="1535747"/>
                </a:lnTo>
                <a:lnTo>
                  <a:pt x="570065" y="1534476"/>
                </a:lnTo>
                <a:lnTo>
                  <a:pt x="559578" y="1532569"/>
                </a:lnTo>
                <a:lnTo>
                  <a:pt x="549409" y="1530027"/>
                </a:lnTo>
                <a:lnTo>
                  <a:pt x="539559" y="1527484"/>
                </a:lnTo>
                <a:lnTo>
                  <a:pt x="529708" y="1523989"/>
                </a:lnTo>
                <a:lnTo>
                  <a:pt x="520492" y="1520493"/>
                </a:lnTo>
                <a:lnTo>
                  <a:pt x="510959" y="1516044"/>
                </a:lnTo>
                <a:lnTo>
                  <a:pt x="502061" y="1511595"/>
                </a:lnTo>
                <a:lnTo>
                  <a:pt x="493164" y="1506511"/>
                </a:lnTo>
                <a:lnTo>
                  <a:pt x="484584" y="1501109"/>
                </a:lnTo>
                <a:lnTo>
                  <a:pt x="476322" y="1495071"/>
                </a:lnTo>
                <a:lnTo>
                  <a:pt x="468377" y="1489033"/>
                </a:lnTo>
                <a:lnTo>
                  <a:pt x="460751" y="1482360"/>
                </a:lnTo>
                <a:lnTo>
                  <a:pt x="453760" y="1475368"/>
                </a:lnTo>
                <a:lnTo>
                  <a:pt x="446769" y="1467742"/>
                </a:lnTo>
                <a:lnTo>
                  <a:pt x="440096" y="1460433"/>
                </a:lnTo>
                <a:lnTo>
                  <a:pt x="433740" y="1452170"/>
                </a:lnTo>
                <a:lnTo>
                  <a:pt x="428020" y="1444226"/>
                </a:lnTo>
                <a:lnTo>
                  <a:pt x="422618" y="1435646"/>
                </a:lnTo>
                <a:lnTo>
                  <a:pt x="417534" y="1427066"/>
                </a:lnTo>
                <a:lnTo>
                  <a:pt x="412767" y="1417532"/>
                </a:lnTo>
                <a:lnTo>
                  <a:pt x="408636" y="1408634"/>
                </a:lnTo>
                <a:lnTo>
                  <a:pt x="404505" y="1398783"/>
                </a:lnTo>
                <a:lnTo>
                  <a:pt x="401645" y="1389250"/>
                </a:lnTo>
                <a:lnTo>
                  <a:pt x="398785" y="1379081"/>
                </a:lnTo>
                <a:lnTo>
                  <a:pt x="396561" y="1368912"/>
                </a:lnTo>
                <a:lnTo>
                  <a:pt x="394654" y="1358743"/>
                </a:lnTo>
                <a:lnTo>
                  <a:pt x="393065" y="1348256"/>
                </a:lnTo>
                <a:lnTo>
                  <a:pt x="392112" y="1337452"/>
                </a:lnTo>
                <a:lnTo>
                  <a:pt x="392112" y="1326965"/>
                </a:lnTo>
                <a:lnTo>
                  <a:pt x="392112" y="1316796"/>
                </a:lnTo>
                <a:lnTo>
                  <a:pt x="392430" y="1307262"/>
                </a:lnTo>
                <a:lnTo>
                  <a:pt x="393701" y="1297729"/>
                </a:lnTo>
                <a:lnTo>
                  <a:pt x="394972" y="1288513"/>
                </a:lnTo>
                <a:lnTo>
                  <a:pt x="396561" y="1279298"/>
                </a:lnTo>
                <a:lnTo>
                  <a:pt x="398150" y="1270400"/>
                </a:lnTo>
                <a:lnTo>
                  <a:pt x="400374" y="1261820"/>
                </a:lnTo>
                <a:lnTo>
                  <a:pt x="402598" y="1253240"/>
                </a:lnTo>
                <a:lnTo>
                  <a:pt x="405458" y="1244660"/>
                </a:lnTo>
                <a:lnTo>
                  <a:pt x="408318" y="1236397"/>
                </a:lnTo>
                <a:lnTo>
                  <a:pt x="411814" y="1228135"/>
                </a:lnTo>
                <a:lnTo>
                  <a:pt x="415309" y="1220190"/>
                </a:lnTo>
                <a:lnTo>
                  <a:pt x="418805" y="1212246"/>
                </a:lnTo>
                <a:lnTo>
                  <a:pt x="422618" y="1204619"/>
                </a:lnTo>
                <a:lnTo>
                  <a:pt x="426749" y="1196675"/>
                </a:lnTo>
                <a:lnTo>
                  <a:pt x="431198" y="1189048"/>
                </a:lnTo>
                <a:lnTo>
                  <a:pt x="440731" y="1173794"/>
                </a:lnTo>
                <a:lnTo>
                  <a:pt x="450900" y="1158859"/>
                </a:lnTo>
                <a:lnTo>
                  <a:pt x="462022" y="1144241"/>
                </a:lnTo>
                <a:lnTo>
                  <a:pt x="473144" y="1129305"/>
                </a:lnTo>
                <a:lnTo>
                  <a:pt x="485219" y="1115005"/>
                </a:lnTo>
                <a:lnTo>
                  <a:pt x="497613" y="1100069"/>
                </a:lnTo>
                <a:lnTo>
                  <a:pt x="523988" y="1069880"/>
                </a:lnTo>
                <a:lnTo>
                  <a:pt x="762317" y="817562"/>
                </a:lnTo>
                <a:close/>
                <a:moveTo>
                  <a:pt x="1320615" y="398462"/>
                </a:moveTo>
                <a:lnTo>
                  <a:pt x="1331419" y="398780"/>
                </a:lnTo>
                <a:lnTo>
                  <a:pt x="1341906" y="399733"/>
                </a:lnTo>
                <a:lnTo>
                  <a:pt x="1352393" y="401321"/>
                </a:lnTo>
                <a:lnTo>
                  <a:pt x="1362880" y="402909"/>
                </a:lnTo>
                <a:lnTo>
                  <a:pt x="1373049" y="405132"/>
                </a:lnTo>
                <a:lnTo>
                  <a:pt x="1382900" y="408309"/>
                </a:lnTo>
                <a:lnTo>
                  <a:pt x="1392433" y="411485"/>
                </a:lnTo>
                <a:lnTo>
                  <a:pt x="1402284" y="415297"/>
                </a:lnTo>
                <a:lnTo>
                  <a:pt x="1411500" y="419426"/>
                </a:lnTo>
                <a:lnTo>
                  <a:pt x="1420716" y="424191"/>
                </a:lnTo>
                <a:lnTo>
                  <a:pt x="1428978" y="429273"/>
                </a:lnTo>
                <a:lnTo>
                  <a:pt x="1437558" y="434673"/>
                </a:lnTo>
                <a:lnTo>
                  <a:pt x="1445820" y="440390"/>
                </a:lnTo>
                <a:lnTo>
                  <a:pt x="1454083" y="446743"/>
                </a:lnTo>
                <a:lnTo>
                  <a:pt x="1461392" y="453413"/>
                </a:lnTo>
                <a:lnTo>
                  <a:pt x="1469018" y="460083"/>
                </a:lnTo>
                <a:lnTo>
                  <a:pt x="1476010" y="467389"/>
                </a:lnTo>
                <a:lnTo>
                  <a:pt x="1482365" y="475330"/>
                </a:lnTo>
                <a:lnTo>
                  <a:pt x="1488721" y="482953"/>
                </a:lnTo>
                <a:lnTo>
                  <a:pt x="1494441" y="491212"/>
                </a:lnTo>
                <a:lnTo>
                  <a:pt x="1500161" y="499788"/>
                </a:lnTo>
                <a:lnTo>
                  <a:pt x="1505245" y="508682"/>
                </a:lnTo>
                <a:lnTo>
                  <a:pt x="1509694" y="517576"/>
                </a:lnTo>
                <a:lnTo>
                  <a:pt x="1514143" y="527105"/>
                </a:lnTo>
                <a:lnTo>
                  <a:pt x="1517639" y="536316"/>
                </a:lnTo>
                <a:lnTo>
                  <a:pt x="1521134" y="546163"/>
                </a:lnTo>
                <a:lnTo>
                  <a:pt x="1523677" y="556327"/>
                </a:lnTo>
                <a:lnTo>
                  <a:pt x="1526219" y="566174"/>
                </a:lnTo>
                <a:lnTo>
                  <a:pt x="1528126" y="576656"/>
                </a:lnTo>
                <a:lnTo>
                  <a:pt x="1529397" y="587456"/>
                </a:lnTo>
                <a:lnTo>
                  <a:pt x="1530032" y="597938"/>
                </a:lnTo>
                <a:lnTo>
                  <a:pt x="1530350" y="608737"/>
                </a:lnTo>
                <a:lnTo>
                  <a:pt x="1530032" y="621125"/>
                </a:lnTo>
                <a:lnTo>
                  <a:pt x="1528761" y="633195"/>
                </a:lnTo>
                <a:lnTo>
                  <a:pt x="1526855" y="645265"/>
                </a:lnTo>
                <a:lnTo>
                  <a:pt x="1524630" y="657018"/>
                </a:lnTo>
                <a:lnTo>
                  <a:pt x="1521452" y="668453"/>
                </a:lnTo>
                <a:lnTo>
                  <a:pt x="1517639" y="678935"/>
                </a:lnTo>
                <a:lnTo>
                  <a:pt x="1512872" y="689417"/>
                </a:lnTo>
                <a:lnTo>
                  <a:pt x="1507788" y="699899"/>
                </a:lnTo>
                <a:lnTo>
                  <a:pt x="1502385" y="709428"/>
                </a:lnTo>
                <a:lnTo>
                  <a:pt x="1495712" y="718957"/>
                </a:lnTo>
                <a:lnTo>
                  <a:pt x="1489039" y="728169"/>
                </a:lnTo>
                <a:lnTo>
                  <a:pt x="1481730" y="736745"/>
                </a:lnTo>
                <a:lnTo>
                  <a:pt x="1473785" y="745321"/>
                </a:lnTo>
                <a:lnTo>
                  <a:pt x="1465841" y="753579"/>
                </a:lnTo>
                <a:lnTo>
                  <a:pt x="1456943" y="760885"/>
                </a:lnTo>
                <a:lnTo>
                  <a:pt x="1447409" y="768508"/>
                </a:lnTo>
                <a:lnTo>
                  <a:pt x="1456943" y="775814"/>
                </a:lnTo>
                <a:lnTo>
                  <a:pt x="1465841" y="783437"/>
                </a:lnTo>
                <a:lnTo>
                  <a:pt x="1473785" y="791696"/>
                </a:lnTo>
                <a:lnTo>
                  <a:pt x="1481730" y="800272"/>
                </a:lnTo>
                <a:lnTo>
                  <a:pt x="1489039" y="808848"/>
                </a:lnTo>
                <a:lnTo>
                  <a:pt x="1495712" y="818060"/>
                </a:lnTo>
                <a:lnTo>
                  <a:pt x="1502385" y="827589"/>
                </a:lnTo>
                <a:lnTo>
                  <a:pt x="1507788" y="837435"/>
                </a:lnTo>
                <a:lnTo>
                  <a:pt x="1512872" y="847282"/>
                </a:lnTo>
                <a:lnTo>
                  <a:pt x="1517639" y="858082"/>
                </a:lnTo>
                <a:lnTo>
                  <a:pt x="1521452" y="868881"/>
                </a:lnTo>
                <a:lnTo>
                  <a:pt x="1524630" y="879999"/>
                </a:lnTo>
                <a:lnTo>
                  <a:pt x="1526855" y="891751"/>
                </a:lnTo>
                <a:lnTo>
                  <a:pt x="1528761" y="903821"/>
                </a:lnTo>
                <a:lnTo>
                  <a:pt x="1530032" y="915892"/>
                </a:lnTo>
                <a:lnTo>
                  <a:pt x="1530350" y="928279"/>
                </a:lnTo>
                <a:lnTo>
                  <a:pt x="1530032" y="939397"/>
                </a:lnTo>
                <a:lnTo>
                  <a:pt x="1529397" y="950196"/>
                </a:lnTo>
                <a:lnTo>
                  <a:pt x="1528126" y="960361"/>
                </a:lnTo>
                <a:lnTo>
                  <a:pt x="1526219" y="970843"/>
                </a:lnTo>
                <a:lnTo>
                  <a:pt x="1523677" y="981007"/>
                </a:lnTo>
                <a:lnTo>
                  <a:pt x="1521134" y="991171"/>
                </a:lnTo>
                <a:lnTo>
                  <a:pt x="1517639" y="1000701"/>
                </a:lnTo>
                <a:lnTo>
                  <a:pt x="1514143" y="1010230"/>
                </a:lnTo>
                <a:lnTo>
                  <a:pt x="1509694" y="1019441"/>
                </a:lnTo>
                <a:lnTo>
                  <a:pt x="1505245" y="1028335"/>
                </a:lnTo>
                <a:lnTo>
                  <a:pt x="1500161" y="1037546"/>
                </a:lnTo>
                <a:lnTo>
                  <a:pt x="1494441" y="1046123"/>
                </a:lnTo>
                <a:lnTo>
                  <a:pt x="1488721" y="1054063"/>
                </a:lnTo>
                <a:lnTo>
                  <a:pt x="1482365" y="1062004"/>
                </a:lnTo>
                <a:lnTo>
                  <a:pt x="1476010" y="1069628"/>
                </a:lnTo>
                <a:lnTo>
                  <a:pt x="1469018" y="1076616"/>
                </a:lnTo>
                <a:lnTo>
                  <a:pt x="1461392" y="1083604"/>
                </a:lnTo>
                <a:lnTo>
                  <a:pt x="1454083" y="1090274"/>
                </a:lnTo>
                <a:lnTo>
                  <a:pt x="1445820" y="1096627"/>
                </a:lnTo>
                <a:lnTo>
                  <a:pt x="1437558" y="1102344"/>
                </a:lnTo>
                <a:lnTo>
                  <a:pt x="1428978" y="1107744"/>
                </a:lnTo>
                <a:lnTo>
                  <a:pt x="1420716" y="1112826"/>
                </a:lnTo>
                <a:lnTo>
                  <a:pt x="1411500" y="1117591"/>
                </a:lnTo>
                <a:lnTo>
                  <a:pt x="1402284" y="1122038"/>
                </a:lnTo>
                <a:lnTo>
                  <a:pt x="1392433" y="1125532"/>
                </a:lnTo>
                <a:lnTo>
                  <a:pt x="1382900" y="1129026"/>
                </a:lnTo>
                <a:lnTo>
                  <a:pt x="1373049" y="1131567"/>
                </a:lnTo>
                <a:lnTo>
                  <a:pt x="1362880" y="1134108"/>
                </a:lnTo>
                <a:lnTo>
                  <a:pt x="1352393" y="1136014"/>
                </a:lnTo>
                <a:lnTo>
                  <a:pt x="1341906" y="1136967"/>
                </a:lnTo>
                <a:lnTo>
                  <a:pt x="1331419" y="1137919"/>
                </a:lnTo>
                <a:lnTo>
                  <a:pt x="1320615" y="1138237"/>
                </a:lnTo>
                <a:lnTo>
                  <a:pt x="1310764" y="1138237"/>
                </a:lnTo>
                <a:lnTo>
                  <a:pt x="1300912" y="1137602"/>
                </a:lnTo>
                <a:lnTo>
                  <a:pt x="1291697" y="1136649"/>
                </a:lnTo>
                <a:lnTo>
                  <a:pt x="1282163" y="1135696"/>
                </a:lnTo>
                <a:lnTo>
                  <a:pt x="1272948" y="1134108"/>
                </a:lnTo>
                <a:lnTo>
                  <a:pt x="1264368" y="1132520"/>
                </a:lnTo>
                <a:lnTo>
                  <a:pt x="1255470" y="1129979"/>
                </a:lnTo>
                <a:lnTo>
                  <a:pt x="1246890" y="1127755"/>
                </a:lnTo>
                <a:lnTo>
                  <a:pt x="1238310" y="1124896"/>
                </a:lnTo>
                <a:lnTo>
                  <a:pt x="1230047" y="1122038"/>
                </a:lnTo>
                <a:lnTo>
                  <a:pt x="1221785" y="1118861"/>
                </a:lnTo>
                <a:lnTo>
                  <a:pt x="1214158" y="1115367"/>
                </a:lnTo>
                <a:lnTo>
                  <a:pt x="1205896" y="1111873"/>
                </a:lnTo>
                <a:lnTo>
                  <a:pt x="1198269" y="1107744"/>
                </a:lnTo>
                <a:lnTo>
                  <a:pt x="1182698" y="1098850"/>
                </a:lnTo>
                <a:lnTo>
                  <a:pt x="1167762" y="1089639"/>
                </a:lnTo>
                <a:lnTo>
                  <a:pt x="1152509" y="1079474"/>
                </a:lnTo>
                <a:lnTo>
                  <a:pt x="1137891" y="1068675"/>
                </a:lnTo>
                <a:lnTo>
                  <a:pt x="1123273" y="1057240"/>
                </a:lnTo>
                <a:lnTo>
                  <a:pt x="1108655" y="1045170"/>
                </a:lnTo>
                <a:lnTo>
                  <a:pt x="1093719" y="1032782"/>
                </a:lnTo>
                <a:lnTo>
                  <a:pt x="1063212" y="1006736"/>
                </a:lnTo>
                <a:lnTo>
                  <a:pt x="811212" y="768508"/>
                </a:lnTo>
                <a:lnTo>
                  <a:pt x="1063212" y="530599"/>
                </a:lnTo>
                <a:lnTo>
                  <a:pt x="1093719" y="504235"/>
                </a:lnTo>
                <a:lnTo>
                  <a:pt x="1108655" y="491847"/>
                </a:lnTo>
                <a:lnTo>
                  <a:pt x="1123273" y="479777"/>
                </a:lnTo>
                <a:lnTo>
                  <a:pt x="1137891" y="468660"/>
                </a:lnTo>
                <a:lnTo>
                  <a:pt x="1152509" y="457542"/>
                </a:lnTo>
                <a:lnTo>
                  <a:pt x="1167762" y="447696"/>
                </a:lnTo>
                <a:lnTo>
                  <a:pt x="1182698" y="437849"/>
                </a:lnTo>
                <a:lnTo>
                  <a:pt x="1190325" y="433402"/>
                </a:lnTo>
                <a:lnTo>
                  <a:pt x="1198269" y="429273"/>
                </a:lnTo>
                <a:lnTo>
                  <a:pt x="1205896" y="425461"/>
                </a:lnTo>
                <a:lnTo>
                  <a:pt x="1214158" y="421967"/>
                </a:lnTo>
                <a:lnTo>
                  <a:pt x="1221785" y="418473"/>
                </a:lnTo>
                <a:lnTo>
                  <a:pt x="1230047" y="414979"/>
                </a:lnTo>
                <a:lnTo>
                  <a:pt x="1238310" y="412120"/>
                </a:lnTo>
                <a:lnTo>
                  <a:pt x="1246890" y="409262"/>
                </a:lnTo>
                <a:lnTo>
                  <a:pt x="1255470" y="407038"/>
                </a:lnTo>
                <a:lnTo>
                  <a:pt x="1264368" y="404815"/>
                </a:lnTo>
                <a:lnTo>
                  <a:pt x="1272948" y="402909"/>
                </a:lnTo>
                <a:lnTo>
                  <a:pt x="1282163" y="401638"/>
                </a:lnTo>
                <a:lnTo>
                  <a:pt x="1291697" y="400050"/>
                </a:lnTo>
                <a:lnTo>
                  <a:pt x="1300912" y="399415"/>
                </a:lnTo>
                <a:lnTo>
                  <a:pt x="1310764" y="398780"/>
                </a:lnTo>
                <a:lnTo>
                  <a:pt x="1320615" y="398462"/>
                </a:lnTo>
                <a:close/>
                <a:moveTo>
                  <a:pt x="209589" y="398462"/>
                </a:moveTo>
                <a:lnTo>
                  <a:pt x="219419" y="398462"/>
                </a:lnTo>
                <a:lnTo>
                  <a:pt x="228931" y="399097"/>
                </a:lnTo>
                <a:lnTo>
                  <a:pt x="238443" y="400050"/>
                </a:lnTo>
                <a:lnTo>
                  <a:pt x="247639" y="401003"/>
                </a:lnTo>
                <a:lnTo>
                  <a:pt x="256517" y="402591"/>
                </a:lnTo>
                <a:lnTo>
                  <a:pt x="265712" y="404497"/>
                </a:lnTo>
                <a:lnTo>
                  <a:pt x="274590" y="406721"/>
                </a:lnTo>
                <a:lnTo>
                  <a:pt x="283152" y="408944"/>
                </a:lnTo>
                <a:lnTo>
                  <a:pt x="291396" y="411803"/>
                </a:lnTo>
                <a:lnTo>
                  <a:pt x="299957" y="414662"/>
                </a:lnTo>
                <a:lnTo>
                  <a:pt x="307884" y="417838"/>
                </a:lnTo>
                <a:lnTo>
                  <a:pt x="315811" y="421332"/>
                </a:lnTo>
                <a:lnTo>
                  <a:pt x="324055" y="424826"/>
                </a:lnTo>
                <a:lnTo>
                  <a:pt x="331665" y="429273"/>
                </a:lnTo>
                <a:lnTo>
                  <a:pt x="339592" y="433084"/>
                </a:lnTo>
                <a:lnTo>
                  <a:pt x="346884" y="437849"/>
                </a:lnTo>
                <a:lnTo>
                  <a:pt x="362104" y="447060"/>
                </a:lnTo>
                <a:lnTo>
                  <a:pt x="377007" y="457225"/>
                </a:lnTo>
                <a:lnTo>
                  <a:pt x="391910" y="468024"/>
                </a:lnTo>
                <a:lnTo>
                  <a:pt x="406178" y="479777"/>
                </a:lnTo>
                <a:lnTo>
                  <a:pt x="421081" y="491529"/>
                </a:lnTo>
                <a:lnTo>
                  <a:pt x="435984" y="504235"/>
                </a:lnTo>
                <a:lnTo>
                  <a:pt x="465789" y="530281"/>
                </a:lnTo>
                <a:lnTo>
                  <a:pt x="717550" y="768191"/>
                </a:lnTo>
                <a:lnTo>
                  <a:pt x="465789" y="1006736"/>
                </a:lnTo>
                <a:lnTo>
                  <a:pt x="435984" y="1032147"/>
                </a:lnTo>
                <a:lnTo>
                  <a:pt x="421081" y="1045170"/>
                </a:lnTo>
                <a:lnTo>
                  <a:pt x="406178" y="1056922"/>
                </a:lnTo>
                <a:lnTo>
                  <a:pt x="391910" y="1068357"/>
                </a:lnTo>
                <a:lnTo>
                  <a:pt x="377007" y="1079474"/>
                </a:lnTo>
                <a:lnTo>
                  <a:pt x="362104" y="1089639"/>
                </a:lnTo>
                <a:lnTo>
                  <a:pt x="346884" y="1098850"/>
                </a:lnTo>
                <a:lnTo>
                  <a:pt x="339592" y="1103615"/>
                </a:lnTo>
                <a:lnTo>
                  <a:pt x="331665" y="1107426"/>
                </a:lnTo>
                <a:lnTo>
                  <a:pt x="324055" y="1111873"/>
                </a:lnTo>
                <a:lnTo>
                  <a:pt x="315811" y="1115367"/>
                </a:lnTo>
                <a:lnTo>
                  <a:pt x="307884" y="1118861"/>
                </a:lnTo>
                <a:lnTo>
                  <a:pt x="299957" y="1121720"/>
                </a:lnTo>
                <a:lnTo>
                  <a:pt x="291396" y="1124896"/>
                </a:lnTo>
                <a:lnTo>
                  <a:pt x="283152" y="1127755"/>
                </a:lnTo>
                <a:lnTo>
                  <a:pt x="274590" y="1129979"/>
                </a:lnTo>
                <a:lnTo>
                  <a:pt x="265712" y="1132202"/>
                </a:lnTo>
                <a:lnTo>
                  <a:pt x="256517" y="1133790"/>
                </a:lnTo>
                <a:lnTo>
                  <a:pt x="247639" y="1135378"/>
                </a:lnTo>
                <a:lnTo>
                  <a:pt x="238443" y="1136649"/>
                </a:lnTo>
                <a:lnTo>
                  <a:pt x="228931" y="1137284"/>
                </a:lnTo>
                <a:lnTo>
                  <a:pt x="219419" y="1138237"/>
                </a:lnTo>
                <a:lnTo>
                  <a:pt x="209589" y="1138237"/>
                </a:lnTo>
                <a:lnTo>
                  <a:pt x="198809" y="1137919"/>
                </a:lnTo>
                <a:lnTo>
                  <a:pt x="188345" y="1136967"/>
                </a:lnTo>
                <a:lnTo>
                  <a:pt x="177881" y="1136014"/>
                </a:lnTo>
                <a:lnTo>
                  <a:pt x="167418" y="1133790"/>
                </a:lnTo>
                <a:lnTo>
                  <a:pt x="157271" y="1131567"/>
                </a:lnTo>
                <a:lnTo>
                  <a:pt x="147125" y="1128708"/>
                </a:lnTo>
                <a:lnTo>
                  <a:pt x="137295" y="1125214"/>
                </a:lnTo>
                <a:lnTo>
                  <a:pt x="128100" y="1121720"/>
                </a:lnTo>
                <a:lnTo>
                  <a:pt x="118588" y="1117591"/>
                </a:lnTo>
                <a:lnTo>
                  <a:pt x="109709" y="1112826"/>
                </a:lnTo>
                <a:lnTo>
                  <a:pt x="100831" y="1107744"/>
                </a:lnTo>
                <a:lnTo>
                  <a:pt x="92270" y="1102344"/>
                </a:lnTo>
                <a:lnTo>
                  <a:pt x="84026" y="1096627"/>
                </a:lnTo>
                <a:lnTo>
                  <a:pt x="76416" y="1090274"/>
                </a:lnTo>
                <a:lnTo>
                  <a:pt x="68489" y="1083604"/>
                </a:lnTo>
                <a:lnTo>
                  <a:pt x="61513" y="1076616"/>
                </a:lnTo>
                <a:lnTo>
                  <a:pt x="54538" y="1069310"/>
                </a:lnTo>
                <a:lnTo>
                  <a:pt x="47879" y="1062004"/>
                </a:lnTo>
                <a:lnTo>
                  <a:pt x="41854" y="1054063"/>
                </a:lnTo>
                <a:lnTo>
                  <a:pt x="35830" y="1045487"/>
                </a:lnTo>
                <a:lnTo>
                  <a:pt x="30440" y="1037229"/>
                </a:lnTo>
                <a:lnTo>
                  <a:pt x="25366" y="1028335"/>
                </a:lnTo>
                <a:lnTo>
                  <a:pt x="20610" y="1019441"/>
                </a:lnTo>
                <a:lnTo>
                  <a:pt x="16488" y="1010230"/>
                </a:lnTo>
                <a:lnTo>
                  <a:pt x="13000" y="1000383"/>
                </a:lnTo>
                <a:lnTo>
                  <a:pt x="9512" y="990536"/>
                </a:lnTo>
                <a:lnTo>
                  <a:pt x="6659" y="981007"/>
                </a:lnTo>
                <a:lnTo>
                  <a:pt x="4439" y="970843"/>
                </a:lnTo>
                <a:lnTo>
                  <a:pt x="2537" y="960361"/>
                </a:lnTo>
                <a:lnTo>
                  <a:pt x="1268" y="949879"/>
                </a:lnTo>
                <a:lnTo>
                  <a:pt x="634" y="939079"/>
                </a:lnTo>
                <a:lnTo>
                  <a:pt x="0" y="928279"/>
                </a:lnTo>
                <a:lnTo>
                  <a:pt x="634" y="915892"/>
                </a:lnTo>
                <a:lnTo>
                  <a:pt x="1585" y="903504"/>
                </a:lnTo>
                <a:lnTo>
                  <a:pt x="3171" y="891434"/>
                </a:lnTo>
                <a:lnTo>
                  <a:pt x="6025" y="879999"/>
                </a:lnTo>
                <a:lnTo>
                  <a:pt x="9195" y="868881"/>
                </a:lnTo>
                <a:lnTo>
                  <a:pt x="13000" y="857764"/>
                </a:lnTo>
                <a:lnTo>
                  <a:pt x="17756" y="847282"/>
                </a:lnTo>
                <a:lnTo>
                  <a:pt x="22830" y="837118"/>
                </a:lnTo>
                <a:lnTo>
                  <a:pt x="28220" y="826953"/>
                </a:lnTo>
                <a:lnTo>
                  <a:pt x="34245" y="817742"/>
                </a:lnTo>
                <a:lnTo>
                  <a:pt x="41220" y="808848"/>
                </a:lnTo>
                <a:lnTo>
                  <a:pt x="48830" y="799954"/>
                </a:lnTo>
                <a:lnTo>
                  <a:pt x="56440" y="791378"/>
                </a:lnTo>
                <a:lnTo>
                  <a:pt x="64684" y="783437"/>
                </a:lnTo>
                <a:lnTo>
                  <a:pt x="73562" y="775814"/>
                </a:lnTo>
                <a:lnTo>
                  <a:pt x="82441" y="768191"/>
                </a:lnTo>
                <a:lnTo>
                  <a:pt x="73562" y="760885"/>
                </a:lnTo>
                <a:lnTo>
                  <a:pt x="64684" y="753262"/>
                </a:lnTo>
                <a:lnTo>
                  <a:pt x="56440" y="745003"/>
                </a:lnTo>
                <a:lnTo>
                  <a:pt x="48830" y="736745"/>
                </a:lnTo>
                <a:lnTo>
                  <a:pt x="41220" y="727851"/>
                </a:lnTo>
                <a:lnTo>
                  <a:pt x="34245" y="718957"/>
                </a:lnTo>
                <a:lnTo>
                  <a:pt x="28220" y="709110"/>
                </a:lnTo>
                <a:lnTo>
                  <a:pt x="22830" y="699264"/>
                </a:lnTo>
                <a:lnTo>
                  <a:pt x="17756" y="689417"/>
                </a:lnTo>
                <a:lnTo>
                  <a:pt x="13000" y="678617"/>
                </a:lnTo>
                <a:lnTo>
                  <a:pt x="9195" y="667818"/>
                </a:lnTo>
                <a:lnTo>
                  <a:pt x="6025" y="656700"/>
                </a:lnTo>
                <a:lnTo>
                  <a:pt x="3171" y="644948"/>
                </a:lnTo>
                <a:lnTo>
                  <a:pt x="1585" y="633195"/>
                </a:lnTo>
                <a:lnTo>
                  <a:pt x="634" y="620807"/>
                </a:lnTo>
                <a:lnTo>
                  <a:pt x="0" y="608420"/>
                </a:lnTo>
                <a:lnTo>
                  <a:pt x="634" y="597302"/>
                </a:lnTo>
                <a:lnTo>
                  <a:pt x="1268" y="586820"/>
                </a:lnTo>
                <a:lnTo>
                  <a:pt x="2537" y="576338"/>
                </a:lnTo>
                <a:lnTo>
                  <a:pt x="4439" y="565856"/>
                </a:lnTo>
                <a:lnTo>
                  <a:pt x="6659" y="555692"/>
                </a:lnTo>
                <a:lnTo>
                  <a:pt x="9512" y="545528"/>
                </a:lnTo>
                <a:lnTo>
                  <a:pt x="13000" y="535999"/>
                </a:lnTo>
                <a:lnTo>
                  <a:pt x="16488" y="526470"/>
                </a:lnTo>
                <a:lnTo>
                  <a:pt x="20610" y="517258"/>
                </a:lnTo>
                <a:lnTo>
                  <a:pt x="25366" y="508364"/>
                </a:lnTo>
                <a:lnTo>
                  <a:pt x="30440" y="499153"/>
                </a:lnTo>
                <a:lnTo>
                  <a:pt x="35830" y="490577"/>
                </a:lnTo>
                <a:lnTo>
                  <a:pt x="41854" y="482636"/>
                </a:lnTo>
                <a:lnTo>
                  <a:pt x="47879" y="474695"/>
                </a:lnTo>
                <a:lnTo>
                  <a:pt x="54538" y="467071"/>
                </a:lnTo>
                <a:lnTo>
                  <a:pt x="61513" y="460083"/>
                </a:lnTo>
                <a:lnTo>
                  <a:pt x="68489" y="452778"/>
                </a:lnTo>
                <a:lnTo>
                  <a:pt x="76416" y="446425"/>
                </a:lnTo>
                <a:lnTo>
                  <a:pt x="84026" y="440072"/>
                </a:lnTo>
                <a:lnTo>
                  <a:pt x="92270" y="434355"/>
                </a:lnTo>
                <a:lnTo>
                  <a:pt x="100831" y="428637"/>
                </a:lnTo>
                <a:lnTo>
                  <a:pt x="109709" y="423873"/>
                </a:lnTo>
                <a:lnTo>
                  <a:pt x="118588" y="419108"/>
                </a:lnTo>
                <a:lnTo>
                  <a:pt x="128100" y="414662"/>
                </a:lnTo>
                <a:lnTo>
                  <a:pt x="137295" y="411167"/>
                </a:lnTo>
                <a:lnTo>
                  <a:pt x="147125" y="407673"/>
                </a:lnTo>
                <a:lnTo>
                  <a:pt x="157271" y="405132"/>
                </a:lnTo>
                <a:lnTo>
                  <a:pt x="167418" y="402591"/>
                </a:lnTo>
                <a:lnTo>
                  <a:pt x="177881" y="400685"/>
                </a:lnTo>
                <a:lnTo>
                  <a:pt x="188345" y="399733"/>
                </a:lnTo>
                <a:lnTo>
                  <a:pt x="198809" y="398780"/>
                </a:lnTo>
                <a:lnTo>
                  <a:pt x="209589" y="398462"/>
                </a:lnTo>
                <a:close/>
                <a:moveTo>
                  <a:pt x="607969" y="0"/>
                </a:moveTo>
                <a:lnTo>
                  <a:pt x="620964" y="318"/>
                </a:lnTo>
                <a:lnTo>
                  <a:pt x="633009" y="1588"/>
                </a:lnTo>
                <a:lnTo>
                  <a:pt x="645053" y="3494"/>
                </a:lnTo>
                <a:lnTo>
                  <a:pt x="656146" y="5718"/>
                </a:lnTo>
                <a:lnTo>
                  <a:pt x="667557" y="9212"/>
                </a:lnTo>
                <a:lnTo>
                  <a:pt x="678333" y="13023"/>
                </a:lnTo>
                <a:lnTo>
                  <a:pt x="688793" y="17470"/>
                </a:lnTo>
                <a:lnTo>
                  <a:pt x="698935" y="22553"/>
                </a:lnTo>
                <a:lnTo>
                  <a:pt x="709078" y="28270"/>
                </a:lnTo>
                <a:lnTo>
                  <a:pt x="718269" y="34623"/>
                </a:lnTo>
                <a:lnTo>
                  <a:pt x="727144" y="41611"/>
                </a:lnTo>
                <a:lnTo>
                  <a:pt x="736336" y="48599"/>
                </a:lnTo>
                <a:lnTo>
                  <a:pt x="744894" y="56858"/>
                </a:lnTo>
                <a:lnTo>
                  <a:pt x="752501" y="64799"/>
                </a:lnTo>
                <a:lnTo>
                  <a:pt x="760424" y="73375"/>
                </a:lnTo>
                <a:lnTo>
                  <a:pt x="767714" y="82904"/>
                </a:lnTo>
                <a:lnTo>
                  <a:pt x="775004" y="73375"/>
                </a:lnTo>
                <a:lnTo>
                  <a:pt x="782928" y="64799"/>
                </a:lnTo>
                <a:lnTo>
                  <a:pt x="790852" y="56858"/>
                </a:lnTo>
                <a:lnTo>
                  <a:pt x="799093" y="48599"/>
                </a:lnTo>
                <a:lnTo>
                  <a:pt x="807968" y="41611"/>
                </a:lnTo>
                <a:lnTo>
                  <a:pt x="817160" y="34623"/>
                </a:lnTo>
                <a:lnTo>
                  <a:pt x="826668" y="28270"/>
                </a:lnTo>
                <a:lnTo>
                  <a:pt x="836494" y="22553"/>
                </a:lnTo>
                <a:lnTo>
                  <a:pt x="846636" y="17470"/>
                </a:lnTo>
                <a:lnTo>
                  <a:pt x="857096" y="13023"/>
                </a:lnTo>
                <a:lnTo>
                  <a:pt x="867872" y="9212"/>
                </a:lnTo>
                <a:lnTo>
                  <a:pt x="879283" y="5718"/>
                </a:lnTo>
                <a:lnTo>
                  <a:pt x="890693" y="3494"/>
                </a:lnTo>
                <a:lnTo>
                  <a:pt x="902420" y="1588"/>
                </a:lnTo>
                <a:lnTo>
                  <a:pt x="914782" y="318"/>
                </a:lnTo>
                <a:lnTo>
                  <a:pt x="927460" y="0"/>
                </a:lnTo>
                <a:lnTo>
                  <a:pt x="938236" y="318"/>
                </a:lnTo>
                <a:lnTo>
                  <a:pt x="948696" y="953"/>
                </a:lnTo>
                <a:lnTo>
                  <a:pt x="959155" y="2224"/>
                </a:lnTo>
                <a:lnTo>
                  <a:pt x="969615" y="4129"/>
                </a:lnTo>
                <a:lnTo>
                  <a:pt x="979757" y="6353"/>
                </a:lnTo>
                <a:lnTo>
                  <a:pt x="989583" y="9212"/>
                </a:lnTo>
                <a:lnTo>
                  <a:pt x="999726" y="12706"/>
                </a:lnTo>
                <a:lnTo>
                  <a:pt x="1008917" y="16517"/>
                </a:lnTo>
                <a:lnTo>
                  <a:pt x="1018426" y="20647"/>
                </a:lnTo>
                <a:lnTo>
                  <a:pt x="1027301" y="25094"/>
                </a:lnTo>
                <a:lnTo>
                  <a:pt x="1036175" y="30176"/>
                </a:lnTo>
                <a:lnTo>
                  <a:pt x="1044733" y="35576"/>
                </a:lnTo>
                <a:lnTo>
                  <a:pt x="1052974" y="41611"/>
                </a:lnTo>
                <a:lnTo>
                  <a:pt x="1060581" y="47646"/>
                </a:lnTo>
                <a:lnTo>
                  <a:pt x="1068505" y="54317"/>
                </a:lnTo>
                <a:lnTo>
                  <a:pt x="1075478" y="61305"/>
                </a:lnTo>
                <a:lnTo>
                  <a:pt x="1082451" y="68928"/>
                </a:lnTo>
                <a:lnTo>
                  <a:pt x="1089107" y="76234"/>
                </a:lnTo>
                <a:lnTo>
                  <a:pt x="1095129" y="84492"/>
                </a:lnTo>
                <a:lnTo>
                  <a:pt x="1101151" y="92433"/>
                </a:lnTo>
                <a:lnTo>
                  <a:pt x="1106539" y="101010"/>
                </a:lnTo>
                <a:lnTo>
                  <a:pt x="1111611" y="109586"/>
                </a:lnTo>
                <a:lnTo>
                  <a:pt x="1116048" y="119115"/>
                </a:lnTo>
                <a:lnTo>
                  <a:pt x="1120485" y="128327"/>
                </a:lnTo>
                <a:lnTo>
                  <a:pt x="1123972" y="137856"/>
                </a:lnTo>
                <a:lnTo>
                  <a:pt x="1127458" y="147385"/>
                </a:lnTo>
                <a:lnTo>
                  <a:pt x="1130311" y="157550"/>
                </a:lnTo>
                <a:lnTo>
                  <a:pt x="1132530" y="167714"/>
                </a:lnTo>
                <a:lnTo>
                  <a:pt x="1134431" y="177879"/>
                </a:lnTo>
                <a:lnTo>
                  <a:pt x="1135699" y="188361"/>
                </a:lnTo>
                <a:lnTo>
                  <a:pt x="1136333" y="199161"/>
                </a:lnTo>
                <a:lnTo>
                  <a:pt x="1136650" y="209643"/>
                </a:lnTo>
                <a:lnTo>
                  <a:pt x="1136650" y="219807"/>
                </a:lnTo>
                <a:lnTo>
                  <a:pt x="1136016" y="229654"/>
                </a:lnTo>
                <a:lnTo>
                  <a:pt x="1135065" y="238866"/>
                </a:lnTo>
                <a:lnTo>
                  <a:pt x="1134114" y="248395"/>
                </a:lnTo>
                <a:lnTo>
                  <a:pt x="1132530" y="257289"/>
                </a:lnTo>
                <a:lnTo>
                  <a:pt x="1130945" y="266183"/>
                </a:lnTo>
                <a:lnTo>
                  <a:pt x="1128726" y="274759"/>
                </a:lnTo>
                <a:lnTo>
                  <a:pt x="1126191" y="283335"/>
                </a:lnTo>
                <a:lnTo>
                  <a:pt x="1123655" y="291912"/>
                </a:lnTo>
                <a:lnTo>
                  <a:pt x="1120485" y="300170"/>
                </a:lnTo>
                <a:lnTo>
                  <a:pt x="1117316" y="308111"/>
                </a:lnTo>
                <a:lnTo>
                  <a:pt x="1113829" y="316370"/>
                </a:lnTo>
                <a:lnTo>
                  <a:pt x="1110343" y="324311"/>
                </a:lnTo>
                <a:lnTo>
                  <a:pt x="1106222" y="331934"/>
                </a:lnTo>
                <a:lnTo>
                  <a:pt x="1102102" y="339875"/>
                </a:lnTo>
                <a:lnTo>
                  <a:pt x="1097665" y="347499"/>
                </a:lnTo>
                <a:lnTo>
                  <a:pt x="1088156" y="362745"/>
                </a:lnTo>
                <a:lnTo>
                  <a:pt x="1078013" y="377675"/>
                </a:lnTo>
                <a:lnTo>
                  <a:pt x="1067237" y="392286"/>
                </a:lnTo>
                <a:lnTo>
                  <a:pt x="1055827" y="407215"/>
                </a:lnTo>
                <a:lnTo>
                  <a:pt x="1043782" y="421827"/>
                </a:lnTo>
                <a:lnTo>
                  <a:pt x="1031421" y="436756"/>
                </a:lnTo>
                <a:lnTo>
                  <a:pt x="1005431" y="466614"/>
                </a:lnTo>
                <a:lnTo>
                  <a:pt x="767714" y="719138"/>
                </a:lnTo>
                <a:lnTo>
                  <a:pt x="530315" y="466614"/>
                </a:lnTo>
                <a:lnTo>
                  <a:pt x="504325" y="436756"/>
                </a:lnTo>
                <a:lnTo>
                  <a:pt x="491964" y="421827"/>
                </a:lnTo>
                <a:lnTo>
                  <a:pt x="479919" y="407215"/>
                </a:lnTo>
                <a:lnTo>
                  <a:pt x="468192" y="392286"/>
                </a:lnTo>
                <a:lnTo>
                  <a:pt x="457733" y="377675"/>
                </a:lnTo>
                <a:lnTo>
                  <a:pt x="447273" y="362745"/>
                </a:lnTo>
                <a:lnTo>
                  <a:pt x="437764" y="347499"/>
                </a:lnTo>
                <a:lnTo>
                  <a:pt x="433644" y="339875"/>
                </a:lnTo>
                <a:lnTo>
                  <a:pt x="429207" y="331934"/>
                </a:lnTo>
                <a:lnTo>
                  <a:pt x="425403" y="324311"/>
                </a:lnTo>
                <a:lnTo>
                  <a:pt x="421600" y="316370"/>
                </a:lnTo>
                <a:lnTo>
                  <a:pt x="418113" y="308111"/>
                </a:lnTo>
                <a:lnTo>
                  <a:pt x="414944" y="300170"/>
                </a:lnTo>
                <a:lnTo>
                  <a:pt x="412091" y="291912"/>
                </a:lnTo>
                <a:lnTo>
                  <a:pt x="409555" y="283335"/>
                </a:lnTo>
                <a:lnTo>
                  <a:pt x="406703" y="274759"/>
                </a:lnTo>
                <a:lnTo>
                  <a:pt x="404801" y="266183"/>
                </a:lnTo>
                <a:lnTo>
                  <a:pt x="402899" y="257289"/>
                </a:lnTo>
                <a:lnTo>
                  <a:pt x="401632" y="248395"/>
                </a:lnTo>
                <a:lnTo>
                  <a:pt x="400047" y="238866"/>
                </a:lnTo>
                <a:lnTo>
                  <a:pt x="399413" y="229654"/>
                </a:lnTo>
                <a:lnTo>
                  <a:pt x="399096" y="219807"/>
                </a:lnTo>
                <a:lnTo>
                  <a:pt x="398462" y="209643"/>
                </a:lnTo>
                <a:lnTo>
                  <a:pt x="399096" y="199161"/>
                </a:lnTo>
                <a:lnTo>
                  <a:pt x="399730" y="188361"/>
                </a:lnTo>
                <a:lnTo>
                  <a:pt x="401315" y="177879"/>
                </a:lnTo>
                <a:lnTo>
                  <a:pt x="402899" y="167714"/>
                </a:lnTo>
                <a:lnTo>
                  <a:pt x="405118" y="157550"/>
                </a:lnTo>
                <a:lnTo>
                  <a:pt x="408288" y="147385"/>
                </a:lnTo>
                <a:lnTo>
                  <a:pt x="411457" y="137856"/>
                </a:lnTo>
                <a:lnTo>
                  <a:pt x="415261" y="128327"/>
                </a:lnTo>
                <a:lnTo>
                  <a:pt x="419698" y="119115"/>
                </a:lnTo>
                <a:lnTo>
                  <a:pt x="423818" y="109586"/>
                </a:lnTo>
                <a:lnTo>
                  <a:pt x="428890" y="101010"/>
                </a:lnTo>
                <a:lnTo>
                  <a:pt x="434278" y="92433"/>
                </a:lnTo>
                <a:lnTo>
                  <a:pt x="440300" y="84492"/>
                </a:lnTo>
                <a:lnTo>
                  <a:pt x="446322" y="76234"/>
                </a:lnTo>
                <a:lnTo>
                  <a:pt x="452978" y="68928"/>
                </a:lnTo>
                <a:lnTo>
                  <a:pt x="459951" y="61305"/>
                </a:lnTo>
                <a:lnTo>
                  <a:pt x="467241" y="54317"/>
                </a:lnTo>
                <a:lnTo>
                  <a:pt x="475165" y="47646"/>
                </a:lnTo>
                <a:lnTo>
                  <a:pt x="482772" y="41611"/>
                </a:lnTo>
                <a:lnTo>
                  <a:pt x="491013" y="35576"/>
                </a:lnTo>
                <a:lnTo>
                  <a:pt x="499571" y="30176"/>
                </a:lnTo>
                <a:lnTo>
                  <a:pt x="508128" y="25094"/>
                </a:lnTo>
                <a:lnTo>
                  <a:pt x="517320" y="20647"/>
                </a:lnTo>
                <a:lnTo>
                  <a:pt x="526829" y="16517"/>
                </a:lnTo>
                <a:lnTo>
                  <a:pt x="536020" y="12706"/>
                </a:lnTo>
                <a:lnTo>
                  <a:pt x="545846" y="9212"/>
                </a:lnTo>
                <a:lnTo>
                  <a:pt x="555989" y="6353"/>
                </a:lnTo>
                <a:lnTo>
                  <a:pt x="566131" y="4129"/>
                </a:lnTo>
                <a:lnTo>
                  <a:pt x="576274" y="2224"/>
                </a:lnTo>
                <a:lnTo>
                  <a:pt x="586733" y="953"/>
                </a:lnTo>
                <a:lnTo>
                  <a:pt x="597510" y="318"/>
                </a:lnTo>
                <a:lnTo>
                  <a:pt x="607969" y="0"/>
                </a:ln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 dirty="0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459097" y="2330062"/>
            <a:ext cx="3261646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Ôn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lại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bài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cũ</a:t>
            </a:r>
            <a:endParaRPr lang="en-US" altLang="zh-CN" sz="2800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  <a:sym typeface="Lato Light" charset="0"/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8255178" y="2035283"/>
            <a:ext cx="368777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Nêu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và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phân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tích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ý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nghĩa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,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tác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động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của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1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tác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phẩm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nghệ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thuật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em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thích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đối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với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em</a:t>
            </a:r>
            <a:endParaRPr lang="zh-CN" altLang="en-US" sz="2800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  <a:sym typeface="Gill Sans" charset="0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8232876" y="4882058"/>
            <a:ext cx="368777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Tìm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đọc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thêm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những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tác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phẩm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khác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của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Nguyễn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Đình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Thi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endParaRPr lang="zh-CN" altLang="en-US" sz="2800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  <a:sym typeface="Gill Sans" charset="0"/>
            </a:endParaRPr>
          </a:p>
        </p:txBody>
      </p:sp>
      <p:sp>
        <p:nvSpPr>
          <p:cNvPr id="19" name="TextBox 21"/>
          <p:cNvSpPr txBox="1"/>
          <p:nvPr/>
        </p:nvSpPr>
        <p:spPr>
          <a:xfrm>
            <a:off x="459097" y="4592491"/>
            <a:ext cx="3261646" cy="1238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Soạn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bài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“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Các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thành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phần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biệt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 </a:t>
            </a:r>
            <a:r>
              <a:rPr lang="en-SG" altLang="zh-CN" sz="28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lập</a:t>
            </a:r>
            <a:r>
              <a:rPr lang="en-SG" altLang="zh-CN" sz="28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Gill Sans" charset="0"/>
              </a:rPr>
              <a:t>”</a:t>
            </a:r>
            <a:endParaRPr lang="zh-CN" altLang="en-US" sz="2800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  <a:sym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觅元素586db2297d2df"/>
          <p:cNvPicPr>
            <a:picLocks noChangeAspect="1"/>
          </p:cNvPicPr>
          <p:nvPr/>
        </p:nvPicPr>
        <p:blipFill>
          <a:blip r:embed="rId1"/>
          <a:srcRect l="3968" t="35276" r="16896" b="1852"/>
          <a:stretch>
            <a:fillRect/>
          </a:stretch>
        </p:blipFill>
        <p:spPr>
          <a:xfrm>
            <a:off x="9500235" y="0"/>
            <a:ext cx="2691765" cy="1843405"/>
          </a:xfrm>
          <a:prstGeom prst="rect">
            <a:avLst/>
          </a:prstGeom>
        </p:spPr>
      </p:pic>
      <p:pic>
        <p:nvPicPr>
          <p:cNvPr id="5" name="图片 4" descr="觅元素586db2297d2df"/>
          <p:cNvPicPr>
            <a:picLocks noChangeAspect="1"/>
          </p:cNvPicPr>
          <p:nvPr/>
        </p:nvPicPr>
        <p:blipFill>
          <a:blip r:embed="rId1"/>
          <a:srcRect l="14420" t="4955" r="1607" b="1852"/>
          <a:stretch>
            <a:fillRect/>
          </a:stretch>
        </p:blipFill>
        <p:spPr>
          <a:xfrm>
            <a:off x="-21590" y="1588770"/>
            <a:ext cx="5443220" cy="52076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6096000" y="2022762"/>
            <a:ext cx="50596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#9Slide07 Marbelia Regular" panose="02000500000000000000" pitchFamily="2" charset="0"/>
              </a:rPr>
              <a:t>Thank you!</a:t>
            </a:r>
            <a:endParaRPr lang="en-SG" sz="13800" dirty="0">
              <a:latin typeface="#9Slide07 Marbelia Regular" panose="02000500000000000000" pitchFamily="2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-233263"/>
            <a:ext cx="2377440" cy="28018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60375" y="2189158"/>
            <a:ext cx="720080" cy="738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6729" y="5645588"/>
            <a:ext cx="538399" cy="5199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0626" y="2876779"/>
            <a:ext cx="367947" cy="36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8746923" y="6357584"/>
            <a:ext cx="324162" cy="3322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7436" y="5600578"/>
            <a:ext cx="468084" cy="4654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0415" y="4527487"/>
            <a:ext cx="730211" cy="7261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397925" y="2569334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821233" y="3706269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887615" y="3009315"/>
            <a:ext cx="6972231" cy="13939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en-US" sz="115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I. </a:t>
            </a:r>
            <a:r>
              <a:rPr lang="en-US" sz="115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Tìm</a:t>
            </a:r>
            <a:r>
              <a:rPr lang="en-US" sz="115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hiểu</a:t>
            </a:r>
            <a:r>
              <a:rPr lang="en-US" sz="115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chung</a:t>
            </a:r>
            <a:endParaRPr lang="en-US" sz="11500" dirty="0">
              <a:solidFill>
                <a:srgbClr val="FF0000"/>
              </a:solidFill>
              <a:latin typeface="#9Slide05 Shaqila" pitchFamily="2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6694" y="4403223"/>
            <a:ext cx="538399" cy="5199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1036888" y="5115219"/>
            <a:ext cx="324162" cy="3322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872" y="5557976"/>
            <a:ext cx="468084" cy="46549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0377" y="526231"/>
            <a:ext cx="500188" cy="51265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83338" y="507759"/>
            <a:ext cx="3332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4400" b="1" dirty="0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1. </a:t>
            </a:r>
            <a:r>
              <a:rPr lang="en-SG" altLang="zh-CN" sz="4400" b="1" dirty="0" err="1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Tác</a:t>
            </a:r>
            <a:r>
              <a:rPr lang="en-SG" altLang="zh-CN" sz="4400" b="1" dirty="0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4400" b="1" dirty="0" err="1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giả</a:t>
            </a:r>
            <a:endParaRPr lang="zh-CN" altLang="en-US" sz="4400" b="1" dirty="0">
              <a:solidFill>
                <a:srgbClr val="FF0000"/>
              </a:solidFill>
              <a:latin typeface="#9Slide05 Angelline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1088098" y="5754099"/>
            <a:ext cx="1091182" cy="1116621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auto">
          <a:xfrm rot="10800000">
            <a:off x="3853890" y="5165247"/>
            <a:ext cx="2676592" cy="574305"/>
          </a:xfrm>
          <a:custGeom>
            <a:avLst/>
            <a:gdLst>
              <a:gd name="T0" fmla="*/ 2540317 w 425"/>
              <a:gd name="T1" fmla="*/ 0 h 89"/>
              <a:gd name="T2" fmla="*/ 2246947 w 425"/>
              <a:gd name="T3" fmla="*/ 266432 h 89"/>
              <a:gd name="T4" fmla="*/ 2246947 w 425"/>
              <a:gd name="T5" fmla="*/ 266432 h 89"/>
              <a:gd name="T6" fmla="*/ 153352 w 425"/>
              <a:gd name="T7" fmla="*/ 273264 h 89"/>
              <a:gd name="T8" fmla="*/ 80010 w 425"/>
              <a:gd name="T9" fmla="*/ 218611 h 89"/>
              <a:gd name="T10" fmla="*/ 0 w 425"/>
              <a:gd name="T11" fmla="*/ 307422 h 89"/>
              <a:gd name="T12" fmla="*/ 80010 w 425"/>
              <a:gd name="T13" fmla="*/ 389401 h 89"/>
              <a:gd name="T14" fmla="*/ 153352 w 425"/>
              <a:gd name="T15" fmla="*/ 334748 h 89"/>
              <a:gd name="T16" fmla="*/ 2246947 w 425"/>
              <a:gd name="T17" fmla="*/ 341580 h 89"/>
              <a:gd name="T18" fmla="*/ 2246947 w 425"/>
              <a:gd name="T19" fmla="*/ 341580 h 89"/>
              <a:gd name="T20" fmla="*/ 2540317 w 425"/>
              <a:gd name="T21" fmla="*/ 608012 h 89"/>
              <a:gd name="T22" fmla="*/ 2833687 w 425"/>
              <a:gd name="T23" fmla="*/ 307422 h 89"/>
              <a:gd name="T24" fmla="*/ 2540317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SimSun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9" name="Freeform 115"/>
          <p:cNvSpPr/>
          <p:nvPr/>
        </p:nvSpPr>
        <p:spPr bwMode="auto">
          <a:xfrm>
            <a:off x="4038039" y="5294399"/>
            <a:ext cx="232420" cy="286401"/>
          </a:xfrm>
          <a:custGeom>
            <a:avLst/>
            <a:gdLst>
              <a:gd name="T0" fmla="*/ 234374 w 400"/>
              <a:gd name="T1" fmla="*/ 75499 h 498"/>
              <a:gd name="T2" fmla="*/ 234374 w 400"/>
              <a:gd name="T3" fmla="*/ 75499 h 498"/>
              <a:gd name="T4" fmla="*/ 142101 w 400"/>
              <a:gd name="T5" fmla="*/ 5480 h 498"/>
              <a:gd name="T6" fmla="*/ 70743 w 400"/>
              <a:gd name="T7" fmla="*/ 91938 h 498"/>
              <a:gd name="T8" fmla="*/ 81816 w 400"/>
              <a:gd name="T9" fmla="*/ 129687 h 498"/>
              <a:gd name="T10" fmla="*/ 5536 w 400"/>
              <a:gd name="T11" fmla="*/ 247806 h 498"/>
              <a:gd name="T12" fmla="*/ 0 w 400"/>
              <a:gd name="T13" fmla="*/ 264245 h 498"/>
              <a:gd name="T14" fmla="*/ 5536 w 400"/>
              <a:gd name="T15" fmla="*/ 291035 h 498"/>
              <a:gd name="T16" fmla="*/ 16609 w 400"/>
              <a:gd name="T17" fmla="*/ 302603 h 498"/>
              <a:gd name="T18" fmla="*/ 38140 w 400"/>
              <a:gd name="T19" fmla="*/ 296515 h 498"/>
              <a:gd name="T20" fmla="*/ 54749 w 400"/>
              <a:gd name="T21" fmla="*/ 286164 h 498"/>
              <a:gd name="T22" fmla="*/ 87352 w 400"/>
              <a:gd name="T23" fmla="*/ 237455 h 498"/>
              <a:gd name="T24" fmla="*/ 87352 w 400"/>
              <a:gd name="T25" fmla="*/ 237455 h 498"/>
              <a:gd name="T26" fmla="*/ 108882 w 400"/>
              <a:gd name="T27" fmla="*/ 231975 h 498"/>
              <a:gd name="T28" fmla="*/ 142101 w 400"/>
              <a:gd name="T29" fmla="*/ 172916 h 498"/>
              <a:gd name="T30" fmla="*/ 180240 w 400"/>
              <a:gd name="T31" fmla="*/ 172916 h 498"/>
              <a:gd name="T32" fmla="*/ 234374 w 400"/>
              <a:gd name="T33" fmla="*/ 75499 h 498"/>
              <a:gd name="T34" fmla="*/ 196234 w 400"/>
              <a:gd name="T35" fmla="*/ 96809 h 498"/>
              <a:gd name="T36" fmla="*/ 196234 w 400"/>
              <a:gd name="T37" fmla="*/ 96809 h 498"/>
              <a:gd name="T38" fmla="*/ 157480 w 400"/>
              <a:gd name="T39" fmla="*/ 86458 h 498"/>
              <a:gd name="T40" fmla="*/ 135949 w 400"/>
              <a:gd name="T41" fmla="*/ 48709 h 498"/>
              <a:gd name="T42" fmla="*/ 190698 w 400"/>
              <a:gd name="T43" fmla="*/ 43229 h 498"/>
              <a:gd name="T44" fmla="*/ 196234 w 400"/>
              <a:gd name="T45" fmla="*/ 96809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SimSun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 rot="10800000">
            <a:off x="3833252" y="2200900"/>
            <a:ext cx="2676592" cy="575804"/>
          </a:xfrm>
          <a:custGeom>
            <a:avLst/>
            <a:gdLst>
              <a:gd name="T0" fmla="*/ 2540317 w 425"/>
              <a:gd name="T1" fmla="*/ 0 h 89"/>
              <a:gd name="T2" fmla="*/ 2246947 w 425"/>
              <a:gd name="T3" fmla="*/ 267128 h 89"/>
              <a:gd name="T4" fmla="*/ 2246947 w 425"/>
              <a:gd name="T5" fmla="*/ 267128 h 89"/>
              <a:gd name="T6" fmla="*/ 153352 w 425"/>
              <a:gd name="T7" fmla="*/ 273978 h 89"/>
              <a:gd name="T8" fmla="*/ 80010 w 425"/>
              <a:gd name="T9" fmla="*/ 219182 h 89"/>
              <a:gd name="T10" fmla="*/ 0 w 425"/>
              <a:gd name="T11" fmla="*/ 308225 h 89"/>
              <a:gd name="T12" fmla="*/ 80010 w 425"/>
              <a:gd name="T13" fmla="*/ 390418 h 89"/>
              <a:gd name="T14" fmla="*/ 153352 w 425"/>
              <a:gd name="T15" fmla="*/ 335622 h 89"/>
              <a:gd name="T16" fmla="*/ 2246947 w 425"/>
              <a:gd name="T17" fmla="*/ 342472 h 89"/>
              <a:gd name="T18" fmla="*/ 2246947 w 425"/>
              <a:gd name="T19" fmla="*/ 342472 h 89"/>
              <a:gd name="T20" fmla="*/ 2540317 w 425"/>
              <a:gd name="T21" fmla="*/ 609600 h 89"/>
              <a:gd name="T22" fmla="*/ 2833687 w 425"/>
              <a:gd name="T23" fmla="*/ 308225 h 89"/>
              <a:gd name="T24" fmla="*/ 2540317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SimSun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1" name="Freeform 97"/>
          <p:cNvSpPr/>
          <p:nvPr/>
        </p:nvSpPr>
        <p:spPr bwMode="auto">
          <a:xfrm>
            <a:off x="3990377" y="2359490"/>
            <a:ext cx="260912" cy="223425"/>
          </a:xfrm>
          <a:custGeom>
            <a:avLst/>
            <a:gdLst>
              <a:gd name="T0" fmla="*/ 127830 w 497"/>
              <a:gd name="T1" fmla="*/ 128264 h 426"/>
              <a:gd name="T2" fmla="*/ 127830 w 497"/>
              <a:gd name="T3" fmla="*/ 128264 h 426"/>
              <a:gd name="T4" fmla="*/ 152285 w 497"/>
              <a:gd name="T5" fmla="*/ 128264 h 426"/>
              <a:gd name="T6" fmla="*/ 152285 w 497"/>
              <a:gd name="T7" fmla="*/ 152695 h 426"/>
              <a:gd name="T8" fmla="*/ 275669 w 497"/>
              <a:gd name="T9" fmla="*/ 152695 h 426"/>
              <a:gd name="T10" fmla="*/ 270667 w 497"/>
              <a:gd name="T11" fmla="*/ 73849 h 426"/>
              <a:gd name="T12" fmla="*/ 246213 w 497"/>
              <a:gd name="T13" fmla="*/ 44420 h 426"/>
              <a:gd name="T14" fmla="*/ 201750 w 497"/>
              <a:gd name="T15" fmla="*/ 44420 h 426"/>
              <a:gd name="T16" fmla="*/ 187299 w 497"/>
              <a:gd name="T17" fmla="*/ 14992 h 426"/>
              <a:gd name="T18" fmla="*/ 166735 w 497"/>
              <a:gd name="T19" fmla="*/ 0 h 426"/>
              <a:gd name="T20" fmla="*/ 107822 w 497"/>
              <a:gd name="T21" fmla="*/ 0 h 426"/>
              <a:gd name="T22" fmla="*/ 93372 w 497"/>
              <a:gd name="T23" fmla="*/ 14992 h 426"/>
              <a:gd name="T24" fmla="*/ 73919 w 497"/>
              <a:gd name="T25" fmla="*/ 44420 h 426"/>
              <a:gd name="T26" fmla="*/ 29457 w 497"/>
              <a:gd name="T27" fmla="*/ 44420 h 426"/>
              <a:gd name="T28" fmla="*/ 5002 w 497"/>
              <a:gd name="T29" fmla="*/ 73849 h 426"/>
              <a:gd name="T30" fmla="*/ 0 w 497"/>
              <a:gd name="T31" fmla="*/ 152695 h 426"/>
              <a:gd name="T32" fmla="*/ 127830 w 497"/>
              <a:gd name="T33" fmla="*/ 152695 h 426"/>
              <a:gd name="T34" fmla="*/ 127830 w 497"/>
              <a:gd name="T35" fmla="*/ 128264 h 426"/>
              <a:gd name="T36" fmla="*/ 103376 w 497"/>
              <a:gd name="T37" fmla="*/ 29428 h 426"/>
              <a:gd name="T38" fmla="*/ 103376 w 497"/>
              <a:gd name="T39" fmla="*/ 29428 h 426"/>
              <a:gd name="T40" fmla="*/ 117826 w 497"/>
              <a:gd name="T41" fmla="*/ 19989 h 426"/>
              <a:gd name="T42" fmla="*/ 157843 w 497"/>
              <a:gd name="T43" fmla="*/ 19989 h 426"/>
              <a:gd name="T44" fmla="*/ 171737 w 497"/>
              <a:gd name="T45" fmla="*/ 29428 h 426"/>
              <a:gd name="T46" fmla="*/ 177295 w 497"/>
              <a:gd name="T47" fmla="*/ 44420 h 426"/>
              <a:gd name="T48" fmla="*/ 98374 w 497"/>
              <a:gd name="T49" fmla="*/ 44420 h 426"/>
              <a:gd name="T50" fmla="*/ 103376 w 497"/>
              <a:gd name="T51" fmla="*/ 29428 h 426"/>
              <a:gd name="T52" fmla="*/ 152285 w 497"/>
              <a:gd name="T53" fmla="*/ 197115 h 426"/>
              <a:gd name="T54" fmla="*/ 152285 w 497"/>
              <a:gd name="T55" fmla="*/ 197115 h 426"/>
              <a:gd name="T56" fmla="*/ 127830 w 497"/>
              <a:gd name="T57" fmla="*/ 197115 h 426"/>
              <a:gd name="T58" fmla="*/ 127830 w 497"/>
              <a:gd name="T59" fmla="*/ 167687 h 426"/>
              <a:gd name="T60" fmla="*/ 5002 w 497"/>
              <a:gd name="T61" fmla="*/ 167687 h 426"/>
              <a:gd name="T62" fmla="*/ 9448 w 497"/>
              <a:gd name="T63" fmla="*/ 211552 h 426"/>
              <a:gd name="T64" fmla="*/ 34459 w 497"/>
              <a:gd name="T65" fmla="*/ 235983 h 426"/>
              <a:gd name="T66" fmla="*/ 241211 w 497"/>
              <a:gd name="T67" fmla="*/ 235983 h 426"/>
              <a:gd name="T68" fmla="*/ 265665 w 497"/>
              <a:gd name="T69" fmla="*/ 211552 h 426"/>
              <a:gd name="T70" fmla="*/ 270667 w 497"/>
              <a:gd name="T71" fmla="*/ 167687 h 426"/>
              <a:gd name="T72" fmla="*/ 152285 w 497"/>
              <a:gd name="T73" fmla="*/ 167687 h 426"/>
              <a:gd name="T74" fmla="*/ 152285 w 497"/>
              <a:gd name="T75" fmla="*/ 197115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SimSun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4" name="Freeform 5"/>
          <p:cNvSpPr/>
          <p:nvPr/>
        </p:nvSpPr>
        <p:spPr bwMode="auto">
          <a:xfrm rot="10800000">
            <a:off x="3852301" y="3476957"/>
            <a:ext cx="2678092" cy="575804"/>
          </a:xfrm>
          <a:custGeom>
            <a:avLst/>
            <a:gdLst>
              <a:gd name="T0" fmla="*/ 2541741 w 425"/>
              <a:gd name="T1" fmla="*/ 0 h 89"/>
              <a:gd name="T2" fmla="*/ 2248206 w 425"/>
              <a:gd name="T3" fmla="*/ 267128 h 89"/>
              <a:gd name="T4" fmla="*/ 2248206 w 425"/>
              <a:gd name="T5" fmla="*/ 267128 h 89"/>
              <a:gd name="T6" fmla="*/ 153438 w 425"/>
              <a:gd name="T7" fmla="*/ 273978 h 89"/>
              <a:gd name="T8" fmla="*/ 80055 w 425"/>
              <a:gd name="T9" fmla="*/ 219182 h 89"/>
              <a:gd name="T10" fmla="*/ 0 w 425"/>
              <a:gd name="T11" fmla="*/ 308225 h 89"/>
              <a:gd name="T12" fmla="*/ 80055 w 425"/>
              <a:gd name="T13" fmla="*/ 390418 h 89"/>
              <a:gd name="T14" fmla="*/ 153438 w 425"/>
              <a:gd name="T15" fmla="*/ 335622 h 89"/>
              <a:gd name="T16" fmla="*/ 2248206 w 425"/>
              <a:gd name="T17" fmla="*/ 342472 h 89"/>
              <a:gd name="T18" fmla="*/ 2248206 w 425"/>
              <a:gd name="T19" fmla="*/ 342472 h 89"/>
              <a:gd name="T20" fmla="*/ 2541741 w 425"/>
              <a:gd name="T21" fmla="*/ 609600 h 89"/>
              <a:gd name="T22" fmla="*/ 2835275 w 425"/>
              <a:gd name="T23" fmla="*/ 308225 h 89"/>
              <a:gd name="T24" fmla="*/ 2541741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68580" tIns="34290" rIns="68580" bIns="3429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SimSun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5" name="Freeform 101"/>
          <p:cNvSpPr/>
          <p:nvPr/>
        </p:nvSpPr>
        <p:spPr bwMode="auto">
          <a:xfrm>
            <a:off x="3976089" y="3635661"/>
            <a:ext cx="323890" cy="250416"/>
          </a:xfrm>
          <a:custGeom>
            <a:avLst/>
            <a:gdLst>
              <a:gd name="T0" fmla="*/ 55195 w 497"/>
              <a:gd name="T1" fmla="*/ 172115 h 382"/>
              <a:gd name="T2" fmla="*/ 55195 w 497"/>
              <a:gd name="T3" fmla="*/ 172115 h 382"/>
              <a:gd name="T4" fmla="*/ 109700 w 497"/>
              <a:gd name="T5" fmla="*/ 227636 h 382"/>
              <a:gd name="T6" fmla="*/ 171105 w 497"/>
              <a:gd name="T7" fmla="*/ 264419 h 382"/>
              <a:gd name="T8" fmla="*/ 232510 w 497"/>
              <a:gd name="T9" fmla="*/ 233882 h 382"/>
              <a:gd name="T10" fmla="*/ 269076 w 497"/>
              <a:gd name="T11" fmla="*/ 179055 h 382"/>
              <a:gd name="T12" fmla="*/ 171105 w 497"/>
              <a:gd name="T13" fmla="*/ 227636 h 382"/>
              <a:gd name="T14" fmla="*/ 55195 w 497"/>
              <a:gd name="T15" fmla="*/ 172115 h 382"/>
              <a:gd name="T16" fmla="*/ 336001 w 497"/>
              <a:gd name="T17" fmla="*/ 86058 h 382"/>
              <a:gd name="T18" fmla="*/ 336001 w 497"/>
              <a:gd name="T19" fmla="*/ 86058 h 382"/>
              <a:gd name="T20" fmla="*/ 189043 w 497"/>
              <a:gd name="T21" fmla="*/ 6246 h 382"/>
              <a:gd name="T22" fmla="*/ 152477 w 497"/>
              <a:gd name="T23" fmla="*/ 6246 h 382"/>
              <a:gd name="T24" fmla="*/ 6209 w 497"/>
              <a:gd name="T25" fmla="*/ 86058 h 382"/>
              <a:gd name="T26" fmla="*/ 6209 w 497"/>
              <a:gd name="T27" fmla="*/ 111042 h 382"/>
              <a:gd name="T28" fmla="*/ 152477 w 497"/>
              <a:gd name="T29" fmla="*/ 190854 h 382"/>
              <a:gd name="T30" fmla="*/ 189043 w 497"/>
              <a:gd name="T31" fmla="*/ 190854 h 382"/>
              <a:gd name="T32" fmla="*/ 281495 w 497"/>
              <a:gd name="T33" fmla="*/ 135333 h 382"/>
              <a:gd name="T34" fmla="*/ 183524 w 497"/>
              <a:gd name="T35" fmla="*/ 111042 h 382"/>
              <a:gd name="T36" fmla="*/ 171105 w 497"/>
              <a:gd name="T37" fmla="*/ 116594 h 382"/>
              <a:gd name="T38" fmla="*/ 140058 w 497"/>
              <a:gd name="T39" fmla="*/ 92304 h 382"/>
              <a:gd name="T40" fmla="*/ 171105 w 497"/>
              <a:gd name="T41" fmla="*/ 74259 h 382"/>
              <a:gd name="T42" fmla="*/ 202152 w 497"/>
              <a:gd name="T43" fmla="*/ 86058 h 382"/>
              <a:gd name="T44" fmla="*/ 305643 w 497"/>
              <a:gd name="T45" fmla="*/ 122840 h 382"/>
              <a:gd name="T46" fmla="*/ 336001 w 497"/>
              <a:gd name="T47" fmla="*/ 111042 h 382"/>
              <a:gd name="T48" fmla="*/ 336001 w 497"/>
              <a:gd name="T49" fmla="*/ 86058 h 382"/>
              <a:gd name="T50" fmla="*/ 293224 w 497"/>
              <a:gd name="T51" fmla="*/ 240129 h 382"/>
              <a:gd name="T52" fmla="*/ 293224 w 497"/>
              <a:gd name="T53" fmla="*/ 240129 h 382"/>
              <a:gd name="T54" fmla="*/ 318062 w 497"/>
              <a:gd name="T55" fmla="*/ 233882 h 382"/>
              <a:gd name="T56" fmla="*/ 305643 w 497"/>
              <a:gd name="T57" fmla="*/ 122840 h 382"/>
              <a:gd name="T58" fmla="*/ 281495 w 497"/>
              <a:gd name="T59" fmla="*/ 135333 h 382"/>
              <a:gd name="T60" fmla="*/ 293224 w 497"/>
              <a:gd name="T61" fmla="*/ 240129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SimSun" panose="02010600030101010101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6957387" y="2127336"/>
            <a:ext cx="452045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Nguyễn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Đình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(1924 - 2003)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quê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ở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zh-CN" altLang="en-US" sz="2400" b="1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6957387" y="3191870"/>
            <a:ext cx="4520453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sĩ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tài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Làm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thơ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nhạc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soạn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kịch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phê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bình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endParaRPr lang="zh-CN" altLang="en-US" sz="2400" b="1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6957135" y="4673203"/>
            <a:ext cx="452045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Phong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Th</a:t>
            </a:r>
            <a:r>
              <a:rPr lang="vi-VN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tự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do,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phóng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khoáng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vẫn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hàm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súc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sâu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lắng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;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xuôi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mang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tính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SG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endParaRPr lang="zh-CN" altLang="en-US" sz="2400" b="1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Giá»i thiá»u tÃ¡c giáº£ Nguyá»n ÄÃ¬nh T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9" y="2120559"/>
            <a:ext cx="2798899" cy="37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>
            <a:spLocks noChangeArrowheads="1"/>
          </p:cNvSpPr>
          <p:nvPr/>
        </p:nvSpPr>
        <p:spPr bwMode="auto">
          <a:xfrm>
            <a:off x="11737975" y="6520946"/>
            <a:ext cx="454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8" tIns="34279" rIns="68558" bIns="34279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* </a:t>
            </a:r>
            <a:endParaRPr lang="zh-CN" altLang="zh-CN" sz="1400" b="1">
              <a:solidFill>
                <a:prstClr val="white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0" y="3687258"/>
            <a:ext cx="3454400" cy="368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0" name="文本框 3"/>
          <p:cNvSpPr>
            <a:spLocks noChangeArrowheads="1"/>
          </p:cNvSpPr>
          <p:nvPr/>
        </p:nvSpPr>
        <p:spPr bwMode="auto">
          <a:xfrm>
            <a:off x="3016454" y="2469787"/>
            <a:ext cx="1149570" cy="99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Xuất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xứ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方正兰亭黑_GBK" panose="02000000000000000000" pitchFamily="2" charset="-122"/>
            </a:endParaRPr>
          </a:p>
        </p:txBody>
      </p:sp>
      <p:grpSp>
        <p:nvGrpSpPr>
          <p:cNvPr id="11" name="组合 3"/>
          <p:cNvGrpSpPr/>
          <p:nvPr/>
        </p:nvGrpSpPr>
        <p:grpSpPr bwMode="auto">
          <a:xfrm>
            <a:off x="2434746" y="1748052"/>
            <a:ext cx="2312988" cy="2314575"/>
            <a:chOff x="0" y="0"/>
            <a:chExt cx="1970470" cy="1970470"/>
          </a:xfrm>
        </p:grpSpPr>
        <p:sp>
          <p:nvSpPr>
            <p:cNvPr id="12" name="任意多边形 4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3" name="任意多边形 5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14" name="矩形 6"/>
          <p:cNvSpPr>
            <a:spLocks noChangeArrowheads="1"/>
          </p:cNvSpPr>
          <p:nvPr/>
        </p:nvSpPr>
        <p:spPr bwMode="auto">
          <a:xfrm flipV="1">
            <a:off x="0" y="4390521"/>
            <a:ext cx="4595813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91431" tIns="45716" rIns="91431" bIns="4571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sym typeface="方正兰亭黑_GBK" panose="02000000000000000000" pitchFamily="2" charset="-122"/>
            </a:endParaRPr>
          </a:p>
        </p:txBody>
      </p:sp>
      <p:sp>
        <p:nvSpPr>
          <p:cNvPr id="15" name="文本框 16"/>
          <p:cNvSpPr>
            <a:spLocks noChangeArrowheads="1"/>
          </p:cNvSpPr>
          <p:nvPr/>
        </p:nvSpPr>
        <p:spPr bwMode="auto">
          <a:xfrm>
            <a:off x="3990377" y="4941383"/>
            <a:ext cx="1295301" cy="143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Nội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 dung </a:t>
            </a:r>
            <a:r>
              <a:rPr lang="en-US" altLang="zh-CN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方正兰亭黑_GBK" panose="02000000000000000000" pitchFamily="2" charset="-122"/>
              </a:rPr>
              <a:t>chính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方正兰亭黑_GBK" panose="02000000000000000000" pitchFamily="2" charset="-122"/>
            </a:endParaRPr>
          </a:p>
        </p:txBody>
      </p:sp>
      <p:grpSp>
        <p:nvGrpSpPr>
          <p:cNvPr id="16" name="组合 8"/>
          <p:cNvGrpSpPr/>
          <p:nvPr/>
        </p:nvGrpSpPr>
        <p:grpSpPr bwMode="auto">
          <a:xfrm flipV="1">
            <a:off x="3454400" y="4390521"/>
            <a:ext cx="2314575" cy="2312987"/>
            <a:chOff x="0" y="0"/>
            <a:chExt cx="1970470" cy="1970470"/>
          </a:xfrm>
        </p:grpSpPr>
        <p:sp>
          <p:nvSpPr>
            <p:cNvPr id="17" name="任意多边形 9"/>
            <p:cNvSpPr>
              <a:spLocks noChangeArrowheads="1"/>
            </p:cNvSpPr>
            <p:nvPr/>
          </p:nvSpPr>
          <p:spPr bwMode="auto">
            <a:xfrm>
              <a:off x="0" y="0"/>
              <a:ext cx="1970470" cy="1523844"/>
            </a:xfrm>
            <a:custGeom>
              <a:avLst/>
              <a:gdLst>
                <a:gd name="T0" fmla="*/ 985235 w 1970470"/>
                <a:gd name="T1" fmla="*/ 0 h 1523844"/>
                <a:gd name="T2" fmla="*/ 1970470 w 1970470"/>
                <a:gd name="T3" fmla="*/ 985235 h 1523844"/>
                <a:gd name="T4" fmla="*/ 1851557 w 1970470"/>
                <a:gd name="T5" fmla="*/ 1454856 h 1523844"/>
                <a:gd name="T6" fmla="*/ 1809646 w 1970470"/>
                <a:gd name="T7" fmla="*/ 1523844 h 1523844"/>
                <a:gd name="T8" fmla="*/ 1380307 w 1970470"/>
                <a:gd name="T9" fmla="*/ 1523844 h 1523844"/>
                <a:gd name="T10" fmla="*/ 1458954 w 1970470"/>
                <a:gd name="T11" fmla="*/ 1458954 h 1523844"/>
                <a:gd name="T12" fmla="*/ 1655175 w 1970470"/>
                <a:gd name="T13" fmla="*/ 985235 h 1523844"/>
                <a:gd name="T14" fmla="*/ 985235 w 1970470"/>
                <a:gd name="T15" fmla="*/ 315295 h 1523844"/>
                <a:gd name="T16" fmla="*/ 315295 w 1970470"/>
                <a:gd name="T17" fmla="*/ 985235 h 1523844"/>
                <a:gd name="T18" fmla="*/ 511516 w 1970470"/>
                <a:gd name="T19" fmla="*/ 1458954 h 1523844"/>
                <a:gd name="T20" fmla="*/ 590163 w 1970470"/>
                <a:gd name="T21" fmla="*/ 1523844 h 1523844"/>
                <a:gd name="T22" fmla="*/ 160824 w 1970470"/>
                <a:gd name="T23" fmla="*/ 1523844 h 1523844"/>
                <a:gd name="T24" fmla="*/ 118913 w 1970470"/>
                <a:gd name="T25" fmla="*/ 1454856 h 1523844"/>
                <a:gd name="T26" fmla="*/ 0 w 1970470"/>
                <a:gd name="T27" fmla="*/ 985235 h 1523844"/>
                <a:gd name="T28" fmla="*/ 985235 w 1970470"/>
                <a:gd name="T29" fmla="*/ 0 h 15238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70470"/>
                <a:gd name="T46" fmla="*/ 0 h 1523844"/>
                <a:gd name="T47" fmla="*/ 1970470 w 1970470"/>
                <a:gd name="T48" fmla="*/ 1523844 h 15238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0070C0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sp>
          <p:nvSpPr>
            <p:cNvPr id="18" name="任意多边形 10"/>
            <p:cNvSpPr>
              <a:spLocks noChangeArrowheads="1"/>
            </p:cNvSpPr>
            <p:nvPr/>
          </p:nvSpPr>
          <p:spPr bwMode="auto">
            <a:xfrm>
              <a:off x="160824" y="1523844"/>
              <a:ext cx="1648822" cy="446626"/>
            </a:xfrm>
            <a:custGeom>
              <a:avLst/>
              <a:gdLst>
                <a:gd name="T0" fmla="*/ 0 w 1648822"/>
                <a:gd name="T1" fmla="*/ 0 h 446626"/>
                <a:gd name="T2" fmla="*/ 429339 w 1648822"/>
                <a:gd name="T3" fmla="*/ 0 h 446626"/>
                <a:gd name="T4" fmla="*/ 449841 w 1648822"/>
                <a:gd name="T5" fmla="*/ 16916 h 446626"/>
                <a:gd name="T6" fmla="*/ 824411 w 1648822"/>
                <a:gd name="T7" fmla="*/ 131331 h 446626"/>
                <a:gd name="T8" fmla="*/ 1198981 w 1648822"/>
                <a:gd name="T9" fmla="*/ 16916 h 446626"/>
                <a:gd name="T10" fmla="*/ 1219483 w 1648822"/>
                <a:gd name="T11" fmla="*/ 0 h 446626"/>
                <a:gd name="T12" fmla="*/ 1648822 w 1648822"/>
                <a:gd name="T13" fmla="*/ 0 h 446626"/>
                <a:gd name="T14" fmla="*/ 1641383 w 1648822"/>
                <a:gd name="T15" fmla="*/ 12245 h 446626"/>
                <a:gd name="T16" fmla="*/ 824411 w 1648822"/>
                <a:gd name="T17" fmla="*/ 446626 h 446626"/>
                <a:gd name="T18" fmla="*/ 7439 w 1648822"/>
                <a:gd name="T19" fmla="*/ 12245 h 446626"/>
                <a:gd name="T20" fmla="*/ 0 w 1648822"/>
                <a:gd name="T21" fmla="*/ 0 h 4466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48822"/>
                <a:gd name="T34" fmla="*/ 0 h 446626"/>
                <a:gd name="T35" fmla="*/ 1648822 w 1648822"/>
                <a:gd name="T36" fmla="*/ 446626 h 4466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pic>
        <p:nvPicPr>
          <p:cNvPr id="36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0377" y="526231"/>
            <a:ext cx="500188" cy="512653"/>
          </a:xfrm>
          <a:prstGeom prst="rect">
            <a:avLst/>
          </a:prstGeom>
        </p:spPr>
      </p:pic>
      <p:sp>
        <p:nvSpPr>
          <p:cNvPr id="37" name="文本框 2"/>
          <p:cNvSpPr txBox="1"/>
          <p:nvPr/>
        </p:nvSpPr>
        <p:spPr>
          <a:xfrm>
            <a:off x="4783337" y="507759"/>
            <a:ext cx="423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4400" b="1" dirty="0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2. </a:t>
            </a:r>
            <a:r>
              <a:rPr lang="en-SG" altLang="zh-CN" sz="4400" b="1" dirty="0" err="1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Tác</a:t>
            </a:r>
            <a:r>
              <a:rPr lang="en-SG" altLang="zh-CN" sz="4400" b="1" dirty="0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SG" altLang="zh-CN" sz="4400" b="1" dirty="0" err="1">
                <a:solidFill>
                  <a:srgbClr val="FF0000"/>
                </a:solidFill>
                <a:latin typeface="#9Slide05 Angelline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phẩm</a:t>
            </a:r>
            <a:endParaRPr lang="zh-CN" altLang="en-US" sz="4400" b="1" dirty="0">
              <a:solidFill>
                <a:srgbClr val="FF0000"/>
              </a:solidFill>
              <a:latin typeface="#9Slide05 Angelline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3010" y="2221589"/>
            <a:ext cx="6327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1948 ở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khu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Bắc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in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cuốn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Mấy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vấn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 (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xuất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năm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1956)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9" name="Picture 2" descr="Nhá» Linh: Nguyá»n ÄÃ¬nh Th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4649" b="4130"/>
          <a:stretch>
            <a:fillRect/>
          </a:stretch>
        </p:blipFill>
        <p:spPr bwMode="auto">
          <a:xfrm>
            <a:off x="456052" y="486676"/>
            <a:ext cx="4085979" cy="58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7943" y="4847487"/>
            <a:ext cx="5880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hiện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;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khẳng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sức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mạnh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lao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/>
      <p:bldP spid="37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0" y="3428999"/>
            <a:ext cx="12192000" cy="16937"/>
            <a:chOff x="0" y="3428999"/>
            <a:chExt cx="12192000" cy="16937"/>
          </a:xfrm>
        </p:grpSpPr>
        <p:cxnSp>
          <p:nvCxnSpPr>
            <p:cNvPr id="3" name="直接连接符 46"/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直接连接符 2"/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组合 61"/>
          <p:cNvGrpSpPr/>
          <p:nvPr/>
        </p:nvGrpSpPr>
        <p:grpSpPr>
          <a:xfrm>
            <a:off x="153692" y="2004618"/>
            <a:ext cx="2907903" cy="2855083"/>
            <a:chOff x="664329" y="2299272"/>
            <a:chExt cx="2212236" cy="2212236"/>
          </a:xfrm>
        </p:grpSpPr>
        <p:grpSp>
          <p:nvGrpSpPr>
            <p:cNvPr id="6" name="组合 4"/>
            <p:cNvGrpSpPr/>
            <p:nvPr/>
          </p:nvGrpSpPr>
          <p:grpSpPr>
            <a:xfrm>
              <a:off x="664329" y="2299272"/>
              <a:ext cx="2212236" cy="2212236"/>
              <a:chOff x="413242" y="2498776"/>
              <a:chExt cx="1860446" cy="1860447"/>
            </a:xfrm>
          </p:grpSpPr>
          <p:sp>
            <p:nvSpPr>
              <p:cNvPr id="8" name="椭圆 44"/>
              <p:cNvSpPr/>
              <p:nvPr/>
            </p:nvSpPr>
            <p:spPr>
              <a:xfrm>
                <a:off x="413242" y="2498776"/>
                <a:ext cx="1860446" cy="18604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  <p:sp>
            <p:nvSpPr>
              <p:cNvPr id="9" name="椭圆 45"/>
              <p:cNvSpPr/>
              <p:nvPr/>
            </p:nvSpPr>
            <p:spPr>
              <a:xfrm rot="10800000">
                <a:off x="621171" y="2706704"/>
                <a:ext cx="1444588" cy="14445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</p:grpSp>
        <p:sp>
          <p:nvSpPr>
            <p:cNvPr id="7" name="文本框 5"/>
            <p:cNvSpPr txBox="1"/>
            <p:nvPr/>
          </p:nvSpPr>
          <p:spPr>
            <a:xfrm>
              <a:off x="988607" y="3163358"/>
              <a:ext cx="1566412" cy="579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err="1">
                  <a:solidFill>
                    <a:srgbClr val="87B0C7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Bố</a:t>
              </a:r>
              <a:r>
                <a:rPr lang="en-US" altLang="zh-CN" sz="4800" b="1" dirty="0">
                  <a:solidFill>
                    <a:srgbClr val="87B0C7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4800" b="1" dirty="0" err="1">
                  <a:solidFill>
                    <a:srgbClr val="87B0C7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cục</a:t>
              </a:r>
              <a:endParaRPr lang="zh-CN" altLang="en-US" sz="4800" b="1" dirty="0">
                <a:solidFill>
                  <a:srgbClr val="87B0C7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sp>
        <p:nvSpPr>
          <p:cNvPr id="10" name="椭圆 52"/>
          <p:cNvSpPr/>
          <p:nvPr/>
        </p:nvSpPr>
        <p:spPr>
          <a:xfrm rot="10800000">
            <a:off x="3368978" y="32337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11" name="组合 54"/>
          <p:cNvGrpSpPr/>
          <p:nvPr/>
        </p:nvGrpSpPr>
        <p:grpSpPr>
          <a:xfrm>
            <a:off x="4173534" y="2627973"/>
            <a:ext cx="1661660" cy="1661660"/>
            <a:chOff x="4056364" y="1384713"/>
            <a:chExt cx="4088570" cy="4088570"/>
          </a:xfrm>
        </p:grpSpPr>
        <p:sp>
          <p:nvSpPr>
            <p:cNvPr id="12" name="椭圆 55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13" name="同心圆 57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14" name="椭圆 62"/>
          <p:cNvSpPr/>
          <p:nvPr/>
        </p:nvSpPr>
        <p:spPr>
          <a:xfrm rot="10800000">
            <a:off x="6153823" y="32337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15" name="组合 63"/>
          <p:cNvGrpSpPr/>
          <p:nvPr/>
        </p:nvGrpSpPr>
        <p:grpSpPr>
          <a:xfrm>
            <a:off x="6958379" y="2627973"/>
            <a:ext cx="1661660" cy="1661660"/>
            <a:chOff x="4056364" y="1384713"/>
            <a:chExt cx="4088570" cy="4088570"/>
          </a:xfrm>
        </p:grpSpPr>
        <p:sp>
          <p:nvSpPr>
            <p:cNvPr id="16" name="椭圆 64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17" name="同心圆 65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18" name="椭圆 66"/>
          <p:cNvSpPr/>
          <p:nvPr/>
        </p:nvSpPr>
        <p:spPr>
          <a:xfrm rot="10800000">
            <a:off x="8939937" y="32337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19" name="组合 67"/>
          <p:cNvGrpSpPr/>
          <p:nvPr/>
        </p:nvGrpSpPr>
        <p:grpSpPr>
          <a:xfrm>
            <a:off x="9744493" y="2627973"/>
            <a:ext cx="1661660" cy="1661660"/>
            <a:chOff x="4056364" y="1384713"/>
            <a:chExt cx="4088570" cy="4088570"/>
          </a:xfrm>
        </p:grpSpPr>
        <p:sp>
          <p:nvSpPr>
            <p:cNvPr id="20" name="椭圆 68"/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21" name="同心圆 69"/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22" name="文本框 71"/>
          <p:cNvSpPr txBox="1"/>
          <p:nvPr/>
        </p:nvSpPr>
        <p:spPr>
          <a:xfrm>
            <a:off x="4783901" y="3237384"/>
            <a:ext cx="37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3" name="文本框 72"/>
          <p:cNvSpPr txBox="1"/>
          <p:nvPr/>
        </p:nvSpPr>
        <p:spPr>
          <a:xfrm>
            <a:off x="7568746" y="323738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文本框 73"/>
          <p:cNvSpPr txBox="1"/>
          <p:nvPr/>
        </p:nvSpPr>
        <p:spPr>
          <a:xfrm>
            <a:off x="10354860" y="3237384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文本框 74"/>
          <p:cNvSpPr txBox="1"/>
          <p:nvPr/>
        </p:nvSpPr>
        <p:spPr>
          <a:xfrm>
            <a:off x="3495140" y="5020473"/>
            <a:ext cx="29079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endParaRPr lang="en-US" altLang="zh-CN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等腰三角形 75"/>
          <p:cNvSpPr/>
          <p:nvPr/>
        </p:nvSpPr>
        <p:spPr>
          <a:xfrm flipV="1">
            <a:off x="4846067" y="4712474"/>
            <a:ext cx="259349" cy="221702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28" name="文本框 77"/>
          <p:cNvSpPr txBox="1"/>
          <p:nvPr/>
        </p:nvSpPr>
        <p:spPr>
          <a:xfrm>
            <a:off x="8777616" y="5018983"/>
            <a:ext cx="34013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Khả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năng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hóa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endParaRPr lang="en-US" altLang="zh-CN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9" name="等腰三角形 78"/>
          <p:cNvSpPr/>
          <p:nvPr/>
        </p:nvSpPr>
        <p:spPr>
          <a:xfrm flipV="1">
            <a:off x="10478654" y="4712476"/>
            <a:ext cx="259349" cy="221702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31" name="文本框 80"/>
          <p:cNvSpPr txBox="1"/>
          <p:nvPr/>
        </p:nvSpPr>
        <p:spPr>
          <a:xfrm>
            <a:off x="5294060" y="380629"/>
            <a:ext cx="52729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SG" altLang="zh-CN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SG" altLang="zh-C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en-US" altLang="zh-CN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2" name="等腰三角形 81"/>
          <p:cNvSpPr/>
          <p:nvPr/>
        </p:nvSpPr>
        <p:spPr>
          <a:xfrm rot="10800000" flipV="1">
            <a:off x="7671198" y="2075540"/>
            <a:ext cx="259349" cy="221702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22" grpId="0"/>
      <p:bldP spid="23" grpId="0"/>
      <p:bldP spid="24" grpId="0"/>
      <p:bldP spid="25" grpId="0"/>
      <p:bldP spid="26" grpId="0" animBg="1"/>
      <p:bldP spid="28" grpId="0"/>
      <p:bldP spid="29" grpId="0" animBg="1"/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-233263"/>
            <a:ext cx="2377440" cy="28018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60375" y="2189158"/>
            <a:ext cx="720080" cy="738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6729" y="5645588"/>
            <a:ext cx="538399" cy="5199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0626" y="2876779"/>
            <a:ext cx="367947" cy="36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8746923" y="6357584"/>
            <a:ext cx="324162" cy="3322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17436" y="5600578"/>
            <a:ext cx="468084" cy="4654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1478" y="4560114"/>
            <a:ext cx="730211" cy="72617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15195" y="2537853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171026" y="3601233"/>
            <a:ext cx="1449389" cy="980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75545" y="2909256"/>
            <a:ext cx="8066786" cy="13939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</a:pPr>
            <a:r>
              <a:rPr lang="en-US" sz="115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II. </a:t>
            </a:r>
            <a:r>
              <a:rPr lang="en-US" sz="115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Đọc</a:t>
            </a:r>
            <a:r>
              <a:rPr lang="en-US" sz="115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hiểu</a:t>
            </a:r>
            <a:r>
              <a:rPr lang="en-US" sz="115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văn</a:t>
            </a:r>
            <a:r>
              <a:rPr lang="en-US" sz="11500" dirty="0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#9Slide05 Shaqila" pitchFamily="2" charset="0"/>
                <a:ea typeface="Microsoft YaHei" panose="020B0503020204020204" pitchFamily="34" charset="-122"/>
                <a:sym typeface="Arial" panose="020B0604020202020204" pitchFamily="34" charset="0"/>
              </a:rPr>
              <a:t>bản</a:t>
            </a:r>
            <a:endParaRPr lang="en-US" sz="11500" dirty="0">
              <a:solidFill>
                <a:srgbClr val="FF0000"/>
              </a:solidFill>
              <a:latin typeface="#9Slide05 Shaqila" pitchFamily="2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6694" y="4403223"/>
            <a:ext cx="538399" cy="5199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1036888" y="5115219"/>
            <a:ext cx="324162" cy="3322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872" y="5557976"/>
            <a:ext cx="468084" cy="46549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629" y="800555"/>
            <a:ext cx="720080" cy="738026"/>
          </a:xfrm>
          <a:prstGeom prst="rect">
            <a:avLst/>
          </a:prstGeom>
        </p:spPr>
      </p:pic>
      <p:sp>
        <p:nvSpPr>
          <p:cNvPr id="4" name="矩形 62"/>
          <p:cNvSpPr/>
          <p:nvPr/>
        </p:nvSpPr>
        <p:spPr>
          <a:xfrm>
            <a:off x="1822112" y="618026"/>
            <a:ext cx="94406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Thảo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luận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nhóm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10’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kĩ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thuật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khăn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trải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bàn</a:t>
            </a:r>
            <a:endParaRPr lang="zh-CN" altLang="en-US" sz="3400" dirty="0"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629" y="3206008"/>
            <a:ext cx="720080" cy="738026"/>
          </a:xfrm>
          <a:prstGeom prst="rect">
            <a:avLst/>
          </a:prstGeom>
        </p:spPr>
      </p:pic>
      <p:sp>
        <p:nvSpPr>
          <p:cNvPr id="6" name="矩形 62"/>
          <p:cNvSpPr/>
          <p:nvPr/>
        </p:nvSpPr>
        <p:spPr>
          <a:xfrm>
            <a:off x="1822112" y="2105412"/>
            <a:ext cx="94406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N1: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phản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ánh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+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US" altLang="en-US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chứng</a:t>
            </a:r>
            <a:endParaRPr lang="en-US" altLang="en-US" sz="3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altLang="zh-CN" sz="3400" dirty="0">
                <a:solidFill>
                  <a:srgbClr val="FF0000"/>
                </a:solidFill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</a:rPr>
              <a:t>N2: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Nghệ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thuật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đời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sống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tình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+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Dẫn</a:t>
            </a:r>
            <a:r>
              <a:rPr lang="en-SG" altLang="zh-CN" sz="3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zh-CN" sz="3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chứng</a:t>
            </a:r>
            <a:endParaRPr lang="en-SG" altLang="zh-CN" sz="3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just"/>
            <a:r>
              <a:rPr lang="en-SG" altLang="zh-CN" sz="3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N3: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Khả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năng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cảm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hóa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của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văn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nghệ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+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Dẫn</a:t>
            </a:r>
            <a:r>
              <a:rPr lang="en-US" sz="3400" dirty="0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 </a:t>
            </a:r>
            <a:r>
              <a:rPr lang="en-US" sz="3400" dirty="0" err="1">
                <a:latin typeface="#9Slide03 Arima Madurai Black" panose="00000A00000000000000" pitchFamily="2" charset="0"/>
                <a:ea typeface="Microsoft YaHei" panose="020B0503020204020204" pitchFamily="34" charset="-122"/>
                <a:cs typeface="#9Slide03 Arima Madurai Black" panose="00000A00000000000000" pitchFamily="2" charset="0"/>
                <a:sym typeface="Arial" panose="020B0604020202020204" pitchFamily="34" charset="0"/>
              </a:rPr>
              <a:t>chứng</a:t>
            </a:r>
            <a:endParaRPr lang="zh-CN" altLang="en-US" sz="3400" dirty="0">
              <a:latin typeface="#9Slide03 Arima Madurai Black" panose="00000A00000000000000" pitchFamily="2" charset="0"/>
              <a:ea typeface="Microsoft YaHei" panose="020B0503020204020204" pitchFamily="34" charset="-122"/>
              <a:cs typeface="#9Slide03 Arima Madurai Black" panose="00000A00000000000000" pitchFamily="2" charset="0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629" y="5600811"/>
            <a:ext cx="720080" cy="738026"/>
          </a:xfrm>
          <a:prstGeom prst="rect">
            <a:avLst/>
          </a:prstGeom>
        </p:spPr>
      </p:pic>
      <p:sp>
        <p:nvSpPr>
          <p:cNvPr id="8" name="矩形 62"/>
          <p:cNvSpPr/>
          <p:nvPr/>
        </p:nvSpPr>
        <p:spPr>
          <a:xfrm>
            <a:off x="1822112" y="5708214"/>
            <a:ext cx="94406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bày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4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5’</a:t>
            </a:r>
            <a:endParaRPr lang="zh-CN" altLang="en-US" sz="3400" dirty="0">
              <a:latin typeface="#9Slide03 Arima Madurai" panose="00000500000000000000" pitchFamily="2" charset="0"/>
              <a:ea typeface="Microsoft YaHei" panose="020B0503020204020204" pitchFamily="34" charset="-122"/>
              <a:cs typeface="#9Slide03 Arima Madurai" panose="00000500000000000000" pitchFamily="2" charset="0"/>
            </a:endParaRPr>
          </a:p>
        </p:txBody>
      </p:sp>
      <p:pic>
        <p:nvPicPr>
          <p:cNvPr id="9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1088098" y="5821007"/>
            <a:ext cx="1091182" cy="1116621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7576" y="5511931"/>
            <a:ext cx="538399" cy="519981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8677637" y="6317267"/>
            <a:ext cx="324162" cy="332241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99647" y="4307523"/>
            <a:ext cx="468084" cy="46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https://www.freeppt7.com-Best PowerPoint templates for free downlo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4576</Words>
  <PresentationFormat>Widescreen</PresentationFormat>
  <Paragraphs>199</Paragraphs>
  <Slides>32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8" baseType="lpstr">
      <vt:lpstr>Arial</vt:lpstr>
      <vt:lpstr>SimSun</vt:lpstr>
      <vt:lpstr>Wingdings</vt:lpstr>
      <vt:lpstr>#9Slide03 Arima Madurai Black</vt:lpstr>
      <vt:lpstr>UTM Scriptina KT</vt:lpstr>
      <vt:lpstr>Microsoft YaHei</vt:lpstr>
      <vt:lpstr>#9Slide04 SFU Belle</vt:lpstr>
      <vt:lpstr>#9Slide05 Shaqila</vt:lpstr>
      <vt:lpstr>#9Slide05 Angelline</vt:lpstr>
      <vt:lpstr>方正兰亭黑_GBK</vt:lpstr>
      <vt:lpstr>Calibri</vt:lpstr>
      <vt:lpstr>Arial Unicode MS</vt:lpstr>
      <vt:lpstr>#9Slide03 Arima Madurai</vt:lpstr>
      <vt:lpstr>Arial Unicode MS</vt:lpstr>
      <vt:lpstr>Calibri Light</vt:lpstr>
      <vt:lpstr>Times New Roman</vt:lpstr>
      <vt:lpstr>TypeLand 康熙字典體試用版</vt:lpstr>
      <vt:lpstr>Adobe Naskh Medium</vt:lpstr>
      <vt:lpstr>Gill Sans</vt:lpstr>
      <vt:lpstr>Lato Light</vt:lpstr>
      <vt:lpstr>#9Slide07 Marbelia Regular</vt:lpstr>
      <vt:lpstr>VNI 27 Bendigo</vt:lpstr>
      <vt:lpstr>MingLiU-ExtB</vt:lpstr>
      <vt:lpstr>MercuriusScript</vt:lpstr>
      <vt:lpstr>Gill Sans MT</vt:lpstr>
      <vt:lpstr>https://www.freeppt7.com-Best PowerPoint templates for free download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2017-02-07T10:33:00Z</dcterms:created>
  <dcterms:modified xsi:type="dcterms:W3CDTF">2020-09-08T04:04:38Z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