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7" r:id="rId2"/>
    <p:sldId id="439" r:id="rId3"/>
    <p:sldId id="427" r:id="rId4"/>
    <p:sldId id="443" r:id="rId5"/>
    <p:sldId id="444" r:id="rId6"/>
    <p:sldId id="445" r:id="rId7"/>
    <p:sldId id="442" r:id="rId8"/>
    <p:sldId id="440" r:id="rId9"/>
    <p:sldId id="441" r:id="rId10"/>
    <p:sldId id="340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C5F3F3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48" d="100"/>
          <a:sy n="48" d="100"/>
        </p:scale>
        <p:origin x="882" y="4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10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245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827200"/>
            <a:ext cx="1739080" cy="225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204119" y="4114800"/>
            <a:ext cx="13868400" cy="169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VIẾT 2: EM YÊU NGHỆ THUẬT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382959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586740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1409" y="6100454"/>
            <a:ext cx="1211090" cy="8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919" y="5781235"/>
            <a:ext cx="3396458" cy="242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337719" y="4114800"/>
            <a:ext cx="9601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781234" y="42893"/>
            <a:ext cx="7938485" cy="1599885"/>
            <a:chOff x="3781234" y="42893"/>
            <a:chExt cx="7938485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781234" y="1066800"/>
              <a:ext cx="7938485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viết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2: EM YÊU NGHỆ THUẬT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08919" y="1905000"/>
            <a:ext cx="10210800" cy="1261884"/>
            <a:chOff x="1508919" y="1888664"/>
            <a:chExt cx="6269914" cy="1261884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6269914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hoàn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báo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574187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621" t="42708" r="24769" b="9375"/>
          <a:stretch/>
        </p:blipFill>
        <p:spPr>
          <a:xfrm>
            <a:off x="2194719" y="2590800"/>
            <a:ext cx="118872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781234" y="42893"/>
            <a:ext cx="7938485" cy="1599885"/>
            <a:chOff x="3781234" y="42893"/>
            <a:chExt cx="7938485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781234" y="1066800"/>
              <a:ext cx="7938485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viết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2: EM YÊU NGHỆ THUẬT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08919" y="1905000"/>
            <a:ext cx="10210800" cy="1261884"/>
            <a:chOff x="1508919" y="1888664"/>
            <a:chExt cx="6269914" cy="1261884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6269914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hoàn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báo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574187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AEE2CC9-EEED-4887-A9DC-16EED9DE9AB0}"/>
              </a:ext>
            </a:extLst>
          </p:cNvPr>
          <p:cNvSpPr txBox="1"/>
          <p:nvPr/>
        </p:nvSpPr>
        <p:spPr>
          <a:xfrm>
            <a:off x="4982292" y="2589074"/>
            <a:ext cx="53658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36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Học sinh viết bài vào vở</a:t>
            </a:r>
            <a:endParaRPr lang="en-US" sz="3600" b="1" kern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3" name="Picture 22" descr="Student Writing (#4) | Free SVG">
            <a:extLst>
              <a:ext uri="{FF2B5EF4-FFF2-40B4-BE49-F238E27FC236}">
                <a16:creationId xmlns:a16="http://schemas.microsoft.com/office/drawing/2014/main" id="{25DE012F-5D89-4D77-BBDD-AFBE1DD65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994" y="4151052"/>
            <a:ext cx="4301525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60247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781234" y="42893"/>
            <a:ext cx="7938485" cy="1599885"/>
            <a:chOff x="3781234" y="42893"/>
            <a:chExt cx="7938485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781234" y="1066800"/>
              <a:ext cx="7938485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viết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2: EM YÊU NGHỆ THUẬT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08919" y="1676400"/>
            <a:ext cx="10210800" cy="1261884"/>
            <a:chOff x="1508919" y="1660064"/>
            <a:chExt cx="6269914" cy="1261884"/>
          </a:xfrm>
        </p:grpSpPr>
        <p:sp>
          <p:nvSpPr>
            <p:cNvPr id="20" name="Rectangle 19"/>
            <p:cNvSpPr/>
            <p:nvPr/>
          </p:nvSpPr>
          <p:spPr>
            <a:xfrm>
              <a:off x="1508919" y="1660064"/>
              <a:ext cx="6269914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hoàn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báo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345864"/>
              <a:ext cx="574187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051719" y="2438400"/>
            <a:ext cx="149352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 BÁO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 TRÌNH LIÊN HOAN VĂN NGHỆ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Tiểu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</a:t>
            </a:r>
          </a:p>
          <a:p>
            <a:pPr algn="just">
              <a:spcAft>
                <a:spcPts val="0"/>
              </a:spcAft>
            </a:pP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chào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endParaRPr lang="en-US" sz="35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Aft>
                <a:spcPts val="0"/>
              </a:spcAft>
            </a:pP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Tốp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 (Chi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4A)</a:t>
            </a:r>
          </a:p>
          <a:p>
            <a:pPr algn="just">
              <a:spcAft>
                <a:spcPts val="0"/>
              </a:spcAft>
            </a:pP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 (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Ngọc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3B)</a:t>
            </a:r>
          </a:p>
          <a:p>
            <a:pPr algn="just">
              <a:spcAft>
                <a:spcPts val="0"/>
              </a:spcAft>
            </a:pP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pia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Bụi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phấn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phấn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(Minh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chi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5C)</a:t>
            </a:r>
          </a:p>
          <a:p>
            <a:pPr algn="just">
              <a:spcAft>
                <a:spcPts val="0"/>
              </a:spcAft>
            </a:pP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Múa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(Chi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5D)</a:t>
            </a:r>
          </a:p>
          <a:p>
            <a:pPr algn="just">
              <a:spcAft>
                <a:spcPts val="0"/>
              </a:spcAft>
            </a:pP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endParaRPr lang="en-US" sz="35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15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11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2022.</a:t>
            </a:r>
          </a:p>
          <a:p>
            <a:pPr algn="just">
              <a:spcAft>
                <a:spcPts val="0"/>
              </a:spcAft>
            </a:pP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mời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35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5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7687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781234" y="42893"/>
            <a:ext cx="7938485" cy="1599885"/>
            <a:chOff x="3781234" y="42893"/>
            <a:chExt cx="7938485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781234" y="1066800"/>
              <a:ext cx="7938485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viết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2: EM YÊU NGHỆ THUẬT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472282" y="1600200"/>
            <a:ext cx="1627663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718" t="36459" r="19546" b="8333"/>
          <a:stretch/>
        </p:blipFill>
        <p:spPr>
          <a:xfrm>
            <a:off x="1432719" y="2819400"/>
            <a:ext cx="13487399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85952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781234" y="42893"/>
            <a:ext cx="7938485" cy="1599885"/>
            <a:chOff x="3781234" y="42893"/>
            <a:chExt cx="7938485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781234" y="1066800"/>
              <a:ext cx="7938485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viết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2: EM YÊU NGHỆ THUẬT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563435" y="266700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05000"/>
            <a:ext cx="7037658" cy="677108"/>
            <a:chOff x="1508919" y="1888664"/>
            <a:chExt cx="6269914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6269914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Tìm hiểu về nội dung bài viết.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574187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0" t="45556" r="29850" b="9334"/>
          <a:stretch/>
        </p:blipFill>
        <p:spPr bwMode="auto">
          <a:xfrm>
            <a:off x="1586992" y="4770120"/>
            <a:ext cx="6551486" cy="4130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1509078" y="3810000"/>
            <a:ext cx="7037658" cy="677108"/>
            <a:chOff x="1508919" y="1888664"/>
            <a:chExt cx="6269914" cy="677108"/>
          </a:xfrm>
        </p:grpSpPr>
        <p:sp>
          <p:nvSpPr>
            <p:cNvPr id="26" name="Rectangle 25"/>
            <p:cNvSpPr/>
            <p:nvPr/>
          </p:nvSpPr>
          <p:spPr>
            <a:xfrm>
              <a:off x="1508919" y="1888664"/>
              <a:ext cx="6269914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Tìm hiểu về quy tắc bàn tay.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673234" y="2519755"/>
              <a:ext cx="574187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8898353" y="4724400"/>
            <a:ext cx="663136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Viết về gì?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898194" y="5562600"/>
            <a:ext cx="663136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Tìm ý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98194" y="6530462"/>
            <a:ext cx="663136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Sắp xếp ý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883113" y="7391400"/>
            <a:ext cx="663136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4. Viết đoạn văn.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883113" y="8238292"/>
            <a:ext cx="663136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5. Hoàn chỉnh đoạn văn.</a:t>
            </a:r>
          </a:p>
        </p:txBody>
      </p:sp>
    </p:spTree>
    <p:extLst>
      <p:ext uri="{BB962C8B-B14F-4D97-AF65-F5344CB8AC3E}">
        <p14:creationId xmlns:p14="http://schemas.microsoft.com/office/powerpoint/2010/main" val="8593688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29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781234" y="42893"/>
            <a:ext cx="7938485" cy="1599885"/>
            <a:chOff x="3781234" y="42893"/>
            <a:chExt cx="7938485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781234" y="1066800"/>
              <a:ext cx="7938485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viết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2: EM YÊU NGHỆ THUẬT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563435" y="236220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676400"/>
            <a:ext cx="7037658" cy="677108"/>
            <a:chOff x="1508919" y="1660064"/>
            <a:chExt cx="6269914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660064"/>
              <a:ext cx="6269914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269664"/>
              <a:ext cx="297064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1127919" y="3810000"/>
            <a:ext cx="14401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14400" algn="just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ngoái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hề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quăn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hề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khéo.Tiết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ẩn”cũng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phớt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759672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781234" y="42893"/>
            <a:ext cx="7938485" cy="1599885"/>
            <a:chOff x="3781234" y="42893"/>
            <a:chExt cx="7938485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781234" y="1066800"/>
              <a:ext cx="7938485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viết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2: EM YÊU NGHỆ THUẬT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08919" y="1905000"/>
            <a:ext cx="7037658" cy="677108"/>
            <a:chOff x="1508919" y="1888664"/>
            <a:chExt cx="6269914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6269914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Chia sẻ bài viết trước lớp.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492723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Cloud 4"/>
          <p:cNvSpPr/>
          <p:nvPr/>
        </p:nvSpPr>
        <p:spPr>
          <a:xfrm>
            <a:off x="2945877" y="3048000"/>
            <a:ext cx="11201400" cy="4419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921243"/>
      </p:ext>
    </p:extLst>
  </p:cSld>
  <p:clrMapOvr>
    <a:masterClrMapping/>
  </p:clrMapOvr>
  <p:transition spd="slow">
    <p:split orient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9984</TotalTime>
  <Words>646</Words>
  <Application>Microsoft Office PowerPoint</Application>
  <PresentationFormat>Custom</PresentationFormat>
  <Paragraphs>65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Ha</cp:lastModifiedBy>
  <cp:revision>1152</cp:revision>
  <dcterms:created xsi:type="dcterms:W3CDTF">2008-09-09T22:52:10Z</dcterms:created>
  <dcterms:modified xsi:type="dcterms:W3CDTF">2022-08-25T15:12:43Z</dcterms:modified>
</cp:coreProperties>
</file>