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13716000" cx="24387175"/>
  <p:notesSz cx="6858000" cy="9144000"/>
  <p:embeddedFontLst>
    <p:embeddedFont>
      <p:font typeface="Tahoma"/>
      <p:regular r:id="rId19"/>
      <p:bold r:id="rId20"/>
    </p:embeddedFon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YVtgBFb/9EjseHW1Z5hFLr4/2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B241CE-27C3-4FBE-8635-60A19ACE476D}">
  <a:tblStyle styleId="{36B241CE-27C3-4FBE-8635-60A19ACE476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504847E-3336-4C42-846F-8AD31CA22FB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3.xml"/><Relationship Id="rId22" Type="http://customschemas.google.com/relationships/presentationmetadata" Target="metadata"/><Relationship Id="rId10" Type="http://schemas.openxmlformats.org/officeDocument/2006/relationships/slide" Target="slides/slide2.xml"/><Relationship Id="rId21" Type="http://schemas.openxmlformats.org/officeDocument/2006/relationships/font" Target="fonts/Questrial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23" name="Google Shape;32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91" name="Google Shape;39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34" name="Google Shape;43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79" name="Google Shape;57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32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4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4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44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4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4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7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7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8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0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5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/>
        </p:nvSpPr>
        <p:spPr>
          <a:xfrm>
            <a:off x="10487364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1"/>
          <p:cNvSpPr txBox="1"/>
          <p:nvPr>
            <p:ph type="title"/>
          </p:nvPr>
        </p:nvSpPr>
        <p:spPr>
          <a:xfrm>
            <a:off x="1221272" y="34290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Google Shape;179;p16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14.png"/><Relationship Id="rId13" Type="http://schemas.openxmlformats.org/officeDocument/2006/relationships/image" Target="../media/image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5.png"/><Relationship Id="rId5" Type="http://schemas.openxmlformats.org/officeDocument/2006/relationships/image" Target="../media/image9.png"/><Relationship Id="rId19" Type="http://schemas.openxmlformats.org/officeDocument/2006/relationships/image" Target="../media/image49.png"/><Relationship Id="rId6" Type="http://schemas.openxmlformats.org/officeDocument/2006/relationships/image" Target="../media/image21.png"/><Relationship Id="rId18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40.png"/><Relationship Id="rId13" Type="http://schemas.openxmlformats.org/officeDocument/2006/relationships/image" Target="../media/image45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5" Type="http://schemas.openxmlformats.org/officeDocument/2006/relationships/image" Target="../media/image50.png"/><Relationship Id="rId14" Type="http://schemas.openxmlformats.org/officeDocument/2006/relationships/image" Target="../media/image48.png"/><Relationship Id="rId17" Type="http://schemas.openxmlformats.org/officeDocument/2006/relationships/image" Target="../media/image53.png"/><Relationship Id="rId16" Type="http://schemas.openxmlformats.org/officeDocument/2006/relationships/image" Target="../media/image64.png"/><Relationship Id="rId5" Type="http://schemas.openxmlformats.org/officeDocument/2006/relationships/image" Target="../media/image46.png"/><Relationship Id="rId19" Type="http://schemas.openxmlformats.org/officeDocument/2006/relationships/image" Target="../media/image2.png"/><Relationship Id="rId6" Type="http://schemas.openxmlformats.org/officeDocument/2006/relationships/image" Target="../media/image34.png"/><Relationship Id="rId18" Type="http://schemas.openxmlformats.org/officeDocument/2006/relationships/image" Target="../media/image51.png"/><Relationship Id="rId7" Type="http://schemas.openxmlformats.org/officeDocument/2006/relationships/image" Target="../media/image33.png"/><Relationship Id="rId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70.png"/><Relationship Id="rId13" Type="http://schemas.openxmlformats.org/officeDocument/2006/relationships/image" Target="../media/image60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56.png"/><Relationship Id="rId15" Type="http://schemas.openxmlformats.org/officeDocument/2006/relationships/image" Target="../media/image2.png"/><Relationship Id="rId14" Type="http://schemas.openxmlformats.org/officeDocument/2006/relationships/image" Target="../media/image74.png"/><Relationship Id="rId5" Type="http://schemas.openxmlformats.org/officeDocument/2006/relationships/image" Target="../media/image59.png"/><Relationship Id="rId6" Type="http://schemas.openxmlformats.org/officeDocument/2006/relationships/image" Target="../media/image57.png"/><Relationship Id="rId7" Type="http://schemas.openxmlformats.org/officeDocument/2006/relationships/image" Target="../media/image61.png"/><Relationship Id="rId8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7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9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/>
          <p:nvPr/>
        </p:nvSpPr>
        <p:spPr>
          <a:xfrm>
            <a:off x="-583071" y="-31001"/>
            <a:ext cx="24406200" cy="138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2525226" y="4865914"/>
            <a:ext cx="19877700" cy="8392800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11064249" y="1907684"/>
            <a:ext cx="2425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261" name="Google Shape;261;p1"/>
          <p:cNvSpPr txBox="1"/>
          <p:nvPr/>
        </p:nvSpPr>
        <p:spPr>
          <a:xfrm>
            <a:off x="-18974" y="2754463"/>
            <a:ext cx="244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262" name="Google Shape;262;p1"/>
          <p:cNvGrpSpPr/>
          <p:nvPr/>
        </p:nvGrpSpPr>
        <p:grpSpPr>
          <a:xfrm>
            <a:off x="5878287" y="3914360"/>
            <a:ext cx="13632000" cy="1868100"/>
            <a:chOff x="5747658" y="3914360"/>
            <a:chExt cx="13632000" cy="1868100"/>
          </a:xfrm>
        </p:grpSpPr>
        <p:sp>
          <p:nvSpPr>
            <p:cNvPr id="263" name="Google Shape;263;p1"/>
            <p:cNvSpPr/>
            <p:nvPr/>
          </p:nvSpPr>
          <p:spPr>
            <a:xfrm>
              <a:off x="5747658" y="4469240"/>
              <a:ext cx="13632000" cy="83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 txBox="1"/>
            <p:nvPr/>
          </p:nvSpPr>
          <p:spPr>
            <a:xfrm>
              <a:off x="5968242" y="3914360"/>
              <a:ext cx="131808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3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NHỊ THỨC BẬC NHẤT</a:t>
              </a:r>
              <a:endParaRPr/>
            </a:p>
          </p:txBody>
        </p:sp>
      </p:grpSp>
      <p:grpSp>
        <p:nvGrpSpPr>
          <p:cNvPr id="265" name="Google Shape;265;p1"/>
          <p:cNvGrpSpPr/>
          <p:nvPr/>
        </p:nvGrpSpPr>
        <p:grpSpPr>
          <a:xfrm>
            <a:off x="12784885" y="-10885"/>
            <a:ext cx="1814100" cy="1828886"/>
            <a:chOff x="12784885" y="1066801"/>
            <a:chExt cx="1814100" cy="1828886"/>
          </a:xfrm>
        </p:grpSpPr>
        <p:sp>
          <p:nvSpPr>
            <p:cNvPr id="266" name="Google Shape;266;p1"/>
            <p:cNvSpPr txBox="1"/>
            <p:nvPr/>
          </p:nvSpPr>
          <p:spPr>
            <a:xfrm>
              <a:off x="12784885" y="1066801"/>
              <a:ext cx="18141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267" name="Google Shape;267;p1"/>
            <p:cNvSpPr txBox="1"/>
            <p:nvPr/>
          </p:nvSpPr>
          <p:spPr>
            <a:xfrm>
              <a:off x="13020903" y="1556787"/>
              <a:ext cx="1223400" cy="13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268" name="Google Shape;268;p1"/>
          <p:cNvGrpSpPr/>
          <p:nvPr/>
        </p:nvGrpSpPr>
        <p:grpSpPr>
          <a:xfrm>
            <a:off x="11186391" y="149817"/>
            <a:ext cx="2238374" cy="1707027"/>
            <a:chOff x="11186391" y="149817"/>
            <a:chExt cx="2238374" cy="1707027"/>
          </a:xfrm>
        </p:grpSpPr>
        <p:pic>
          <p:nvPicPr>
            <p:cNvPr id="269" name="Google Shape;26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3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4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1"/>
          <p:cNvPicPr preferRelativeResize="0"/>
          <p:nvPr/>
        </p:nvPicPr>
        <p:blipFill rotWithShape="1">
          <a:blip r:embed="rId5">
            <a:alphaModFix/>
          </a:blip>
          <a:srcRect b="0" l="10227" r="16506" t="0"/>
          <a:stretch/>
        </p:blipFill>
        <p:spPr>
          <a:xfrm>
            <a:off x="19258733" y="30050"/>
            <a:ext cx="5122789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1"/>
          <p:cNvGrpSpPr/>
          <p:nvPr/>
        </p:nvGrpSpPr>
        <p:grpSpPr>
          <a:xfrm>
            <a:off x="2374468" y="5796341"/>
            <a:ext cx="13683199" cy="922410"/>
            <a:chOff x="7459488" y="7086685"/>
            <a:chExt cx="13684568" cy="922502"/>
          </a:xfrm>
        </p:grpSpPr>
        <p:sp>
          <p:nvSpPr>
            <p:cNvPr id="273" name="Google Shape;273;p1"/>
            <p:cNvSpPr/>
            <p:nvPr/>
          </p:nvSpPr>
          <p:spPr>
            <a:xfrm>
              <a:off x="9092456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274" name="Google Shape;274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275" name="Google Shape;275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" name="Google Shape;276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77" name="Google Shape;277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279" name="Google Shape;279;p1"/>
          <p:cNvGrpSpPr/>
          <p:nvPr/>
        </p:nvGrpSpPr>
        <p:grpSpPr>
          <a:xfrm>
            <a:off x="2374468" y="10767077"/>
            <a:ext cx="16553912" cy="945001"/>
            <a:chOff x="7459488" y="8524580"/>
            <a:chExt cx="16555568" cy="945095"/>
          </a:xfrm>
        </p:grpSpPr>
        <p:sp>
          <p:nvSpPr>
            <p:cNvPr id="280" name="Google Shape;280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281" name="Google Shape;281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282" name="Google Shape;282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3" name="Google Shape;283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84" name="Google Shape;284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286" name="Google Shape;286;p1"/>
          <p:cNvGrpSpPr/>
          <p:nvPr/>
        </p:nvGrpSpPr>
        <p:grpSpPr>
          <a:xfrm>
            <a:off x="2374467" y="12077903"/>
            <a:ext cx="14465521" cy="957335"/>
            <a:chOff x="7459488" y="9982285"/>
            <a:chExt cx="14466968" cy="957431"/>
          </a:xfrm>
        </p:grpSpPr>
        <p:sp>
          <p:nvSpPr>
            <p:cNvPr id="287" name="Google Shape;287;p1"/>
            <p:cNvSpPr/>
            <p:nvPr/>
          </p:nvSpPr>
          <p:spPr>
            <a:xfrm>
              <a:off x="9092456" y="10108716"/>
              <a:ext cx="128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 VÀO GIẢI BẤT PHƯƠNG TRÌNH</a:t>
              </a:r>
              <a:endParaRPr/>
            </a:p>
          </p:txBody>
        </p:sp>
        <p:grpSp>
          <p:nvGrpSpPr>
            <p:cNvPr id="288" name="Google Shape;288;p1"/>
            <p:cNvGrpSpPr/>
            <p:nvPr/>
          </p:nvGrpSpPr>
          <p:grpSpPr>
            <a:xfrm>
              <a:off x="7459488" y="9982285"/>
              <a:ext cx="1392580" cy="872641"/>
              <a:chOff x="7459670" y="7543885"/>
              <a:chExt cx="1381117" cy="872641"/>
            </a:xfrm>
          </p:grpSpPr>
          <p:sp>
            <p:nvSpPr>
              <p:cNvPr id="289" name="Google Shape;28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0" name="Google Shape;29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91" name="Google Shape;29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 txBox="1"/>
                <p:nvPr/>
              </p:nvSpPr>
              <p:spPr>
                <a:xfrm>
                  <a:off x="7751373" y="7688759"/>
                  <a:ext cx="9225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93" name="Google Shape;293;p1"/>
          <p:cNvGrpSpPr/>
          <p:nvPr/>
        </p:nvGrpSpPr>
        <p:grpSpPr>
          <a:xfrm>
            <a:off x="4061959" y="7084350"/>
            <a:ext cx="10253661" cy="861702"/>
            <a:chOff x="644526" y="2766774"/>
            <a:chExt cx="10253661" cy="861702"/>
          </a:xfrm>
        </p:grpSpPr>
        <p:sp>
          <p:nvSpPr>
            <p:cNvPr id="294" name="Google Shape;294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97" name="Google Shape;297;p1"/>
          <p:cNvGrpSpPr/>
          <p:nvPr/>
        </p:nvGrpSpPr>
        <p:grpSpPr>
          <a:xfrm>
            <a:off x="4061959" y="8311854"/>
            <a:ext cx="10253661" cy="861702"/>
            <a:chOff x="644526" y="2766774"/>
            <a:chExt cx="10253661" cy="861702"/>
          </a:xfrm>
        </p:grpSpPr>
        <p:sp>
          <p:nvSpPr>
            <p:cNvPr id="298" name="Google Shape;298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301" name="Google Shape;301;p1"/>
          <p:cNvGrpSpPr/>
          <p:nvPr/>
        </p:nvGrpSpPr>
        <p:grpSpPr>
          <a:xfrm>
            <a:off x="4061959" y="9539358"/>
            <a:ext cx="10253661" cy="861702"/>
            <a:chOff x="644526" y="2766774"/>
            <a:chExt cx="10253661" cy="861702"/>
          </a:xfrm>
        </p:grpSpPr>
        <p:sp>
          <p:nvSpPr>
            <p:cNvPr id="302" name="Google Shape;302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05" name="Google Shape;3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"/>
          <p:cNvGrpSpPr/>
          <p:nvPr/>
        </p:nvGrpSpPr>
        <p:grpSpPr>
          <a:xfrm>
            <a:off x="2473024" y="5791398"/>
            <a:ext cx="13617700" cy="922410"/>
            <a:chOff x="7459488" y="7086685"/>
            <a:chExt cx="13619062" cy="922502"/>
          </a:xfrm>
        </p:grpSpPr>
        <p:sp>
          <p:nvSpPr>
            <p:cNvPr id="307" name="Google Shape;307;p1"/>
            <p:cNvSpPr/>
            <p:nvPr/>
          </p:nvSpPr>
          <p:spPr>
            <a:xfrm>
              <a:off x="9026950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08" name="Google Shape;308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09" name="Google Shape;30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1" name="Google Shape;31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13" name="Google Shape;313;p1"/>
          <p:cNvGrpSpPr/>
          <p:nvPr/>
        </p:nvGrpSpPr>
        <p:grpSpPr>
          <a:xfrm>
            <a:off x="2384064" y="10790309"/>
            <a:ext cx="16553912" cy="945001"/>
            <a:chOff x="7459488" y="8524580"/>
            <a:chExt cx="16555568" cy="945095"/>
          </a:xfrm>
        </p:grpSpPr>
        <p:sp>
          <p:nvSpPr>
            <p:cNvPr id="314" name="Google Shape;314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15" name="Google Shape;315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16" name="Google Shape;316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7" name="Google Shape;317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8" name="Google Shape;318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0"/>
          <p:cNvGrpSpPr/>
          <p:nvPr/>
        </p:nvGrpSpPr>
        <p:grpSpPr>
          <a:xfrm>
            <a:off x="687388" y="1981200"/>
            <a:ext cx="6962774" cy="960438"/>
            <a:chOff x="13477877" y="4114800"/>
            <a:chExt cx="6962774" cy="960438"/>
          </a:xfrm>
        </p:grpSpPr>
        <p:sp>
          <p:nvSpPr>
            <p:cNvPr id="807" name="Google Shape;807;p1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5" name="Google Shape;835;p10"/>
          <p:cNvSpPr/>
          <p:nvPr/>
        </p:nvSpPr>
        <p:spPr>
          <a:xfrm>
            <a:off x="1493836" y="6023697"/>
            <a:ext cx="21107399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=&gt; Quy tắc xét dấu tích, thương các nhị thức bậc nhất: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B1: Tìm điều kiện tồn tại của biểu thức là tích, thương các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B2: Tìm nghiệm của từng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B3: Xét dấu các nhị thức bậc nhất trong cùng một bảng xét dấu.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B4: Kết luận.</a:t>
            </a:r>
            <a:endParaRPr/>
          </a:p>
        </p:txBody>
      </p:sp>
      <p:sp>
        <p:nvSpPr>
          <p:cNvPr id="836" name="Google Shape;836;p10"/>
          <p:cNvSpPr txBox="1"/>
          <p:nvPr/>
        </p:nvSpPr>
        <p:spPr>
          <a:xfrm>
            <a:off x="1321087" y="3457783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Khái niệm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7" name="Google Shape;837;p10"/>
          <p:cNvSpPr txBox="1"/>
          <p:nvPr/>
        </p:nvSpPr>
        <p:spPr>
          <a:xfrm>
            <a:off x="1271730" y="4703475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Định lí dấu của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"/>
          <p:cNvGrpSpPr/>
          <p:nvPr/>
        </p:nvGrpSpPr>
        <p:grpSpPr>
          <a:xfrm>
            <a:off x="0" y="1572061"/>
            <a:ext cx="19203986" cy="830997"/>
            <a:chOff x="166688" y="1892299"/>
            <a:chExt cx="19203986" cy="830995"/>
          </a:xfrm>
        </p:grpSpPr>
        <p:sp>
          <p:nvSpPr>
            <p:cNvPr id="326" name="Google Shape;326;p2"/>
            <p:cNvSpPr/>
            <p:nvPr/>
          </p:nvSpPr>
          <p:spPr>
            <a:xfrm>
              <a:off x="166688" y="1905000"/>
              <a:ext cx="1906588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328" name="Google Shape;328;p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/>
            </a:p>
          </p:txBody>
        </p:sp>
      </p:grpSp>
      <p:grpSp>
        <p:nvGrpSpPr>
          <p:cNvPr id="329" name="Google Shape;329;p2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30" name="Google Shape;330;p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333" name="Google Shape;333;p2"/>
          <p:cNvGrpSpPr/>
          <p:nvPr/>
        </p:nvGrpSpPr>
        <p:grpSpPr>
          <a:xfrm>
            <a:off x="1076414" y="3481557"/>
            <a:ext cx="22123710" cy="3083934"/>
            <a:chOff x="1076414" y="4334859"/>
            <a:chExt cx="22123710" cy="3083934"/>
          </a:xfrm>
        </p:grpSpPr>
        <p:sp>
          <p:nvSpPr>
            <p:cNvPr id="334" name="Google Shape;334;p2"/>
            <p:cNvSpPr/>
            <p:nvPr/>
          </p:nvSpPr>
          <p:spPr>
            <a:xfrm>
              <a:off x="1331399" y="4975619"/>
              <a:ext cx="21868725" cy="2443174"/>
            </a:xfrm>
            <a:prstGeom prst="roundRect">
              <a:avLst>
                <a:gd fmla="val 4110" name="adj"/>
              </a:avLst>
            </a:prstGeom>
            <a:solidFill>
              <a:srgbClr val="BEDCF4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	</a:t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35" name="Google Shape;335;p2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36" name="Google Shape;336;p2"/>
              <p:cNvSpPr/>
              <p:nvPr/>
            </p:nvSpPr>
            <p:spPr>
              <a:xfrm>
                <a:off x="384522" y="8755081"/>
                <a:ext cx="4193447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337" name="Google Shape;337;p2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38" name="Google Shape;338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350" name="Google Shape;350;p2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 </a:t>
                </a:r>
                <a:endParaRPr/>
              </a:p>
            </p:txBody>
          </p:sp>
        </p:grpSp>
      </p:grpSp>
      <p:grpSp>
        <p:nvGrpSpPr>
          <p:cNvPr id="351" name="Google Shape;351;p2"/>
          <p:cNvGrpSpPr/>
          <p:nvPr/>
        </p:nvGrpSpPr>
        <p:grpSpPr>
          <a:xfrm>
            <a:off x="1293762" y="7010400"/>
            <a:ext cx="21948825" cy="6705600"/>
            <a:chOff x="1366751" y="4038600"/>
            <a:chExt cx="21948825" cy="4219561"/>
          </a:xfrm>
        </p:grpSpPr>
        <p:grpSp>
          <p:nvGrpSpPr>
            <p:cNvPr id="352" name="Google Shape;352;p2"/>
            <p:cNvGrpSpPr/>
            <p:nvPr/>
          </p:nvGrpSpPr>
          <p:grpSpPr>
            <a:xfrm>
              <a:off x="1366751" y="4038600"/>
              <a:ext cx="21948825" cy="4219561"/>
              <a:chOff x="1209096" y="2458175"/>
              <a:chExt cx="21948825" cy="4219561"/>
            </a:xfrm>
          </p:grpSpPr>
          <p:sp>
            <p:nvSpPr>
              <p:cNvPr id="353" name="Google Shape;353;p2"/>
              <p:cNvSpPr/>
              <p:nvPr/>
            </p:nvSpPr>
            <p:spPr>
              <a:xfrm>
                <a:off x="1209096" y="249561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23089" y="2458175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2"/>
            <p:cNvSpPr txBox="1"/>
            <p:nvPr/>
          </p:nvSpPr>
          <p:spPr>
            <a:xfrm>
              <a:off x="1661194" y="4038600"/>
              <a:ext cx="1683474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6" name="Google Shape;356;p2"/>
          <p:cNvSpPr txBox="1"/>
          <p:nvPr/>
        </p:nvSpPr>
        <p:spPr>
          <a:xfrm>
            <a:off x="1236604" y="7800271"/>
            <a:ext cx="2014767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24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630238" y="72390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"/>
          <p:cNvSpPr/>
          <p:nvPr/>
        </p:nvSpPr>
        <p:spPr>
          <a:xfrm>
            <a:off x="630238" y="9715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"/>
          <p:cNvSpPr/>
          <p:nvPr/>
        </p:nvSpPr>
        <p:spPr>
          <a:xfrm>
            <a:off x="630238" y="12382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"/>
          <p:cNvSpPr/>
          <p:nvPr/>
        </p:nvSpPr>
        <p:spPr>
          <a:xfrm>
            <a:off x="630238" y="15049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"/>
          <p:cNvSpPr/>
          <p:nvPr/>
        </p:nvSpPr>
        <p:spPr>
          <a:xfrm>
            <a:off x="2827174" y="9931697"/>
            <a:ext cx="184730" cy="70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62" name="Google Shape;362;p2"/>
          <p:cNvGrpSpPr/>
          <p:nvPr/>
        </p:nvGrpSpPr>
        <p:grpSpPr>
          <a:xfrm>
            <a:off x="3152775" y="8839200"/>
            <a:ext cx="17719675" cy="622300"/>
            <a:chOff x="3738437" y="9958094"/>
            <a:chExt cx="17719675" cy="622300"/>
          </a:xfrm>
        </p:grpSpPr>
        <p:pic>
          <p:nvPicPr>
            <p:cNvPr id="363" name="Google Shape;36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8437" y="10021594"/>
              <a:ext cx="2219325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78762" y="9978732"/>
              <a:ext cx="2144713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058775" y="9991432"/>
              <a:ext cx="1801812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299113" y="9958094"/>
              <a:ext cx="2159000" cy="55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2"/>
          <p:cNvSpPr txBox="1"/>
          <p:nvPr/>
        </p:nvSpPr>
        <p:spPr>
          <a:xfrm>
            <a:off x="1220780" y="9628229"/>
            <a:ext cx="2014767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5432" l="-1209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8" name="Google Shape;368;p2"/>
          <p:cNvGrpSpPr/>
          <p:nvPr/>
        </p:nvGrpSpPr>
        <p:grpSpPr>
          <a:xfrm>
            <a:off x="1555750" y="10604500"/>
            <a:ext cx="21409026" cy="838200"/>
            <a:chOff x="1496677" y="11309905"/>
            <a:chExt cx="21409026" cy="838200"/>
          </a:xfrm>
        </p:grpSpPr>
        <p:pic>
          <p:nvPicPr>
            <p:cNvPr id="369" name="Google Shape;369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496677" y="11411505"/>
              <a:ext cx="3779838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89265" y="11368643"/>
              <a:ext cx="3832225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288252" y="11381343"/>
              <a:ext cx="6892925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878091" y="11309905"/>
              <a:ext cx="5027612" cy="812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2"/>
          <p:cNvGrpSpPr/>
          <p:nvPr/>
        </p:nvGrpSpPr>
        <p:grpSpPr>
          <a:xfrm>
            <a:off x="2239963" y="12707938"/>
            <a:ext cx="17795874" cy="622300"/>
            <a:chOff x="3744310" y="13386369"/>
            <a:chExt cx="17795874" cy="622300"/>
          </a:xfrm>
        </p:grpSpPr>
        <p:pic>
          <p:nvPicPr>
            <p:cNvPr id="374" name="Google Shape;374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744310" y="13449869"/>
              <a:ext cx="2513012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948135" y="13407006"/>
              <a:ext cx="2309812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4448820" y="13419706"/>
              <a:ext cx="1992313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9520884" y="13386369"/>
              <a:ext cx="2019300" cy="558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2"/>
          <p:cNvGrpSpPr/>
          <p:nvPr/>
        </p:nvGrpSpPr>
        <p:grpSpPr>
          <a:xfrm>
            <a:off x="1220787" y="11658600"/>
            <a:ext cx="23723644" cy="842963"/>
            <a:chOff x="1220787" y="11658600"/>
            <a:chExt cx="23723644" cy="842963"/>
          </a:xfrm>
        </p:grpSpPr>
        <p:sp>
          <p:nvSpPr>
            <p:cNvPr id="379" name="Google Shape;379;p2"/>
            <p:cNvSpPr txBox="1"/>
            <p:nvPr/>
          </p:nvSpPr>
          <p:spPr>
            <a:xfrm>
              <a:off x="1220787" y="11658600"/>
              <a:ext cx="23723644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3.(TH) </a:t>
              </a:r>
              <a:r>
                <a:rPr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Với giá trị nào của     thì biểu thức                             là nhị thức bậc nhất?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80" name="Google Shape;380;p2"/>
            <p:cNvGrpSpPr/>
            <p:nvPr/>
          </p:nvGrpSpPr>
          <p:grpSpPr>
            <a:xfrm>
              <a:off x="9221787" y="11764963"/>
              <a:ext cx="8678863" cy="736600"/>
              <a:chOff x="9221787" y="11764963"/>
              <a:chExt cx="8678863" cy="736600"/>
            </a:xfrm>
          </p:grpSpPr>
          <p:pic>
            <p:nvPicPr>
              <p:cNvPr id="381" name="Google Shape;381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9221787" y="11959303"/>
                <a:ext cx="481012" cy="355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2" name="Google Shape;382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3257213" y="11764963"/>
                <a:ext cx="4643437" cy="73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83" name="Google Shape;383;p2"/>
          <p:cNvSpPr/>
          <p:nvPr/>
        </p:nvSpPr>
        <p:spPr>
          <a:xfrm>
            <a:off x="2820987" y="8668312"/>
            <a:ext cx="1066799" cy="915682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"/>
          <p:cNvSpPr/>
          <p:nvPr/>
        </p:nvSpPr>
        <p:spPr>
          <a:xfrm>
            <a:off x="17489488" y="12607926"/>
            <a:ext cx="1066799" cy="915682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"/>
          <p:cNvSpPr/>
          <p:nvPr/>
        </p:nvSpPr>
        <p:spPr>
          <a:xfrm>
            <a:off x="17603788" y="10591800"/>
            <a:ext cx="1066799" cy="915682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"/>
          <p:cNvSpPr txBox="1"/>
          <p:nvPr/>
        </p:nvSpPr>
        <p:spPr>
          <a:xfrm>
            <a:off x="1936084" y="4374408"/>
            <a:ext cx="20696903" cy="1993366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1345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87" name="Google Shape;38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"/>
          <p:cNvGrpSpPr/>
          <p:nvPr/>
        </p:nvGrpSpPr>
        <p:grpSpPr>
          <a:xfrm>
            <a:off x="77787" y="1572061"/>
            <a:ext cx="15621000" cy="830997"/>
            <a:chOff x="244475" y="1892299"/>
            <a:chExt cx="15621000" cy="830995"/>
          </a:xfrm>
        </p:grpSpPr>
        <p:sp>
          <p:nvSpPr>
            <p:cNvPr id="394" name="Google Shape;394;p3"/>
            <p:cNvSpPr/>
            <p:nvPr/>
          </p:nvSpPr>
          <p:spPr>
            <a:xfrm>
              <a:off x="244475" y="1905000"/>
              <a:ext cx="177767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396" name="Google Shape;396;p3"/>
            <p:cNvSpPr txBox="1"/>
            <p:nvPr/>
          </p:nvSpPr>
          <p:spPr>
            <a:xfrm>
              <a:off x="2087561" y="1892299"/>
              <a:ext cx="13777914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7" name="Google Shape;397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98" name="Google Shape;398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01" name="Google Shape;401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3"/>
          <p:cNvGrpSpPr/>
          <p:nvPr/>
        </p:nvGrpSpPr>
        <p:grpSpPr>
          <a:xfrm>
            <a:off x="1283749" y="3886201"/>
            <a:ext cx="21819675" cy="9293772"/>
            <a:chOff x="1270511" y="5867400"/>
            <a:chExt cx="21819675" cy="8308150"/>
          </a:xfrm>
        </p:grpSpPr>
        <p:sp>
          <p:nvSpPr>
            <p:cNvPr id="404" name="Google Shape;404;p3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5" name="Google Shape;405;p3"/>
            <p:cNvGrpSpPr/>
            <p:nvPr/>
          </p:nvGrpSpPr>
          <p:grpSpPr>
            <a:xfrm>
              <a:off x="1270511" y="5867400"/>
              <a:ext cx="7526083" cy="845462"/>
              <a:chOff x="1224541" y="6305967"/>
              <a:chExt cx="7526083" cy="845462"/>
            </a:xfrm>
          </p:grpSpPr>
          <p:sp>
            <p:nvSpPr>
              <p:cNvPr id="406" name="Google Shape;406;p3"/>
              <p:cNvSpPr/>
              <p:nvPr/>
            </p:nvSpPr>
            <p:spPr>
              <a:xfrm flipH="1" rot="5400000">
                <a:off x="4859124" y="3259928"/>
                <a:ext cx="828631" cy="695436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 txBox="1"/>
              <p:nvPr/>
            </p:nvSpPr>
            <p:spPr>
              <a:xfrm>
                <a:off x="2296330" y="6305967"/>
                <a:ext cx="6444393" cy="715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Minh họa bằng đồ thị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10" name="Google Shape;410;p3"/>
          <p:cNvCxnSpPr/>
          <p:nvPr/>
        </p:nvCxnSpPr>
        <p:spPr>
          <a:xfrm>
            <a:off x="2287587" y="8516595"/>
            <a:ext cx="955164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3"/>
          <p:cNvSpPr txBox="1"/>
          <p:nvPr/>
        </p:nvSpPr>
        <p:spPr>
          <a:xfrm>
            <a:off x="4929531" y="8516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12" name="Google Shape;412;p3"/>
          <p:cNvSpPr txBox="1"/>
          <p:nvPr/>
        </p:nvSpPr>
        <p:spPr>
          <a:xfrm>
            <a:off x="10823099" y="8668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13" name="Google Shape;413;p3"/>
          <p:cNvSpPr txBox="1"/>
          <p:nvPr/>
        </p:nvSpPr>
        <p:spPr>
          <a:xfrm>
            <a:off x="4726306" y="5011395"/>
            <a:ext cx="855245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14" name="Google Shape;414;p3"/>
          <p:cNvSpPr txBox="1"/>
          <p:nvPr/>
        </p:nvSpPr>
        <p:spPr>
          <a:xfrm>
            <a:off x="7847818" y="5535564"/>
            <a:ext cx="5019348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sp>
        <p:nvSpPr>
          <p:cNvPr id="415" name="Google Shape;415;p3"/>
          <p:cNvSpPr txBox="1"/>
          <p:nvPr/>
        </p:nvSpPr>
        <p:spPr>
          <a:xfrm>
            <a:off x="4523078" y="110311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&gt; 0)</a:t>
            </a:r>
            <a:endParaRPr/>
          </a:p>
        </p:txBody>
      </p:sp>
      <p:sp>
        <p:nvSpPr>
          <p:cNvPr id="416" name="Google Shape;416;p3"/>
          <p:cNvSpPr txBox="1"/>
          <p:nvPr/>
        </p:nvSpPr>
        <p:spPr>
          <a:xfrm>
            <a:off x="16562836" y="8897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417" name="Google Shape;417;p3"/>
          <p:cNvCxnSpPr/>
          <p:nvPr/>
        </p:nvCxnSpPr>
        <p:spPr>
          <a:xfrm>
            <a:off x="19611233" y="8897595"/>
            <a:ext cx="2438718" cy="1981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8" name="Google Shape;418;p3"/>
          <p:cNvSpPr txBox="1"/>
          <p:nvPr/>
        </p:nvSpPr>
        <p:spPr>
          <a:xfrm>
            <a:off x="16562836" y="111835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&lt; 0)</a:t>
            </a:r>
            <a:endParaRPr/>
          </a:p>
        </p:txBody>
      </p:sp>
      <p:cxnSp>
        <p:nvCxnSpPr>
          <p:cNvPr id="419" name="Google Shape;419;p3"/>
          <p:cNvCxnSpPr/>
          <p:nvPr/>
        </p:nvCxnSpPr>
        <p:spPr>
          <a:xfrm>
            <a:off x="13311213" y="8897595"/>
            <a:ext cx="93484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Google Shape;420;p3"/>
          <p:cNvCxnSpPr/>
          <p:nvPr/>
        </p:nvCxnSpPr>
        <p:spPr>
          <a:xfrm rot="10800000">
            <a:off x="17375742" y="5087595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3"/>
          <p:cNvSpPr txBox="1"/>
          <p:nvPr/>
        </p:nvSpPr>
        <p:spPr>
          <a:xfrm>
            <a:off x="21846723" y="9049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22" name="Google Shape;422;p3"/>
          <p:cNvSpPr txBox="1"/>
          <p:nvPr/>
        </p:nvSpPr>
        <p:spPr>
          <a:xfrm>
            <a:off x="17536630" y="4462121"/>
            <a:ext cx="869313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23" name="Google Shape;423;p3"/>
          <p:cNvSpPr txBox="1"/>
          <p:nvPr/>
        </p:nvSpPr>
        <p:spPr>
          <a:xfrm>
            <a:off x="13107988" y="6154396"/>
            <a:ext cx="4470982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cxnSp>
        <p:nvCxnSpPr>
          <p:cNvPr id="424" name="Google Shape;424;p3"/>
          <p:cNvCxnSpPr/>
          <p:nvPr/>
        </p:nvCxnSpPr>
        <p:spPr>
          <a:xfrm>
            <a:off x="15529181" y="5535564"/>
            <a:ext cx="4064529" cy="3352800"/>
          </a:xfrm>
          <a:prstGeom prst="straightConnector1">
            <a:avLst/>
          </a:prstGeom>
          <a:noFill/>
          <a:ln cap="flat" cmpd="sng" w="889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"/>
          <p:cNvCxnSpPr/>
          <p:nvPr/>
        </p:nvCxnSpPr>
        <p:spPr>
          <a:xfrm rot="10800000">
            <a:off x="5640387" y="4835012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3"/>
          <p:cNvCxnSpPr/>
          <p:nvPr/>
        </p:nvCxnSpPr>
        <p:spPr>
          <a:xfrm flipH="1">
            <a:off x="2192984" y="8534407"/>
            <a:ext cx="1829038" cy="1219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"/>
          <p:cNvCxnSpPr/>
          <p:nvPr/>
        </p:nvCxnSpPr>
        <p:spPr>
          <a:xfrm flipH="1">
            <a:off x="4010689" y="5535564"/>
            <a:ext cx="4498839" cy="2998836"/>
          </a:xfrm>
          <a:prstGeom prst="straightConnector1">
            <a:avLst/>
          </a:prstGeom>
          <a:noFill/>
          <a:ln cap="flat" cmpd="sng" w="889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428" name="Google Shape;4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503" y="7062351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6888" y="7215188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4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37" name="Google Shape;437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439" name="Google Shape;439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41" name="Google Shape;441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444" name="Google Shape;444;p4"/>
          <p:cNvGrpSpPr/>
          <p:nvPr/>
        </p:nvGrpSpPr>
        <p:grpSpPr>
          <a:xfrm>
            <a:off x="644526" y="3275199"/>
            <a:ext cx="22928171" cy="3578008"/>
            <a:chOff x="1076414" y="4334859"/>
            <a:chExt cx="22123710" cy="3083934"/>
          </a:xfrm>
        </p:grpSpPr>
        <p:sp>
          <p:nvSpPr>
            <p:cNvPr id="445" name="Google Shape;445;p4"/>
            <p:cNvSpPr/>
            <p:nvPr/>
          </p:nvSpPr>
          <p:spPr>
            <a:xfrm>
              <a:off x="1331399" y="4975619"/>
              <a:ext cx="21868725" cy="2443174"/>
            </a:xfrm>
            <a:prstGeom prst="roundRect">
              <a:avLst>
                <a:gd fmla="val 4110" name="adj"/>
              </a:avLst>
            </a:prstGeom>
            <a:solidFill>
              <a:srgbClr val="BEDCF4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6" name="Google Shape;446;p4"/>
            <p:cNvGrpSpPr/>
            <p:nvPr/>
          </p:nvGrpSpPr>
          <p:grpSpPr>
            <a:xfrm>
              <a:off x="1076414" y="4334859"/>
              <a:ext cx="3668575" cy="824978"/>
              <a:chOff x="166396" y="8712046"/>
              <a:chExt cx="3668575" cy="824978"/>
            </a:xfrm>
          </p:grpSpPr>
          <p:sp>
            <p:nvSpPr>
              <p:cNvPr id="447" name="Google Shape;447;p4"/>
              <p:cNvSpPr/>
              <p:nvPr/>
            </p:nvSpPr>
            <p:spPr>
              <a:xfrm>
                <a:off x="384522" y="8841482"/>
                <a:ext cx="3450449" cy="695542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8" name="Google Shape;448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49" name="Google Shape;449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461" name="Google Shape;461;p4"/>
              <p:cNvSpPr txBox="1"/>
              <p:nvPr/>
            </p:nvSpPr>
            <p:spPr>
              <a:xfrm>
                <a:off x="932118" y="8712046"/>
                <a:ext cx="2440092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lý </a:t>
                </a:r>
                <a:endParaRPr/>
              </a:p>
            </p:txBody>
          </p:sp>
        </p:grpSp>
      </p:grpSp>
      <p:sp>
        <p:nvSpPr>
          <p:cNvPr id="462" name="Google Shape;462;p4"/>
          <p:cNvSpPr/>
          <p:nvPr/>
        </p:nvSpPr>
        <p:spPr>
          <a:xfrm>
            <a:off x="0" y="0"/>
            <a:ext cx="243871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"/>
          <p:cNvSpPr/>
          <p:nvPr/>
        </p:nvSpPr>
        <p:spPr>
          <a:xfrm>
            <a:off x="630238" y="72390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"/>
          <p:cNvSpPr/>
          <p:nvPr/>
        </p:nvSpPr>
        <p:spPr>
          <a:xfrm>
            <a:off x="630238" y="9715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"/>
          <p:cNvSpPr/>
          <p:nvPr/>
        </p:nvSpPr>
        <p:spPr>
          <a:xfrm>
            <a:off x="630238" y="12382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"/>
          <p:cNvSpPr/>
          <p:nvPr/>
        </p:nvSpPr>
        <p:spPr>
          <a:xfrm>
            <a:off x="630238" y="15049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"/>
          <p:cNvSpPr/>
          <p:nvPr/>
        </p:nvSpPr>
        <p:spPr>
          <a:xfrm>
            <a:off x="2827174" y="9931697"/>
            <a:ext cx="184730" cy="70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8" name="Google Shape;468;p4"/>
          <p:cNvGrpSpPr/>
          <p:nvPr/>
        </p:nvGrpSpPr>
        <p:grpSpPr>
          <a:xfrm>
            <a:off x="1296987" y="7176074"/>
            <a:ext cx="22707599" cy="6705601"/>
            <a:chOff x="1345379" y="4038599"/>
            <a:chExt cx="21970197" cy="7796433"/>
          </a:xfrm>
        </p:grpSpPr>
        <p:grpSp>
          <p:nvGrpSpPr>
            <p:cNvPr id="469" name="Google Shape;469;p4"/>
            <p:cNvGrpSpPr/>
            <p:nvPr/>
          </p:nvGrpSpPr>
          <p:grpSpPr>
            <a:xfrm>
              <a:off x="1345379" y="4038599"/>
              <a:ext cx="21970197" cy="7796433"/>
              <a:chOff x="1187724" y="2458174"/>
              <a:chExt cx="21970197" cy="7796433"/>
            </a:xfrm>
          </p:grpSpPr>
          <p:sp>
            <p:nvSpPr>
              <p:cNvPr id="470" name="Google Shape;470;p4"/>
              <p:cNvSpPr/>
              <p:nvPr/>
            </p:nvSpPr>
            <p:spPr>
              <a:xfrm>
                <a:off x="1209096" y="2495615"/>
                <a:ext cx="21948825" cy="7758992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1187724" y="2458174"/>
                <a:ext cx="4180232" cy="91836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2" name="Google Shape;472;p4"/>
            <p:cNvSpPr txBox="1"/>
            <p:nvPr/>
          </p:nvSpPr>
          <p:spPr>
            <a:xfrm>
              <a:off x="1685338" y="4038600"/>
              <a:ext cx="3799438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Chứng minh</a:t>
              </a:r>
              <a:endParaRPr/>
            </a:p>
          </p:txBody>
        </p:sp>
      </p:grpSp>
      <p:graphicFrame>
        <p:nvGraphicFramePr>
          <p:cNvPr id="473" name="Google Shape;473;p4"/>
          <p:cNvGraphicFramePr/>
          <p:nvPr/>
        </p:nvGraphicFramePr>
        <p:xfrm>
          <a:off x="2156136" y="11266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{36B241CE-27C3-4FBE-8635-60A19ACE476D}</a:tableStyleId>
              </a:tblPr>
              <a:tblGrid>
                <a:gridCol w="5512525"/>
                <a:gridCol w="13666975"/>
              </a:tblGrid>
              <a:tr h="60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∞                                       -b/a                             + 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f(x)=ax+b</a:t>
                      </a:r>
                      <a:endParaRPr b="0" i="0" sz="4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4" name="Google Shape;474;p4"/>
          <p:cNvSpPr txBox="1"/>
          <p:nvPr/>
        </p:nvSpPr>
        <p:spPr>
          <a:xfrm>
            <a:off x="9907587" y="12390384"/>
            <a:ext cx="4470982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dấu với a</a:t>
            </a:r>
            <a:endParaRPr/>
          </a:p>
        </p:txBody>
      </p:sp>
      <p:sp>
        <p:nvSpPr>
          <p:cNvPr id="475" name="Google Shape;475;p4"/>
          <p:cNvSpPr txBox="1"/>
          <p:nvPr/>
        </p:nvSpPr>
        <p:spPr>
          <a:xfrm>
            <a:off x="14785022" y="12390383"/>
            <a:ext cx="81290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76" name="Google Shape;476;p4"/>
          <p:cNvSpPr txBox="1"/>
          <p:nvPr/>
        </p:nvSpPr>
        <p:spPr>
          <a:xfrm>
            <a:off x="16004381" y="12390384"/>
            <a:ext cx="4877435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dấu với a</a:t>
            </a:r>
            <a:endParaRPr/>
          </a:p>
        </p:txBody>
      </p:sp>
      <p:grpSp>
        <p:nvGrpSpPr>
          <p:cNvPr id="477" name="Google Shape;477;p4"/>
          <p:cNvGrpSpPr/>
          <p:nvPr/>
        </p:nvGrpSpPr>
        <p:grpSpPr>
          <a:xfrm>
            <a:off x="940111" y="4140414"/>
            <a:ext cx="22663915" cy="2349940"/>
            <a:chOff x="2196740" y="4366771"/>
            <a:chExt cx="21846045" cy="2349940"/>
          </a:xfrm>
        </p:grpSpPr>
        <p:sp>
          <p:nvSpPr>
            <p:cNvPr id="478" name="Google Shape;478;p4"/>
            <p:cNvSpPr txBox="1"/>
            <p:nvPr/>
          </p:nvSpPr>
          <p:spPr>
            <a:xfrm>
              <a:off x="2196740" y="4366771"/>
              <a:ext cx="21846045" cy="19542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1214" l="-940" r="-701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79" name="Google Shape;479;p4"/>
            <p:cNvGrpSpPr/>
            <p:nvPr/>
          </p:nvGrpSpPr>
          <p:grpSpPr>
            <a:xfrm>
              <a:off x="4269932" y="5265736"/>
              <a:ext cx="19226687" cy="1450975"/>
              <a:chOff x="4269932" y="5472215"/>
              <a:chExt cx="19226687" cy="1450975"/>
            </a:xfrm>
          </p:grpSpPr>
          <p:pic>
            <p:nvPicPr>
              <p:cNvPr id="480" name="Google Shape;480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1430833" y="5472215"/>
                <a:ext cx="2065786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1" name="Google Shape;481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69932" y="5517665"/>
                <a:ext cx="3239458" cy="1384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2" name="Google Shape;482;p4"/>
          <p:cNvSpPr txBox="1"/>
          <p:nvPr/>
        </p:nvSpPr>
        <p:spPr>
          <a:xfrm>
            <a:off x="2058987" y="10287000"/>
            <a:ext cx="357521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4"/>
          <p:cNvSpPr/>
          <p:nvPr/>
        </p:nvSpPr>
        <p:spPr>
          <a:xfrm>
            <a:off x="2072117" y="7958822"/>
            <a:ext cx="2277067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 f(x)= ax+b = a(x+b/a)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x&gt;-b/a thì x+b/a &gt;0 nên f(x)= a(x+b/a) cùng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x&lt;-b/a thì x+b/a &lt;0 nên f(x)= a(x+b/a) trái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4" name="Google Shape;48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5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490" name="Google Shape;490;p5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91" name="Google Shape;491;p5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492" name="Google Shape;492;p5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93" name="Google Shape;493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94" name="Google Shape;494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0" name="Google Shape;500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06" name="Google Shape;506;p5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7" name="Google Shape;507;p5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08" name="Google Shape;508;p5"/>
          <p:cNvGrpSpPr/>
          <p:nvPr/>
        </p:nvGrpSpPr>
        <p:grpSpPr>
          <a:xfrm>
            <a:off x="763587" y="4372896"/>
            <a:ext cx="21948825" cy="9343104"/>
            <a:chOff x="1366751" y="3783971"/>
            <a:chExt cx="21948825" cy="4182120"/>
          </a:xfrm>
        </p:grpSpPr>
        <p:grpSp>
          <p:nvGrpSpPr>
            <p:cNvPr id="509" name="Google Shape;509;p5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10" name="Google Shape;510;p5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2" name="Google Shape;512;p5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13" name="Google Shape;513;p5"/>
          <p:cNvGrpSpPr/>
          <p:nvPr/>
        </p:nvGrpSpPr>
        <p:grpSpPr>
          <a:xfrm>
            <a:off x="4543219" y="4621948"/>
            <a:ext cx="20147678" cy="864452"/>
            <a:chOff x="882353" y="5639631"/>
            <a:chExt cx="20147678" cy="864452"/>
          </a:xfrm>
        </p:grpSpPr>
        <p:sp>
          <p:nvSpPr>
            <p:cNvPr id="514" name="Google Shape;514;p5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1.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15" name="Google Shape;51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9092" y="5742871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2418" y="5767483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7" name="Google Shape;517;p5"/>
          <p:cNvSpPr txBox="1"/>
          <p:nvPr/>
        </p:nvSpPr>
        <p:spPr>
          <a:xfrm>
            <a:off x="3021520" y="6549444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18" name="Google Shape;5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211" y="6367650"/>
            <a:ext cx="59118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9" name="Google Shape;519;p5"/>
          <p:cNvGraphicFramePr/>
          <p:nvPr/>
        </p:nvGraphicFramePr>
        <p:xfrm>
          <a:off x="4255989" y="7772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{36B241CE-27C3-4FBE-8635-60A19ACE476D}</a:tableStyleId>
              </a:tblPr>
              <a:tblGrid>
                <a:gridCol w="4356200"/>
                <a:gridCol w="9829800"/>
              </a:tblGrid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-23x + 20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t/>
                      </a:r>
                      <a:endParaRPr b="0" i="0" sz="4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0" name="Google Shape;520;p5"/>
          <p:cNvSpPr txBox="1"/>
          <p:nvPr/>
        </p:nvSpPr>
        <p:spPr>
          <a:xfrm>
            <a:off x="15005155" y="9031159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21" name="Google Shape;521;p5"/>
          <p:cNvSpPr txBox="1"/>
          <p:nvPr/>
        </p:nvSpPr>
        <p:spPr>
          <a:xfrm>
            <a:off x="10728061" y="9144000"/>
            <a:ext cx="55112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grpSp>
        <p:nvGrpSpPr>
          <p:cNvPr id="522" name="Google Shape;522;p5"/>
          <p:cNvGrpSpPr/>
          <p:nvPr/>
        </p:nvGrpSpPr>
        <p:grpSpPr>
          <a:xfrm>
            <a:off x="3389084" y="10591800"/>
            <a:ext cx="6411913" cy="3072582"/>
            <a:chOff x="3389084" y="10591800"/>
            <a:chExt cx="6411913" cy="3072582"/>
          </a:xfrm>
        </p:grpSpPr>
        <p:pic>
          <p:nvPicPr>
            <p:cNvPr id="523" name="Google Shape;52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89084" y="10591800"/>
              <a:ext cx="6411913" cy="151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4074" y="12153082"/>
              <a:ext cx="6284913" cy="1511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5" name="Google Shape;525;p5"/>
          <p:cNvSpPr txBox="1"/>
          <p:nvPr/>
        </p:nvSpPr>
        <p:spPr>
          <a:xfrm>
            <a:off x="2176221" y="10896600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6" name="Google Shape;5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79387" y="7800291"/>
            <a:ext cx="798512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07988" y="9601200"/>
            <a:ext cx="381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"/>
          <p:cNvSpPr/>
          <p:nvPr/>
        </p:nvSpPr>
        <p:spPr>
          <a:xfrm>
            <a:off x="966209" y="6593267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"/>
          <p:cNvSpPr/>
          <p:nvPr/>
        </p:nvSpPr>
        <p:spPr>
          <a:xfrm>
            <a:off x="994959" y="7689651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6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536" name="Google Shape;536;p6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37" name="Google Shape;537;p6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538" name="Google Shape;538;p6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539" name="Google Shape;539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40" name="Google Shape;540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52" name="Google Shape;552;p6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53" name="Google Shape;553;p6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54" name="Google Shape;554;p6"/>
          <p:cNvGrpSpPr/>
          <p:nvPr/>
        </p:nvGrpSpPr>
        <p:grpSpPr>
          <a:xfrm>
            <a:off x="853565" y="4559209"/>
            <a:ext cx="21948825" cy="9343104"/>
            <a:chOff x="1366751" y="3783971"/>
            <a:chExt cx="21948825" cy="4182120"/>
          </a:xfrm>
        </p:grpSpPr>
        <p:grpSp>
          <p:nvGrpSpPr>
            <p:cNvPr id="555" name="Google Shape;555;p6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56" name="Google Shape;556;p6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8" name="Google Shape;558;p6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59" name="Google Shape;559;p6"/>
          <p:cNvGrpSpPr/>
          <p:nvPr/>
        </p:nvGrpSpPr>
        <p:grpSpPr>
          <a:xfrm>
            <a:off x="5076108" y="4546600"/>
            <a:ext cx="20147678" cy="1244600"/>
            <a:chOff x="882353" y="5455225"/>
            <a:chExt cx="20147678" cy="1244600"/>
          </a:xfrm>
        </p:grpSpPr>
        <p:sp>
          <p:nvSpPr>
            <p:cNvPr id="560" name="Google Shape;560;p6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2.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61" name="Google Shape;56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74419" y="5455225"/>
              <a:ext cx="7421562" cy="124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6"/>
          <p:cNvSpPr txBox="1"/>
          <p:nvPr/>
        </p:nvSpPr>
        <p:spPr>
          <a:xfrm>
            <a:off x="4063506" y="6072079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63" name="Google Shape;5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4663" y="7150100"/>
            <a:ext cx="56959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6"/>
          <p:cNvGraphicFramePr/>
          <p:nvPr/>
        </p:nvGraphicFramePr>
        <p:xfrm>
          <a:off x="3674220" y="8531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{36B241CE-27C3-4FBE-8635-60A19ACE476D}</a:tableStyleId>
              </a:tblPr>
              <a:tblGrid>
                <a:gridCol w="6601250"/>
                <a:gridCol w="10514275"/>
              </a:tblGrid>
              <a:tr h="12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14/5.x + 14/5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5" name="Google Shape;565;p6"/>
          <p:cNvSpPr txBox="1"/>
          <p:nvPr/>
        </p:nvSpPr>
        <p:spPr>
          <a:xfrm>
            <a:off x="16807166" y="9776702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pic>
        <p:nvPicPr>
          <p:cNvPr id="566" name="Google Shape;5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3587" y="11894708"/>
            <a:ext cx="6183312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7045" y="11890076"/>
            <a:ext cx="61468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"/>
          <p:cNvSpPr txBox="1"/>
          <p:nvPr/>
        </p:nvSpPr>
        <p:spPr>
          <a:xfrm>
            <a:off x="1955670" y="11890076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49947" y="8757323"/>
            <a:ext cx="684212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45630" y="10049195"/>
            <a:ext cx="488530" cy="61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89750" y="5867400"/>
            <a:ext cx="10377487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"/>
          <p:cNvSpPr txBox="1"/>
          <p:nvPr/>
        </p:nvSpPr>
        <p:spPr>
          <a:xfrm>
            <a:off x="12500437" y="9795707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73" name="Google Shape;573;p6"/>
          <p:cNvSpPr/>
          <p:nvPr/>
        </p:nvSpPr>
        <p:spPr>
          <a:xfrm>
            <a:off x="1001311" y="6135839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6"/>
          <p:cNvSpPr/>
          <p:nvPr/>
        </p:nvSpPr>
        <p:spPr>
          <a:xfrm>
            <a:off x="1033428" y="8312671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3" name="Google Shape;583;p7"/>
          <p:cNvGrpSpPr/>
          <p:nvPr/>
        </p:nvGrpSpPr>
        <p:grpSpPr>
          <a:xfrm>
            <a:off x="1078222" y="2111895"/>
            <a:ext cx="22099234" cy="5105400"/>
            <a:chOff x="801722" y="3405486"/>
            <a:chExt cx="22579137" cy="5649103"/>
          </a:xfrm>
        </p:grpSpPr>
        <p:sp>
          <p:nvSpPr>
            <p:cNvPr id="584" name="Google Shape;584;p7"/>
            <p:cNvSpPr/>
            <p:nvPr/>
          </p:nvSpPr>
          <p:spPr>
            <a:xfrm>
              <a:off x="801722" y="3724019"/>
              <a:ext cx="22579137" cy="533057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f(x)=-x+1               B. f(x)=-x-1                 C.f(x)=x-1                  D. f(x)=x+1</a:t>
              </a:r>
              <a:endParaRPr/>
            </a:p>
          </p:txBody>
        </p:sp>
        <p:grpSp>
          <p:nvGrpSpPr>
            <p:cNvPr id="585" name="Google Shape;585;p7"/>
            <p:cNvGrpSpPr/>
            <p:nvPr/>
          </p:nvGrpSpPr>
          <p:grpSpPr>
            <a:xfrm>
              <a:off x="1268078" y="3405486"/>
              <a:ext cx="4221515" cy="1030136"/>
              <a:chOff x="1311958" y="3405486"/>
              <a:chExt cx="4221515" cy="1030136"/>
            </a:xfrm>
          </p:grpSpPr>
          <p:sp>
            <p:nvSpPr>
              <p:cNvPr id="586" name="Google Shape;586;p7"/>
              <p:cNvSpPr/>
              <p:nvPr/>
            </p:nvSpPr>
            <p:spPr>
              <a:xfrm rot="5400000">
                <a:off x="3439284" y="2445923"/>
                <a:ext cx="793397" cy="3186001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7"/>
              <p:cNvSpPr txBox="1"/>
              <p:nvPr/>
            </p:nvSpPr>
            <p:spPr>
              <a:xfrm>
                <a:off x="2138493" y="3598132"/>
                <a:ext cx="3394980" cy="780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3 (NB)</a:t>
                </a:r>
                <a:endParaRPr/>
              </a:p>
            </p:txBody>
          </p:sp>
          <p:grpSp>
            <p:nvGrpSpPr>
              <p:cNvPr id="588" name="Google Shape;588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9" name="Google Shape;589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14" name="Google Shape;614;p7"/>
          <p:cNvGraphicFramePr/>
          <p:nvPr/>
        </p:nvGraphicFramePr>
        <p:xfrm>
          <a:off x="6859587" y="35678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{3504847E-3336-4C42-846F-8AD31CA22FBD}</a:tableStyleId>
              </a:tblPr>
              <a:tblGrid>
                <a:gridCol w="2552700"/>
                <a:gridCol w="8648700"/>
              </a:tblGrid>
              <a:tr h="128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pSp>
        <p:nvGrpSpPr>
          <p:cNvPr id="615" name="Google Shape;615;p7"/>
          <p:cNvGrpSpPr/>
          <p:nvPr/>
        </p:nvGrpSpPr>
        <p:grpSpPr>
          <a:xfrm>
            <a:off x="7579160" y="3648989"/>
            <a:ext cx="9948425" cy="2014003"/>
            <a:chOff x="7579160" y="3648989"/>
            <a:chExt cx="9948425" cy="2014003"/>
          </a:xfrm>
        </p:grpSpPr>
        <p:pic>
          <p:nvPicPr>
            <p:cNvPr id="616" name="Google Shape;61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16236" y="3751076"/>
              <a:ext cx="38343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68653" y="3808963"/>
              <a:ext cx="1253333" cy="607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19981" y="3648989"/>
              <a:ext cx="826206" cy="7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0063" y="3735819"/>
              <a:ext cx="1337523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79160" y="4765738"/>
              <a:ext cx="985988" cy="897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279187" y="4953000"/>
              <a:ext cx="762000" cy="517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089188" y="4804969"/>
              <a:ext cx="89901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371302" y="4705245"/>
              <a:ext cx="1260686" cy="890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4" name="Google Shape;624;p7"/>
          <p:cNvGrpSpPr/>
          <p:nvPr/>
        </p:nvGrpSpPr>
        <p:grpSpPr>
          <a:xfrm>
            <a:off x="1112303" y="7694847"/>
            <a:ext cx="22065152" cy="5105400"/>
            <a:chOff x="836543" y="3405486"/>
            <a:chExt cx="22544316" cy="5649103"/>
          </a:xfrm>
        </p:grpSpPr>
        <p:sp>
          <p:nvSpPr>
            <p:cNvPr id="625" name="Google Shape;625;p7"/>
            <p:cNvSpPr/>
            <p:nvPr/>
          </p:nvSpPr>
          <p:spPr>
            <a:xfrm>
              <a:off x="836543" y="3724020"/>
              <a:ext cx="22544316" cy="533056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f(x)=-x+3               B. f(x)=-x-3                 C.f(x)=x-3                   D.f(x)=x+3</a:t>
              </a:r>
              <a:endParaRPr/>
            </a:p>
          </p:txBody>
        </p:sp>
        <p:grpSp>
          <p:nvGrpSpPr>
            <p:cNvPr id="626" name="Google Shape;626;p7"/>
            <p:cNvGrpSpPr/>
            <p:nvPr/>
          </p:nvGrpSpPr>
          <p:grpSpPr>
            <a:xfrm>
              <a:off x="1268078" y="3405486"/>
              <a:ext cx="4234740" cy="1132155"/>
              <a:chOff x="1311958" y="3405486"/>
              <a:chExt cx="4234740" cy="1132155"/>
            </a:xfrm>
          </p:grpSpPr>
          <p:sp>
            <p:nvSpPr>
              <p:cNvPr id="627" name="Google Shape;627;p7"/>
              <p:cNvSpPr/>
              <p:nvPr/>
            </p:nvSpPr>
            <p:spPr>
              <a:xfrm rot="5400000">
                <a:off x="3380427" y="2489085"/>
                <a:ext cx="793397" cy="330371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 txBox="1"/>
              <p:nvPr/>
            </p:nvSpPr>
            <p:spPr>
              <a:xfrm>
                <a:off x="2046363" y="3590848"/>
                <a:ext cx="3500335" cy="885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4 (NB)</a:t>
                </a:r>
                <a:endParaRPr/>
              </a:p>
            </p:txBody>
          </p:sp>
          <p:grpSp>
            <p:nvGrpSpPr>
              <p:cNvPr id="629" name="Google Shape;629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0" name="Google Shape;630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55" name="Google Shape;655;p7"/>
          <p:cNvGraphicFramePr/>
          <p:nvPr/>
        </p:nvGraphicFramePr>
        <p:xfrm>
          <a:off x="6707187" y="9459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{3504847E-3336-4C42-846F-8AD31CA22FBD}</a:tableStyleId>
              </a:tblPr>
              <a:tblGrid>
                <a:gridCol w="3090975"/>
                <a:gridCol w="8479075"/>
              </a:tblGrid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656" name="Google Shape;656;p7"/>
          <p:cNvGrpSpPr/>
          <p:nvPr/>
        </p:nvGrpSpPr>
        <p:grpSpPr>
          <a:xfrm>
            <a:off x="7764857" y="9471660"/>
            <a:ext cx="10537777" cy="2038154"/>
            <a:chOff x="7764857" y="9471660"/>
            <a:chExt cx="10537777" cy="2038154"/>
          </a:xfrm>
        </p:grpSpPr>
        <p:pic>
          <p:nvPicPr>
            <p:cNvPr id="657" name="Google Shape;657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55204" y="9570971"/>
              <a:ext cx="809383" cy="88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64857" y="10620814"/>
              <a:ext cx="97790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0416" y="9703757"/>
              <a:ext cx="1244600" cy="60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729944" y="9471660"/>
              <a:ext cx="1206843" cy="835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975484" y="9537272"/>
              <a:ext cx="1327150" cy="6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5546388" y="10817682"/>
              <a:ext cx="75565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708136" y="10604159"/>
              <a:ext cx="1257300" cy="88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907837" y="10769600"/>
              <a:ext cx="89535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5" name="Google Shape;665;p7"/>
          <p:cNvSpPr/>
          <p:nvPr/>
        </p:nvSpPr>
        <p:spPr>
          <a:xfrm>
            <a:off x="1106233" y="11658600"/>
            <a:ext cx="817633" cy="91568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7"/>
          <p:cNvSpPr/>
          <p:nvPr/>
        </p:nvSpPr>
        <p:spPr>
          <a:xfrm>
            <a:off x="19202400" y="6172200"/>
            <a:ext cx="992186" cy="685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7" name="Google Shape;66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90650"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8"/>
          <p:cNvGrpSpPr/>
          <p:nvPr/>
        </p:nvGrpSpPr>
        <p:grpSpPr>
          <a:xfrm>
            <a:off x="132016" y="3242475"/>
            <a:ext cx="24255160" cy="10390260"/>
            <a:chOff x="843115" y="7162800"/>
            <a:chExt cx="22123289" cy="7596562"/>
          </a:xfrm>
        </p:grpSpPr>
        <p:sp>
          <p:nvSpPr>
            <p:cNvPr id="674" name="Google Shape;674;p8"/>
            <p:cNvSpPr/>
            <p:nvPr/>
          </p:nvSpPr>
          <p:spPr>
            <a:xfrm>
              <a:off x="843115" y="7609019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-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8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76" name="Google Shape;676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8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0" name="Google Shape;680;p8"/>
          <p:cNvGrpSpPr/>
          <p:nvPr/>
        </p:nvGrpSpPr>
        <p:grpSpPr>
          <a:xfrm>
            <a:off x="287569" y="1474988"/>
            <a:ext cx="19048730" cy="830901"/>
            <a:chOff x="-288924" y="1892299"/>
            <a:chExt cx="19659598" cy="830900"/>
          </a:xfrm>
        </p:grpSpPr>
        <p:sp>
          <p:nvSpPr>
            <p:cNvPr id="681" name="Google Shape;681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683" name="Google Shape;683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nhất:</a:t>
              </a:r>
              <a:endParaRPr/>
            </a:p>
          </p:txBody>
        </p:sp>
      </p:grpSp>
      <p:grpSp>
        <p:nvGrpSpPr>
          <p:cNvPr id="684" name="Google Shape;684;p8"/>
          <p:cNvGrpSpPr/>
          <p:nvPr/>
        </p:nvGrpSpPr>
        <p:grpSpPr>
          <a:xfrm>
            <a:off x="4386036" y="2095570"/>
            <a:ext cx="17580072" cy="2019231"/>
            <a:chOff x="578063" y="2468560"/>
            <a:chExt cx="22178464" cy="3114280"/>
          </a:xfrm>
        </p:grpSpPr>
        <p:sp>
          <p:nvSpPr>
            <p:cNvPr id="685" name="Google Shape;685;p8"/>
            <p:cNvSpPr/>
            <p:nvPr/>
          </p:nvSpPr>
          <p:spPr>
            <a:xfrm>
              <a:off x="578063" y="2780881"/>
              <a:ext cx="22178464" cy="2801959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Google Shape;686;p8"/>
            <p:cNvGrpSpPr/>
            <p:nvPr/>
          </p:nvGrpSpPr>
          <p:grpSpPr>
            <a:xfrm>
              <a:off x="1175570" y="2468560"/>
              <a:ext cx="3725520" cy="2056562"/>
              <a:chOff x="1175570" y="1834705"/>
              <a:chExt cx="4063855" cy="2243330"/>
            </a:xfrm>
          </p:grpSpPr>
          <p:sp>
            <p:nvSpPr>
              <p:cNvPr id="687" name="Google Shape;687;p8"/>
              <p:cNvSpPr/>
              <p:nvPr/>
            </p:nvSpPr>
            <p:spPr>
              <a:xfrm flipH="1" rot="5400000">
                <a:off x="3043585" y="1879036"/>
                <a:ext cx="836965" cy="35547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8"/>
              <p:cNvSpPr txBox="1"/>
              <p:nvPr/>
            </p:nvSpPr>
            <p:spPr>
              <a:xfrm>
                <a:off x="2235429" y="2981168"/>
                <a:ext cx="2336723" cy="1096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0" name="Google Shape;690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1" name="Google Shape;691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8" name="Google Shape;698;p8"/>
          <p:cNvGrpSpPr/>
          <p:nvPr/>
        </p:nvGrpSpPr>
        <p:grpSpPr>
          <a:xfrm>
            <a:off x="8764587" y="2433638"/>
            <a:ext cx="8349589" cy="1528762"/>
            <a:chOff x="10510583" y="3020773"/>
            <a:chExt cx="7625519" cy="1528940"/>
          </a:xfrm>
        </p:grpSpPr>
        <p:sp>
          <p:nvSpPr>
            <p:cNvPr id="699" name="Google Shape;699;p8"/>
            <p:cNvSpPr/>
            <p:nvPr/>
          </p:nvSpPr>
          <p:spPr>
            <a:xfrm>
              <a:off x="10510583" y="3383261"/>
              <a:ext cx="2306080" cy="76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Xét dấu </a:t>
              </a:r>
              <a:endParaRPr/>
            </a:p>
          </p:txBody>
        </p:sp>
        <p:pic>
          <p:nvPicPr>
            <p:cNvPr id="700" name="Google Shape;70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77518" y="3020773"/>
              <a:ext cx="5358584" cy="1528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8"/>
          <p:cNvSpPr/>
          <p:nvPr/>
        </p:nvSpPr>
        <p:spPr>
          <a:xfrm>
            <a:off x="220250" y="5911078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2" name="Google Shape;7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7187" y="4802187"/>
            <a:ext cx="15478125" cy="129381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"/>
          <p:cNvSpPr txBox="1"/>
          <p:nvPr/>
        </p:nvSpPr>
        <p:spPr>
          <a:xfrm>
            <a:off x="11579018" y="1170067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4" name="Google Shape;704;p8"/>
          <p:cNvSpPr txBox="1"/>
          <p:nvPr/>
        </p:nvSpPr>
        <p:spPr>
          <a:xfrm>
            <a:off x="11391747" y="8763000"/>
            <a:ext cx="5038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5" name="Google Shape;705;p8"/>
          <p:cNvSpPr txBox="1"/>
          <p:nvPr/>
        </p:nvSpPr>
        <p:spPr>
          <a:xfrm>
            <a:off x="11315390" y="967257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6" name="Google Shape;706;p8"/>
          <p:cNvSpPr txBox="1"/>
          <p:nvPr/>
        </p:nvSpPr>
        <p:spPr>
          <a:xfrm>
            <a:off x="6264369" y="862076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7" name="Google Shape;707;p8"/>
          <p:cNvSpPr txBox="1"/>
          <p:nvPr/>
        </p:nvSpPr>
        <p:spPr>
          <a:xfrm>
            <a:off x="3902357" y="8639819"/>
            <a:ext cx="7525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8" name="Google Shape;708;p8"/>
          <p:cNvSpPr txBox="1"/>
          <p:nvPr/>
        </p:nvSpPr>
        <p:spPr>
          <a:xfrm>
            <a:off x="6355299" y="1164507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9" name="Google Shape;709;p8"/>
          <p:cNvSpPr txBox="1"/>
          <p:nvPr/>
        </p:nvSpPr>
        <p:spPr>
          <a:xfrm>
            <a:off x="8729249" y="874654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graphicFrame>
        <p:nvGraphicFramePr>
          <p:cNvPr id="710" name="Google Shape;710;p8"/>
          <p:cNvGraphicFramePr/>
          <p:nvPr/>
        </p:nvGraphicFramePr>
        <p:xfrm>
          <a:off x="302764" y="6934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{3504847E-3336-4C42-846F-8AD31CA22FBD}</a:tableStyleId>
              </a:tblPr>
              <a:tblGrid>
                <a:gridCol w="2432425"/>
                <a:gridCol w="10449000"/>
              </a:tblGrid>
              <a:tr h="164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</a:t>
                      </a:r>
                      <a:r>
                        <a:rPr b="1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 </a:t>
                      </a: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+∞ </a:t>
                      </a:r>
                      <a:endParaRPr b="1" sz="4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4x-1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x-2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-3x+5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Tahoma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1" name="Google Shape;71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4850" y="6767513"/>
            <a:ext cx="1143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8554" y="7075021"/>
            <a:ext cx="41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9129" y="7140256"/>
            <a:ext cx="444500" cy="124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Google Shape;714;p8"/>
          <p:cNvCxnSpPr/>
          <p:nvPr/>
        </p:nvCxnSpPr>
        <p:spPr>
          <a:xfrm>
            <a:off x="7818104" y="8667565"/>
            <a:ext cx="0" cy="19242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8"/>
          <p:cNvCxnSpPr/>
          <p:nvPr/>
        </p:nvCxnSpPr>
        <p:spPr>
          <a:xfrm>
            <a:off x="10095646" y="8610600"/>
            <a:ext cx="0" cy="8452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8"/>
          <p:cNvCxnSpPr/>
          <p:nvPr/>
        </p:nvCxnSpPr>
        <p:spPr>
          <a:xfrm>
            <a:off x="7697787" y="115730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8"/>
          <p:cNvCxnSpPr/>
          <p:nvPr/>
        </p:nvCxnSpPr>
        <p:spPr>
          <a:xfrm>
            <a:off x="10095645" y="10591801"/>
            <a:ext cx="30105" cy="96542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8"/>
          <p:cNvCxnSpPr/>
          <p:nvPr/>
        </p:nvCxnSpPr>
        <p:spPr>
          <a:xfrm>
            <a:off x="7926387" y="11582400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8"/>
          <p:cNvCxnSpPr/>
          <p:nvPr/>
        </p:nvCxnSpPr>
        <p:spPr>
          <a:xfrm>
            <a:off x="5408812" y="9525000"/>
            <a:ext cx="0" cy="211217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Google Shape;720;p8"/>
          <p:cNvSpPr txBox="1"/>
          <p:nvPr/>
        </p:nvSpPr>
        <p:spPr>
          <a:xfrm>
            <a:off x="3761620" y="11645072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1" name="Google Shape;721;p8"/>
          <p:cNvSpPr txBox="1"/>
          <p:nvPr/>
        </p:nvSpPr>
        <p:spPr>
          <a:xfrm>
            <a:off x="8678103" y="11735386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2" name="Google Shape;722;p8"/>
          <p:cNvSpPr txBox="1"/>
          <p:nvPr/>
        </p:nvSpPr>
        <p:spPr>
          <a:xfrm>
            <a:off x="3763361" y="1072709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3" name="Google Shape;723;p8"/>
          <p:cNvSpPr txBox="1"/>
          <p:nvPr/>
        </p:nvSpPr>
        <p:spPr>
          <a:xfrm>
            <a:off x="6272201" y="1063283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4" name="Google Shape;724;p8"/>
          <p:cNvSpPr txBox="1"/>
          <p:nvPr/>
        </p:nvSpPr>
        <p:spPr>
          <a:xfrm>
            <a:off x="8791670" y="1063122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5" name="Google Shape;725;p8"/>
          <p:cNvSpPr txBox="1"/>
          <p:nvPr/>
        </p:nvSpPr>
        <p:spPr>
          <a:xfrm>
            <a:off x="11432810" y="107270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6" name="Google Shape;726;p8"/>
          <p:cNvSpPr txBox="1"/>
          <p:nvPr/>
        </p:nvSpPr>
        <p:spPr>
          <a:xfrm>
            <a:off x="3827395" y="968345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7" name="Google Shape;727;p8"/>
          <p:cNvSpPr txBox="1"/>
          <p:nvPr/>
        </p:nvSpPr>
        <p:spPr>
          <a:xfrm>
            <a:off x="6348921" y="978771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8" name="Google Shape;728;p8"/>
          <p:cNvSpPr txBox="1"/>
          <p:nvPr/>
        </p:nvSpPr>
        <p:spPr>
          <a:xfrm>
            <a:off x="8791670" y="962968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pic>
        <p:nvPicPr>
          <p:cNvPr id="729" name="Google Shape;72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08388" y="8509000"/>
            <a:ext cx="5600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8"/>
          <p:cNvSpPr/>
          <p:nvPr/>
        </p:nvSpPr>
        <p:spPr>
          <a:xfrm>
            <a:off x="14045245" y="11358635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Google Shape;731;p8"/>
          <p:cNvSpPr/>
          <p:nvPr/>
        </p:nvSpPr>
        <p:spPr>
          <a:xfrm>
            <a:off x="14070169" y="732277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14102284" y="10109917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sp>
        <p:nvSpPr>
          <p:cNvPr id="733" name="Google Shape;733;p8"/>
          <p:cNvSpPr/>
          <p:nvPr/>
        </p:nvSpPr>
        <p:spPr>
          <a:xfrm>
            <a:off x="14070170" y="8765526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34" name="Google Shape;73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13138" y="6934200"/>
            <a:ext cx="5908675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308388" y="9923672"/>
            <a:ext cx="208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889788" y="11061700"/>
            <a:ext cx="2303711" cy="1393603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8"/>
          <p:cNvSpPr/>
          <p:nvPr/>
        </p:nvSpPr>
        <p:spPr>
          <a:xfrm>
            <a:off x="18670588" y="10139859"/>
            <a:ext cx="30680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hoặc x=2 </a:t>
            </a:r>
            <a:endParaRPr/>
          </a:p>
        </p:txBody>
      </p:sp>
      <p:pic>
        <p:nvPicPr>
          <p:cNvPr id="738" name="Google Shape;738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28238" y="7391400"/>
            <a:ext cx="330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59387" y="8956431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82156" y="109728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8849" y="9835659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593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29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"/>
          <p:cNvSpPr/>
          <p:nvPr/>
        </p:nvSpPr>
        <p:spPr>
          <a:xfrm>
            <a:off x="225750" y="5029200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745" name="Google Shape;745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9"/>
          <p:cNvGrpSpPr/>
          <p:nvPr/>
        </p:nvGrpSpPr>
        <p:grpSpPr>
          <a:xfrm>
            <a:off x="1190111" y="3526116"/>
            <a:ext cx="22122427" cy="9759501"/>
            <a:chOff x="1220788" y="7178641"/>
            <a:chExt cx="22124987" cy="7390250"/>
          </a:xfrm>
        </p:grpSpPr>
        <p:sp>
          <p:nvSpPr>
            <p:cNvPr id="752" name="Google Shape;752;p9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9"/>
            <p:cNvGrpSpPr/>
            <p:nvPr/>
          </p:nvGrpSpPr>
          <p:grpSpPr>
            <a:xfrm>
              <a:off x="1220788" y="7178641"/>
              <a:ext cx="3221711" cy="1599802"/>
              <a:chOff x="1224542" y="6322799"/>
              <a:chExt cx="3221711" cy="1699015"/>
            </a:xfrm>
          </p:grpSpPr>
          <p:sp>
            <p:nvSpPr>
              <p:cNvPr id="754" name="Google Shape;754;p9"/>
              <p:cNvSpPr/>
              <p:nvPr/>
            </p:nvSpPr>
            <p:spPr>
              <a:xfrm flipH="1" rot="5400000">
                <a:off x="2665048" y="6179335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9"/>
              <p:cNvSpPr txBox="1"/>
              <p:nvPr/>
            </p:nvSpPr>
            <p:spPr>
              <a:xfrm>
                <a:off x="2007783" y="720465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8" name="Google Shape;758;p9"/>
          <p:cNvGrpSpPr/>
          <p:nvPr/>
        </p:nvGrpSpPr>
        <p:grpSpPr>
          <a:xfrm>
            <a:off x="1136641" y="1390513"/>
            <a:ext cx="22175897" cy="2452305"/>
            <a:chOff x="1175570" y="2468560"/>
            <a:chExt cx="22178464" cy="3205994"/>
          </a:xfrm>
        </p:grpSpPr>
        <p:sp>
          <p:nvSpPr>
            <p:cNvPr id="759" name="Google Shape;759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0" name="Google Shape;760;p9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61" name="Google Shape;761;p9"/>
              <p:cNvSpPr/>
              <p:nvPr/>
            </p:nvSpPr>
            <p:spPr>
              <a:xfrm flipH="1" rot="5400000">
                <a:off x="2985646" y="616700"/>
                <a:ext cx="836967" cy="355471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9"/>
              <p:cNvSpPr txBox="1"/>
              <p:nvPr/>
            </p:nvSpPr>
            <p:spPr>
              <a:xfrm>
                <a:off x="2235430" y="1958752"/>
                <a:ext cx="2336724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sp>
            <p:nvSpPr>
              <p:cNvPr id="763" name="Google Shape;763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4" name="Google Shape;764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765" name="Google Shape;765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72" name="Google Shape;772;p9"/>
          <p:cNvSpPr/>
          <p:nvPr/>
        </p:nvSpPr>
        <p:spPr>
          <a:xfrm>
            <a:off x="6077234" y="2215645"/>
            <a:ext cx="3220753" cy="80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Xét dấu của</a:t>
            </a:r>
            <a:endParaRPr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3" name="Google Shape;7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9582" y="1860550"/>
            <a:ext cx="3757612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4550" y="4178300"/>
            <a:ext cx="8397875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9"/>
          <p:cNvSpPr/>
          <p:nvPr/>
        </p:nvSpPr>
        <p:spPr>
          <a:xfrm>
            <a:off x="1231718" y="7162800"/>
            <a:ext cx="4100719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76" name="Google Shape;776;p9"/>
          <p:cNvGraphicFramePr/>
          <p:nvPr/>
        </p:nvGraphicFramePr>
        <p:xfrm>
          <a:off x="1529094" y="8814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{36B241CE-27C3-4FBE-8635-60A19ACE476D}</a:tableStyleId>
              </a:tblPr>
              <a:tblGrid>
                <a:gridCol w="1550725"/>
                <a:gridCol w="8732775"/>
              </a:tblGrid>
              <a:tr h="116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1                           +∞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3-2x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x-1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  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77" name="Google Shape;777;p9"/>
          <p:cNvCxnSpPr/>
          <p:nvPr/>
        </p:nvCxnSpPr>
        <p:spPr>
          <a:xfrm>
            <a:off x="8722999" y="10818631"/>
            <a:ext cx="0" cy="6381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9"/>
          <p:cNvCxnSpPr/>
          <p:nvPr/>
        </p:nvCxnSpPr>
        <p:spPr>
          <a:xfrm>
            <a:off x="6085863" y="9972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Google Shape;779;p9"/>
          <p:cNvSpPr txBox="1"/>
          <p:nvPr/>
        </p:nvSpPr>
        <p:spPr>
          <a:xfrm>
            <a:off x="9991791" y="114987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7067035" y="106784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1" name="Google Shape;781;p9"/>
          <p:cNvSpPr txBox="1"/>
          <p:nvPr/>
        </p:nvSpPr>
        <p:spPr>
          <a:xfrm>
            <a:off x="7097288" y="11478751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2" name="Google Shape;782;p9"/>
          <p:cNvSpPr txBox="1"/>
          <p:nvPr/>
        </p:nvSpPr>
        <p:spPr>
          <a:xfrm>
            <a:off x="4374417" y="98985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3" name="Google Shape;783;p9"/>
          <p:cNvSpPr txBox="1"/>
          <p:nvPr/>
        </p:nvSpPr>
        <p:spPr>
          <a:xfrm>
            <a:off x="9856570" y="1075959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4" name="Google Shape;784;p9"/>
          <p:cNvSpPr txBox="1"/>
          <p:nvPr/>
        </p:nvSpPr>
        <p:spPr>
          <a:xfrm>
            <a:off x="4468800" y="11498759"/>
            <a:ext cx="6381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5" name="Google Shape;785;p9"/>
          <p:cNvSpPr txBox="1"/>
          <p:nvPr/>
        </p:nvSpPr>
        <p:spPr>
          <a:xfrm>
            <a:off x="4481578" y="1082802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6" name="Google Shape;786;p9"/>
          <p:cNvSpPr txBox="1"/>
          <p:nvPr/>
        </p:nvSpPr>
        <p:spPr>
          <a:xfrm>
            <a:off x="9991791" y="99979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7" name="Google Shape;787;p9"/>
          <p:cNvSpPr txBox="1"/>
          <p:nvPr/>
        </p:nvSpPr>
        <p:spPr>
          <a:xfrm>
            <a:off x="7067035" y="993509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cxnSp>
        <p:nvCxnSpPr>
          <p:cNvPr id="788" name="Google Shape;788;p9"/>
          <p:cNvCxnSpPr/>
          <p:nvPr/>
        </p:nvCxnSpPr>
        <p:spPr>
          <a:xfrm>
            <a:off x="6173787" y="11518129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9"/>
          <p:cNvCxnSpPr/>
          <p:nvPr/>
        </p:nvCxnSpPr>
        <p:spPr>
          <a:xfrm>
            <a:off x="6021387" y="11496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0" name="Google Shape;7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0425" y="8743950"/>
            <a:ext cx="665162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9"/>
          <p:cNvSpPr/>
          <p:nvPr/>
        </p:nvSpPr>
        <p:spPr>
          <a:xfrm>
            <a:off x="4943695" y="4579196"/>
            <a:ext cx="6296205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 </a:t>
            </a:r>
            <a:endParaRPr/>
          </a:p>
        </p:txBody>
      </p:sp>
      <p:pic>
        <p:nvPicPr>
          <p:cNvPr id="792" name="Google Shape;79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6425" y="5822950"/>
            <a:ext cx="9210675" cy="1392238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9"/>
          <p:cNvSpPr/>
          <p:nvPr/>
        </p:nvSpPr>
        <p:spPr>
          <a:xfrm>
            <a:off x="14070169" y="8072592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pic>
        <p:nvPicPr>
          <p:cNvPr id="794" name="Google Shape;79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28769" y="7811013"/>
            <a:ext cx="31115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9"/>
          <p:cNvSpPr/>
          <p:nvPr/>
        </p:nvSpPr>
        <p:spPr>
          <a:xfrm>
            <a:off x="14070170" y="951533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96" name="Google Shape;79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94334" y="9253195"/>
            <a:ext cx="58293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9"/>
          <p:cNvSpPr/>
          <p:nvPr/>
        </p:nvSpPr>
        <p:spPr>
          <a:xfrm>
            <a:off x="14102284" y="10859730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pic>
        <p:nvPicPr>
          <p:cNvPr id="798" name="Google Shape;79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08791" y="10691676"/>
            <a:ext cx="20574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"/>
          <p:cNvSpPr/>
          <p:nvPr/>
        </p:nvSpPr>
        <p:spPr>
          <a:xfrm>
            <a:off x="14045245" y="12108448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00" name="Google Shape;80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92458" y="12339051"/>
            <a:ext cx="19431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</cp:coreProperties>
</file>