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  <p:sldMasterId id="2147483738" r:id="rId4"/>
  </p:sldMasterIdLst>
  <p:notesMasterIdLst>
    <p:notesMasterId r:id="rId29"/>
  </p:notesMasterIdLst>
  <p:sldIdLst>
    <p:sldId id="257" r:id="rId5"/>
    <p:sldId id="293" r:id="rId6"/>
    <p:sldId id="283" r:id="rId7"/>
    <p:sldId id="321" r:id="rId8"/>
    <p:sldId id="335" r:id="rId9"/>
    <p:sldId id="339" r:id="rId10"/>
    <p:sldId id="340" r:id="rId11"/>
    <p:sldId id="341" r:id="rId12"/>
    <p:sldId id="287" r:id="rId13"/>
    <p:sldId id="306" r:id="rId14"/>
    <p:sldId id="260" r:id="rId15"/>
    <p:sldId id="294" r:id="rId16"/>
    <p:sldId id="337" r:id="rId17"/>
    <p:sldId id="342" r:id="rId18"/>
    <p:sldId id="315" r:id="rId19"/>
    <p:sldId id="295" r:id="rId20"/>
    <p:sldId id="280" r:id="rId21"/>
    <p:sldId id="310" r:id="rId22"/>
    <p:sldId id="343" r:id="rId23"/>
    <p:sldId id="348" r:id="rId24"/>
    <p:sldId id="317" r:id="rId25"/>
    <p:sldId id="344" r:id="rId26"/>
    <p:sldId id="346" r:id="rId27"/>
    <p:sldId id="351" r:id="rId28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orient="horz" pos="316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99"/>
    <a:srgbClr val="FF3399"/>
    <a:srgbClr val="69D8FF"/>
    <a:srgbClr val="79DCFF"/>
    <a:srgbClr val="B3EBFF"/>
    <a:srgbClr val="D1F3FF"/>
    <a:srgbClr val="CCFF66"/>
    <a:srgbClr val="FFFFFF"/>
    <a:srgbClr val="E1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5" autoAdjust="0"/>
    <p:restoredTop sz="94747" autoAdjust="0"/>
  </p:normalViewPr>
  <p:slideViewPr>
    <p:cSldViewPr snapToGrid="0" showGuides="1">
      <p:cViewPr varScale="1">
        <p:scale>
          <a:sx n="68" d="100"/>
          <a:sy n="68" d="100"/>
        </p:scale>
        <p:origin x="699" y="34"/>
      </p:cViewPr>
      <p:guideLst>
        <p:guide orient="horz" pos="1643"/>
        <p:guide pos="2880"/>
        <p:guide pos="385"/>
        <p:guide pos="5375"/>
        <p:guide orient="horz" pos="259"/>
        <p:guide orient="horz" pos="2981"/>
        <p:guide orient="horz" pos="316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56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23/7/2023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450B-48A1-4EA9-BC69-F5FA574CC8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39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450B-48A1-4EA9-BC69-F5FA574CC8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54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450B-48A1-4EA9-BC69-F5FA574CC8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8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450B-48A1-4EA9-BC69-F5FA574CC8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28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18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6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49757" tIns="24878" rIns="49757" bIns="24878"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 algn="ctr">
              <a:buNone/>
              <a:defRPr sz="1800"/>
            </a:lvl1pPr>
            <a:lvl2pPr marL="342424" indent="0" algn="ctr">
              <a:buNone/>
              <a:defRPr sz="1500"/>
            </a:lvl2pPr>
            <a:lvl3pPr marL="684847" indent="0" algn="ctr">
              <a:buNone/>
              <a:defRPr sz="1300"/>
            </a:lvl3pPr>
            <a:lvl4pPr marL="1027271" indent="0" algn="ctr">
              <a:buNone/>
              <a:defRPr sz="1200"/>
            </a:lvl4pPr>
            <a:lvl5pPr marL="1369348" indent="0" algn="ctr">
              <a:buNone/>
              <a:defRPr sz="1200"/>
            </a:lvl5pPr>
            <a:lvl6pPr marL="1711771" indent="0" algn="ctr">
              <a:buNone/>
              <a:defRPr sz="1200"/>
            </a:lvl6pPr>
            <a:lvl7pPr marL="2054195" indent="0" algn="ctr">
              <a:buNone/>
              <a:defRPr sz="1200"/>
            </a:lvl7pPr>
            <a:lvl8pPr marL="2396619" indent="0" algn="ctr">
              <a:buNone/>
              <a:defRPr sz="1200"/>
            </a:lvl8pPr>
            <a:lvl9pPr marL="2739043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1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8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2" y="1282346"/>
            <a:ext cx="7886849" cy="2139624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2" y="3442213"/>
            <a:ext cx="7886849" cy="1125178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85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9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273853"/>
            <a:ext cx="7886849" cy="994206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1" y="1333876"/>
            <a:ext cx="3655249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1" y="1999104"/>
            <a:ext cx="3655249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5" y="1333876"/>
            <a:ext cx="3673251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5" y="1999104"/>
            <a:ext cx="3673251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9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1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49757" tIns="24878" rIns="49757" bIns="2487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5"/>
            <a:ext cx="2949233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200"/>
            </a:lvl1pPr>
            <a:lvl2pPr marL="342424" indent="0">
              <a:buNone/>
              <a:defRPr sz="1000"/>
            </a:lvl2pPr>
            <a:lvl3pPr marL="684847" indent="0">
              <a:buNone/>
              <a:defRPr sz="900"/>
            </a:lvl3pPr>
            <a:lvl4pPr marL="1027271" indent="0">
              <a:buNone/>
              <a:defRPr sz="700"/>
            </a:lvl4pPr>
            <a:lvl5pPr marL="1369348" indent="0">
              <a:buNone/>
              <a:defRPr sz="700"/>
            </a:lvl5pPr>
            <a:lvl6pPr marL="1711771" indent="0">
              <a:buNone/>
              <a:defRPr sz="700"/>
            </a:lvl6pPr>
            <a:lvl7pPr marL="2054195" indent="0">
              <a:buNone/>
              <a:defRPr sz="700"/>
            </a:lvl7pPr>
            <a:lvl8pPr marL="2396619" indent="0">
              <a:buNone/>
              <a:defRPr sz="700"/>
            </a:lvl8pPr>
            <a:lvl9pPr marL="2739043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46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342912"/>
            <a:ext cx="3124071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2400"/>
            </a:lvl1pPr>
            <a:lvl2pPr marL="342424" indent="0">
              <a:buNone/>
              <a:defRPr sz="2100"/>
            </a:lvl2pPr>
            <a:lvl3pPr marL="684847" indent="0">
              <a:buNone/>
              <a:defRPr sz="1800"/>
            </a:lvl3pPr>
            <a:lvl4pPr marL="1027271" indent="0">
              <a:buNone/>
              <a:defRPr sz="1500"/>
            </a:lvl4pPr>
            <a:lvl5pPr marL="1369348" indent="0">
              <a:buNone/>
              <a:defRPr sz="1500"/>
            </a:lvl5pPr>
            <a:lvl6pPr marL="1711771" indent="0">
              <a:buNone/>
              <a:defRPr sz="1500"/>
            </a:lvl6pPr>
            <a:lvl7pPr marL="2054195" indent="0">
              <a:buNone/>
              <a:defRPr sz="1500"/>
            </a:lvl7pPr>
            <a:lvl8pPr marL="2396619" indent="0">
              <a:buNone/>
              <a:defRPr sz="1500"/>
            </a:lvl8pPr>
            <a:lvl9pPr marL="2739043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1543105"/>
            <a:ext cx="3124071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500"/>
            </a:lvl1pPr>
            <a:lvl2pPr marL="342424" indent="0">
              <a:buNone/>
              <a:defRPr sz="1300"/>
            </a:lvl2pPr>
            <a:lvl3pPr marL="684847" indent="0">
              <a:buNone/>
              <a:defRPr sz="1200"/>
            </a:lvl3pPr>
            <a:lvl4pPr marL="1027271" indent="0">
              <a:buNone/>
              <a:defRPr sz="1000"/>
            </a:lvl4pPr>
            <a:lvl5pPr marL="1369348" indent="0">
              <a:buNone/>
              <a:defRPr sz="1000"/>
            </a:lvl5pPr>
            <a:lvl6pPr marL="1711771" indent="0">
              <a:buNone/>
              <a:defRPr sz="1000"/>
            </a:lvl6pPr>
            <a:lvl7pPr marL="2054195" indent="0">
              <a:buNone/>
              <a:defRPr sz="1000"/>
            </a:lvl7pPr>
            <a:lvl8pPr marL="2396619" indent="0">
              <a:buNone/>
              <a:defRPr sz="1000"/>
            </a:lvl8pPr>
            <a:lvl9pPr marL="273904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7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4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8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369264"/>
            <a:ext cx="3886273" cy="1574059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3057627"/>
            <a:ext cx="3886273" cy="1575250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0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2023/7/23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23/7/2023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9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56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sldNum="0" hdr="0"/>
  <p:txStyles>
    <p:titleStyle>
      <a:lvl1pPr marL="0" lvl="0" indent="0" algn="ctr" defTabSz="81649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797" lvl="0" indent="-30579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24" lvl="1" indent="-255696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360" lvl="2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781" lvl="3" indent="-20455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510" lvl="4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313" lvl="5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096" lvl="6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5879" lvl="7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663" lvl="8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784" lvl="1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568" lvl="2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353" lvl="3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137" lvl="4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3920" lvl="5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703" lvl="6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490" lvl="7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271" lvl="8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0202184">
            <a:off x="241186" y="571812"/>
            <a:ext cx="5220858" cy="267762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NHIỆT LIỆT CHÀO </a:t>
            </a:r>
            <a:r>
              <a:rPr lang="en-US" altLang="zh-CN" sz="2800" b="1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MỪNG </a:t>
            </a:r>
            <a:r>
              <a:rPr lang="en-US" altLang="zh-CN" sz="2800" b="1" smtClean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QUÝ </a:t>
            </a:r>
            <a:r>
              <a:rPr lang="en-US" altLang="zh-CN" sz="2800" b="1" dirty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THẦY CÔ VỀ DỰ TIẾT CHUYÊN ĐỀ MÔN TIN HỌC LỚP </a:t>
            </a:r>
            <a:r>
              <a:rPr lang="en-US" altLang="zh-CN" sz="2800" b="1" dirty="0" smtClean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22525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10887" y="2277578"/>
            <a:ext cx="2297345" cy="684767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2800" b="1" dirty="0">
              <a:solidFill>
                <a:srgbClr val="FF00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4372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 smtClean="0">
                <a:solidFill>
                  <a:srgbClr val="FF000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3000" b="1" dirty="0">
              <a:solidFill>
                <a:srgbClr val="FF00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314324" y="1220610"/>
            <a:ext cx="4729192" cy="499195"/>
            <a:chOff x="4085721" y="1971269"/>
            <a:chExt cx="4729192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561131" y="2008095"/>
              <a:ext cx="35237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Thực hành tạo tệp văn bản mới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17"/>
          <p:cNvGrpSpPr/>
          <p:nvPr/>
        </p:nvGrpSpPr>
        <p:grpSpPr>
          <a:xfrm>
            <a:off x="4320654" y="2090036"/>
            <a:ext cx="4643867" cy="707886"/>
            <a:chOff x="5141551" y="2177211"/>
            <a:chExt cx="4744350" cy="585058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68948" y="2177211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Thực hành mở tệp và lưu văn bản sang tệp mới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68132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 smtClean="0">
                <a:solidFill>
                  <a:srgbClr val="FF000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3000" b="1" dirty="0">
              <a:solidFill>
                <a:srgbClr val="FF00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226050" y="2010779"/>
            <a:ext cx="4729192" cy="714646"/>
            <a:chOff x="4085721" y="1971269"/>
            <a:chExt cx="4729192" cy="714646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940822" y="1978029"/>
              <a:ext cx="35237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Thực hành tạo tệp văn bản mới</a:t>
              </a:r>
              <a:endParaRPr lang="zh-CN" altLang="en-US" sz="2000" b="1" i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  <a:p>
              <a:pPr algn="ctr"/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378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356479"/>
              </p:ext>
            </p:extLst>
          </p:nvPr>
        </p:nvGraphicFramePr>
        <p:xfrm>
          <a:off x="1227221" y="176463"/>
          <a:ext cx="7916779" cy="496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Bitmap Image" r:id="rId5" imgW="4784397" imgH="3069852" progId="Paint.Picture">
                  <p:embed/>
                </p:oleObj>
              </mc:Choice>
              <mc:Fallback>
                <p:oleObj name="Bitmap Image" r:id="rId5" imgW="4784397" imgH="3069852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221" y="176463"/>
                        <a:ext cx="7916779" cy="4967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868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20"/>
          <p:cNvSpPr/>
          <p:nvPr/>
        </p:nvSpPr>
        <p:spPr>
          <a:xfrm rot="19532942">
            <a:off x="142087" y="811260"/>
            <a:ext cx="2373874" cy="315445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1600" b="1" kern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Hướng dẫn thực hành:</a:t>
            </a:r>
            <a:endParaRPr lang="en-US" altLang="zh-CN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089"/>
          <a:stretch/>
        </p:blipFill>
        <p:spPr>
          <a:xfrm>
            <a:off x="1256833" y="1187114"/>
            <a:ext cx="6940061" cy="300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664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Cách làm:</a:t>
            </a:r>
            <a:endParaRPr lang="en-US" altLang="zh-CN" sz="2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1194756" y="1277139"/>
            <a:ext cx="7777779" cy="2677644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2400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Mở phần mềm soạn thảo văn bản. Tạo tệp văn bản mới: File -&gt; New</a:t>
            </a:r>
            <a:endParaRPr lang="en-US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Gõ ba điều đầu tiên Bác Hồ dạy thiếu niên, nhi đồng.</a:t>
            </a:r>
            <a:endParaRPr lang="en-US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Chú </a:t>
            </a:r>
            <a:r>
              <a:rPr lang="en-US" sz="24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ý: Kích hoạt phần mềm hỗ trợ gõ tiếng Việt và đặt ở chế độ gõ tiếng Việt (chữ V)</a:t>
            </a:r>
            <a:endParaRPr lang="en-US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Lưu văn bản: </a:t>
            </a:r>
            <a:r>
              <a:rPr lang="en-US" sz="24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US" sz="2400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Save </a:t>
            </a:r>
            <a:r>
              <a:rPr lang="en-US" sz="24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đặt tên tệp là Làm theo lời Bác dạy.</a:t>
            </a:r>
            <a:endParaRPr lang="vi-VN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919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751682" y="2002030"/>
            <a:ext cx="2267133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 smtClean="0">
                <a:solidFill>
                  <a:srgbClr val="FF000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3000" b="1" dirty="0">
              <a:solidFill>
                <a:srgbClr val="FF00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60" name="组合 17"/>
          <p:cNvGrpSpPr/>
          <p:nvPr/>
        </p:nvGrpSpPr>
        <p:grpSpPr>
          <a:xfrm>
            <a:off x="4320657" y="2090036"/>
            <a:ext cx="4643868" cy="707886"/>
            <a:chOff x="5141551" y="2177215"/>
            <a:chExt cx="4744350" cy="585059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731179" y="2177215"/>
              <a:ext cx="3947655" cy="585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Tìm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hiểu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về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các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thiết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bị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phần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cứng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bên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trong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thân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máy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31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073079"/>
              </p:ext>
            </p:extLst>
          </p:nvPr>
        </p:nvGraphicFramePr>
        <p:xfrm>
          <a:off x="449178" y="436479"/>
          <a:ext cx="6561221" cy="3092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Bitmap Image" r:id="rId4" imgW="4131237" imgH="892787" progId="Paint.Picture">
                  <p:embed/>
                </p:oleObj>
              </mc:Choice>
              <mc:Fallback>
                <p:oleObj name="Bitmap Image" r:id="rId4" imgW="4131237" imgH="892787" progId="Paint.Picture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78" y="436479"/>
                        <a:ext cx="6561221" cy="3092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425325"/>
              </p:ext>
            </p:extLst>
          </p:nvPr>
        </p:nvGraphicFramePr>
        <p:xfrm>
          <a:off x="1884947" y="360948"/>
          <a:ext cx="5767137" cy="4465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Bitmap Image" r:id="rId4" imgW="2335047" imgH="1844898" progId="Paint.Picture">
                  <p:embed/>
                </p:oleObj>
              </mc:Choice>
              <mc:Fallback>
                <p:oleObj name="Bitmap Image" r:id="rId4" imgW="2335047" imgH="1844898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947" y="360948"/>
                        <a:ext cx="5767137" cy="44651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1185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0"/>
          <p:cNvSpPr/>
          <p:nvPr/>
        </p:nvSpPr>
        <p:spPr>
          <a:xfrm>
            <a:off x="2710061" y="241765"/>
            <a:ext cx="3313753" cy="438555"/>
          </a:xfrm>
          <a:prstGeom prst="rect">
            <a:avLst/>
          </a:prstGeom>
          <a:solidFill>
            <a:srgbClr val="FFCC99"/>
          </a:solidFill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400" b="1" kern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Hướng dẫn thực hành</a:t>
            </a:r>
            <a:endParaRPr lang="en-US" altLang="zh-CN" sz="24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54" y="872567"/>
            <a:ext cx="8440619" cy="401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5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395467" y="2277578"/>
            <a:ext cx="2528177" cy="684767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Segoe Print" pitchFamily="2" charset="0"/>
                <a:ea typeface="微软雅黑" panose="020B0503020204020204" pitchFamily="34" charset="-122"/>
              </a:rPr>
              <a:t>KHỞI ĐỘNG </a:t>
            </a:r>
            <a:endParaRPr lang="zh-CN" altLang="en-US" sz="2800" b="1" dirty="0">
              <a:solidFill>
                <a:srgbClr val="FF00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93048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Cách làm:</a:t>
            </a:r>
            <a:endParaRPr lang="en-US" altLang="zh-CN" sz="2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2" y="1334098"/>
            <a:ext cx="7820526" cy="2361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Mở tệp văn bản: File -&gt; </a:t>
            </a:r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 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 chọn </a:t>
            </a:r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 Làm theo lời Bác dạy.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Sửa nội dung văn bản để nhận được kết quả như ở hình 2.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Lưu văn bản sang tệp mới: File -&gt; Save </a:t>
            </a:r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đặt </a:t>
            </a:r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 tệp là Năm điều Bác Hồ dạy.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1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DỤNG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1584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63579" y="9464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903277"/>
              </p:ext>
            </p:extLst>
          </p:nvPr>
        </p:nvGraphicFramePr>
        <p:xfrm>
          <a:off x="449177" y="402124"/>
          <a:ext cx="8317833" cy="4290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Bitmap Image" r:id="rId3" imgW="4757182" imgH="2253402" progId="Paint.Picture">
                  <p:embed/>
                </p:oleObj>
              </mc:Choice>
              <mc:Fallback>
                <p:oleObj name="Bitmap Image" r:id="rId3" imgW="4757182" imgH="225340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77" y="402124"/>
                        <a:ext cx="8317833" cy="4290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18860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976380" y="1587590"/>
            <a:ext cx="7397599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Nguyên nhân: Phần mềm hỗ trợ gõ tiếng Việt chưa được kích hoạt hoặc chưa đặt ở chế độ gõ tiếng Việt (chữ V)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Cách khắc phục: Cần kích hoạt phần mềm hỗ trợ gõ tiếng Việt và đặt ở chế độ gõ tiếng Việt (chữ V)</a:t>
            </a:r>
            <a:endParaRPr lang="en-US" sz="240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20"/>
          <p:cNvSpPr/>
          <p:nvPr/>
        </p:nvSpPr>
        <p:spPr>
          <a:xfrm rot="19532942">
            <a:off x="142087" y="718927"/>
            <a:ext cx="2373874" cy="500111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8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Kết luận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2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 rot="20516974">
            <a:off x="540811" y="1230386"/>
            <a:ext cx="8249680" cy="1938956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XIN CÁM ƠN </a:t>
            </a:r>
            <a:r>
              <a:rPr lang="en-US" altLang="zh-CN" sz="4000" b="1" i="1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QUÝ </a:t>
            </a:r>
            <a:r>
              <a:rPr lang="en-US" altLang="zh-CN" sz="4000" b="1" i="1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THẦY CÔ GIÁO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i="1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 CÁC EM HỌC SINH</a:t>
            </a:r>
            <a:endParaRPr lang="en-US" altLang="zh-CN" sz="4000" b="1" i="1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7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559" y="373443"/>
            <a:ext cx="4559252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696599" y="1873641"/>
            <a:ext cx="3040654" cy="169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4000" b="1" kern="0" smtClean="0">
                <a:solidFill>
                  <a:srgbClr val="FF0000"/>
                </a:solidFill>
                <a:latin typeface="Segoe Print" pitchFamily="2" charset="0"/>
              </a:rPr>
              <a:t>AI NHANH </a:t>
            </a:r>
            <a:r>
              <a:rPr lang="en-US" altLang="zh-CN" sz="4000" b="1" kern="0" smtClean="0">
                <a:solidFill>
                  <a:srgbClr val="FF0000"/>
                </a:solidFill>
                <a:latin typeface="Segoe Print" pitchFamily="2" charset="0"/>
              </a:rPr>
              <a:t>AI ĐÚNG</a:t>
            </a:r>
            <a:endParaRPr lang="en-US" altLang="zh-CN" sz="4000" b="1" kern="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6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537113"/>
            <a:ext cx="4065223" cy="252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altLang="zh-CN" sz="19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19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1900" b="1" kern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19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1900" b="1" kern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altLang="zh-CN" sz="19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zh-CN" sz="19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9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19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19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19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zh-CN" sz="19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zh-CN" sz="19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zh-CN" sz="1900" b="1" kern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có hiệu lệnh Bắt đầu, HS nào giơ tay nhanh nhất sẽ được quyền trả lời. Nếu trả lời đúng là người chiến </a:t>
            </a:r>
            <a:r>
              <a:rPr 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 </a:t>
            </a:r>
            <a:r>
              <a:rPr lang="en-US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thưởng 1 hoa điểm tốt. Nếu trả lời sai sẽ nhường quyền trả lời cho bạn khác</a:t>
            </a:r>
            <a:r>
              <a:rPr lang="en-US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9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1354" y="559478"/>
            <a:ext cx="6026227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24119" y="2315704"/>
            <a:ext cx="4161756" cy="101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Để tạo tệp văn bản mới em chọn lệnh nào trong bảng chọn File?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New       B. Open     C. Save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24119" y="2975811"/>
            <a:ext cx="383839" cy="3555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84966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568" y="188947"/>
            <a:ext cx="7188120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572015" y="1690065"/>
            <a:ext cx="4923755" cy="163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Lệnh Open trong bảng chọn File dùng để làm gì?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Lưu </a:t>
            </a:r>
            <a:r>
              <a:rPr lang="en-US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 văn bản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Mở </a:t>
            </a:r>
            <a:r>
              <a:rPr lang="en-US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 văn bản đã có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Tạo </a:t>
            </a:r>
            <a:r>
              <a:rPr lang="en-US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 văn bản mới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4001" y="895094"/>
            <a:ext cx="2428892" cy="323738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557253" y="2630908"/>
            <a:ext cx="383839" cy="3555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98168808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9478"/>
            <a:ext cx="6874042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24118" y="2315704"/>
            <a:ext cx="4835524" cy="101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Để lưu văn bản em chọn lệnh nào trong bảng chọn File?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New       B. Open     C. Save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7327" y="960236"/>
            <a:ext cx="2428892" cy="323738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493754" y="2975811"/>
            <a:ext cx="383839" cy="3555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61716680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12821" y="190509"/>
            <a:ext cx="8021053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979154" y="1960160"/>
            <a:ext cx="5437102" cy="101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Để lưu văn bản sang tệp mới với tên khác em chọn lệnh nào trong bảng chọn File?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New       B. Save As     C. Save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3996" y="526125"/>
            <a:ext cx="2428892" cy="323738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166849" y="2606845"/>
            <a:ext cx="383839" cy="3555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76020560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210149" y="262133"/>
            <a:ext cx="9554679" cy="2272519"/>
          </a:xfrm>
          <a:prstGeom prst="rect">
            <a:avLst/>
          </a:prstGeom>
        </p:spPr>
        <p:txBody>
          <a:bodyPr lIns="91401" tIns="45702" rIns="91401" bIns="45702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CHỦ </a:t>
            </a: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ĐỀ </a:t>
            </a:r>
            <a:r>
              <a:rPr lang="en-US" sz="2000" b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E. ỨNG DỤNG TIN HỌC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CHỦ </a:t>
            </a: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ĐỀ </a:t>
            </a:r>
            <a:r>
              <a:rPr lang="en-US" sz="2000" b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E2</a:t>
            </a: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.</a:t>
            </a:r>
            <a:r>
              <a:rPr lang="en-US" sz="2000" b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 TẬP SOẠN THẢO VĂN BẢN</a:t>
            </a:r>
            <a:r>
              <a:rPr lang="en-US" sz="1600" b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en-US" sz="1600" b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2000" b="1" smtClean="0">
                <a:solidFill>
                  <a:srgbClr val="FF0000"/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BÀI 3. THỰC HÀNH MỞ TỆP, SOẠN THẢO VÀ LƯU TỆP VĂN BẢN</a:t>
            </a:r>
            <a:r>
              <a:rPr lang="en-US" sz="900" b="1" dirty="0">
                <a:solidFill>
                  <a:srgbClr val="FF0000"/>
                </a:solidFill>
                <a:latin typeface="Comic Sans MS" pitchFamily="66" charset="0"/>
                <a:ea typeface="Isadora" panose="02020500000000000000" pitchFamily="18" charset="0"/>
                <a:cs typeface="Isadora" panose="02020500000000000000" pitchFamily="18" charset="0"/>
              </a:rPr>
              <a:t/>
            </a:r>
            <a:br>
              <a:rPr lang="en-US" sz="900" b="1" dirty="0">
                <a:solidFill>
                  <a:srgbClr val="FF0000"/>
                </a:solidFill>
                <a:latin typeface="Comic Sans MS" pitchFamily="66" charset="0"/>
                <a:ea typeface="Isadora" panose="02020500000000000000" pitchFamily="18" charset="0"/>
                <a:cs typeface="Isadora" panose="02020500000000000000" pitchFamily="18" charset="0"/>
              </a:rPr>
            </a:br>
            <a:endParaRPr lang="en-US" sz="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1478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5907</TotalTime>
  <Words>490</Words>
  <PresentationFormat>On-screen Show (16:9)</PresentationFormat>
  <Paragraphs>49</Paragraphs>
  <Slides>24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Microsoft YaHei</vt:lpstr>
      <vt:lpstr>SimSun</vt:lpstr>
      <vt:lpstr>Arial</vt:lpstr>
      <vt:lpstr>Calibri</vt:lpstr>
      <vt:lpstr>Calibri Light</vt:lpstr>
      <vt:lpstr>Comic Sans MS</vt:lpstr>
      <vt:lpstr>等线</vt:lpstr>
      <vt:lpstr>等线 Light</vt:lpstr>
      <vt:lpstr>Isadora</vt:lpstr>
      <vt:lpstr>Segoe Print</vt:lpstr>
      <vt:lpstr>Times New Roman</vt:lpstr>
      <vt:lpstr>Office 主题​​</vt:lpstr>
      <vt:lpstr>1_Office 主题​​</vt:lpstr>
      <vt:lpstr>Custom Design</vt:lpstr>
      <vt:lpstr>1_默认设计模板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2017-06-11T12:45:34Z</dcterms:created>
  <dcterms:modified xsi:type="dcterms:W3CDTF">2023-07-23T16:30:13Z</dcterms:modified>
</cp:coreProperties>
</file>