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</p:sldIdLst>
  <p:sldSz cx="6858000" cy="51435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350" y="-30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82E9-F16E-4C53-8FE6-6F154A20CB10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9DA67-8F0B-4DD8-B55E-35E50048C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30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gif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wma"/><Relationship Id="rId5" Type="http://schemas.openxmlformats.org/officeDocument/2006/relationships/slide" Target="slide2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wma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0"/>
            <a:ext cx="6834352" cy="5125764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1250890"/>
            <a:ext cx="6477000" cy="36830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defRPr/>
            </a:pP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-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Có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8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,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mỗi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tương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ứng với một câu hỏi.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Bạn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nào giơ tay trước sẽ được quyền chọn 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400" dirty="0" err="1" smtClean="0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cho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mình, sau khi chọn </a:t>
            </a:r>
            <a:r>
              <a:rPr lang="vi-VN" sz="2400" dirty="0" smtClean="0">
                <a:solidFill>
                  <a:schemeClr val="bg1"/>
                </a:solidFill>
                <a:latin typeface="Arial (Body)"/>
              </a:rPr>
              <a:t>nếu </a:t>
            </a:r>
            <a:r>
              <a:rPr lang="vi-VN" sz="2400" dirty="0">
                <a:solidFill>
                  <a:schemeClr val="bg1"/>
                </a:solidFill>
                <a:latin typeface="Arial (Body)"/>
              </a:rPr>
              <a:t>trả lời đúng người chơi sẽ nhận được một phần qùa. </a:t>
            </a:r>
            <a:endParaRPr lang="en-US" sz="2400" dirty="0" smtClean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35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2300" dirty="0" err="1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2300" dirty="0" smtClean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943" y="56397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6" y="63835"/>
            <a:ext cx="495300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24" y="501985"/>
            <a:ext cx="495300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-48580"/>
            <a:ext cx="495300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76" y="501985"/>
            <a:ext cx="49530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" y="895350"/>
            <a:ext cx="5029200" cy="276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17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nguyên tố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62153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TIẾP THEO CỦA BÀI HỌC</a:t>
            </a:r>
          </a:p>
        </p:txBody>
      </p:sp>
    </p:spTree>
    <p:extLst>
      <p:ext uri="{BB962C8B-B14F-4D97-AF65-F5344CB8AC3E}">
        <p14:creationId xmlns="" xmlns:p14="http://schemas.microsoft.com/office/powerpoint/2010/main" val="1048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ảng tuần hoàn các nguyên tố hóa học – SONG P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785800"/>
            <a:ext cx="55007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4165965"/>
            <a:ext cx="1009650" cy="904875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571480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928802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286124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4643446" y="785800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571480" y="2143122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1928802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3286124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643446" y="2128844"/>
            <a:ext cx="1371600" cy="13716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6895" y="-55079"/>
            <a:ext cx="27783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90" y="3714758"/>
            <a:ext cx="617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tuần hoàn các nguyên tố hóa học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41564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3589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1564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15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65864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2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26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9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6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96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30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264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258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9264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643.007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083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8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là kí hiệu hóa học của nguyên tố nào sau đây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786190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57166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là thành phần cấu tạo Hemoglobin ?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aluminium)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643314" y="2357436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28604" y="2285998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Calcium( Ca)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4" action="ppaction://hlinksldjump"/>
          </p:cNvPr>
          <p:cNvSpPr/>
          <p:nvPr/>
        </p:nvSpPr>
        <p:spPr>
          <a:xfrm>
            <a:off x="34636" y="3943350"/>
            <a:ext cx="6781800" cy="762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16661" y="3935912"/>
            <a:ext cx="44177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4636" y="514350"/>
            <a:ext cx="6781800" cy="1524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346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958936" y="2343150"/>
            <a:ext cx="2857500" cy="762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5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19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52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85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527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861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195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189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52336" y="4057650"/>
            <a:ext cx="457200" cy="5334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010400" y="141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26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ythrough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396</Words>
  <PresentationFormat>Custom</PresentationFormat>
  <Paragraphs>144</Paragraphs>
  <Slides>11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(Body)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2018-01-11T15:19:09Z</dcterms:created>
  <dcterms:modified xsi:type="dcterms:W3CDTF">2022-07-09T03:38:59Z</dcterms:modified>
</cp:coreProperties>
</file>