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notesMasterIdLst>
    <p:notesMasterId r:id="rId32"/>
  </p:notesMasterIdLst>
  <p:sldIdLst>
    <p:sldId id="281" r:id="rId5"/>
    <p:sldId id="283" r:id="rId6"/>
    <p:sldId id="278" r:id="rId7"/>
    <p:sldId id="284" r:id="rId8"/>
    <p:sldId id="280" r:id="rId9"/>
    <p:sldId id="258" r:id="rId10"/>
    <p:sldId id="259" r:id="rId11"/>
    <p:sldId id="260" r:id="rId12"/>
    <p:sldId id="261" r:id="rId13"/>
    <p:sldId id="262" r:id="rId14"/>
    <p:sldId id="282" r:id="rId15"/>
    <p:sldId id="263" r:id="rId16"/>
    <p:sldId id="264" r:id="rId17"/>
    <p:sldId id="285" r:id="rId18"/>
    <p:sldId id="257" r:id="rId19"/>
    <p:sldId id="287" r:id="rId20"/>
    <p:sldId id="288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9" r:id="rId29"/>
    <p:sldId id="290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E7D77-835B-4D76-AEA3-F0BF6FAE3E44}" type="datetimeFigureOut">
              <a:rPr lang="en-SG" smtClean="0"/>
              <a:t>23/8/2023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A471-403B-4F75-AFDF-03CF0D46BBA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972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725B-2248-4600-B9FC-46F2DC48D0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5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7917E-BB9C-4455-B675-F69FBD1EF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65378-E4B1-4C00-8D1A-3E99E235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DE5611-050B-4431-B049-9DDA6C422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A4067-5474-4DAF-97D7-B80146AEAE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7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D7CD14-4DF5-4209-8511-0A04B0547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0953FE-FFAF-4218-BE75-F04C4B0AC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E1D6C3-6582-4716-9E16-CFEDF1A89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E9EEB-2322-4BD4-876C-2C9958C7C0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0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DD8411-89ED-4FFC-B890-FE5096BC5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B37C71-91A5-43DB-8A1E-D4D8438F6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15D45A-019B-4F6E-AAB4-9EE1D86CF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3699C-9242-4F2B-9ED3-8F79AD533B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0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A0083-1742-4C48-94E1-6E7E1C5115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A5A32-5300-4217-AA7F-DDA4DE29B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D3A6E8-C571-4DDB-B826-22168BD19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C81E8-5DE0-493A-BCE4-7D75040E2D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064B3D-C685-4A74-9323-A04D25322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2F47EA-F75D-4FF4-9086-E729D2B5C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D38716-D67E-4775-AFC9-1FA33CBE6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9E1D4-1EAB-4817-BB33-FD499CB0F0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4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F02101-39EC-4971-8FC9-C017020EE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1C9D6B-F482-443A-B7D0-E66A6619C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CE2A4C-F3C7-465E-80F1-6C3C3E59B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5E56D-A0D0-4803-897D-45544119F2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5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CC6DA3-88E7-4722-953C-E2BBCB5EF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75F7DF-7695-4B34-944E-85FF7AE37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836B88-7EE6-4F8F-9E81-A1BF36682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EA4DB-16D8-4DAB-981F-39317CC67E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14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DA80F-8A49-422E-B37F-1885E2D22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C25490-1E32-4090-B1F1-38143158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7DEBC-5A6F-4286-BC71-6754C1AF8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E12E4-15CA-4BDC-BC12-E64839D62D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21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BC5D5B-FAD0-4E7B-9B1D-1E378E76F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31D95-F6DC-4F9A-8F55-EE5979641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D89160-BE69-42BA-AB9A-403AAF80A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21A3-6A62-4DD2-B353-38AFDA3EBC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61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22D270-10E0-4B11-85E0-86723F95E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DB08FD-791A-4096-A2B4-971AA7E3F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7B10C7-B4AF-4815-85D7-83970A705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74EDC-4C97-4069-9350-FE9766E626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8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F3A2CE-4E1A-49FF-9E7E-5094C96C1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78D1DB-B47F-4CB0-B2FB-F474808B57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A930AF-6D93-4F7B-90A6-C653AFFB69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04FFD-0463-4FE1-8E6F-134D97ADAB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83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9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9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31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6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44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71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66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92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41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51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48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49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97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4067-5474-4DAF-97D7-B80146AEAE8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3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18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9EEB-2322-4BD4-876C-2C9958C7C0B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3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3699C-9242-4F2B-9ED3-8F79AD533BA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82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C81E8-5DE0-493A-BCE4-7D75040E2D1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8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9E1D4-1EAB-4817-BB33-FD499CB0F01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77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5E56D-A0D0-4803-897D-45544119F22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7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A4DB-16D8-4DAB-981F-39317CC67EE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16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12E4-15CA-4BDC-BC12-E64839D62D3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21A3-6A62-4DD2-B353-38AFDA3EBCE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00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69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88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98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573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0604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39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4EDC-4C97-4069-9350-FE9766E6263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61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4FFD-0463-4FE1-8E6F-134D97ADAB2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8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27729-3CA5-4317-A196-7BB2EEB476D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4F6F-902C-4943-8249-D947FBD3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7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602C3E-338C-4D3D-A465-4685F68EB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EAA193-10A2-47E1-81D1-14EAF2155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6E9E9E-9801-47F1-ACFF-04F6CE6B08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422C41-CFE6-4110-B213-CAD83F7532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5AA80FC-0594-4ED5-B768-7A5BC60F25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2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554B-2E50-4123-93EC-BB08250704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F53DA3-7C38-48DC-BFCB-0BF8754DEF6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6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D2FC-8C5C-40E1-BD58-844472D45D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1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4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56680"/>
            <a:ext cx="11423560" cy="68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9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42C4CD7C-DC29-453F-BA5B-6B07869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100840"/>
            <a:ext cx="8128000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6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6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endParaRPr lang="en-US" altLang="en-US" sz="6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4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1107584"/>
            <a:ext cx="11062951" cy="621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38636"/>
            <a:ext cx="1195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1700012"/>
            <a:ext cx="11934422" cy="515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244" y="206061"/>
            <a:ext cx="11792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VNI-Avo" pitchFamily="2" charset="0"/>
              </a:rPr>
              <a:t>c. </a:t>
            </a:r>
            <a:r>
              <a:rPr lang="en-US" sz="4800" dirty="0" err="1">
                <a:latin typeface="VNI-Avo" pitchFamily="2" charset="0"/>
              </a:rPr>
              <a:t>Xem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tranh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và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nêu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các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bước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sơ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cứu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khi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bị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thương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chảy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máu</a:t>
            </a:r>
            <a:r>
              <a:rPr lang="en-US" sz="4800" dirty="0">
                <a:latin typeface="VNI-Avo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76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00958" y="1012750"/>
            <a:ext cx="9698980" cy="3193366"/>
          </a:xfrm>
          <a:prstGeom prst="cloudCallout">
            <a:avLst>
              <a:gd name="adj1" fmla="val -40939"/>
              <a:gd name="adj2" fmla="val 77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3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>
            <a:extLst>
              <a:ext uri="{FF2B5EF4-FFF2-40B4-BE49-F238E27FC236}">
                <a16:creationId xmlns:a16="http://schemas.microsoft.com/office/drawing/2014/main" id="{C8C40375-5853-4897-B733-F0C497BB8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553" y="1454955"/>
            <a:ext cx="8128000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400" b="1" i="1" dirty="0" err="1">
                <a:solidFill>
                  <a:srgbClr val="0000FF"/>
                </a:solidFill>
                <a:latin typeface="VNI-Avo" pitchFamily="2" charset="0"/>
              </a:rPr>
              <a:t>Tiết</a:t>
            </a:r>
            <a:r>
              <a:rPr lang="en-US" altLang="en-US" sz="6400" b="1" i="1" dirty="0">
                <a:solidFill>
                  <a:srgbClr val="0000FF"/>
                </a:solidFill>
                <a:latin typeface="VNI-Avo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823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42C4CD7C-DC29-453F-BA5B-6B07869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99240"/>
            <a:ext cx="10028382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8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</a:t>
            </a:r>
            <a:r>
              <a:rPr lang="en-US" altLang="en-US" sz="7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7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69" y="-128787"/>
            <a:ext cx="9706377" cy="2614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65172"/>
            <a:ext cx="11964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Cùng bạn chơi trò </a:t>
            </a:r>
            <a:r>
              <a:rPr lang="en-US" sz="4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 cung – Tìm đường đi an toàn?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319098"/>
            <a:ext cx="11513712" cy="60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loudBook (1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5780" y="579012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3085871"/>
            <a:ext cx="10395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VNI-Avo" pitchFamily="2" charset="0"/>
              </a:rPr>
              <a:t>b.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13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42C4CD7C-DC29-453F-BA5B-6B07869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100840"/>
            <a:ext cx="8128000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 b="1" i="1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50" y="399245"/>
            <a:ext cx="11710195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9" y="309093"/>
            <a:ext cx="11695772" cy="62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42C4CD7C-DC29-453F-BA5B-6B0786967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100840"/>
            <a:ext cx="8128000" cy="2647447"/>
          </a:xfrm>
          <a:prstGeom prst="cloudCallout">
            <a:avLst>
              <a:gd name="adj1" fmla="val -37889"/>
              <a:gd name="adj2" fmla="val 73880"/>
            </a:avLst>
          </a:prstGeom>
          <a:solidFill>
            <a:schemeClr val="bg1"/>
          </a:solidFill>
          <a:ln w="38100">
            <a:solidFill>
              <a:srgbClr val="FF33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sz="6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6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lao</a:t>
            </a:r>
            <a:endParaRPr lang="en-US" altLang="en-US" sz="64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121229"/>
            <a:ext cx="10559143" cy="5780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949" y="0"/>
            <a:ext cx="10147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97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6" y="746976"/>
            <a:ext cx="11645981" cy="55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08" y="0"/>
            <a:ext cx="11645853" cy="637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990485" y="1142059"/>
            <a:ext cx="9698980" cy="3193366"/>
          </a:xfrm>
          <a:prstGeom prst="cloudCallout">
            <a:avLst>
              <a:gd name="adj1" fmla="val -40939"/>
              <a:gd name="adj2" fmla="val 77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4A235F-534B-0E9A-C73F-412556CDB093}"/>
              </a:ext>
            </a:extLst>
          </p:cNvPr>
          <p:cNvSpPr txBox="1"/>
          <p:nvPr/>
        </p:nvSpPr>
        <p:spPr>
          <a:xfrm>
            <a:off x="3045884" y="4461070"/>
            <a:ext cx="61002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6207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CEB5-8B30-47C7-A8CE-26861C48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24DB-8666-4353-AAE9-D0E51A25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22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>
            <a:extLst>
              <a:ext uri="{FF2B5EF4-FFF2-40B4-BE49-F238E27FC236}">
                <a16:creationId xmlns:a16="http://schemas.microsoft.com/office/drawing/2014/main" id="{B91FE158-526F-4E77-BEA0-A3DD74370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157" y="1779338"/>
            <a:ext cx="2014330" cy="8843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</a:t>
            </a:r>
            <a:r>
              <a:rPr lang="en-US" altLang="en-US" sz="48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Bài13 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do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altLang="en-US" sz="4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 descr="Kết quả hình ảnh cho TRANH RAU TRỒNG TRONG VưỜN">
            <a:extLst>
              <a:ext uri="{FF2B5EF4-FFF2-40B4-BE49-F238E27FC236}">
                <a16:creationId xmlns:a16="http://schemas.microsoft.com/office/drawing/2014/main" id="{E3FB5921-D6A8-458B-8E05-14FCE76314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1" name="AutoShape 7" descr="Kết quả hình ảnh cho TRANH RAU TRỒNG TRONG VưỜN">
            <a:extLst>
              <a:ext uri="{FF2B5EF4-FFF2-40B4-BE49-F238E27FC236}">
                <a16:creationId xmlns:a16="http://schemas.microsoft.com/office/drawing/2014/main" id="{91D01616-0675-4D20-960E-715C8F3A5C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2052" name="AutoShape 9" descr="Kết quả hình ảnh cho TRANH RAU TRỒNG TRONG VưỜN">
            <a:extLst>
              <a:ext uri="{FF2B5EF4-FFF2-40B4-BE49-F238E27FC236}">
                <a16:creationId xmlns:a16="http://schemas.microsoft.com/office/drawing/2014/main" id="{9D1D7A08-32F9-4D96-9FC2-D0A28D225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124201"/>
            <a:ext cx="406400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400">
              <a:solidFill>
                <a:srgbClr val="000000"/>
              </a:solidFill>
            </a:endParaRPr>
          </a:p>
        </p:txBody>
      </p:sp>
      <p:sp>
        <p:nvSpPr>
          <p:cNvPr id="3085" name="AutoShape 13">
            <a:extLst>
              <a:ext uri="{FF2B5EF4-FFF2-40B4-BE49-F238E27FC236}">
                <a16:creationId xmlns:a16="http://schemas.microsoft.com/office/drawing/2014/main" id="{71646298-FD5E-4AC9-B032-4D9287A0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346834"/>
            <a:ext cx="9042400" cy="2879677"/>
          </a:xfrm>
          <a:prstGeom prst="cloudCallout">
            <a:avLst>
              <a:gd name="adj1" fmla="val -44139"/>
              <a:gd name="adj2" fmla="val 70032"/>
            </a:avLst>
          </a:prstGeom>
          <a:solidFill>
            <a:schemeClr val="bg1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i="1" dirty="0" err="1">
                <a:solidFill>
                  <a:srgbClr val="0000FF"/>
                </a:solidFill>
                <a:latin typeface="VNI-Avo" pitchFamily="2" charset="0"/>
              </a:rPr>
              <a:t>Khởi</a:t>
            </a:r>
            <a:r>
              <a:rPr lang="en-US" altLang="en-US" sz="8800" b="1" i="1" dirty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altLang="en-US" sz="8800" b="1" i="1" dirty="0" err="1">
                <a:solidFill>
                  <a:srgbClr val="0000FF"/>
                </a:solidFill>
                <a:latin typeface="VNI-Avo" pitchFamily="2" charset="0"/>
              </a:rPr>
              <a:t>động</a:t>
            </a:r>
            <a:endParaRPr lang="en-US" altLang="en-US" sz="8800" b="1" i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3444875"/>
            <a:ext cx="3548417" cy="26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6518"/>
            <a:ext cx="12192000" cy="48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49" y="605306"/>
            <a:ext cx="11496539" cy="5267459"/>
          </a:xfrm>
          <a:prstGeom prst="rect">
            <a:avLst/>
          </a:prstGeom>
        </p:spPr>
      </p:pic>
      <p:pic>
        <p:nvPicPr>
          <p:cNvPr id="3" name="CloudBook (9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0930" y="6009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68"/>
            <a:ext cx="12286445" cy="68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2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73674"/>
            <a:ext cx="11590985" cy="66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10"/>
            <a:ext cx="12015989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9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165</Words>
  <Application>Microsoft Office PowerPoint</Application>
  <PresentationFormat>Widescreen</PresentationFormat>
  <Paragraphs>21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Trebuchet MS</vt:lpstr>
      <vt:lpstr>VNI-Avo</vt:lpstr>
      <vt:lpstr>Wingdings 3</vt:lpstr>
      <vt:lpstr>Office Theme</vt:lpstr>
      <vt:lpstr>Default Design</vt:lpstr>
      <vt:lpstr>Facet</vt:lpstr>
      <vt:lpstr>2_Facet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2020-08-08T13:31:35Z</dcterms:created>
  <dcterms:modified xsi:type="dcterms:W3CDTF">2023-08-23T04:49:57Z</dcterms:modified>
</cp:coreProperties>
</file>