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427" r:id="rId3"/>
    <p:sldId id="430" r:id="rId4"/>
    <p:sldId id="453" r:id="rId5"/>
    <p:sldId id="432" r:id="rId6"/>
    <p:sldId id="439" r:id="rId7"/>
    <p:sldId id="447" r:id="rId8"/>
    <p:sldId id="452" r:id="rId9"/>
    <p:sldId id="438" r:id="rId10"/>
    <p:sldId id="431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7C80"/>
    <a:srgbClr val="FF0066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626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7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32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46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684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785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03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4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075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7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520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microsoft.com/office/2007/relationships/hdphoto" Target="../media/hdphoto3.wd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microsoft.com/office/2007/relationships/hdphoto" Target="../media/hdphoto3.wd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4.pptx" TargetMode="External"/><Relationship Id="rId13" Type="http://schemas.openxmlformats.org/officeDocument/2006/relationships/image" Target="../media/image18.jpeg"/><Relationship Id="rId18" Type="http://schemas.openxmlformats.org/officeDocument/2006/relationships/hyperlink" Target="Cau%20hoi/Cau%207.pptx" TargetMode="External"/><Relationship Id="rId3" Type="http://schemas.openxmlformats.org/officeDocument/2006/relationships/image" Target="../media/image6.jpg"/><Relationship Id="rId21" Type="http://schemas.openxmlformats.org/officeDocument/2006/relationships/image" Target="../media/image22.jpeg"/><Relationship Id="rId7" Type="http://schemas.openxmlformats.org/officeDocument/2006/relationships/image" Target="../media/image15.jpeg"/><Relationship Id="rId12" Type="http://schemas.openxmlformats.org/officeDocument/2006/relationships/hyperlink" Target="Cau%20hoi/Cau%2010.pptx" TargetMode="External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6" Type="http://schemas.openxmlformats.org/officeDocument/2006/relationships/hyperlink" Target="Cau%20hoi/Cau%205.pptx" TargetMode="External"/><Relationship Id="rId20" Type="http://schemas.openxmlformats.org/officeDocument/2006/relationships/hyperlink" Target="Cau%20hoi/Cau%208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Cau%20hoi/Cau%201.pptx" TargetMode="External"/><Relationship Id="rId11" Type="http://schemas.openxmlformats.org/officeDocument/2006/relationships/image" Target="../media/image17.jpeg"/><Relationship Id="rId5" Type="http://schemas.openxmlformats.org/officeDocument/2006/relationships/image" Target="../media/image14.jpeg"/><Relationship Id="rId15" Type="http://schemas.openxmlformats.org/officeDocument/2006/relationships/image" Target="../media/image19.jpeg"/><Relationship Id="rId23" Type="http://schemas.openxmlformats.org/officeDocument/2006/relationships/image" Target="../media/image23.jpeg"/><Relationship Id="rId10" Type="http://schemas.openxmlformats.org/officeDocument/2006/relationships/hyperlink" Target="Cau%20hoi/Cau%206.pptx" TargetMode="External"/><Relationship Id="rId19" Type="http://schemas.openxmlformats.org/officeDocument/2006/relationships/image" Target="../media/image21.jpeg"/><Relationship Id="rId4" Type="http://schemas.openxmlformats.org/officeDocument/2006/relationships/hyperlink" Target="Cau%20hoi/Cau%202.pptx" TargetMode="External"/><Relationship Id="rId9" Type="http://schemas.openxmlformats.org/officeDocument/2006/relationships/image" Target="../media/image16.jpeg"/><Relationship Id="rId14" Type="http://schemas.openxmlformats.org/officeDocument/2006/relationships/hyperlink" Target="Cau%20hoi/Cau%203.pptx" TargetMode="External"/><Relationship Id="rId22" Type="http://schemas.openxmlformats.org/officeDocument/2006/relationships/hyperlink" Target="Cau%20hoi/Cau%209.ppt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508919" y="3962400"/>
            <a:ext cx="12656582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4: SỬ DỤNG MÁY THU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THANH (T2)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53772" y="800100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</a:t>
            </a:r>
            <a:r>
              <a:rPr lang="en-US" altLang="en-US" sz="2800" b="1" i="1" smtClean="0">
                <a:solidFill>
                  <a:srgbClr val="0000CC"/>
                </a:solidFill>
                <a:latin typeface="Times New Roman" pitchFamily="18" charset="0"/>
              </a:rPr>
              <a:t>:……………………………………</a:t>
            </a:r>
            <a:endParaRPr lang="en-US" altLang="en-US" sz="2800" b="1" i="1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56" y="570587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CÔNG NGHỆ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4: SỬ DỤNG MÁY THU THANH (T2)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01914" y="1676400"/>
            <a:ext cx="11413205" cy="646331"/>
            <a:chOff x="1508918" y="1888664"/>
            <a:chExt cx="10168128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1681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2. </a:t>
              </a: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Mối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quan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hệ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giữa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đài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phát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thanh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và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máy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thu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thanh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93249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719" y="3254099"/>
            <a:ext cx="12176919" cy="5641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42119" y="2304349"/>
            <a:ext cx="15011400" cy="1754326"/>
            <a:chOff x="9948538" y="2759962"/>
            <a:chExt cx="14083221" cy="1754326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51822" y1="20000" x2="74494" y2="32917"/>
                          <a14:foregroundMark x1="55061" y1="23333" x2="56275" y2="32917"/>
                          <a14:foregroundMark x1="56275" y1="32917" x2="40081" y2="52917"/>
                          <a14:foregroundMark x1="40081" y1="23333" x2="73279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6" t="8233" b="9433"/>
            <a:stretch/>
          </p:blipFill>
          <p:spPr bwMode="auto">
            <a:xfrm>
              <a:off x="10017114" y="2759962"/>
              <a:ext cx="960153" cy="892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9948538" y="2759962"/>
              <a:ext cx="14083221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        </a:t>
              </a: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Hãy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mô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tả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mối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quan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hệ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giữa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đài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phát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thanh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và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máy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thu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thanh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dựa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vào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sơ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đồ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dưới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đây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54476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4: SỬ DỤNG MÁY THU THANH (T2)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01914" y="1676400"/>
            <a:ext cx="11413205" cy="646331"/>
            <a:chOff x="1508918" y="1888664"/>
            <a:chExt cx="10168128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1681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Mối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hệ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giữa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đài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93249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319" y="2322731"/>
            <a:ext cx="5471319" cy="5641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3605" y="2337970"/>
            <a:ext cx="1039171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nl-N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em, máy thu thanh dùng để làm gì</a:t>
            </a:r>
            <a:r>
              <a:rPr lang="nl-N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Máy thu thanh dùng để thu tín hiệu truyền thanh và phát âm thanh ra loa.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Đài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 thanh dùng để làm gì</a:t>
            </a:r>
            <a:r>
              <a:rPr lang="nl-N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+ Đài phát thanh dùng để sản xuất chương trình và phát tín hiệu truyền thanh.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nl-N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 nhận xét về mối quan hệ giữa đài phát thanh và máy thu thanh</a:t>
            </a:r>
            <a:r>
              <a:rPr lang="nl-N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nl-NL" sz="36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Mối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 hệ </a:t>
            </a: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 là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đài phát </a:t>
            </a: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 thì phát tín hiệu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máy thu thanh</a:t>
            </a:r>
            <a:r>
              <a:rPr lang="nl-NL" sz="36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thì nhận tín hiệu và phát đi.</a:t>
            </a:r>
            <a:endParaRPr lang="en-US" sz="3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183" y="2590800"/>
            <a:ext cx="6869135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4: SỬ DỤNG MÁY THU THANH (T2)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601914" y="1676400"/>
            <a:ext cx="11413205" cy="646331"/>
            <a:chOff x="1508918" y="1888664"/>
            <a:chExt cx="10168128" cy="646331"/>
          </a:xfrm>
        </p:grpSpPr>
        <p:sp>
          <p:nvSpPr>
            <p:cNvPr id="19" name="Rectangle 18"/>
            <p:cNvSpPr/>
            <p:nvPr/>
          </p:nvSpPr>
          <p:spPr>
            <a:xfrm>
              <a:off x="1508918" y="1888664"/>
              <a:ext cx="101681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Mối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hệ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giữa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đài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673234" y="2519755"/>
              <a:ext cx="93249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670719" y="2590800"/>
            <a:ext cx="8458200" cy="62478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ten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ten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ten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ten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loa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2879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601914" y="5181600"/>
            <a:ext cx="13013405" cy="3962400"/>
            <a:chOff x="1601914" y="5334000"/>
            <a:chExt cx="13013405" cy="3962400"/>
          </a:xfrm>
        </p:grpSpPr>
        <p:pic>
          <p:nvPicPr>
            <p:cNvPr id="7175" name="Picture 7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258"/>
            <a:stretch/>
          </p:blipFill>
          <p:spPr bwMode="auto">
            <a:xfrm>
              <a:off x="1601914" y="7010400"/>
              <a:ext cx="13013405" cy="228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7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743"/>
            <a:stretch/>
          </p:blipFill>
          <p:spPr bwMode="auto">
            <a:xfrm>
              <a:off x="1601914" y="5334000"/>
              <a:ext cx="13013405" cy="1752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4: SỬ DỤNG MÁY THU THANH (T2)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27919" y="2209800"/>
            <a:ext cx="139278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601914" y="1600200"/>
            <a:ext cx="11413205" cy="646331"/>
            <a:chOff x="1508918" y="1888664"/>
            <a:chExt cx="10168128" cy="646331"/>
          </a:xfrm>
        </p:grpSpPr>
        <p:sp>
          <p:nvSpPr>
            <p:cNvPr id="20" name="Rectangle 19"/>
            <p:cNvSpPr/>
            <p:nvPr/>
          </p:nvSpPr>
          <p:spPr>
            <a:xfrm>
              <a:off x="1508918" y="1888664"/>
              <a:ext cx="101681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 Ai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0610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17" b="89157" l="234" r="977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076" y="4267200"/>
            <a:ext cx="6040440" cy="105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36" b="89697" l="0" r="974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076" y="3352800"/>
            <a:ext cx="6033368" cy="1047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87" b="96689" l="0" r="99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261" y="4279898"/>
            <a:ext cx="5877760" cy="958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211" b="95395" l="357" r="98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261" y="3352800"/>
            <a:ext cx="5941417" cy="965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3357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6515E-6 1.66667E-6 L 0.03552 0.3927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6" y="196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9386E-6 4.44444E-6 L 0.42872 0.3006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36" y="15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6957E-6 -4.44444E-6 L -0.06128 0.5055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4" y="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7946E-6 3.88889E-6 L -0.45273 0.4128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36" y="20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4: SỬ DỤNG MÁY THU THANH (T2)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27919" y="2209800"/>
            <a:ext cx="139278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601914" y="1600200"/>
            <a:ext cx="11413205" cy="646331"/>
            <a:chOff x="1508918" y="1888664"/>
            <a:chExt cx="10168128" cy="646331"/>
          </a:xfrm>
        </p:grpSpPr>
        <p:sp>
          <p:nvSpPr>
            <p:cNvPr id="20" name="Rectangle 19"/>
            <p:cNvSpPr/>
            <p:nvPr/>
          </p:nvSpPr>
          <p:spPr>
            <a:xfrm>
              <a:off x="1508918" y="1888664"/>
              <a:ext cx="101681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 Ai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0610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1601914" y="3431620"/>
            <a:ext cx="13013405" cy="5257800"/>
            <a:chOff x="1601914" y="3733800"/>
            <a:chExt cx="13013405" cy="3962400"/>
          </a:xfrm>
        </p:grpSpPr>
        <p:grpSp>
          <p:nvGrpSpPr>
            <p:cNvPr id="5" name="Group 4"/>
            <p:cNvGrpSpPr/>
            <p:nvPr/>
          </p:nvGrpSpPr>
          <p:grpSpPr>
            <a:xfrm>
              <a:off x="1601914" y="3733800"/>
              <a:ext cx="13013405" cy="3962400"/>
              <a:chOff x="1601914" y="5334000"/>
              <a:chExt cx="13013405" cy="3962400"/>
            </a:xfrm>
          </p:grpSpPr>
          <p:pic>
            <p:nvPicPr>
              <p:cNvPr id="7175" name="Picture 7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258"/>
              <a:stretch/>
            </p:blipFill>
            <p:spPr bwMode="auto">
              <a:xfrm>
                <a:off x="1601914" y="7010400"/>
                <a:ext cx="13013405" cy="2286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1" name="Picture 7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1743"/>
              <a:stretch/>
            </p:blipFill>
            <p:spPr bwMode="auto">
              <a:xfrm>
                <a:off x="1601914" y="5334000"/>
                <a:ext cx="13013405" cy="1752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217" b="89157" l="234" r="977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0719" y="5575390"/>
              <a:ext cx="6040440" cy="10540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636" b="89697" l="0" r="974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5925" y="5505539"/>
              <a:ext cx="6033368" cy="1047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987" b="96689" l="0" r="992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919" y="6585030"/>
              <a:ext cx="5877760" cy="958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211" b="95395" l="357" r="988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0719" y="6510242"/>
              <a:ext cx="5941417" cy="965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91254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95"/>
          <p:cNvSpPr>
            <a:spLocks noChangeArrowheads="1"/>
          </p:cNvSpPr>
          <p:nvPr/>
        </p:nvSpPr>
        <p:spPr bwMode="auto">
          <a:xfrm>
            <a:off x="4709319" y="1219200"/>
            <a:ext cx="662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TÂY DU KÍ</a:t>
            </a:r>
            <a:endParaRPr lang="en-GB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" name="Picture 2" descr="3 tài tử đóng Đường Tăng trong Tây du ký phiên bản 1986. Ảnh: NSCC.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4" t="50000" r="33215" b="6576"/>
          <a:stretch/>
        </p:blipFill>
        <p:spPr bwMode="auto">
          <a:xfrm>
            <a:off x="6961732" y="2201357"/>
            <a:ext cx="2210029" cy="20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Nhân vật hư cấu Tôn Ngộ Không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0" b="7814"/>
          <a:stretch/>
        </p:blipFill>
        <p:spPr bwMode="auto">
          <a:xfrm>
            <a:off x="1427038" y="2232181"/>
            <a:ext cx="2107266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Những phiên bản Trư Bát Giới đáng yêu nhất trong lịch sử Tây Du Ký -  VietNamNet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132" y="2263003"/>
            <a:ext cx="2090987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Hình ảnh đẹp và hiếm về Sa Tăng, Trư Bát Giới - Giáo dục Việt Nam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314"/>
          <a:stretch/>
        </p:blipFill>
        <p:spPr bwMode="auto">
          <a:xfrm>
            <a:off x="4158285" y="5507471"/>
            <a:ext cx="1965247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hật tổ 'Tây du ký' 1986: Luôn được 'cúng' trái cây, càng già càng giống  Phật">
            <a:hlinkClick r:id="rId1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85" y="2230864"/>
            <a:ext cx="2193847" cy="198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iễn viên đóng Ngọc Hoàng của 'Tây du ký' bị in ảnh trên tiền âm phủ">
            <a:hlinkClick r:id="rId1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31" y="2200382"/>
            <a:ext cx="2209800" cy="204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y kỳ chuyện &quot;Quan Âm&quot; (Tây Du Ký) được người dân quỳ lạy như &quot;Bồ Tát sống&quot;  và sự thật về cuộc sống độc thân tuổi 78">
            <a:hlinkClick r:id="rId16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10"/>
          <a:stretch/>
        </p:blipFill>
        <p:spPr bwMode="auto">
          <a:xfrm>
            <a:off x="1427038" y="5476991"/>
            <a:ext cx="2107266" cy="191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Yêu quái tàn ác nhất, máu lạnh nhất trong Tây Du Ký, 100 Bạch Cốt Tinh gộp  lại cũng &quot;không có cửa&quot;">
            <a:hlinkClick r:id="rId1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32" y="5507471"/>
            <a:ext cx="2210029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Tống Tổ Nhi - &quot;Na Tra&quot; xinh nhất showbiz, mới 19 tuổi và đẹp không góc chết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22"/>
          <a:stretch/>
        </p:blipFill>
        <p:spPr bwMode="auto">
          <a:xfrm>
            <a:off x="9796531" y="5507471"/>
            <a:ext cx="2209641" cy="19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Diễn viên đóng Phật Di Lặc trong 'Tây du ký' qua đời - VnExpress Giải trí">
            <a:hlinkClick r:id="rId22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6"/>
          <a:stretch/>
        </p:blipFill>
        <p:spPr bwMode="auto">
          <a:xfrm>
            <a:off x="12798970" y="5476991"/>
            <a:ext cx="2121149" cy="19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50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50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5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0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50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50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50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9936</TotalTime>
  <Words>466</Words>
  <PresentationFormat>Custom</PresentationFormat>
  <Paragraphs>43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2008-09-09T22:52:10Z</dcterms:created>
  <dcterms:modified xsi:type="dcterms:W3CDTF">2022-08-25T14:15:17Z</dcterms:modified>
</cp:coreProperties>
</file>