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6" r:id="rId3"/>
  </p:sldMasterIdLst>
  <p:notesMasterIdLst>
    <p:notesMasterId r:id="rId45"/>
  </p:notesMasterIdLst>
  <p:sldIdLst>
    <p:sldId id="289" r:id="rId4"/>
    <p:sldId id="256" r:id="rId5"/>
    <p:sldId id="258" r:id="rId6"/>
    <p:sldId id="259"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2" r:id="rId28"/>
    <p:sldId id="283" r:id="rId29"/>
    <p:sldId id="284" r:id="rId30"/>
    <p:sldId id="285" r:id="rId31"/>
    <p:sldId id="286" r:id="rId32"/>
    <p:sldId id="287" r:id="rId33"/>
    <p:sldId id="288" r:id="rId34"/>
    <p:sldId id="294" r:id="rId35"/>
    <p:sldId id="295" r:id="rId36"/>
    <p:sldId id="296" r:id="rId37"/>
    <p:sldId id="290" r:id="rId38"/>
    <p:sldId id="291" r:id="rId39"/>
    <p:sldId id="292" r:id="rId40"/>
    <p:sldId id="293" r:id="rId41"/>
    <p:sldId id="297" r:id="rId42"/>
    <p:sldId id="298" r:id="rId43"/>
    <p:sldId id="299"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nh Phuong" initials="HP" lastIdx="2" clrIdx="0">
    <p:extLst>
      <p:ext uri="{19B8F6BF-5375-455C-9EA6-DF929625EA0E}">
        <p15:presenceInfo xmlns:p15="http://schemas.microsoft.com/office/powerpoint/2012/main" userId="Hanh Phuong"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viewProps" Target="viewProps.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6BE0E4-5A4A-49C4-8D8D-538B146492B0}" type="datetimeFigureOut">
              <a:rPr lang="en-US" smtClean="0"/>
              <a:t>8/8/2021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792B87-47F8-497F-B99B-2B1E06627214}" type="slidenum">
              <a:rPr lang="en-US" smtClean="0"/>
              <a:t>‹#›</a:t>
            </a:fld>
            <a:endParaRPr lang="en-US"/>
          </a:p>
        </p:txBody>
      </p:sp>
    </p:spTree>
    <p:extLst>
      <p:ext uri="{BB962C8B-B14F-4D97-AF65-F5344CB8AC3E}">
        <p14:creationId xmlns:p14="http://schemas.microsoft.com/office/powerpoint/2010/main" val="26588060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00858C-38A1-4133-A3F1-2EBD5AEF0258}"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2287879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FA87190-25C4-4735-8EAA-34121A87E84A}" type="datetimeFigureOut">
              <a:rPr lang="en-US" smtClean="0"/>
              <a:t>8/8/2021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C7FC47-57C7-4302-9E76-8A6678CEA173}" type="slidenum">
              <a:rPr lang="en-US" smtClean="0"/>
              <a:t>‹#›</a:t>
            </a:fld>
            <a:endParaRPr lang="en-US"/>
          </a:p>
        </p:txBody>
      </p:sp>
    </p:spTree>
    <p:extLst>
      <p:ext uri="{BB962C8B-B14F-4D97-AF65-F5344CB8AC3E}">
        <p14:creationId xmlns:p14="http://schemas.microsoft.com/office/powerpoint/2010/main" val="22913074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A87190-25C4-4735-8EAA-34121A87E84A}" type="datetimeFigureOut">
              <a:rPr lang="en-US" smtClean="0"/>
              <a:t>8/8/2021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C7FC47-57C7-4302-9E76-8A6678CEA173}" type="slidenum">
              <a:rPr lang="en-US" smtClean="0"/>
              <a:t>‹#›</a:t>
            </a:fld>
            <a:endParaRPr lang="en-US"/>
          </a:p>
        </p:txBody>
      </p:sp>
    </p:spTree>
    <p:extLst>
      <p:ext uri="{BB962C8B-B14F-4D97-AF65-F5344CB8AC3E}">
        <p14:creationId xmlns:p14="http://schemas.microsoft.com/office/powerpoint/2010/main" val="1771570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A87190-25C4-4735-8EAA-34121A87E84A}" type="datetimeFigureOut">
              <a:rPr lang="en-US" smtClean="0"/>
              <a:t>8/8/2021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C7FC47-57C7-4302-9E76-8A6678CEA173}" type="slidenum">
              <a:rPr lang="en-US" smtClean="0"/>
              <a:t>‹#›</a:t>
            </a:fld>
            <a:endParaRPr lang="en-US"/>
          </a:p>
        </p:txBody>
      </p:sp>
    </p:spTree>
    <p:extLst>
      <p:ext uri="{BB962C8B-B14F-4D97-AF65-F5344CB8AC3E}">
        <p14:creationId xmlns:p14="http://schemas.microsoft.com/office/powerpoint/2010/main" val="327804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4" name="Rectangle 4"/>
          <p:cNvSpPr>
            <a:spLocks noGrp="1" noChangeArrowheads="1"/>
          </p:cNvSpPr>
          <p:nvPr>
            <p:ph type="dt" sz="half" idx="10"/>
          </p:nvPr>
        </p:nvSpPr>
        <p:spPr>
          <a:xfrm>
            <a:off x="609520" y="6245225"/>
            <a:ext cx="2845224" cy="476250"/>
          </a:xfrm>
          <a:prstGeom prst="rect">
            <a:avLst/>
          </a:prstGeom>
          <a:ln/>
        </p:spPr>
        <p:txBody>
          <a:bodyPr/>
          <a:lstStyle>
            <a:lvl1pPr>
              <a:defRPr/>
            </a:lvl1pPr>
          </a:lstStyle>
          <a:p>
            <a:pPr defTabSz="1088421">
              <a:defRPr/>
            </a:pPr>
            <a:endParaRPr lang="en-US" sz="2150">
              <a:solidFill>
                <a:srgbClr val="000000"/>
              </a:solidFill>
            </a:endParaRPr>
          </a:p>
        </p:txBody>
      </p:sp>
      <p:sp>
        <p:nvSpPr>
          <p:cNvPr id="5" name="Rectangle 5"/>
          <p:cNvSpPr>
            <a:spLocks noGrp="1" noChangeArrowheads="1"/>
          </p:cNvSpPr>
          <p:nvPr>
            <p:ph type="ftr" sz="quarter" idx="11"/>
          </p:nvPr>
        </p:nvSpPr>
        <p:spPr>
          <a:xfrm>
            <a:off x="4165852" y="6245225"/>
            <a:ext cx="3860297" cy="476250"/>
          </a:xfrm>
          <a:prstGeom prst="rect">
            <a:avLst/>
          </a:prstGeom>
          <a:ln/>
        </p:spPr>
        <p:txBody>
          <a:bodyPr/>
          <a:lstStyle>
            <a:lvl1pPr>
              <a:defRPr/>
            </a:lvl1pPr>
          </a:lstStyle>
          <a:p>
            <a:pPr defTabSz="1088421">
              <a:defRPr/>
            </a:pPr>
            <a:endParaRPr lang="en-US" sz="2150">
              <a:solidFill>
                <a:srgbClr val="000000"/>
              </a:solidFill>
            </a:endParaRPr>
          </a:p>
        </p:txBody>
      </p:sp>
      <p:sp>
        <p:nvSpPr>
          <p:cNvPr id="6" name="Rectangle 6"/>
          <p:cNvSpPr>
            <a:spLocks noGrp="1" noChangeArrowheads="1"/>
          </p:cNvSpPr>
          <p:nvPr>
            <p:ph type="sldNum" sz="quarter" idx="12"/>
          </p:nvPr>
        </p:nvSpPr>
        <p:spPr>
          <a:xfrm>
            <a:off x="8737257" y="6245225"/>
            <a:ext cx="2845223" cy="476250"/>
          </a:xfrm>
          <a:prstGeom prst="rect">
            <a:avLst/>
          </a:prstGeom>
          <a:ln/>
        </p:spPr>
        <p:txBody>
          <a:bodyPr/>
          <a:lstStyle>
            <a:lvl1pPr>
              <a:defRPr/>
            </a:lvl1pPr>
          </a:lstStyle>
          <a:p>
            <a:pPr defTabSz="1088421">
              <a:defRPr/>
            </a:pPr>
            <a:fld id="{BEF8FD80-C95D-4220-BF8B-01906B7B67AD}" type="slidenum">
              <a:rPr lang="en-US" sz="2150" smtClean="0">
                <a:solidFill>
                  <a:srgbClr val="000000"/>
                </a:solidFill>
              </a:rPr>
              <a:pPr defTabSz="1088421">
                <a:defRPr/>
              </a:pPr>
              <a:t>‹#›</a:t>
            </a:fld>
            <a:endParaRPr lang="en-US" sz="2150">
              <a:solidFill>
                <a:srgbClr val="000000"/>
              </a:solidFill>
            </a:endParaRPr>
          </a:p>
        </p:txBody>
      </p:sp>
    </p:spTree>
    <p:extLst>
      <p:ext uri="{BB962C8B-B14F-4D97-AF65-F5344CB8AC3E}">
        <p14:creationId xmlns:p14="http://schemas.microsoft.com/office/powerpoint/2010/main" val="16288871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857863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162839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4" name="Rectangle 4"/>
          <p:cNvSpPr>
            <a:spLocks noGrp="1" noChangeArrowheads="1"/>
          </p:cNvSpPr>
          <p:nvPr>
            <p:ph type="dt" sz="half" idx="10"/>
          </p:nvPr>
        </p:nvSpPr>
        <p:spPr>
          <a:xfrm>
            <a:off x="609520" y="6245225"/>
            <a:ext cx="2845224" cy="476250"/>
          </a:xfrm>
          <a:prstGeom prst="rect">
            <a:avLst/>
          </a:prstGeom>
          <a:ln/>
        </p:spPr>
        <p:txBody>
          <a:bodyPr/>
          <a:lstStyle>
            <a:lvl1pPr>
              <a:defRPr/>
            </a:lvl1pPr>
          </a:lstStyle>
          <a:p>
            <a:pPr defTabSz="1088421">
              <a:defRPr/>
            </a:pPr>
            <a:endParaRPr lang="en-US" sz="2150">
              <a:solidFill>
                <a:srgbClr val="000000"/>
              </a:solidFill>
            </a:endParaRPr>
          </a:p>
        </p:txBody>
      </p:sp>
      <p:sp>
        <p:nvSpPr>
          <p:cNvPr id="5" name="Rectangle 5"/>
          <p:cNvSpPr>
            <a:spLocks noGrp="1" noChangeArrowheads="1"/>
          </p:cNvSpPr>
          <p:nvPr>
            <p:ph type="ftr" sz="quarter" idx="11"/>
          </p:nvPr>
        </p:nvSpPr>
        <p:spPr>
          <a:xfrm>
            <a:off x="4165852" y="6245225"/>
            <a:ext cx="3860297" cy="476250"/>
          </a:xfrm>
          <a:prstGeom prst="rect">
            <a:avLst/>
          </a:prstGeom>
          <a:ln/>
        </p:spPr>
        <p:txBody>
          <a:bodyPr/>
          <a:lstStyle>
            <a:lvl1pPr>
              <a:defRPr/>
            </a:lvl1pPr>
          </a:lstStyle>
          <a:p>
            <a:pPr defTabSz="1088421">
              <a:defRPr/>
            </a:pPr>
            <a:endParaRPr lang="en-US" sz="2150">
              <a:solidFill>
                <a:srgbClr val="000000"/>
              </a:solidFill>
            </a:endParaRPr>
          </a:p>
        </p:txBody>
      </p:sp>
      <p:sp>
        <p:nvSpPr>
          <p:cNvPr id="6" name="Rectangle 6"/>
          <p:cNvSpPr>
            <a:spLocks noGrp="1" noChangeArrowheads="1"/>
          </p:cNvSpPr>
          <p:nvPr>
            <p:ph type="sldNum" sz="quarter" idx="12"/>
          </p:nvPr>
        </p:nvSpPr>
        <p:spPr>
          <a:xfrm>
            <a:off x="8737257" y="6245225"/>
            <a:ext cx="2845223" cy="476250"/>
          </a:xfrm>
          <a:prstGeom prst="rect">
            <a:avLst/>
          </a:prstGeom>
          <a:ln/>
        </p:spPr>
        <p:txBody>
          <a:bodyPr/>
          <a:lstStyle>
            <a:lvl1pPr>
              <a:defRPr/>
            </a:lvl1pPr>
          </a:lstStyle>
          <a:p>
            <a:pPr defTabSz="1088421">
              <a:defRPr/>
            </a:pPr>
            <a:fld id="{BEF8FD80-C95D-4220-BF8B-01906B7B67AD}" type="slidenum">
              <a:rPr lang="en-US" sz="2150" smtClean="0">
                <a:solidFill>
                  <a:srgbClr val="000000"/>
                </a:solidFill>
              </a:rPr>
              <a:pPr defTabSz="1088421">
                <a:defRPr/>
              </a:pPr>
              <a:t>‹#›</a:t>
            </a:fld>
            <a:endParaRPr lang="en-US" sz="2150">
              <a:solidFill>
                <a:srgbClr val="000000"/>
              </a:solidFill>
            </a:endParaRPr>
          </a:p>
        </p:txBody>
      </p:sp>
    </p:spTree>
    <p:extLst>
      <p:ext uri="{BB962C8B-B14F-4D97-AF65-F5344CB8AC3E}">
        <p14:creationId xmlns:p14="http://schemas.microsoft.com/office/powerpoint/2010/main" val="27446158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4" name="Rectangle 4"/>
          <p:cNvSpPr>
            <a:spLocks noGrp="1" noChangeArrowheads="1"/>
          </p:cNvSpPr>
          <p:nvPr>
            <p:ph type="dt" sz="half" idx="10"/>
          </p:nvPr>
        </p:nvSpPr>
        <p:spPr>
          <a:xfrm>
            <a:off x="609520" y="6245225"/>
            <a:ext cx="2845224" cy="476250"/>
          </a:xfrm>
          <a:prstGeom prst="rect">
            <a:avLst/>
          </a:prstGeom>
          <a:ln/>
        </p:spPr>
        <p:txBody>
          <a:bodyPr/>
          <a:lstStyle>
            <a:lvl1pPr>
              <a:defRPr/>
            </a:lvl1pPr>
          </a:lstStyle>
          <a:p>
            <a:pPr defTabSz="1088421">
              <a:defRPr/>
            </a:pPr>
            <a:endParaRPr lang="en-US" sz="2150">
              <a:solidFill>
                <a:srgbClr val="000000"/>
              </a:solidFill>
            </a:endParaRPr>
          </a:p>
        </p:txBody>
      </p:sp>
      <p:sp>
        <p:nvSpPr>
          <p:cNvPr id="5" name="Rectangle 5"/>
          <p:cNvSpPr>
            <a:spLocks noGrp="1" noChangeArrowheads="1"/>
          </p:cNvSpPr>
          <p:nvPr>
            <p:ph type="ftr" sz="quarter" idx="11"/>
          </p:nvPr>
        </p:nvSpPr>
        <p:spPr>
          <a:xfrm>
            <a:off x="4165852" y="6245225"/>
            <a:ext cx="3860297" cy="476250"/>
          </a:xfrm>
          <a:prstGeom prst="rect">
            <a:avLst/>
          </a:prstGeom>
          <a:ln/>
        </p:spPr>
        <p:txBody>
          <a:bodyPr/>
          <a:lstStyle>
            <a:lvl1pPr>
              <a:defRPr/>
            </a:lvl1pPr>
          </a:lstStyle>
          <a:p>
            <a:pPr defTabSz="1088421">
              <a:defRPr/>
            </a:pPr>
            <a:endParaRPr lang="en-US" sz="2150">
              <a:solidFill>
                <a:srgbClr val="000000"/>
              </a:solidFill>
            </a:endParaRPr>
          </a:p>
        </p:txBody>
      </p:sp>
      <p:sp>
        <p:nvSpPr>
          <p:cNvPr id="6" name="Rectangle 6"/>
          <p:cNvSpPr>
            <a:spLocks noGrp="1" noChangeArrowheads="1"/>
          </p:cNvSpPr>
          <p:nvPr>
            <p:ph type="sldNum" sz="quarter" idx="12"/>
          </p:nvPr>
        </p:nvSpPr>
        <p:spPr>
          <a:xfrm>
            <a:off x="8737257" y="6245225"/>
            <a:ext cx="2845223" cy="476250"/>
          </a:xfrm>
          <a:prstGeom prst="rect">
            <a:avLst/>
          </a:prstGeom>
          <a:ln/>
        </p:spPr>
        <p:txBody>
          <a:bodyPr/>
          <a:lstStyle>
            <a:lvl1pPr>
              <a:defRPr/>
            </a:lvl1pPr>
          </a:lstStyle>
          <a:p>
            <a:pPr defTabSz="1088421">
              <a:defRPr/>
            </a:pPr>
            <a:fld id="{BEF8FD80-C95D-4220-BF8B-01906B7B67AD}" type="slidenum">
              <a:rPr lang="en-US" sz="2150" smtClean="0">
                <a:solidFill>
                  <a:srgbClr val="000000"/>
                </a:solidFill>
              </a:rPr>
              <a:pPr defTabSz="1088421">
                <a:defRPr/>
              </a:pPr>
              <a:t>‹#›</a:t>
            </a:fld>
            <a:endParaRPr lang="en-US" sz="2150">
              <a:solidFill>
                <a:srgbClr val="000000"/>
              </a:solidFill>
            </a:endParaRPr>
          </a:p>
        </p:txBody>
      </p:sp>
    </p:spTree>
    <p:extLst>
      <p:ext uri="{BB962C8B-B14F-4D97-AF65-F5344CB8AC3E}">
        <p14:creationId xmlns:p14="http://schemas.microsoft.com/office/powerpoint/2010/main" val="13878179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061508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87327016"/>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191242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A87190-25C4-4735-8EAA-34121A87E84A}" type="datetimeFigureOut">
              <a:rPr lang="en-US" smtClean="0"/>
              <a:t>8/8/2021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C7FC47-57C7-4302-9E76-8A6678CEA173}" type="slidenum">
              <a:rPr lang="en-US" smtClean="0"/>
              <a:t>‹#›</a:t>
            </a:fld>
            <a:endParaRPr lang="en-US"/>
          </a:p>
        </p:txBody>
      </p:sp>
    </p:spTree>
    <p:extLst>
      <p:ext uri="{BB962C8B-B14F-4D97-AF65-F5344CB8AC3E}">
        <p14:creationId xmlns:p14="http://schemas.microsoft.com/office/powerpoint/2010/main" val="41188948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4" name="Rectangle 4"/>
          <p:cNvSpPr>
            <a:spLocks noGrp="1" noChangeArrowheads="1"/>
          </p:cNvSpPr>
          <p:nvPr>
            <p:ph type="dt" sz="half" idx="10"/>
          </p:nvPr>
        </p:nvSpPr>
        <p:spPr>
          <a:xfrm>
            <a:off x="609520" y="6245225"/>
            <a:ext cx="2845224" cy="476250"/>
          </a:xfrm>
          <a:prstGeom prst="rect">
            <a:avLst/>
          </a:prstGeom>
          <a:ln/>
        </p:spPr>
        <p:txBody>
          <a:bodyPr/>
          <a:lstStyle>
            <a:lvl1pPr>
              <a:defRPr/>
            </a:lvl1pPr>
          </a:lstStyle>
          <a:p>
            <a:pPr defTabSz="1088421">
              <a:defRPr/>
            </a:pPr>
            <a:endParaRPr lang="en-US" sz="2150">
              <a:solidFill>
                <a:srgbClr val="000000"/>
              </a:solidFill>
            </a:endParaRPr>
          </a:p>
        </p:txBody>
      </p:sp>
      <p:sp>
        <p:nvSpPr>
          <p:cNvPr id="5" name="Rectangle 5"/>
          <p:cNvSpPr>
            <a:spLocks noGrp="1" noChangeArrowheads="1"/>
          </p:cNvSpPr>
          <p:nvPr>
            <p:ph type="ftr" sz="quarter" idx="11"/>
          </p:nvPr>
        </p:nvSpPr>
        <p:spPr>
          <a:xfrm>
            <a:off x="4165852" y="6245225"/>
            <a:ext cx="3860297" cy="476250"/>
          </a:xfrm>
          <a:prstGeom prst="rect">
            <a:avLst/>
          </a:prstGeom>
          <a:ln/>
        </p:spPr>
        <p:txBody>
          <a:bodyPr/>
          <a:lstStyle>
            <a:lvl1pPr>
              <a:defRPr/>
            </a:lvl1pPr>
          </a:lstStyle>
          <a:p>
            <a:pPr defTabSz="1088421">
              <a:defRPr/>
            </a:pPr>
            <a:endParaRPr lang="en-US" sz="2150">
              <a:solidFill>
                <a:srgbClr val="000000"/>
              </a:solidFill>
            </a:endParaRPr>
          </a:p>
        </p:txBody>
      </p:sp>
      <p:sp>
        <p:nvSpPr>
          <p:cNvPr id="6" name="Rectangle 6"/>
          <p:cNvSpPr>
            <a:spLocks noGrp="1" noChangeArrowheads="1"/>
          </p:cNvSpPr>
          <p:nvPr>
            <p:ph type="sldNum" sz="quarter" idx="12"/>
          </p:nvPr>
        </p:nvSpPr>
        <p:spPr>
          <a:xfrm>
            <a:off x="8737257" y="6245225"/>
            <a:ext cx="2845223" cy="476250"/>
          </a:xfrm>
          <a:prstGeom prst="rect">
            <a:avLst/>
          </a:prstGeom>
          <a:ln/>
        </p:spPr>
        <p:txBody>
          <a:bodyPr/>
          <a:lstStyle>
            <a:lvl1pPr>
              <a:defRPr/>
            </a:lvl1pPr>
          </a:lstStyle>
          <a:p>
            <a:pPr defTabSz="1088421">
              <a:defRPr/>
            </a:pPr>
            <a:fld id="{BEF8FD80-C95D-4220-BF8B-01906B7B67AD}" type="slidenum">
              <a:rPr lang="en-US" sz="2150" smtClean="0">
                <a:solidFill>
                  <a:srgbClr val="000000"/>
                </a:solidFill>
              </a:rPr>
              <a:pPr defTabSz="1088421">
                <a:defRPr/>
              </a:pPr>
              <a:t>‹#›</a:t>
            </a:fld>
            <a:endParaRPr lang="en-US" sz="2150">
              <a:solidFill>
                <a:srgbClr val="000000"/>
              </a:solidFill>
            </a:endParaRPr>
          </a:p>
        </p:txBody>
      </p:sp>
    </p:spTree>
    <p:extLst>
      <p:ext uri="{BB962C8B-B14F-4D97-AF65-F5344CB8AC3E}">
        <p14:creationId xmlns:p14="http://schemas.microsoft.com/office/powerpoint/2010/main" val="3474605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FA87190-25C4-4735-8EAA-34121A87E84A}" type="datetimeFigureOut">
              <a:rPr lang="en-US" smtClean="0"/>
              <a:t>8/8/2021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C7FC47-57C7-4302-9E76-8A6678CEA173}" type="slidenum">
              <a:rPr lang="en-US" smtClean="0"/>
              <a:t>‹#›</a:t>
            </a:fld>
            <a:endParaRPr lang="en-US"/>
          </a:p>
        </p:txBody>
      </p:sp>
    </p:spTree>
    <p:extLst>
      <p:ext uri="{BB962C8B-B14F-4D97-AF65-F5344CB8AC3E}">
        <p14:creationId xmlns:p14="http://schemas.microsoft.com/office/powerpoint/2010/main" val="27595075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FA87190-25C4-4735-8EAA-34121A87E84A}" type="datetimeFigureOut">
              <a:rPr lang="en-US" smtClean="0"/>
              <a:t>8/8/2021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C7FC47-57C7-4302-9E76-8A6678CEA173}" type="slidenum">
              <a:rPr lang="en-US" smtClean="0"/>
              <a:t>‹#›</a:t>
            </a:fld>
            <a:endParaRPr lang="en-US"/>
          </a:p>
        </p:txBody>
      </p:sp>
    </p:spTree>
    <p:extLst>
      <p:ext uri="{BB962C8B-B14F-4D97-AF65-F5344CB8AC3E}">
        <p14:creationId xmlns:p14="http://schemas.microsoft.com/office/powerpoint/2010/main" val="7762563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FA87190-25C4-4735-8EAA-34121A87E84A}" type="datetimeFigureOut">
              <a:rPr lang="en-US" smtClean="0"/>
              <a:t>8/8/2021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2C7FC47-57C7-4302-9E76-8A6678CEA173}" type="slidenum">
              <a:rPr lang="en-US" smtClean="0"/>
              <a:t>‹#›</a:t>
            </a:fld>
            <a:endParaRPr lang="en-US"/>
          </a:p>
        </p:txBody>
      </p:sp>
    </p:spTree>
    <p:extLst>
      <p:ext uri="{BB962C8B-B14F-4D97-AF65-F5344CB8AC3E}">
        <p14:creationId xmlns:p14="http://schemas.microsoft.com/office/powerpoint/2010/main" val="19396092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FA87190-25C4-4735-8EAA-34121A87E84A}" type="datetimeFigureOut">
              <a:rPr lang="en-US" smtClean="0"/>
              <a:t>8/8/2021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2C7FC47-57C7-4302-9E76-8A6678CEA173}" type="slidenum">
              <a:rPr lang="en-US" smtClean="0"/>
              <a:t>‹#›</a:t>
            </a:fld>
            <a:endParaRPr lang="en-US"/>
          </a:p>
        </p:txBody>
      </p:sp>
    </p:spTree>
    <p:extLst>
      <p:ext uri="{BB962C8B-B14F-4D97-AF65-F5344CB8AC3E}">
        <p14:creationId xmlns:p14="http://schemas.microsoft.com/office/powerpoint/2010/main" val="41487568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A87190-25C4-4735-8EAA-34121A87E84A}" type="datetimeFigureOut">
              <a:rPr lang="en-US" smtClean="0"/>
              <a:t>8/8/2021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2C7FC47-57C7-4302-9E76-8A6678CEA173}" type="slidenum">
              <a:rPr lang="en-US" smtClean="0"/>
              <a:t>‹#›</a:t>
            </a:fld>
            <a:endParaRPr lang="en-US"/>
          </a:p>
        </p:txBody>
      </p:sp>
    </p:spTree>
    <p:extLst>
      <p:ext uri="{BB962C8B-B14F-4D97-AF65-F5344CB8AC3E}">
        <p14:creationId xmlns:p14="http://schemas.microsoft.com/office/powerpoint/2010/main" val="31946271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A87190-25C4-4735-8EAA-34121A87E84A}" type="datetimeFigureOut">
              <a:rPr lang="en-US" smtClean="0"/>
              <a:t>8/8/2021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C7FC47-57C7-4302-9E76-8A6678CEA173}" type="slidenum">
              <a:rPr lang="en-US" smtClean="0"/>
              <a:t>‹#›</a:t>
            </a:fld>
            <a:endParaRPr lang="en-US"/>
          </a:p>
        </p:txBody>
      </p:sp>
    </p:spTree>
    <p:extLst>
      <p:ext uri="{BB962C8B-B14F-4D97-AF65-F5344CB8AC3E}">
        <p14:creationId xmlns:p14="http://schemas.microsoft.com/office/powerpoint/2010/main" val="42311598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A87190-25C4-4735-8EAA-34121A87E84A}" type="datetimeFigureOut">
              <a:rPr lang="en-US" smtClean="0"/>
              <a:t>8/8/2021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C7FC47-57C7-4302-9E76-8A6678CEA173}" type="slidenum">
              <a:rPr lang="en-US" smtClean="0"/>
              <a:t>‹#›</a:t>
            </a:fld>
            <a:endParaRPr lang="en-US"/>
          </a:p>
        </p:txBody>
      </p:sp>
    </p:spTree>
    <p:extLst>
      <p:ext uri="{BB962C8B-B14F-4D97-AF65-F5344CB8AC3E}">
        <p14:creationId xmlns:p14="http://schemas.microsoft.com/office/powerpoint/2010/main" val="31519941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theme" Target="../theme/theme3.xml"/><Relationship Id="rId5" Type="http://schemas.openxmlformats.org/officeDocument/2006/relationships/slideLayout" Target="../slideLayouts/slideLayout20.xml"/><Relationship Id="rId4"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A87190-25C4-4735-8EAA-34121A87E84A}" type="datetimeFigureOut">
              <a:rPr lang="en-US" smtClean="0"/>
              <a:t>8/8/2021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C7FC47-57C7-4302-9E76-8A6678CEA173}" type="slidenum">
              <a:rPr lang="en-US" smtClean="0"/>
              <a:t>‹#›</a:t>
            </a:fld>
            <a:endParaRPr lang="en-US"/>
          </a:p>
        </p:txBody>
      </p:sp>
    </p:spTree>
    <p:extLst>
      <p:ext uri="{BB962C8B-B14F-4D97-AF65-F5344CB8AC3E}">
        <p14:creationId xmlns:p14="http://schemas.microsoft.com/office/powerpoint/2010/main" val="36265766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a:solidFill>
                <a:prstClr val="white"/>
              </a:solidFill>
            </a:endParaRPr>
          </a:p>
        </p:txBody>
      </p:sp>
    </p:spTree>
    <p:extLst>
      <p:ext uri="{BB962C8B-B14F-4D97-AF65-F5344CB8AC3E}">
        <p14:creationId xmlns:p14="http://schemas.microsoft.com/office/powerpoint/2010/main" val="1400567524"/>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4" r:id="rId3"/>
    <p:sldLayoutId id="2147483665" r:id="rId4"/>
  </p:sldLayoutIdLst>
  <p:timing>
    <p:tnLst>
      <p:par>
        <p:cTn id="1" dur="indefinite" restart="never" nodeType="tmRoot"/>
      </p:par>
    </p:tnLst>
  </p:timing>
  <p:txStyles>
    <p:titleStyle>
      <a:lvl1pPr algn="ctr" defTabSz="1088421" rtl="0" eaLnBrk="1" latinLnBrk="0" hangingPunct="1">
        <a:spcBef>
          <a:spcPct val="0"/>
        </a:spcBef>
        <a:buNone/>
        <a:defRPr sz="5249" kern="1200">
          <a:solidFill>
            <a:schemeClr val="tx1"/>
          </a:solidFill>
          <a:latin typeface="+mj-lt"/>
          <a:ea typeface="+mj-ea"/>
          <a:cs typeface="+mj-cs"/>
        </a:defRPr>
      </a:lvl1pPr>
    </p:titleStyle>
    <p:bodyStyle>
      <a:lvl1pPr marL="408158" indent="-408158" algn="l" defTabSz="1088421" rtl="0" eaLnBrk="1" latinLnBrk="0" hangingPunct="1">
        <a:spcBef>
          <a:spcPct val="20000"/>
        </a:spcBef>
        <a:buFont typeface="Arial" pitchFamily="34" charset="0"/>
        <a:buChar char="•"/>
        <a:defRPr sz="3799" kern="1200">
          <a:solidFill>
            <a:schemeClr val="tx1"/>
          </a:solidFill>
          <a:latin typeface="+mn-lt"/>
          <a:ea typeface="+mn-ea"/>
          <a:cs typeface="+mn-cs"/>
        </a:defRPr>
      </a:lvl1pPr>
      <a:lvl2pPr marL="884342" indent="-340131" algn="l" defTabSz="1088421" rtl="0" eaLnBrk="1" latinLnBrk="0" hangingPunct="1">
        <a:spcBef>
          <a:spcPct val="20000"/>
        </a:spcBef>
        <a:buFont typeface="Arial" pitchFamily="34" charset="0"/>
        <a:buChar char="–"/>
        <a:defRPr sz="3349" kern="1200">
          <a:solidFill>
            <a:schemeClr val="tx1"/>
          </a:solidFill>
          <a:latin typeface="+mn-lt"/>
          <a:ea typeface="+mn-ea"/>
          <a:cs typeface="+mn-cs"/>
        </a:defRPr>
      </a:lvl2pPr>
      <a:lvl3pPr marL="1360526" indent="-272105" algn="l" defTabSz="1088421" rtl="0" eaLnBrk="1" latinLnBrk="0" hangingPunct="1">
        <a:spcBef>
          <a:spcPct val="20000"/>
        </a:spcBef>
        <a:buFont typeface="Arial" pitchFamily="34" charset="0"/>
        <a:buChar char="•"/>
        <a:defRPr sz="2849" kern="1200">
          <a:solidFill>
            <a:schemeClr val="tx1"/>
          </a:solidFill>
          <a:latin typeface="+mn-lt"/>
          <a:ea typeface="+mn-ea"/>
          <a:cs typeface="+mn-cs"/>
        </a:defRPr>
      </a:lvl3pPr>
      <a:lvl4pPr marL="1904737" indent="-272105" algn="l" defTabSz="1088421"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448948" indent="-272105" algn="l" defTabSz="1088421"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993158" indent="-272105" algn="l" defTabSz="1088421"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369" indent="-272105" algn="l" defTabSz="1088421"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1580" indent="-272105" algn="l" defTabSz="1088421"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5790" indent="-272105" algn="l" defTabSz="1088421"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en-US"/>
      </a:defPPr>
      <a:lvl1pPr marL="0" algn="l" defTabSz="1088421" rtl="0" eaLnBrk="1" latinLnBrk="0" hangingPunct="1">
        <a:defRPr sz="2150" kern="1200">
          <a:solidFill>
            <a:schemeClr val="tx1"/>
          </a:solidFill>
          <a:latin typeface="+mn-lt"/>
          <a:ea typeface="+mn-ea"/>
          <a:cs typeface="+mn-cs"/>
        </a:defRPr>
      </a:lvl1pPr>
      <a:lvl2pPr marL="544211" algn="l" defTabSz="1088421" rtl="0" eaLnBrk="1" latinLnBrk="0" hangingPunct="1">
        <a:defRPr sz="2150" kern="1200">
          <a:solidFill>
            <a:schemeClr val="tx1"/>
          </a:solidFill>
          <a:latin typeface="+mn-lt"/>
          <a:ea typeface="+mn-ea"/>
          <a:cs typeface="+mn-cs"/>
        </a:defRPr>
      </a:lvl2pPr>
      <a:lvl3pPr marL="1088421" algn="l" defTabSz="1088421" rtl="0" eaLnBrk="1" latinLnBrk="0" hangingPunct="1">
        <a:defRPr sz="2150" kern="1200">
          <a:solidFill>
            <a:schemeClr val="tx1"/>
          </a:solidFill>
          <a:latin typeface="+mn-lt"/>
          <a:ea typeface="+mn-ea"/>
          <a:cs typeface="+mn-cs"/>
        </a:defRPr>
      </a:lvl3pPr>
      <a:lvl4pPr marL="1632632" algn="l" defTabSz="1088421" rtl="0" eaLnBrk="1" latinLnBrk="0" hangingPunct="1">
        <a:defRPr sz="2150" kern="1200">
          <a:solidFill>
            <a:schemeClr val="tx1"/>
          </a:solidFill>
          <a:latin typeface="+mn-lt"/>
          <a:ea typeface="+mn-ea"/>
          <a:cs typeface="+mn-cs"/>
        </a:defRPr>
      </a:lvl4pPr>
      <a:lvl5pPr marL="2176843" algn="l" defTabSz="1088421" rtl="0" eaLnBrk="1" latinLnBrk="0" hangingPunct="1">
        <a:defRPr sz="2150" kern="1200">
          <a:solidFill>
            <a:schemeClr val="tx1"/>
          </a:solidFill>
          <a:latin typeface="+mn-lt"/>
          <a:ea typeface="+mn-ea"/>
          <a:cs typeface="+mn-cs"/>
        </a:defRPr>
      </a:lvl5pPr>
      <a:lvl6pPr marL="2721053" algn="l" defTabSz="1088421" rtl="0" eaLnBrk="1" latinLnBrk="0" hangingPunct="1">
        <a:defRPr sz="2150" kern="1200">
          <a:solidFill>
            <a:schemeClr val="tx1"/>
          </a:solidFill>
          <a:latin typeface="+mn-lt"/>
          <a:ea typeface="+mn-ea"/>
          <a:cs typeface="+mn-cs"/>
        </a:defRPr>
      </a:lvl6pPr>
      <a:lvl7pPr marL="3265264" algn="l" defTabSz="1088421" rtl="0" eaLnBrk="1" latinLnBrk="0" hangingPunct="1">
        <a:defRPr sz="2150" kern="1200">
          <a:solidFill>
            <a:schemeClr val="tx1"/>
          </a:solidFill>
          <a:latin typeface="+mn-lt"/>
          <a:ea typeface="+mn-ea"/>
          <a:cs typeface="+mn-cs"/>
        </a:defRPr>
      </a:lvl7pPr>
      <a:lvl8pPr marL="3809474" algn="l" defTabSz="1088421" rtl="0" eaLnBrk="1" latinLnBrk="0" hangingPunct="1">
        <a:defRPr sz="2150" kern="1200">
          <a:solidFill>
            <a:schemeClr val="tx1"/>
          </a:solidFill>
          <a:latin typeface="+mn-lt"/>
          <a:ea typeface="+mn-ea"/>
          <a:cs typeface="+mn-cs"/>
        </a:defRPr>
      </a:lvl8pPr>
      <a:lvl9pPr marL="4353685" algn="l" defTabSz="1088421" rtl="0" eaLnBrk="1" latinLnBrk="0" hangingPunct="1">
        <a:defRPr sz="21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a:solidFill>
                <a:prstClr val="white"/>
              </a:solidFill>
            </a:endParaRPr>
          </a:p>
        </p:txBody>
      </p:sp>
    </p:spTree>
    <p:extLst>
      <p:ext uri="{BB962C8B-B14F-4D97-AF65-F5344CB8AC3E}">
        <p14:creationId xmlns:p14="http://schemas.microsoft.com/office/powerpoint/2010/main" val="277329853"/>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timing>
    <p:tnLst>
      <p:par>
        <p:cTn id="1" dur="indefinite" restart="never" nodeType="tmRoot"/>
      </p:par>
    </p:tnLst>
  </p:timing>
  <p:txStyles>
    <p:titleStyle>
      <a:lvl1pPr algn="ctr" defTabSz="1088421" rtl="0" eaLnBrk="1" latinLnBrk="0" hangingPunct="1">
        <a:spcBef>
          <a:spcPct val="0"/>
        </a:spcBef>
        <a:buNone/>
        <a:defRPr sz="5249" kern="1200">
          <a:solidFill>
            <a:schemeClr val="tx1"/>
          </a:solidFill>
          <a:latin typeface="+mj-lt"/>
          <a:ea typeface="+mj-ea"/>
          <a:cs typeface="+mj-cs"/>
        </a:defRPr>
      </a:lvl1pPr>
    </p:titleStyle>
    <p:bodyStyle>
      <a:lvl1pPr marL="408158" indent="-408158" algn="l" defTabSz="1088421" rtl="0" eaLnBrk="1" latinLnBrk="0" hangingPunct="1">
        <a:spcBef>
          <a:spcPct val="20000"/>
        </a:spcBef>
        <a:buFont typeface="Arial" pitchFamily="34" charset="0"/>
        <a:buChar char="•"/>
        <a:defRPr sz="3799" kern="1200">
          <a:solidFill>
            <a:schemeClr val="tx1"/>
          </a:solidFill>
          <a:latin typeface="+mn-lt"/>
          <a:ea typeface="+mn-ea"/>
          <a:cs typeface="+mn-cs"/>
        </a:defRPr>
      </a:lvl1pPr>
      <a:lvl2pPr marL="884342" indent="-340131" algn="l" defTabSz="1088421" rtl="0" eaLnBrk="1" latinLnBrk="0" hangingPunct="1">
        <a:spcBef>
          <a:spcPct val="20000"/>
        </a:spcBef>
        <a:buFont typeface="Arial" pitchFamily="34" charset="0"/>
        <a:buChar char="–"/>
        <a:defRPr sz="3349" kern="1200">
          <a:solidFill>
            <a:schemeClr val="tx1"/>
          </a:solidFill>
          <a:latin typeface="+mn-lt"/>
          <a:ea typeface="+mn-ea"/>
          <a:cs typeface="+mn-cs"/>
        </a:defRPr>
      </a:lvl2pPr>
      <a:lvl3pPr marL="1360526" indent="-272105" algn="l" defTabSz="1088421" rtl="0" eaLnBrk="1" latinLnBrk="0" hangingPunct="1">
        <a:spcBef>
          <a:spcPct val="20000"/>
        </a:spcBef>
        <a:buFont typeface="Arial" pitchFamily="34" charset="0"/>
        <a:buChar char="•"/>
        <a:defRPr sz="2849" kern="1200">
          <a:solidFill>
            <a:schemeClr val="tx1"/>
          </a:solidFill>
          <a:latin typeface="+mn-lt"/>
          <a:ea typeface="+mn-ea"/>
          <a:cs typeface="+mn-cs"/>
        </a:defRPr>
      </a:lvl3pPr>
      <a:lvl4pPr marL="1904737" indent="-272105" algn="l" defTabSz="1088421"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448948" indent="-272105" algn="l" defTabSz="1088421"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993158" indent="-272105" algn="l" defTabSz="1088421"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369" indent="-272105" algn="l" defTabSz="1088421"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1580" indent="-272105" algn="l" defTabSz="1088421"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5790" indent="-272105" algn="l" defTabSz="1088421"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en-US"/>
      </a:defPPr>
      <a:lvl1pPr marL="0" algn="l" defTabSz="1088421" rtl="0" eaLnBrk="1" latinLnBrk="0" hangingPunct="1">
        <a:defRPr sz="2150" kern="1200">
          <a:solidFill>
            <a:schemeClr val="tx1"/>
          </a:solidFill>
          <a:latin typeface="+mn-lt"/>
          <a:ea typeface="+mn-ea"/>
          <a:cs typeface="+mn-cs"/>
        </a:defRPr>
      </a:lvl1pPr>
      <a:lvl2pPr marL="544211" algn="l" defTabSz="1088421" rtl="0" eaLnBrk="1" latinLnBrk="0" hangingPunct="1">
        <a:defRPr sz="2150" kern="1200">
          <a:solidFill>
            <a:schemeClr val="tx1"/>
          </a:solidFill>
          <a:latin typeface="+mn-lt"/>
          <a:ea typeface="+mn-ea"/>
          <a:cs typeface="+mn-cs"/>
        </a:defRPr>
      </a:lvl2pPr>
      <a:lvl3pPr marL="1088421" algn="l" defTabSz="1088421" rtl="0" eaLnBrk="1" latinLnBrk="0" hangingPunct="1">
        <a:defRPr sz="2150" kern="1200">
          <a:solidFill>
            <a:schemeClr val="tx1"/>
          </a:solidFill>
          <a:latin typeface="+mn-lt"/>
          <a:ea typeface="+mn-ea"/>
          <a:cs typeface="+mn-cs"/>
        </a:defRPr>
      </a:lvl3pPr>
      <a:lvl4pPr marL="1632632" algn="l" defTabSz="1088421" rtl="0" eaLnBrk="1" latinLnBrk="0" hangingPunct="1">
        <a:defRPr sz="2150" kern="1200">
          <a:solidFill>
            <a:schemeClr val="tx1"/>
          </a:solidFill>
          <a:latin typeface="+mn-lt"/>
          <a:ea typeface="+mn-ea"/>
          <a:cs typeface="+mn-cs"/>
        </a:defRPr>
      </a:lvl4pPr>
      <a:lvl5pPr marL="2176843" algn="l" defTabSz="1088421" rtl="0" eaLnBrk="1" latinLnBrk="0" hangingPunct="1">
        <a:defRPr sz="2150" kern="1200">
          <a:solidFill>
            <a:schemeClr val="tx1"/>
          </a:solidFill>
          <a:latin typeface="+mn-lt"/>
          <a:ea typeface="+mn-ea"/>
          <a:cs typeface="+mn-cs"/>
        </a:defRPr>
      </a:lvl5pPr>
      <a:lvl6pPr marL="2721053" algn="l" defTabSz="1088421" rtl="0" eaLnBrk="1" latinLnBrk="0" hangingPunct="1">
        <a:defRPr sz="2150" kern="1200">
          <a:solidFill>
            <a:schemeClr val="tx1"/>
          </a:solidFill>
          <a:latin typeface="+mn-lt"/>
          <a:ea typeface="+mn-ea"/>
          <a:cs typeface="+mn-cs"/>
        </a:defRPr>
      </a:lvl6pPr>
      <a:lvl7pPr marL="3265264" algn="l" defTabSz="1088421" rtl="0" eaLnBrk="1" latinLnBrk="0" hangingPunct="1">
        <a:defRPr sz="2150" kern="1200">
          <a:solidFill>
            <a:schemeClr val="tx1"/>
          </a:solidFill>
          <a:latin typeface="+mn-lt"/>
          <a:ea typeface="+mn-ea"/>
          <a:cs typeface="+mn-cs"/>
        </a:defRPr>
      </a:lvl7pPr>
      <a:lvl8pPr marL="3809474" algn="l" defTabSz="1088421" rtl="0" eaLnBrk="1" latinLnBrk="0" hangingPunct="1">
        <a:defRPr sz="2150" kern="1200">
          <a:solidFill>
            <a:schemeClr val="tx1"/>
          </a:solidFill>
          <a:latin typeface="+mn-lt"/>
          <a:ea typeface="+mn-ea"/>
          <a:cs typeface="+mn-cs"/>
        </a:defRPr>
      </a:lvl8pPr>
      <a:lvl9pPr marL="4353685" algn="l" defTabSz="1088421" rtl="0" eaLnBrk="1" latinLnBrk="0" hangingPunct="1">
        <a:defRPr sz="21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7.xml"/><Relationship Id="rId5" Type="http://schemas.openxmlformats.org/officeDocument/2006/relationships/image" Target="../media/image9.png"/><Relationship Id="rId4" Type="http://schemas.openxmlformats.org/officeDocument/2006/relationships/image" Target="../media/image6.jpg"/></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7.xml"/><Relationship Id="rId5" Type="http://schemas.openxmlformats.org/officeDocument/2006/relationships/image" Target="../media/image9.png"/><Relationship Id="rId4" Type="http://schemas.openxmlformats.org/officeDocument/2006/relationships/image" Target="../media/image6.jpg"/></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7.xml"/><Relationship Id="rId4" Type="http://schemas.openxmlformats.org/officeDocument/2006/relationships/image" Target="../media/image6.jp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9.png"/><Relationship Id="rId1" Type="http://schemas.openxmlformats.org/officeDocument/2006/relationships/slideLayout" Target="../slideLayouts/slideLayout17.xml"/><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6.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6.jpg"/><Relationship Id="rId1" Type="http://schemas.openxmlformats.org/officeDocument/2006/relationships/slideLayout" Target="../slideLayouts/slideLayout17.xml"/><Relationship Id="rId4" Type="http://schemas.openxmlformats.org/officeDocument/2006/relationships/image" Target="../media/image4.jpg"/></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6.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4.jp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4.jpg"/><Relationship Id="rId1" Type="http://schemas.openxmlformats.org/officeDocument/2006/relationships/slideLayout" Target="../slideLayouts/slideLayout17.xml"/><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4.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4.jp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4.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4.jp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4.jpg"/><Relationship Id="rId1" Type="http://schemas.openxmlformats.org/officeDocument/2006/relationships/slideLayout" Target="../slideLayouts/slideLayout17.xml"/><Relationship Id="rId4" Type="http://schemas.openxmlformats.org/officeDocument/2006/relationships/image" Target="../media/image5.jpg"/></Relationships>
</file>

<file path=ppt/slides/_rels/slide2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4.jpg"/><Relationship Id="rId1" Type="http://schemas.openxmlformats.org/officeDocument/2006/relationships/slideLayout" Target="../slideLayouts/slideLayout17.xml"/><Relationship Id="rId4" Type="http://schemas.openxmlformats.org/officeDocument/2006/relationships/image" Target="../media/image5.jpg"/></Relationships>
</file>

<file path=ppt/slides/_rels/slide2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4.jpg"/><Relationship Id="rId1" Type="http://schemas.openxmlformats.org/officeDocument/2006/relationships/slideLayout" Target="../slideLayouts/slideLayout17.xml"/><Relationship Id="rId4" Type="http://schemas.openxmlformats.org/officeDocument/2006/relationships/image" Target="../media/image5.jpg"/></Relationships>
</file>

<file path=ppt/slides/_rels/slide2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4.jpg"/><Relationship Id="rId1" Type="http://schemas.openxmlformats.org/officeDocument/2006/relationships/slideLayout" Target="../slideLayouts/slideLayout17.xml"/><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7.xml"/><Relationship Id="rId4" Type="http://schemas.openxmlformats.org/officeDocument/2006/relationships/image" Target="../media/image6.jpg"/></Relationships>
</file>

<file path=ppt/slides/_rels/slide3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7.xml"/><Relationship Id="rId4" Type="http://schemas.openxmlformats.org/officeDocument/2006/relationships/image" Target="../media/image6.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7.xm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7.xml"/><Relationship Id="rId5" Type="http://schemas.openxmlformats.org/officeDocument/2006/relationships/image" Target="../media/image9.pn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53883" y="1859340"/>
            <a:ext cx="8412479" cy="2862322"/>
          </a:xfrm>
          <a:prstGeom prst="rect">
            <a:avLst/>
          </a:prstGeom>
        </p:spPr>
        <p:txBody>
          <a:bodyPr wrap="square">
            <a:spAutoFit/>
          </a:bodyPr>
          <a:lstStyle/>
          <a:p>
            <a:r>
              <a:rPr lang="vi-VN" sz="2000" dirty="0">
                <a:solidFill>
                  <a:srgbClr val="E4E6EB"/>
                </a:solidFill>
                <a:latin typeface="Segoe UI Historic" panose="020B0502040204020203" pitchFamily="34" charset="0"/>
              </a:rPr>
              <a:t>Trong cuộc đời này ai cũng trải qua những năm tháng tuổi thơ ngây ngô, hồn nhiên và trong sáng, tuổi thơ ấy gắn liền với bao kỉ niệm vui buồn, chính những kỉ niệm tuổi thơ là hành trang không thể thiếu khi ta trưởng thành bước trên đường đời. Bằng Việt khi viết bài thơ “Bếp lửa” cũng đang là một cậu sinh viên, ở độ tuổi mới trưởng thành người cháu nhớ về những kỉ niệm ấu thơ bên bà, mỗi ngày cùng bà nhóm bếp lửa. Những năm tháng tuổi thơ sống bên bà đã cho Bằng Việt cảm nhận được tình yêu thương vô bờ, sự hy sinh cao cả của bà, hơn thế là tình cảm bà cháu thiêng liêng, sâu </a:t>
            </a:r>
            <a:r>
              <a:rPr lang="vi-VN" sz="2000" dirty="0" smtClean="0">
                <a:solidFill>
                  <a:srgbClr val="E4E6EB"/>
                </a:solidFill>
                <a:latin typeface="Segoe UI Historic" panose="020B0502040204020203" pitchFamily="34" charset="0"/>
              </a:rPr>
              <a:t>đậm</a:t>
            </a:r>
            <a:r>
              <a:rPr lang="en-US" sz="2000" dirty="0" smtClean="0">
                <a:solidFill>
                  <a:srgbClr val="E4E6EB"/>
                </a:solidFill>
                <a:latin typeface="Segoe UI Historic" panose="020B0502040204020203" pitchFamily="34" charset="0"/>
              </a:rPr>
              <a:t>. </a:t>
            </a:r>
            <a:r>
              <a:rPr lang="en-US" sz="2000" dirty="0" err="1" smtClean="0">
                <a:solidFill>
                  <a:srgbClr val="E4E6EB"/>
                </a:solidFill>
                <a:latin typeface="Segoe UI Historic" panose="020B0502040204020203" pitchFamily="34" charset="0"/>
              </a:rPr>
              <a:t>Chúng</a:t>
            </a:r>
            <a:r>
              <a:rPr lang="en-US" sz="2000" dirty="0" smtClean="0">
                <a:solidFill>
                  <a:srgbClr val="E4E6EB"/>
                </a:solidFill>
                <a:latin typeface="Segoe UI Historic" panose="020B0502040204020203" pitchFamily="34" charset="0"/>
              </a:rPr>
              <a:t> ta </a:t>
            </a:r>
            <a:r>
              <a:rPr lang="en-US" sz="2000" dirty="0" err="1" smtClean="0">
                <a:solidFill>
                  <a:srgbClr val="E4E6EB"/>
                </a:solidFill>
                <a:latin typeface="Segoe UI Historic" panose="020B0502040204020203" pitchFamily="34" charset="0"/>
              </a:rPr>
              <a:t>cùng</a:t>
            </a:r>
            <a:r>
              <a:rPr lang="en-US" sz="2000" dirty="0" smtClean="0">
                <a:solidFill>
                  <a:srgbClr val="E4E6EB"/>
                </a:solidFill>
                <a:latin typeface="Segoe UI Historic" panose="020B0502040204020203" pitchFamily="34" charset="0"/>
              </a:rPr>
              <a:t> </a:t>
            </a:r>
            <a:r>
              <a:rPr lang="en-US" sz="2000" dirty="0" err="1" smtClean="0">
                <a:solidFill>
                  <a:srgbClr val="E4E6EB"/>
                </a:solidFill>
                <a:latin typeface="Segoe UI Historic" panose="020B0502040204020203" pitchFamily="34" charset="0"/>
              </a:rPr>
              <a:t>đi</a:t>
            </a:r>
            <a:r>
              <a:rPr lang="en-US" sz="2000" dirty="0" smtClean="0">
                <a:solidFill>
                  <a:srgbClr val="E4E6EB"/>
                </a:solidFill>
                <a:latin typeface="Segoe UI Historic" panose="020B0502040204020203" pitchFamily="34" charset="0"/>
              </a:rPr>
              <a:t> </a:t>
            </a:r>
            <a:r>
              <a:rPr lang="en-US" sz="2000" dirty="0" err="1" smtClean="0">
                <a:solidFill>
                  <a:srgbClr val="E4E6EB"/>
                </a:solidFill>
                <a:latin typeface="Segoe UI Historic" panose="020B0502040204020203" pitchFamily="34" charset="0"/>
              </a:rPr>
              <a:t>tìm</a:t>
            </a:r>
            <a:r>
              <a:rPr lang="en-US" sz="2000" dirty="0" smtClean="0">
                <a:solidFill>
                  <a:srgbClr val="E4E6EB"/>
                </a:solidFill>
                <a:latin typeface="Segoe UI Historic" panose="020B0502040204020203" pitchFamily="34" charset="0"/>
              </a:rPr>
              <a:t> </a:t>
            </a:r>
            <a:r>
              <a:rPr lang="en-US" sz="2000" dirty="0" err="1" smtClean="0">
                <a:solidFill>
                  <a:srgbClr val="E4E6EB"/>
                </a:solidFill>
                <a:latin typeface="Segoe UI Historic" panose="020B0502040204020203" pitchFamily="34" charset="0"/>
              </a:rPr>
              <a:t>hiểu</a:t>
            </a:r>
            <a:r>
              <a:rPr lang="en-US" sz="2000" dirty="0" smtClean="0">
                <a:solidFill>
                  <a:srgbClr val="E4E6EB"/>
                </a:solidFill>
                <a:latin typeface="Segoe UI Historic" panose="020B0502040204020203" pitchFamily="34" charset="0"/>
              </a:rPr>
              <a:t> </a:t>
            </a:r>
            <a:r>
              <a:rPr lang="en-US" sz="2000" dirty="0" err="1" smtClean="0">
                <a:solidFill>
                  <a:srgbClr val="E4E6EB"/>
                </a:solidFill>
                <a:latin typeface="Segoe UI Historic" panose="020B0502040204020203" pitchFamily="34" charset="0"/>
              </a:rPr>
              <a:t>nhé</a:t>
            </a:r>
            <a:r>
              <a:rPr lang="en-US" sz="2000" dirty="0" smtClean="0">
                <a:solidFill>
                  <a:srgbClr val="E4E6EB"/>
                </a:solidFill>
                <a:latin typeface="Segoe UI Historic" panose="020B0502040204020203" pitchFamily="34" charset="0"/>
              </a:rPr>
              <a:t>!</a:t>
            </a:r>
            <a:endParaRPr lang="en-US" sz="2000" dirty="0"/>
          </a:p>
        </p:txBody>
      </p:sp>
      <p:sp>
        <p:nvSpPr>
          <p:cNvPr id="6" name="TextBox 4"/>
          <p:cNvSpPr txBox="1">
            <a:spLocks noChangeArrowheads="1"/>
          </p:cNvSpPr>
          <p:nvPr/>
        </p:nvSpPr>
        <p:spPr bwMode="auto">
          <a:xfrm>
            <a:off x="2245217" y="939345"/>
            <a:ext cx="3657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sz="2400" kern="1200">
                <a:solidFill>
                  <a:schemeClr val="tx1"/>
                </a:solidFill>
                <a:latin typeface=".VnTime" panose="020B7200000000000000" pitchFamily="34" charset="0"/>
                <a:ea typeface="+mn-ea"/>
                <a:cs typeface="+mn-cs"/>
              </a:defRPr>
            </a:lvl1pPr>
            <a:lvl2pPr marL="457200" algn="l" rtl="0" eaLnBrk="0" fontAlgn="base" hangingPunct="0">
              <a:spcBef>
                <a:spcPct val="0"/>
              </a:spcBef>
              <a:spcAft>
                <a:spcPct val="0"/>
              </a:spcAft>
              <a:defRPr sz="2400" kern="1200">
                <a:solidFill>
                  <a:schemeClr val="tx1"/>
                </a:solidFill>
                <a:latin typeface=".VnTime" panose="020B7200000000000000" pitchFamily="34" charset="0"/>
                <a:ea typeface="+mn-ea"/>
                <a:cs typeface="+mn-cs"/>
              </a:defRPr>
            </a:lvl2pPr>
            <a:lvl3pPr marL="914400" algn="l" rtl="0" eaLnBrk="0" fontAlgn="base" hangingPunct="0">
              <a:spcBef>
                <a:spcPct val="0"/>
              </a:spcBef>
              <a:spcAft>
                <a:spcPct val="0"/>
              </a:spcAft>
              <a:defRPr sz="2400" kern="1200">
                <a:solidFill>
                  <a:schemeClr val="tx1"/>
                </a:solidFill>
                <a:latin typeface=".VnTime" panose="020B7200000000000000"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VnTime" panose="020B7200000000000000"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VnTime" panose="020B7200000000000000" pitchFamily="34" charset="0"/>
                <a:ea typeface="+mn-ea"/>
                <a:cs typeface="+mn-cs"/>
              </a:defRPr>
            </a:lvl5pPr>
            <a:lvl6pPr marL="2286000" algn="l" defTabSz="914400" rtl="0" eaLnBrk="1" latinLnBrk="0" hangingPunct="1">
              <a:defRPr sz="2400" kern="1200">
                <a:solidFill>
                  <a:schemeClr val="tx1"/>
                </a:solidFill>
                <a:latin typeface=".VnTime" panose="020B7200000000000000" pitchFamily="34" charset="0"/>
                <a:ea typeface="+mn-ea"/>
                <a:cs typeface="+mn-cs"/>
              </a:defRPr>
            </a:lvl6pPr>
            <a:lvl7pPr marL="2743200" algn="l" defTabSz="914400" rtl="0" eaLnBrk="1" latinLnBrk="0" hangingPunct="1">
              <a:defRPr sz="2400" kern="1200">
                <a:solidFill>
                  <a:schemeClr val="tx1"/>
                </a:solidFill>
                <a:latin typeface=".VnTime" panose="020B7200000000000000" pitchFamily="34" charset="0"/>
                <a:ea typeface="+mn-ea"/>
                <a:cs typeface="+mn-cs"/>
              </a:defRPr>
            </a:lvl7pPr>
            <a:lvl8pPr marL="3200400" algn="l" defTabSz="914400" rtl="0" eaLnBrk="1" latinLnBrk="0" hangingPunct="1">
              <a:defRPr sz="2400" kern="1200">
                <a:solidFill>
                  <a:schemeClr val="tx1"/>
                </a:solidFill>
                <a:latin typeface=".VnTime" panose="020B7200000000000000" pitchFamily="34" charset="0"/>
                <a:ea typeface="+mn-ea"/>
                <a:cs typeface="+mn-cs"/>
              </a:defRPr>
            </a:lvl8pPr>
            <a:lvl9pPr marL="3657600" algn="l" defTabSz="914400" rtl="0" eaLnBrk="1" latinLnBrk="0" hangingPunct="1">
              <a:defRPr sz="2400" kern="1200">
                <a:solidFill>
                  <a:schemeClr val="tx1"/>
                </a:solidFill>
                <a:latin typeface=".VnTime" panose="020B7200000000000000" pitchFamily="34" charset="0"/>
                <a:ea typeface="+mn-ea"/>
                <a:cs typeface="+mn-cs"/>
              </a:defRPr>
            </a:lvl9pPr>
          </a:lstStyle>
          <a:p>
            <a:r>
              <a:rPr lang="en-US" dirty="0" err="1">
                <a:solidFill>
                  <a:schemeClr val="bg1"/>
                </a:solidFill>
                <a:latin typeface="Snap ITC" panose="04040A07060A02020202" pitchFamily="82" charset="0"/>
                <a:cs typeface="Times New Roman" panose="02020603050405020304" pitchFamily="18" charset="0"/>
              </a:rPr>
              <a:t>Lời</a:t>
            </a:r>
            <a:r>
              <a:rPr lang="en-US" dirty="0">
                <a:solidFill>
                  <a:schemeClr val="bg1"/>
                </a:solidFill>
                <a:latin typeface="Snap ITC" panose="04040A07060A02020202" pitchFamily="82" charset="0"/>
                <a:cs typeface="Times New Roman" panose="02020603050405020304" pitchFamily="18" charset="0"/>
              </a:rPr>
              <a:t> </a:t>
            </a:r>
            <a:r>
              <a:rPr lang="en-US" dirty="0" err="1">
                <a:solidFill>
                  <a:schemeClr val="bg1"/>
                </a:solidFill>
                <a:latin typeface="Snap ITC" panose="04040A07060A02020202" pitchFamily="82" charset="0"/>
                <a:cs typeface="Times New Roman" panose="02020603050405020304" pitchFamily="18" charset="0"/>
              </a:rPr>
              <a:t>dẫn</a:t>
            </a:r>
            <a:r>
              <a:rPr lang="en-US" dirty="0">
                <a:solidFill>
                  <a:schemeClr val="bg1"/>
                </a:solidFill>
                <a:latin typeface="Snap ITC" panose="04040A07060A02020202" pitchFamily="82" charset="0"/>
                <a:cs typeface="Times New Roman" panose="02020603050405020304" pitchFamily="18" charset="0"/>
              </a:rPr>
              <a:t> </a:t>
            </a:r>
            <a:r>
              <a:rPr lang="en-US" dirty="0" err="1">
                <a:solidFill>
                  <a:schemeClr val="bg1"/>
                </a:solidFill>
                <a:latin typeface="Snap ITC" panose="04040A07060A02020202" pitchFamily="82" charset="0"/>
                <a:cs typeface="Times New Roman" panose="02020603050405020304" pitchFamily="18" charset="0"/>
              </a:rPr>
              <a:t>vào</a:t>
            </a:r>
            <a:r>
              <a:rPr lang="en-US" dirty="0">
                <a:solidFill>
                  <a:schemeClr val="bg1"/>
                </a:solidFill>
                <a:latin typeface="Snap ITC" panose="04040A07060A02020202" pitchFamily="82" charset="0"/>
                <a:cs typeface="Times New Roman" panose="02020603050405020304" pitchFamily="18" charset="0"/>
              </a:rPr>
              <a:t> </a:t>
            </a:r>
            <a:r>
              <a:rPr lang="en-US" dirty="0" err="1">
                <a:solidFill>
                  <a:schemeClr val="bg1"/>
                </a:solidFill>
                <a:latin typeface="Snap ITC" panose="04040A07060A02020202" pitchFamily="82" charset="0"/>
                <a:cs typeface="Times New Roman" panose="02020603050405020304" pitchFamily="18" charset="0"/>
              </a:rPr>
              <a:t>bài</a:t>
            </a:r>
            <a:endParaRPr lang="en-US" dirty="0">
              <a:solidFill>
                <a:schemeClr val="bg1"/>
              </a:solidFill>
              <a:latin typeface="Snap ITC" panose="04040A07060A02020202" pitchFamily="82" charset="0"/>
              <a:cs typeface="Times New Roman" panose="02020603050405020304" pitchFamily="18" charset="0"/>
            </a:endParaRPr>
          </a:p>
        </p:txBody>
      </p:sp>
    </p:spTree>
    <p:extLst>
      <p:ext uri="{BB962C8B-B14F-4D97-AF65-F5344CB8AC3E}">
        <p14:creationId xmlns:p14="http://schemas.microsoft.com/office/powerpoint/2010/main" val="3815345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8"/>
          <p:cNvSpPr txBox="1">
            <a:spLocks noChangeArrowheads="1"/>
          </p:cNvSpPr>
          <p:nvPr/>
        </p:nvSpPr>
        <p:spPr bwMode="auto">
          <a:xfrm>
            <a:off x="6192399" y="1593379"/>
            <a:ext cx="5759548" cy="3046988"/>
          </a:xfrm>
          <a:prstGeom prst="rect">
            <a:avLst/>
          </a:prstGeom>
          <a:solidFill>
            <a:schemeClr val="tx2">
              <a:lumMod val="40000"/>
              <a:lumOff val="60000"/>
            </a:schemeClr>
          </a:soli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SG" altLang="en-US" sz="2400" dirty="0" err="1" smtClean="0">
                <a:latin typeface="Times New Roman" panose="02020603050405020304" pitchFamily="18" charset="0"/>
              </a:rPr>
              <a:t>Lận</a:t>
            </a:r>
            <a:r>
              <a:rPr lang="en-SG" altLang="en-US" sz="2400" dirty="0" smtClean="0">
                <a:latin typeface="Times New Roman" panose="02020603050405020304" pitchFamily="18" charset="0"/>
              </a:rPr>
              <a:t> </a:t>
            </a:r>
            <a:r>
              <a:rPr lang="en-SG" altLang="en-US" sz="2400" dirty="0" err="1">
                <a:latin typeface="Times New Roman" panose="02020603050405020304" pitchFamily="18" charset="0"/>
              </a:rPr>
              <a:t>đận</a:t>
            </a:r>
            <a:r>
              <a:rPr lang="en-SG" altLang="en-US" sz="2400" dirty="0">
                <a:latin typeface="Times New Roman" panose="02020603050405020304" pitchFamily="18" charset="0"/>
              </a:rPr>
              <a:t> </a:t>
            </a:r>
            <a:r>
              <a:rPr lang="en-SG" altLang="en-US" sz="2400" dirty="0" err="1">
                <a:latin typeface="Times New Roman" panose="02020603050405020304" pitchFamily="18" charset="0"/>
              </a:rPr>
              <a:t>đời</a:t>
            </a:r>
            <a:r>
              <a:rPr lang="en-SG" altLang="en-US" sz="2400" dirty="0">
                <a:latin typeface="Times New Roman" panose="02020603050405020304" pitchFamily="18" charset="0"/>
              </a:rPr>
              <a:t> </a:t>
            </a:r>
            <a:r>
              <a:rPr lang="en-SG" altLang="en-US" sz="2400" dirty="0" err="1">
                <a:latin typeface="Times New Roman" panose="02020603050405020304" pitchFamily="18" charset="0"/>
              </a:rPr>
              <a:t>bà</a:t>
            </a:r>
            <a:r>
              <a:rPr lang="en-SG" altLang="en-US" sz="2400" dirty="0">
                <a:latin typeface="Times New Roman" panose="02020603050405020304" pitchFamily="18" charset="0"/>
              </a:rPr>
              <a:t> </a:t>
            </a:r>
            <a:r>
              <a:rPr lang="en-SG" altLang="en-US" sz="2400" dirty="0" err="1">
                <a:latin typeface="Times New Roman" panose="02020603050405020304" pitchFamily="18" charset="0"/>
              </a:rPr>
              <a:t>biết</a:t>
            </a:r>
            <a:r>
              <a:rPr lang="en-SG" altLang="en-US" sz="2400" dirty="0">
                <a:latin typeface="Times New Roman" panose="02020603050405020304" pitchFamily="18" charset="0"/>
              </a:rPr>
              <a:t> </a:t>
            </a:r>
            <a:r>
              <a:rPr lang="en-SG" altLang="en-US" sz="2400" dirty="0" err="1">
                <a:latin typeface="Times New Roman" panose="02020603050405020304" pitchFamily="18" charset="0"/>
              </a:rPr>
              <a:t>mấy</a:t>
            </a:r>
            <a:r>
              <a:rPr lang="en-SG" altLang="en-US" sz="2400" dirty="0">
                <a:latin typeface="Times New Roman" panose="02020603050405020304" pitchFamily="18" charset="0"/>
              </a:rPr>
              <a:t> </a:t>
            </a:r>
            <a:r>
              <a:rPr lang="en-SG" altLang="en-US" sz="2400" dirty="0" err="1">
                <a:latin typeface="Times New Roman" panose="02020603050405020304" pitchFamily="18" charset="0"/>
              </a:rPr>
              <a:t>nắng</a:t>
            </a:r>
            <a:r>
              <a:rPr lang="en-SG" altLang="en-US" sz="2400" dirty="0">
                <a:latin typeface="Times New Roman" panose="02020603050405020304" pitchFamily="18" charset="0"/>
              </a:rPr>
              <a:t> </a:t>
            </a:r>
            <a:r>
              <a:rPr lang="en-SG" altLang="en-US" sz="2400" dirty="0" err="1">
                <a:latin typeface="Times New Roman" panose="02020603050405020304" pitchFamily="18" charset="0"/>
              </a:rPr>
              <a:t>mưa</a:t>
            </a:r>
            <a:r>
              <a:rPr lang="en-SG" altLang="en-US" sz="2400" dirty="0">
                <a:latin typeface="Times New Roman" panose="02020603050405020304" pitchFamily="18" charset="0"/>
              </a:rPr>
              <a:t/>
            </a:r>
            <a:br>
              <a:rPr lang="en-SG" altLang="en-US" sz="2400" dirty="0">
                <a:latin typeface="Times New Roman" panose="02020603050405020304" pitchFamily="18" charset="0"/>
              </a:rPr>
            </a:br>
            <a:r>
              <a:rPr lang="en-SG" altLang="en-US" sz="2400" dirty="0" err="1">
                <a:latin typeface="Times New Roman" panose="02020603050405020304" pitchFamily="18" charset="0"/>
              </a:rPr>
              <a:t>Mấy</a:t>
            </a:r>
            <a:r>
              <a:rPr lang="en-SG" altLang="en-US" sz="2400" dirty="0">
                <a:latin typeface="Times New Roman" panose="02020603050405020304" pitchFamily="18" charset="0"/>
              </a:rPr>
              <a:t> </a:t>
            </a:r>
            <a:r>
              <a:rPr lang="en-SG" altLang="en-US" sz="2400" dirty="0" err="1">
                <a:latin typeface="Times New Roman" panose="02020603050405020304" pitchFamily="18" charset="0"/>
              </a:rPr>
              <a:t>chục</a:t>
            </a:r>
            <a:r>
              <a:rPr lang="en-SG" altLang="en-US" sz="2400" dirty="0">
                <a:latin typeface="Times New Roman" panose="02020603050405020304" pitchFamily="18" charset="0"/>
              </a:rPr>
              <a:t> </a:t>
            </a:r>
            <a:r>
              <a:rPr lang="en-SG" altLang="en-US" sz="2400" dirty="0" err="1">
                <a:latin typeface="Times New Roman" panose="02020603050405020304" pitchFamily="18" charset="0"/>
              </a:rPr>
              <a:t>năm</a:t>
            </a:r>
            <a:r>
              <a:rPr lang="en-SG" altLang="en-US" sz="2400" dirty="0">
                <a:latin typeface="Times New Roman" panose="02020603050405020304" pitchFamily="18" charset="0"/>
              </a:rPr>
              <a:t> </a:t>
            </a:r>
            <a:r>
              <a:rPr lang="en-SG" altLang="en-US" sz="2400" dirty="0" err="1">
                <a:latin typeface="Times New Roman" panose="02020603050405020304" pitchFamily="18" charset="0"/>
              </a:rPr>
              <a:t>rồi</a:t>
            </a:r>
            <a:r>
              <a:rPr lang="en-SG" altLang="en-US" sz="2400" dirty="0">
                <a:latin typeface="Times New Roman" panose="02020603050405020304" pitchFamily="18" charset="0"/>
              </a:rPr>
              <a:t>, </a:t>
            </a:r>
            <a:r>
              <a:rPr lang="en-SG" altLang="en-US" sz="2400" dirty="0" err="1">
                <a:latin typeface="Times New Roman" panose="02020603050405020304" pitchFamily="18" charset="0"/>
              </a:rPr>
              <a:t>đến</a:t>
            </a:r>
            <a:r>
              <a:rPr lang="en-SG" altLang="en-US" sz="2400" dirty="0">
                <a:latin typeface="Times New Roman" panose="02020603050405020304" pitchFamily="18" charset="0"/>
              </a:rPr>
              <a:t> </a:t>
            </a:r>
            <a:r>
              <a:rPr lang="en-SG" altLang="en-US" sz="2400" dirty="0" err="1">
                <a:latin typeface="Times New Roman" panose="02020603050405020304" pitchFamily="18" charset="0"/>
              </a:rPr>
              <a:t>tận</a:t>
            </a:r>
            <a:r>
              <a:rPr lang="en-SG" altLang="en-US" sz="2400" dirty="0">
                <a:latin typeface="Times New Roman" panose="02020603050405020304" pitchFamily="18" charset="0"/>
              </a:rPr>
              <a:t> </a:t>
            </a:r>
            <a:r>
              <a:rPr lang="en-SG" altLang="en-US" sz="2400" dirty="0" err="1">
                <a:latin typeface="Times New Roman" panose="02020603050405020304" pitchFamily="18" charset="0"/>
              </a:rPr>
              <a:t>bây</a:t>
            </a:r>
            <a:r>
              <a:rPr lang="en-SG" altLang="en-US" sz="2400" dirty="0">
                <a:latin typeface="Times New Roman" panose="02020603050405020304" pitchFamily="18" charset="0"/>
              </a:rPr>
              <a:t> </a:t>
            </a:r>
            <a:r>
              <a:rPr lang="en-SG" altLang="en-US" sz="2400" dirty="0" err="1">
                <a:latin typeface="Times New Roman" panose="02020603050405020304" pitchFamily="18" charset="0"/>
              </a:rPr>
              <a:t>giờ</a:t>
            </a:r>
            <a:r>
              <a:rPr lang="en-SG" altLang="en-US" sz="2400" dirty="0">
                <a:latin typeface="Times New Roman" panose="02020603050405020304" pitchFamily="18" charset="0"/>
              </a:rPr>
              <a:t>,</a:t>
            </a:r>
            <a:br>
              <a:rPr lang="en-SG" altLang="en-US" sz="2400" dirty="0">
                <a:latin typeface="Times New Roman" panose="02020603050405020304" pitchFamily="18" charset="0"/>
              </a:rPr>
            </a:br>
            <a:r>
              <a:rPr lang="en-SG" altLang="en-US" sz="2400" dirty="0" err="1">
                <a:latin typeface="Times New Roman" panose="02020603050405020304" pitchFamily="18" charset="0"/>
              </a:rPr>
              <a:t>Bà</a:t>
            </a:r>
            <a:r>
              <a:rPr lang="en-SG" altLang="en-US" sz="2400" dirty="0">
                <a:latin typeface="Times New Roman" panose="02020603050405020304" pitchFamily="18" charset="0"/>
              </a:rPr>
              <a:t> </a:t>
            </a:r>
            <a:r>
              <a:rPr lang="en-SG" altLang="en-US" sz="2400" dirty="0" err="1">
                <a:latin typeface="Times New Roman" panose="02020603050405020304" pitchFamily="18" charset="0"/>
              </a:rPr>
              <a:t>vẫn</a:t>
            </a:r>
            <a:r>
              <a:rPr lang="en-SG" altLang="en-US" sz="2400" dirty="0">
                <a:latin typeface="Times New Roman" panose="02020603050405020304" pitchFamily="18" charset="0"/>
              </a:rPr>
              <a:t> </a:t>
            </a:r>
            <a:r>
              <a:rPr lang="en-SG" altLang="en-US" sz="2400" dirty="0" err="1">
                <a:latin typeface="Times New Roman" panose="02020603050405020304" pitchFamily="18" charset="0"/>
              </a:rPr>
              <a:t>giữ</a:t>
            </a:r>
            <a:r>
              <a:rPr lang="en-SG" altLang="en-US" sz="2400" dirty="0">
                <a:latin typeface="Times New Roman" panose="02020603050405020304" pitchFamily="18" charset="0"/>
              </a:rPr>
              <a:t> </a:t>
            </a:r>
            <a:r>
              <a:rPr lang="en-SG" altLang="en-US" sz="2400" dirty="0" err="1">
                <a:latin typeface="Times New Roman" panose="02020603050405020304" pitchFamily="18" charset="0"/>
              </a:rPr>
              <a:t>thói</a:t>
            </a:r>
            <a:r>
              <a:rPr lang="en-SG" altLang="en-US" sz="2400" dirty="0">
                <a:latin typeface="Times New Roman" panose="02020603050405020304" pitchFamily="18" charset="0"/>
              </a:rPr>
              <a:t> </a:t>
            </a:r>
            <a:r>
              <a:rPr lang="en-SG" altLang="en-US" sz="2400" dirty="0" err="1">
                <a:latin typeface="Times New Roman" panose="02020603050405020304" pitchFamily="18" charset="0"/>
              </a:rPr>
              <a:t>quen</a:t>
            </a:r>
            <a:r>
              <a:rPr lang="en-SG" altLang="en-US" sz="2400" dirty="0">
                <a:latin typeface="Times New Roman" panose="02020603050405020304" pitchFamily="18" charset="0"/>
              </a:rPr>
              <a:t> </a:t>
            </a:r>
            <a:r>
              <a:rPr lang="en-SG" altLang="en-US" sz="2400" dirty="0" err="1">
                <a:latin typeface="Times New Roman" panose="02020603050405020304" pitchFamily="18" charset="0"/>
              </a:rPr>
              <a:t>dậy</a:t>
            </a:r>
            <a:r>
              <a:rPr lang="en-SG" altLang="en-US" sz="2400" dirty="0">
                <a:latin typeface="Times New Roman" panose="02020603050405020304" pitchFamily="18" charset="0"/>
              </a:rPr>
              <a:t> </a:t>
            </a:r>
            <a:r>
              <a:rPr lang="en-SG" altLang="en-US" sz="2400" dirty="0" err="1">
                <a:latin typeface="Times New Roman" panose="02020603050405020304" pitchFamily="18" charset="0"/>
              </a:rPr>
              <a:t>sớm</a:t>
            </a:r>
            <a:endParaRPr lang="en-SG" altLang="en-US" sz="2400" dirty="0">
              <a:latin typeface="Times New Roman" panose="02020603050405020304" pitchFamily="18" charset="0"/>
            </a:endParaRPr>
          </a:p>
          <a:p>
            <a:pPr eaLnBrk="1" hangingPunct="1">
              <a:lnSpc>
                <a:spcPct val="100000"/>
              </a:lnSpc>
              <a:spcBef>
                <a:spcPct val="0"/>
              </a:spcBef>
              <a:buFontTx/>
              <a:buNone/>
            </a:pPr>
            <a:r>
              <a:rPr lang="en-SG" altLang="en-US" sz="2400" dirty="0" err="1">
                <a:latin typeface="Times New Roman" panose="02020603050405020304" pitchFamily="18" charset="0"/>
              </a:rPr>
              <a:t>Nhóm</a:t>
            </a:r>
            <a:r>
              <a:rPr lang="en-SG" altLang="en-US" sz="2400" dirty="0">
                <a:latin typeface="Times New Roman" panose="02020603050405020304" pitchFamily="18" charset="0"/>
              </a:rPr>
              <a:t> </a:t>
            </a:r>
            <a:r>
              <a:rPr lang="en-SG" altLang="en-US" sz="2400" dirty="0" err="1">
                <a:latin typeface="Times New Roman" panose="02020603050405020304" pitchFamily="18" charset="0"/>
              </a:rPr>
              <a:t>bếp</a:t>
            </a:r>
            <a:r>
              <a:rPr lang="en-SG" altLang="en-US" sz="2400" dirty="0">
                <a:latin typeface="Times New Roman" panose="02020603050405020304" pitchFamily="18" charset="0"/>
              </a:rPr>
              <a:t> </a:t>
            </a:r>
            <a:r>
              <a:rPr lang="en-SG" altLang="en-US" sz="2400" dirty="0" err="1">
                <a:latin typeface="Times New Roman" panose="02020603050405020304" pitchFamily="18" charset="0"/>
              </a:rPr>
              <a:t>lửa</a:t>
            </a:r>
            <a:r>
              <a:rPr lang="en-SG" altLang="en-US" sz="2400" dirty="0">
                <a:latin typeface="Times New Roman" panose="02020603050405020304" pitchFamily="18" charset="0"/>
              </a:rPr>
              <a:t> </a:t>
            </a:r>
            <a:r>
              <a:rPr lang="en-SG" altLang="en-US" sz="2400" dirty="0" err="1">
                <a:latin typeface="Times New Roman" panose="02020603050405020304" pitchFamily="18" charset="0"/>
              </a:rPr>
              <a:t>ấp</a:t>
            </a:r>
            <a:r>
              <a:rPr lang="en-SG" altLang="en-US" sz="2400" dirty="0">
                <a:latin typeface="Times New Roman" panose="02020603050405020304" pitchFamily="18" charset="0"/>
              </a:rPr>
              <a:t> </a:t>
            </a:r>
            <a:r>
              <a:rPr lang="en-SG" altLang="en-US" sz="2400" dirty="0" err="1">
                <a:latin typeface="Times New Roman" panose="02020603050405020304" pitchFamily="18" charset="0"/>
              </a:rPr>
              <a:t>iu</a:t>
            </a:r>
            <a:r>
              <a:rPr lang="en-SG" altLang="en-US" sz="2400" dirty="0">
                <a:latin typeface="Times New Roman" panose="02020603050405020304" pitchFamily="18" charset="0"/>
              </a:rPr>
              <a:t> </a:t>
            </a:r>
            <a:r>
              <a:rPr lang="en-SG" altLang="en-US" sz="2400" dirty="0" err="1">
                <a:latin typeface="Times New Roman" panose="02020603050405020304" pitchFamily="18" charset="0"/>
              </a:rPr>
              <a:t>nồng</a:t>
            </a:r>
            <a:r>
              <a:rPr lang="en-SG" altLang="en-US" sz="2400" dirty="0">
                <a:latin typeface="Times New Roman" panose="02020603050405020304" pitchFamily="18" charset="0"/>
              </a:rPr>
              <a:t> </a:t>
            </a:r>
            <a:r>
              <a:rPr lang="en-SG" altLang="en-US" sz="2400" dirty="0" err="1">
                <a:latin typeface="Times New Roman" panose="02020603050405020304" pitchFamily="18" charset="0"/>
              </a:rPr>
              <a:t>đượm</a:t>
            </a:r>
            <a:endParaRPr lang="en-SG" altLang="en-US" sz="2400" dirty="0">
              <a:latin typeface="Times New Roman" panose="02020603050405020304" pitchFamily="18" charset="0"/>
            </a:endParaRPr>
          </a:p>
          <a:p>
            <a:pPr eaLnBrk="1" hangingPunct="1">
              <a:lnSpc>
                <a:spcPct val="100000"/>
              </a:lnSpc>
              <a:spcBef>
                <a:spcPct val="0"/>
              </a:spcBef>
              <a:buFontTx/>
              <a:buNone/>
            </a:pPr>
            <a:r>
              <a:rPr lang="en-SG" altLang="en-US" sz="2400" dirty="0" err="1">
                <a:latin typeface="Times New Roman" panose="02020603050405020304" pitchFamily="18" charset="0"/>
              </a:rPr>
              <a:t>Nhóm</a:t>
            </a:r>
            <a:r>
              <a:rPr lang="en-SG" altLang="en-US" sz="2400" dirty="0">
                <a:latin typeface="Times New Roman" panose="02020603050405020304" pitchFamily="18" charset="0"/>
              </a:rPr>
              <a:t> </a:t>
            </a:r>
            <a:r>
              <a:rPr lang="en-SG" altLang="en-US" sz="2400" dirty="0" err="1">
                <a:latin typeface="Times New Roman" panose="02020603050405020304" pitchFamily="18" charset="0"/>
              </a:rPr>
              <a:t>niềm</a:t>
            </a:r>
            <a:r>
              <a:rPr lang="en-SG" altLang="en-US" sz="2400" dirty="0">
                <a:latin typeface="Times New Roman" panose="02020603050405020304" pitchFamily="18" charset="0"/>
              </a:rPr>
              <a:t> </a:t>
            </a:r>
            <a:r>
              <a:rPr lang="en-SG" altLang="en-US" sz="2400" dirty="0" err="1">
                <a:latin typeface="Times New Roman" panose="02020603050405020304" pitchFamily="18" charset="0"/>
              </a:rPr>
              <a:t>yêu</a:t>
            </a:r>
            <a:r>
              <a:rPr lang="en-SG" altLang="en-US" sz="2400" dirty="0">
                <a:latin typeface="Times New Roman" panose="02020603050405020304" pitchFamily="18" charset="0"/>
              </a:rPr>
              <a:t> </a:t>
            </a:r>
            <a:r>
              <a:rPr lang="en-SG" altLang="en-US" sz="2400" dirty="0" err="1">
                <a:latin typeface="Times New Roman" panose="02020603050405020304" pitchFamily="18" charset="0"/>
              </a:rPr>
              <a:t>thương</a:t>
            </a:r>
            <a:r>
              <a:rPr lang="en-SG" altLang="en-US" sz="2400" dirty="0">
                <a:latin typeface="Times New Roman" panose="02020603050405020304" pitchFamily="18" charset="0"/>
              </a:rPr>
              <a:t>, </a:t>
            </a:r>
            <a:r>
              <a:rPr lang="en-SG" altLang="en-US" sz="2400" dirty="0" err="1">
                <a:latin typeface="Times New Roman" panose="02020603050405020304" pitchFamily="18" charset="0"/>
              </a:rPr>
              <a:t>khoai</a:t>
            </a:r>
            <a:r>
              <a:rPr lang="en-SG" altLang="en-US" sz="2400" dirty="0">
                <a:latin typeface="Times New Roman" panose="02020603050405020304" pitchFamily="18" charset="0"/>
              </a:rPr>
              <a:t> </a:t>
            </a:r>
            <a:r>
              <a:rPr lang="en-SG" altLang="en-US" sz="2400" dirty="0" err="1">
                <a:latin typeface="Times New Roman" panose="02020603050405020304" pitchFamily="18" charset="0"/>
              </a:rPr>
              <a:t>sắn</a:t>
            </a:r>
            <a:r>
              <a:rPr lang="en-SG" altLang="en-US" sz="2400" dirty="0">
                <a:latin typeface="Times New Roman" panose="02020603050405020304" pitchFamily="18" charset="0"/>
              </a:rPr>
              <a:t> </a:t>
            </a:r>
            <a:r>
              <a:rPr lang="en-SG" altLang="en-US" sz="2400" dirty="0" err="1">
                <a:latin typeface="Times New Roman" panose="02020603050405020304" pitchFamily="18" charset="0"/>
              </a:rPr>
              <a:t>ngọt</a:t>
            </a:r>
            <a:r>
              <a:rPr lang="en-SG" altLang="en-US" sz="2400" dirty="0">
                <a:latin typeface="Times New Roman" panose="02020603050405020304" pitchFamily="18" charset="0"/>
              </a:rPr>
              <a:t> </a:t>
            </a:r>
            <a:r>
              <a:rPr lang="en-SG" altLang="en-US" sz="2400" dirty="0" err="1">
                <a:latin typeface="Times New Roman" panose="02020603050405020304" pitchFamily="18" charset="0"/>
              </a:rPr>
              <a:t>bùi</a:t>
            </a:r>
            <a:r>
              <a:rPr lang="en-SG" altLang="en-US" sz="2400" dirty="0">
                <a:latin typeface="Times New Roman" panose="02020603050405020304" pitchFamily="18" charset="0"/>
              </a:rPr>
              <a:t/>
            </a:r>
            <a:br>
              <a:rPr lang="en-SG" altLang="en-US" sz="2400" dirty="0">
                <a:latin typeface="Times New Roman" panose="02020603050405020304" pitchFamily="18" charset="0"/>
              </a:rPr>
            </a:br>
            <a:r>
              <a:rPr lang="en-SG" altLang="en-US" sz="2400" dirty="0" err="1">
                <a:latin typeface="Times New Roman" panose="02020603050405020304" pitchFamily="18" charset="0"/>
              </a:rPr>
              <a:t>Nhóm</a:t>
            </a:r>
            <a:r>
              <a:rPr lang="en-SG" altLang="en-US" sz="2400" dirty="0">
                <a:latin typeface="Times New Roman" panose="02020603050405020304" pitchFamily="18" charset="0"/>
              </a:rPr>
              <a:t> </a:t>
            </a:r>
            <a:r>
              <a:rPr lang="en-SG" altLang="en-US" sz="2400" dirty="0" err="1">
                <a:latin typeface="Times New Roman" panose="02020603050405020304" pitchFamily="18" charset="0"/>
              </a:rPr>
              <a:t>nồi</a:t>
            </a:r>
            <a:r>
              <a:rPr lang="en-SG" altLang="en-US" sz="2400" dirty="0">
                <a:latin typeface="Times New Roman" panose="02020603050405020304" pitchFamily="18" charset="0"/>
              </a:rPr>
              <a:t> </a:t>
            </a:r>
            <a:r>
              <a:rPr lang="en-SG" altLang="en-US" sz="2400" dirty="0" err="1">
                <a:latin typeface="Times New Roman" panose="02020603050405020304" pitchFamily="18" charset="0"/>
              </a:rPr>
              <a:t>xôi</a:t>
            </a:r>
            <a:r>
              <a:rPr lang="en-SG" altLang="en-US" sz="2400" dirty="0">
                <a:latin typeface="Times New Roman" panose="02020603050405020304" pitchFamily="18" charset="0"/>
              </a:rPr>
              <a:t> </a:t>
            </a:r>
            <a:r>
              <a:rPr lang="en-SG" altLang="en-US" sz="2400" dirty="0" err="1">
                <a:latin typeface="Times New Roman" panose="02020603050405020304" pitchFamily="18" charset="0"/>
              </a:rPr>
              <a:t>gạo</a:t>
            </a:r>
            <a:r>
              <a:rPr lang="en-SG" altLang="en-US" sz="2400" dirty="0">
                <a:latin typeface="Times New Roman" panose="02020603050405020304" pitchFamily="18" charset="0"/>
              </a:rPr>
              <a:t> </a:t>
            </a:r>
            <a:r>
              <a:rPr lang="en-SG" altLang="en-US" sz="2400" dirty="0" err="1">
                <a:latin typeface="Times New Roman" panose="02020603050405020304" pitchFamily="18" charset="0"/>
              </a:rPr>
              <a:t>mới</a:t>
            </a:r>
            <a:r>
              <a:rPr lang="en-SG" altLang="en-US" sz="2400" dirty="0">
                <a:latin typeface="Times New Roman" panose="02020603050405020304" pitchFamily="18" charset="0"/>
              </a:rPr>
              <a:t> </a:t>
            </a:r>
            <a:r>
              <a:rPr lang="en-SG" altLang="en-US" sz="2400" dirty="0" err="1">
                <a:latin typeface="Times New Roman" panose="02020603050405020304" pitchFamily="18" charset="0"/>
              </a:rPr>
              <a:t>sẻ</a:t>
            </a:r>
            <a:r>
              <a:rPr lang="en-SG" altLang="en-US" sz="2400" dirty="0">
                <a:latin typeface="Times New Roman" panose="02020603050405020304" pitchFamily="18" charset="0"/>
              </a:rPr>
              <a:t> </a:t>
            </a:r>
            <a:r>
              <a:rPr lang="en-SG" altLang="en-US" sz="2400" dirty="0" err="1">
                <a:latin typeface="Times New Roman" panose="02020603050405020304" pitchFamily="18" charset="0"/>
              </a:rPr>
              <a:t>chung</a:t>
            </a:r>
            <a:r>
              <a:rPr lang="en-SG" altLang="en-US" sz="2400" dirty="0">
                <a:latin typeface="Times New Roman" panose="02020603050405020304" pitchFamily="18" charset="0"/>
              </a:rPr>
              <a:t> </a:t>
            </a:r>
            <a:r>
              <a:rPr lang="en-SG" altLang="en-US" sz="2400" dirty="0" err="1">
                <a:latin typeface="Times New Roman" panose="02020603050405020304" pitchFamily="18" charset="0"/>
              </a:rPr>
              <a:t>vui</a:t>
            </a:r>
            <a:r>
              <a:rPr lang="en-SG" altLang="en-US" sz="2400" dirty="0">
                <a:latin typeface="Times New Roman" panose="02020603050405020304" pitchFamily="18" charset="0"/>
              </a:rPr>
              <a:t>,</a:t>
            </a:r>
            <a:br>
              <a:rPr lang="en-SG" altLang="en-US" sz="2400" dirty="0">
                <a:latin typeface="Times New Roman" panose="02020603050405020304" pitchFamily="18" charset="0"/>
              </a:rPr>
            </a:br>
            <a:r>
              <a:rPr lang="en-SG" altLang="en-US" sz="2400" dirty="0" err="1">
                <a:latin typeface="Times New Roman" panose="02020603050405020304" pitchFamily="18" charset="0"/>
              </a:rPr>
              <a:t>Nhóm</a:t>
            </a:r>
            <a:r>
              <a:rPr lang="en-SG" altLang="en-US" sz="2400" dirty="0">
                <a:latin typeface="Times New Roman" panose="02020603050405020304" pitchFamily="18" charset="0"/>
              </a:rPr>
              <a:t> </a:t>
            </a:r>
            <a:r>
              <a:rPr lang="en-SG" altLang="en-US" sz="2400" dirty="0" err="1">
                <a:latin typeface="Times New Roman" panose="02020603050405020304" pitchFamily="18" charset="0"/>
              </a:rPr>
              <a:t>dậy</a:t>
            </a:r>
            <a:r>
              <a:rPr lang="en-SG" altLang="en-US" sz="2400" dirty="0">
                <a:latin typeface="Times New Roman" panose="02020603050405020304" pitchFamily="18" charset="0"/>
              </a:rPr>
              <a:t> </a:t>
            </a:r>
            <a:r>
              <a:rPr lang="en-SG" altLang="en-US" sz="2400" dirty="0" err="1">
                <a:latin typeface="Times New Roman" panose="02020603050405020304" pitchFamily="18" charset="0"/>
              </a:rPr>
              <a:t>cả</a:t>
            </a:r>
            <a:r>
              <a:rPr lang="en-SG" altLang="en-US" sz="2400" dirty="0">
                <a:latin typeface="Times New Roman" panose="02020603050405020304" pitchFamily="18" charset="0"/>
              </a:rPr>
              <a:t> </a:t>
            </a:r>
            <a:r>
              <a:rPr lang="en-SG" altLang="en-US" sz="2400" dirty="0" err="1">
                <a:latin typeface="Times New Roman" panose="02020603050405020304" pitchFamily="18" charset="0"/>
              </a:rPr>
              <a:t>những</a:t>
            </a:r>
            <a:r>
              <a:rPr lang="en-SG" altLang="en-US" sz="2400" dirty="0">
                <a:latin typeface="Times New Roman" panose="02020603050405020304" pitchFamily="18" charset="0"/>
              </a:rPr>
              <a:t> </a:t>
            </a:r>
            <a:r>
              <a:rPr lang="en-SG" altLang="en-US" sz="2400" dirty="0" err="1">
                <a:latin typeface="Times New Roman" panose="02020603050405020304" pitchFamily="18" charset="0"/>
              </a:rPr>
              <a:t>tâm</a:t>
            </a:r>
            <a:r>
              <a:rPr lang="en-SG" altLang="en-US" sz="2400" dirty="0">
                <a:latin typeface="Times New Roman" panose="02020603050405020304" pitchFamily="18" charset="0"/>
              </a:rPr>
              <a:t> </a:t>
            </a:r>
            <a:r>
              <a:rPr lang="en-SG" altLang="en-US" sz="2400" dirty="0" err="1">
                <a:latin typeface="Times New Roman" panose="02020603050405020304" pitchFamily="18" charset="0"/>
              </a:rPr>
              <a:t>tình</a:t>
            </a:r>
            <a:r>
              <a:rPr lang="en-SG" altLang="en-US" sz="2400" dirty="0">
                <a:latin typeface="Times New Roman" panose="02020603050405020304" pitchFamily="18" charset="0"/>
              </a:rPr>
              <a:t> </a:t>
            </a:r>
            <a:r>
              <a:rPr lang="en-SG" altLang="en-US" sz="2400" dirty="0" err="1">
                <a:latin typeface="Times New Roman" panose="02020603050405020304" pitchFamily="18" charset="0"/>
              </a:rPr>
              <a:t>tuổi</a:t>
            </a:r>
            <a:r>
              <a:rPr lang="en-SG" altLang="en-US" sz="2400" dirty="0">
                <a:latin typeface="Times New Roman" panose="02020603050405020304" pitchFamily="18" charset="0"/>
              </a:rPr>
              <a:t> </a:t>
            </a:r>
            <a:r>
              <a:rPr lang="en-SG" altLang="en-US" sz="2400" dirty="0" err="1">
                <a:latin typeface="Times New Roman" panose="02020603050405020304" pitchFamily="18" charset="0"/>
              </a:rPr>
              <a:t>nhỏ</a:t>
            </a:r>
            <a:endParaRPr lang="en-SG" altLang="en-US" sz="2400" dirty="0">
              <a:latin typeface="Times New Roman" panose="02020603050405020304" pitchFamily="18" charset="0"/>
            </a:endParaRPr>
          </a:p>
          <a:p>
            <a:pPr eaLnBrk="1" hangingPunct="1">
              <a:lnSpc>
                <a:spcPct val="100000"/>
              </a:lnSpc>
              <a:spcBef>
                <a:spcPct val="0"/>
              </a:spcBef>
              <a:buFontTx/>
              <a:buNone/>
            </a:pPr>
            <a:r>
              <a:rPr lang="en-SG" altLang="en-US" sz="2400" dirty="0" err="1">
                <a:latin typeface="Times New Roman" panose="02020603050405020304" pitchFamily="18" charset="0"/>
              </a:rPr>
              <a:t>Ôi</a:t>
            </a:r>
            <a:r>
              <a:rPr lang="en-SG" altLang="en-US" sz="2400" dirty="0">
                <a:latin typeface="Times New Roman" panose="02020603050405020304" pitchFamily="18" charset="0"/>
              </a:rPr>
              <a:t> </a:t>
            </a:r>
            <a:r>
              <a:rPr lang="en-SG" altLang="en-US" sz="2400" dirty="0" err="1">
                <a:latin typeface="Times New Roman" panose="02020603050405020304" pitchFamily="18" charset="0"/>
              </a:rPr>
              <a:t>kì</a:t>
            </a:r>
            <a:r>
              <a:rPr lang="en-SG" altLang="en-US" sz="2400" dirty="0">
                <a:latin typeface="Times New Roman" panose="02020603050405020304" pitchFamily="18" charset="0"/>
              </a:rPr>
              <a:t> </a:t>
            </a:r>
            <a:r>
              <a:rPr lang="en-SG" altLang="en-US" sz="2400" dirty="0" err="1">
                <a:latin typeface="Times New Roman" panose="02020603050405020304" pitchFamily="18" charset="0"/>
              </a:rPr>
              <a:t>lạ</a:t>
            </a:r>
            <a:r>
              <a:rPr lang="en-SG" altLang="en-US" sz="2400" dirty="0">
                <a:latin typeface="Times New Roman" panose="02020603050405020304" pitchFamily="18" charset="0"/>
              </a:rPr>
              <a:t> </a:t>
            </a:r>
            <a:r>
              <a:rPr lang="en-SG" altLang="en-US" sz="2400" dirty="0" err="1">
                <a:latin typeface="Times New Roman" panose="02020603050405020304" pitchFamily="18" charset="0"/>
              </a:rPr>
              <a:t>và</a:t>
            </a:r>
            <a:r>
              <a:rPr lang="en-SG" altLang="en-US" sz="2400" dirty="0">
                <a:latin typeface="Times New Roman" panose="02020603050405020304" pitchFamily="18" charset="0"/>
              </a:rPr>
              <a:t> </a:t>
            </a:r>
            <a:r>
              <a:rPr lang="en-SG" altLang="en-US" sz="2400" dirty="0" err="1">
                <a:latin typeface="Times New Roman" panose="02020603050405020304" pitchFamily="18" charset="0"/>
              </a:rPr>
              <a:t>thiêng</a:t>
            </a:r>
            <a:r>
              <a:rPr lang="en-SG" altLang="en-US" sz="2400" dirty="0">
                <a:latin typeface="Times New Roman" panose="02020603050405020304" pitchFamily="18" charset="0"/>
              </a:rPr>
              <a:t> </a:t>
            </a:r>
            <a:r>
              <a:rPr lang="en-SG" altLang="en-US" sz="2400" dirty="0" err="1">
                <a:latin typeface="Times New Roman" panose="02020603050405020304" pitchFamily="18" charset="0"/>
              </a:rPr>
              <a:t>liêng</a:t>
            </a:r>
            <a:r>
              <a:rPr lang="en-SG" altLang="en-US" sz="2400" dirty="0">
                <a:latin typeface="Times New Roman" panose="02020603050405020304" pitchFamily="18" charset="0"/>
              </a:rPr>
              <a:t> – </a:t>
            </a:r>
            <a:r>
              <a:rPr lang="en-SG" altLang="en-US" sz="2400" dirty="0" err="1">
                <a:latin typeface="Times New Roman" panose="02020603050405020304" pitchFamily="18" charset="0"/>
              </a:rPr>
              <a:t>bếp</a:t>
            </a:r>
            <a:r>
              <a:rPr lang="en-SG" altLang="en-US" sz="2400" dirty="0">
                <a:latin typeface="Times New Roman" panose="02020603050405020304" pitchFamily="18" charset="0"/>
              </a:rPr>
              <a:t> </a:t>
            </a:r>
            <a:r>
              <a:rPr lang="en-SG" altLang="en-US" sz="2400" dirty="0" err="1">
                <a:latin typeface="Times New Roman" panose="02020603050405020304" pitchFamily="18" charset="0"/>
              </a:rPr>
              <a:t>lửa</a:t>
            </a:r>
            <a:r>
              <a:rPr lang="en-SG" altLang="en-US" sz="2400" dirty="0" smtClean="0">
                <a:latin typeface="Times New Roman" panose="02020603050405020304" pitchFamily="18" charset="0"/>
              </a:rPr>
              <a:t>!</a:t>
            </a:r>
            <a:endParaRPr lang="en-SG" altLang="en-US" sz="2400" dirty="0">
              <a:latin typeface="Times New Roman" panose="02020603050405020304" pitchFamily="18" charset="0"/>
            </a:endParaRPr>
          </a:p>
        </p:txBody>
      </p:sp>
      <p:grpSp>
        <p:nvGrpSpPr>
          <p:cNvPr id="3" name="Group 2"/>
          <p:cNvGrpSpPr/>
          <p:nvPr/>
        </p:nvGrpSpPr>
        <p:grpSpPr>
          <a:xfrm>
            <a:off x="1472298" y="750021"/>
            <a:ext cx="5232843" cy="477054"/>
            <a:chOff x="-178462" y="1828800"/>
            <a:chExt cx="10467049" cy="954232"/>
          </a:xfrm>
        </p:grpSpPr>
        <p:sp>
          <p:nvSpPr>
            <p:cNvPr id="4" name="Round Same Side Corner Rectangle 3"/>
            <p:cNvSpPr/>
            <p:nvPr/>
          </p:nvSpPr>
          <p:spPr>
            <a:xfrm rot="5400000">
              <a:off x="440265" y="1210077"/>
              <a:ext cx="886537" cy="2123991"/>
            </a:xfrm>
            <a:prstGeom prst="round2SameRect">
              <a:avLst/>
            </a:prstGeom>
            <a:solidFill>
              <a:schemeClr val="accent5">
                <a:lumMod val="75000"/>
              </a:schemeClr>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a:solidFill>
                  <a:schemeClr val="bg1"/>
                </a:solidFill>
              </a:endParaRPr>
            </a:p>
          </p:txBody>
        </p:sp>
        <p:sp>
          <p:nvSpPr>
            <p:cNvPr id="5" name="TextBox 4"/>
            <p:cNvSpPr txBox="1"/>
            <p:nvPr/>
          </p:nvSpPr>
          <p:spPr>
            <a:xfrm>
              <a:off x="802530" y="1828800"/>
              <a:ext cx="914399" cy="954232"/>
            </a:xfrm>
            <a:prstGeom prst="rect">
              <a:avLst/>
            </a:prstGeom>
            <a:noFill/>
          </p:spPr>
          <p:txBody>
            <a:bodyPr wrap="square" rtlCol="0">
              <a:spAutoFit/>
            </a:bodyPr>
            <a:lstStyle/>
            <a:p>
              <a:pPr algn="ctr" defTabSz="1088421"/>
              <a:r>
                <a:rPr lang="en-US" sz="2500" b="1" dirty="0">
                  <a:solidFill>
                    <a:schemeClr val="bg1"/>
                  </a:solidFill>
                  <a:latin typeface="Tahoma" pitchFamily="34" charset="0"/>
                  <a:ea typeface="Tahoma" pitchFamily="34" charset="0"/>
                  <a:cs typeface="Tahoma" pitchFamily="34" charset="0"/>
                </a:rPr>
                <a:t>I</a:t>
              </a:r>
            </a:p>
          </p:txBody>
        </p:sp>
        <p:sp>
          <p:nvSpPr>
            <p:cNvPr id="6" name="TextBox 5"/>
            <p:cNvSpPr txBox="1"/>
            <p:nvPr/>
          </p:nvSpPr>
          <p:spPr>
            <a:xfrm>
              <a:off x="2067734" y="1828800"/>
              <a:ext cx="8220853" cy="954232"/>
            </a:xfrm>
            <a:prstGeom prst="rect">
              <a:avLst/>
            </a:prstGeom>
            <a:noFill/>
          </p:spPr>
          <p:txBody>
            <a:bodyPr wrap="square" rtlCol="0">
              <a:spAutoFit/>
            </a:bodyPr>
            <a:lstStyle/>
            <a:p>
              <a:pPr defTabSz="1088421"/>
              <a:r>
                <a:rPr lang="en-US" sz="2500" b="1" dirty="0">
                  <a:solidFill>
                    <a:schemeClr val="bg1"/>
                  </a:solidFill>
                  <a:latin typeface="Tahoma" pitchFamily="34" charset="0"/>
                  <a:ea typeface="Tahoma" pitchFamily="34" charset="0"/>
                  <a:cs typeface="Tahoma" pitchFamily="34" charset="0"/>
                </a:rPr>
                <a:t>TÌM HIỂU CHUNG</a:t>
              </a:r>
            </a:p>
          </p:txBody>
        </p:sp>
      </p:grpSp>
      <p:grpSp>
        <p:nvGrpSpPr>
          <p:cNvPr id="7" name="Group 6"/>
          <p:cNvGrpSpPr/>
          <p:nvPr/>
        </p:nvGrpSpPr>
        <p:grpSpPr>
          <a:xfrm>
            <a:off x="1881431" y="1245257"/>
            <a:ext cx="2915652" cy="491578"/>
            <a:chOff x="644526" y="2766774"/>
            <a:chExt cx="5586091" cy="983284"/>
          </a:xfrm>
        </p:grpSpPr>
        <p:sp>
          <p:nvSpPr>
            <p:cNvPr id="8" name="TextBox 7"/>
            <p:cNvSpPr txBox="1"/>
            <p:nvPr/>
          </p:nvSpPr>
          <p:spPr>
            <a:xfrm>
              <a:off x="2020045" y="2766774"/>
              <a:ext cx="4210572" cy="954232"/>
            </a:xfrm>
            <a:prstGeom prst="rect">
              <a:avLst/>
            </a:prstGeom>
            <a:noFill/>
          </p:spPr>
          <p:txBody>
            <a:bodyPr wrap="square" rtlCol="0">
              <a:spAutoFit/>
            </a:bodyPr>
            <a:lstStyle/>
            <a:p>
              <a:pPr defTabSz="1088421"/>
              <a:r>
                <a:rPr lang="en-US" sz="2500" b="1" i="1" dirty="0" err="1">
                  <a:solidFill>
                    <a:schemeClr val="bg1"/>
                  </a:solidFill>
                  <a:latin typeface="Tahoma" pitchFamily="34" charset="0"/>
                  <a:ea typeface="Tahoma" pitchFamily="34" charset="0"/>
                  <a:cs typeface="Tahoma" pitchFamily="34" charset="0"/>
                </a:rPr>
                <a:t>Tác</a:t>
              </a:r>
              <a:r>
                <a:rPr lang="en-US" sz="2500" b="1" i="1" dirty="0">
                  <a:solidFill>
                    <a:schemeClr val="bg1"/>
                  </a:solidFill>
                  <a:latin typeface="Tahoma" pitchFamily="34" charset="0"/>
                  <a:ea typeface="Tahoma" pitchFamily="34" charset="0"/>
                  <a:cs typeface="Tahoma" pitchFamily="34" charset="0"/>
                </a:rPr>
                <a:t> </a:t>
              </a:r>
              <a:r>
                <a:rPr lang="en-US" sz="2500" b="1" i="1" dirty="0" err="1" smtClean="0">
                  <a:solidFill>
                    <a:schemeClr val="bg1"/>
                  </a:solidFill>
                  <a:latin typeface="Tahoma" pitchFamily="34" charset="0"/>
                  <a:ea typeface="Tahoma" pitchFamily="34" charset="0"/>
                  <a:cs typeface="Tahoma" pitchFamily="34" charset="0"/>
                </a:rPr>
                <a:t>phẩm</a:t>
              </a:r>
              <a:endParaRPr lang="en-US" sz="2500" b="1" i="1" dirty="0">
                <a:solidFill>
                  <a:schemeClr val="bg1"/>
                </a:solidFill>
                <a:latin typeface="Tahoma" pitchFamily="34" charset="0"/>
                <a:ea typeface="Tahoma" pitchFamily="34" charset="0"/>
                <a:cs typeface="Tahoma" pitchFamily="34" charset="0"/>
              </a:endParaRPr>
            </a:p>
          </p:txBody>
        </p:sp>
        <p:sp>
          <p:nvSpPr>
            <p:cNvPr id="9" name="Rounded Rectangle 8"/>
            <p:cNvSpPr/>
            <p:nvPr/>
          </p:nvSpPr>
          <p:spPr>
            <a:xfrm>
              <a:off x="644526" y="2823876"/>
              <a:ext cx="1269206" cy="804672"/>
            </a:xfrm>
            <a:prstGeom prst="roundRect">
              <a:avLst/>
            </a:prstGeom>
            <a:solidFill>
              <a:schemeClr val="accent5">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a:solidFill>
                  <a:schemeClr val="bg1"/>
                </a:solidFill>
              </a:endParaRPr>
            </a:p>
          </p:txBody>
        </p:sp>
        <p:sp>
          <p:nvSpPr>
            <p:cNvPr id="10" name="TextBox 9"/>
            <p:cNvSpPr txBox="1"/>
            <p:nvPr/>
          </p:nvSpPr>
          <p:spPr>
            <a:xfrm>
              <a:off x="976706" y="2795826"/>
              <a:ext cx="743843" cy="954232"/>
            </a:xfrm>
            <a:prstGeom prst="rect">
              <a:avLst/>
            </a:prstGeom>
            <a:noFill/>
          </p:spPr>
          <p:txBody>
            <a:bodyPr wrap="none" rtlCol="0">
              <a:spAutoFit/>
            </a:bodyPr>
            <a:lstStyle/>
            <a:p>
              <a:pPr algn="ctr" defTabSz="1088421"/>
              <a:r>
                <a:rPr lang="en-US" sz="2500" b="1" dirty="0">
                  <a:solidFill>
                    <a:schemeClr val="bg1"/>
                  </a:solidFill>
                  <a:latin typeface="Tahoma" pitchFamily="34" charset="0"/>
                  <a:ea typeface="Tahoma" pitchFamily="34" charset="0"/>
                  <a:cs typeface="Tahoma" pitchFamily="34" charset="0"/>
                </a:rPr>
                <a:t>2</a:t>
              </a:r>
            </a:p>
          </p:txBody>
        </p:sp>
      </p:gr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0614" y="2111842"/>
            <a:ext cx="2986134" cy="1970848"/>
          </a:xfrm>
          <a:prstGeom prst="rect">
            <a:avLst/>
          </a:prstGeom>
        </p:spPr>
      </p:pic>
      <p:sp>
        <p:nvSpPr>
          <p:cNvPr id="12" name="矩形 32"/>
          <p:cNvSpPr/>
          <p:nvPr/>
        </p:nvSpPr>
        <p:spPr>
          <a:xfrm>
            <a:off x="1602958" y="1706702"/>
            <a:ext cx="2333169" cy="2333169"/>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3541" y="4764354"/>
            <a:ext cx="3383207" cy="1664581"/>
          </a:xfrm>
          <a:prstGeom prst="rect">
            <a:avLst/>
          </a:prstGeom>
        </p:spPr>
      </p:pic>
      <p:sp>
        <p:nvSpPr>
          <p:cNvPr id="14" name="矩形 32"/>
          <p:cNvSpPr/>
          <p:nvPr/>
        </p:nvSpPr>
        <p:spPr>
          <a:xfrm>
            <a:off x="1868559" y="4487830"/>
            <a:ext cx="2333169" cy="2333169"/>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07646" y="3516722"/>
            <a:ext cx="2028825" cy="1524000"/>
          </a:xfrm>
          <a:prstGeom prst="rect">
            <a:avLst/>
          </a:prstGeom>
        </p:spPr>
      </p:pic>
      <p:sp>
        <p:nvSpPr>
          <p:cNvPr id="16" name="TextBox 15"/>
          <p:cNvSpPr txBox="1">
            <a:spLocks noChangeArrowheads="1"/>
          </p:cNvSpPr>
          <p:nvPr/>
        </p:nvSpPr>
        <p:spPr bwMode="auto">
          <a:xfrm>
            <a:off x="6895205" y="5654414"/>
            <a:ext cx="3936917" cy="954107"/>
          </a:xfrm>
          <a:prstGeom prst="rect">
            <a:avLst/>
          </a:prstGeom>
          <a:ln/>
        </p:spPr>
        <p:style>
          <a:lnRef idx="0">
            <a:schemeClr val="accent1"/>
          </a:lnRef>
          <a:fillRef idx="3">
            <a:schemeClr val="accent1"/>
          </a:fillRef>
          <a:effectRef idx="3">
            <a:schemeClr val="accent1"/>
          </a:effectRef>
          <a:fontRef idx="minor">
            <a:schemeClr val="lt1"/>
          </a:fontRef>
        </p:style>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nl-NL" altLang="en-US" b="1" i="1" dirty="0" smtClean="0">
                <a:solidFill>
                  <a:schemeClr val="bg1"/>
                </a:solidFill>
                <a:latin typeface="Times New Roman" panose="02020603050405020304" pitchFamily="18" charset="0"/>
                <a:cs typeface="Times New Roman" panose="02020603050405020304" pitchFamily="18" charset="0"/>
              </a:rPr>
              <a:t>Suy ngẫm về cuộc đời bà và hình ảnh bếp lửa.</a:t>
            </a:r>
            <a:endParaRPr lang="en-US" altLang="en-US" dirty="0">
              <a:solidFill>
                <a:schemeClr val="bg1"/>
              </a:solidFill>
              <a:latin typeface="Times New Roman" panose="02020603050405020304" pitchFamily="18" charset="0"/>
              <a:cs typeface="Times New Roman" panose="02020603050405020304" pitchFamily="18" charset="0"/>
            </a:endParaRPr>
          </a:p>
        </p:txBody>
      </p:sp>
      <p:pic>
        <p:nvPicPr>
          <p:cNvPr id="17" name="Picture 16">
            <a:extLst>
              <a:ext uri="{FF2B5EF4-FFF2-40B4-BE49-F238E27FC236}">
                <a16:creationId xmlns:a16="http://schemas.microsoft.com/office/drawing/2014/main" xmlns="" id="{F586ABBC-116F-43AB-B9AF-4AEC9498AED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8189528" y="4428384"/>
            <a:ext cx="1558160" cy="1558160"/>
          </a:xfrm>
          <a:prstGeom prst="rect">
            <a:avLst/>
          </a:prstGeom>
        </p:spPr>
      </p:pic>
      <p:sp>
        <p:nvSpPr>
          <p:cNvPr id="18" name="TextBox 17"/>
          <p:cNvSpPr txBox="1"/>
          <p:nvPr/>
        </p:nvSpPr>
        <p:spPr>
          <a:xfrm>
            <a:off x="7524727" y="917842"/>
            <a:ext cx="3094892" cy="584775"/>
          </a:xfrm>
          <a:prstGeom prst="rect">
            <a:avLst/>
          </a:prstGeom>
          <a:solidFill>
            <a:schemeClr val="tx2">
              <a:lumMod val="60000"/>
              <a:lumOff val="40000"/>
            </a:schemeClr>
          </a:solidFill>
        </p:spPr>
        <p:txBody>
          <a:bodyPr wrap="square" rtlCol="0">
            <a:spAutoFit/>
          </a:bodyPr>
          <a:lstStyle/>
          <a:p>
            <a:pPr algn="ctr"/>
            <a:r>
              <a:rPr lang="en-US" sz="3200" b="1" dirty="0" err="1" smtClean="0">
                <a:solidFill>
                  <a:schemeClr val="bg1"/>
                </a:solidFill>
                <a:latin typeface="Chiller" panose="04020404031007020602" pitchFamily="82" charset="0"/>
              </a:rPr>
              <a:t>Bố</a:t>
            </a:r>
            <a:r>
              <a:rPr lang="en-US" sz="3200" b="1" dirty="0" smtClean="0">
                <a:solidFill>
                  <a:schemeClr val="bg1"/>
                </a:solidFill>
                <a:latin typeface="Chiller" panose="04020404031007020602" pitchFamily="82" charset="0"/>
              </a:rPr>
              <a:t> </a:t>
            </a:r>
            <a:r>
              <a:rPr lang="en-US" sz="3200" b="1" dirty="0" err="1" smtClean="0">
                <a:solidFill>
                  <a:schemeClr val="bg1"/>
                </a:solidFill>
                <a:latin typeface="Chiller" panose="04020404031007020602" pitchFamily="82" charset="0"/>
              </a:rPr>
              <a:t>cục</a:t>
            </a:r>
            <a:endParaRPr lang="en-US" sz="3200" b="1" dirty="0">
              <a:solidFill>
                <a:schemeClr val="bg1"/>
              </a:solidFill>
              <a:latin typeface="Chiller" panose="04020404031007020602" pitchFamily="82" charset="0"/>
            </a:endParaRPr>
          </a:p>
        </p:txBody>
      </p:sp>
    </p:spTree>
    <p:extLst>
      <p:ext uri="{BB962C8B-B14F-4D97-AF65-F5344CB8AC3E}">
        <p14:creationId xmlns:p14="http://schemas.microsoft.com/office/powerpoint/2010/main" val="2276586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arn(inVertical)">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472298" y="750021"/>
            <a:ext cx="5232843" cy="477054"/>
            <a:chOff x="-178462" y="1828800"/>
            <a:chExt cx="10467049" cy="954232"/>
          </a:xfrm>
        </p:grpSpPr>
        <p:sp>
          <p:nvSpPr>
            <p:cNvPr id="3" name="Round Same Side Corner Rectangle 2"/>
            <p:cNvSpPr/>
            <p:nvPr/>
          </p:nvSpPr>
          <p:spPr>
            <a:xfrm rot="5400000">
              <a:off x="440265" y="1210077"/>
              <a:ext cx="886537" cy="2123991"/>
            </a:xfrm>
            <a:prstGeom prst="round2SameRect">
              <a:avLst/>
            </a:prstGeom>
            <a:solidFill>
              <a:schemeClr val="accent5">
                <a:lumMod val="75000"/>
              </a:schemeClr>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a:solidFill>
                  <a:schemeClr val="bg1"/>
                </a:solidFill>
              </a:endParaRPr>
            </a:p>
          </p:txBody>
        </p:sp>
        <p:sp>
          <p:nvSpPr>
            <p:cNvPr id="4" name="TextBox 3"/>
            <p:cNvSpPr txBox="1"/>
            <p:nvPr/>
          </p:nvSpPr>
          <p:spPr>
            <a:xfrm>
              <a:off x="802530" y="1828800"/>
              <a:ext cx="914399" cy="954232"/>
            </a:xfrm>
            <a:prstGeom prst="rect">
              <a:avLst/>
            </a:prstGeom>
            <a:noFill/>
          </p:spPr>
          <p:txBody>
            <a:bodyPr wrap="square" rtlCol="0">
              <a:spAutoFit/>
            </a:bodyPr>
            <a:lstStyle/>
            <a:p>
              <a:pPr algn="ctr" defTabSz="1088421"/>
              <a:r>
                <a:rPr lang="en-US" sz="2500" b="1" dirty="0">
                  <a:solidFill>
                    <a:schemeClr val="bg1"/>
                  </a:solidFill>
                  <a:latin typeface="Tahoma" pitchFamily="34" charset="0"/>
                  <a:ea typeface="Tahoma" pitchFamily="34" charset="0"/>
                  <a:cs typeface="Tahoma" pitchFamily="34" charset="0"/>
                </a:rPr>
                <a:t>I</a:t>
              </a:r>
            </a:p>
          </p:txBody>
        </p:sp>
        <p:sp>
          <p:nvSpPr>
            <p:cNvPr id="5" name="TextBox 4"/>
            <p:cNvSpPr txBox="1"/>
            <p:nvPr/>
          </p:nvSpPr>
          <p:spPr>
            <a:xfrm>
              <a:off x="2067734" y="1828800"/>
              <a:ext cx="8220853" cy="954232"/>
            </a:xfrm>
            <a:prstGeom prst="rect">
              <a:avLst/>
            </a:prstGeom>
            <a:noFill/>
          </p:spPr>
          <p:txBody>
            <a:bodyPr wrap="square" rtlCol="0">
              <a:spAutoFit/>
            </a:bodyPr>
            <a:lstStyle/>
            <a:p>
              <a:pPr defTabSz="1088421"/>
              <a:r>
                <a:rPr lang="en-US" sz="2500" b="1" dirty="0">
                  <a:solidFill>
                    <a:schemeClr val="bg1"/>
                  </a:solidFill>
                  <a:latin typeface="Tahoma" pitchFamily="34" charset="0"/>
                  <a:ea typeface="Tahoma" pitchFamily="34" charset="0"/>
                  <a:cs typeface="Tahoma" pitchFamily="34" charset="0"/>
                </a:rPr>
                <a:t>TÌM HIỂU CHUNG</a:t>
              </a:r>
            </a:p>
          </p:txBody>
        </p:sp>
      </p:grpSp>
      <p:grpSp>
        <p:nvGrpSpPr>
          <p:cNvPr id="6" name="Group 5"/>
          <p:cNvGrpSpPr/>
          <p:nvPr/>
        </p:nvGrpSpPr>
        <p:grpSpPr>
          <a:xfrm>
            <a:off x="1881431" y="1245257"/>
            <a:ext cx="2915652" cy="491578"/>
            <a:chOff x="644526" y="2766774"/>
            <a:chExt cx="5586091" cy="983284"/>
          </a:xfrm>
        </p:grpSpPr>
        <p:sp>
          <p:nvSpPr>
            <p:cNvPr id="7" name="TextBox 6"/>
            <p:cNvSpPr txBox="1"/>
            <p:nvPr/>
          </p:nvSpPr>
          <p:spPr>
            <a:xfrm>
              <a:off x="2020045" y="2766774"/>
              <a:ext cx="4210572" cy="954232"/>
            </a:xfrm>
            <a:prstGeom prst="rect">
              <a:avLst/>
            </a:prstGeom>
            <a:noFill/>
          </p:spPr>
          <p:txBody>
            <a:bodyPr wrap="square" rtlCol="0">
              <a:spAutoFit/>
            </a:bodyPr>
            <a:lstStyle/>
            <a:p>
              <a:pPr defTabSz="1088421"/>
              <a:r>
                <a:rPr lang="en-US" sz="2500" b="1" i="1" dirty="0" err="1">
                  <a:solidFill>
                    <a:schemeClr val="bg1"/>
                  </a:solidFill>
                  <a:latin typeface="Tahoma" pitchFamily="34" charset="0"/>
                  <a:ea typeface="Tahoma" pitchFamily="34" charset="0"/>
                  <a:cs typeface="Tahoma" pitchFamily="34" charset="0"/>
                </a:rPr>
                <a:t>Tác</a:t>
              </a:r>
              <a:r>
                <a:rPr lang="en-US" sz="2500" b="1" i="1" dirty="0">
                  <a:solidFill>
                    <a:schemeClr val="bg1"/>
                  </a:solidFill>
                  <a:latin typeface="Tahoma" pitchFamily="34" charset="0"/>
                  <a:ea typeface="Tahoma" pitchFamily="34" charset="0"/>
                  <a:cs typeface="Tahoma" pitchFamily="34" charset="0"/>
                </a:rPr>
                <a:t> </a:t>
              </a:r>
              <a:r>
                <a:rPr lang="en-US" sz="2500" b="1" i="1" dirty="0" err="1" smtClean="0">
                  <a:solidFill>
                    <a:schemeClr val="bg1"/>
                  </a:solidFill>
                  <a:latin typeface="Tahoma" pitchFamily="34" charset="0"/>
                  <a:ea typeface="Tahoma" pitchFamily="34" charset="0"/>
                  <a:cs typeface="Tahoma" pitchFamily="34" charset="0"/>
                </a:rPr>
                <a:t>phẩm</a:t>
              </a:r>
              <a:endParaRPr lang="en-US" sz="2500" b="1" i="1" dirty="0">
                <a:solidFill>
                  <a:schemeClr val="bg1"/>
                </a:solidFill>
                <a:latin typeface="Tahoma" pitchFamily="34" charset="0"/>
                <a:ea typeface="Tahoma" pitchFamily="34" charset="0"/>
                <a:cs typeface="Tahoma" pitchFamily="34" charset="0"/>
              </a:endParaRPr>
            </a:p>
          </p:txBody>
        </p:sp>
        <p:sp>
          <p:nvSpPr>
            <p:cNvPr id="8" name="Rounded Rectangle 7"/>
            <p:cNvSpPr/>
            <p:nvPr/>
          </p:nvSpPr>
          <p:spPr>
            <a:xfrm>
              <a:off x="644526" y="2823876"/>
              <a:ext cx="1269206" cy="804672"/>
            </a:xfrm>
            <a:prstGeom prst="roundRect">
              <a:avLst/>
            </a:prstGeom>
            <a:solidFill>
              <a:schemeClr val="accent5">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a:solidFill>
                  <a:schemeClr val="bg1"/>
                </a:solidFill>
              </a:endParaRPr>
            </a:p>
          </p:txBody>
        </p:sp>
        <p:sp>
          <p:nvSpPr>
            <p:cNvPr id="9" name="TextBox 8"/>
            <p:cNvSpPr txBox="1"/>
            <p:nvPr/>
          </p:nvSpPr>
          <p:spPr>
            <a:xfrm>
              <a:off x="976706" y="2795826"/>
              <a:ext cx="743843" cy="954232"/>
            </a:xfrm>
            <a:prstGeom prst="rect">
              <a:avLst/>
            </a:prstGeom>
            <a:noFill/>
          </p:spPr>
          <p:txBody>
            <a:bodyPr wrap="none" rtlCol="0">
              <a:spAutoFit/>
            </a:bodyPr>
            <a:lstStyle/>
            <a:p>
              <a:pPr algn="ctr" defTabSz="1088421"/>
              <a:r>
                <a:rPr lang="en-US" sz="2500" b="1" dirty="0">
                  <a:solidFill>
                    <a:schemeClr val="bg1"/>
                  </a:solidFill>
                  <a:latin typeface="Tahoma" pitchFamily="34" charset="0"/>
                  <a:ea typeface="Tahoma" pitchFamily="34" charset="0"/>
                  <a:cs typeface="Tahoma" pitchFamily="34" charset="0"/>
                </a:rPr>
                <a:t>2</a:t>
              </a:r>
            </a:p>
          </p:txBody>
        </p:sp>
      </p:gr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0614" y="2111842"/>
            <a:ext cx="2986134" cy="1970848"/>
          </a:xfrm>
          <a:prstGeom prst="rect">
            <a:avLst/>
          </a:prstGeom>
        </p:spPr>
      </p:pic>
      <p:sp>
        <p:nvSpPr>
          <p:cNvPr id="11" name="矩形 32"/>
          <p:cNvSpPr/>
          <p:nvPr/>
        </p:nvSpPr>
        <p:spPr>
          <a:xfrm>
            <a:off x="1602958" y="1706702"/>
            <a:ext cx="2333169" cy="2333169"/>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3541" y="4764354"/>
            <a:ext cx="3383207" cy="1664581"/>
          </a:xfrm>
          <a:prstGeom prst="rect">
            <a:avLst/>
          </a:prstGeom>
        </p:spPr>
      </p:pic>
      <p:sp>
        <p:nvSpPr>
          <p:cNvPr id="13" name="矩形 32"/>
          <p:cNvSpPr/>
          <p:nvPr/>
        </p:nvSpPr>
        <p:spPr>
          <a:xfrm>
            <a:off x="1868559" y="4487830"/>
            <a:ext cx="2333169" cy="2333169"/>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07646" y="3516722"/>
            <a:ext cx="2028825" cy="1524000"/>
          </a:xfrm>
          <a:prstGeom prst="rect">
            <a:avLst/>
          </a:prstGeom>
        </p:spPr>
      </p:pic>
      <p:sp>
        <p:nvSpPr>
          <p:cNvPr id="15" name="Rectangle 14"/>
          <p:cNvSpPr/>
          <p:nvPr/>
        </p:nvSpPr>
        <p:spPr>
          <a:xfrm>
            <a:off x="6452382" y="2552304"/>
            <a:ext cx="5420750" cy="1569660"/>
          </a:xfrm>
          <a:prstGeom prst="rect">
            <a:avLst/>
          </a:prstGeom>
          <a:solidFill>
            <a:schemeClr val="tx2">
              <a:lumMod val="40000"/>
              <a:lumOff val="60000"/>
            </a:schemeClr>
          </a:solidFill>
        </p:spPr>
        <p:txBody>
          <a:bodyPr wrap="square">
            <a:spAutoFit/>
          </a:bodyPr>
          <a:lstStyle/>
          <a:p>
            <a:pPr>
              <a:spcBef>
                <a:spcPct val="0"/>
              </a:spcBef>
            </a:pPr>
            <a:r>
              <a:rPr lang="en-SG" altLang="en-US" sz="2400" dirty="0" err="1" smtClean="0">
                <a:latin typeface="Times New Roman" panose="02020603050405020304" pitchFamily="18" charset="0"/>
              </a:rPr>
              <a:t>Giờ</a:t>
            </a:r>
            <a:r>
              <a:rPr lang="en-SG" altLang="en-US" sz="2400" dirty="0" smtClean="0">
                <a:latin typeface="Times New Roman" panose="02020603050405020304" pitchFamily="18" charset="0"/>
              </a:rPr>
              <a:t> </a:t>
            </a:r>
            <a:r>
              <a:rPr lang="en-SG" altLang="en-US" sz="2400" dirty="0" err="1" smtClean="0">
                <a:latin typeface="Times New Roman" panose="02020603050405020304" pitchFamily="18" charset="0"/>
              </a:rPr>
              <a:t>cháu</a:t>
            </a:r>
            <a:r>
              <a:rPr lang="en-SG" altLang="en-US" sz="2400" dirty="0" smtClean="0">
                <a:latin typeface="Times New Roman" panose="02020603050405020304" pitchFamily="18" charset="0"/>
              </a:rPr>
              <a:t> </a:t>
            </a:r>
            <a:r>
              <a:rPr lang="en-SG" altLang="en-US" sz="2400" dirty="0" err="1" smtClean="0">
                <a:latin typeface="Times New Roman" panose="02020603050405020304" pitchFamily="18" charset="0"/>
              </a:rPr>
              <a:t>đã</a:t>
            </a:r>
            <a:r>
              <a:rPr lang="en-SG" altLang="en-US" sz="2400" dirty="0" smtClean="0">
                <a:latin typeface="Times New Roman" panose="02020603050405020304" pitchFamily="18" charset="0"/>
              </a:rPr>
              <a:t> </a:t>
            </a:r>
            <a:r>
              <a:rPr lang="en-SG" altLang="en-US" sz="2400" dirty="0" err="1" smtClean="0">
                <a:latin typeface="Times New Roman" panose="02020603050405020304" pitchFamily="18" charset="0"/>
              </a:rPr>
              <a:t>đi</a:t>
            </a:r>
            <a:r>
              <a:rPr lang="en-SG" altLang="en-US" sz="2400" dirty="0" smtClean="0">
                <a:latin typeface="Times New Roman" panose="02020603050405020304" pitchFamily="18" charset="0"/>
              </a:rPr>
              <a:t> </a:t>
            </a:r>
            <a:r>
              <a:rPr lang="en-SG" altLang="en-US" sz="2400" dirty="0" err="1" smtClean="0">
                <a:latin typeface="Times New Roman" panose="02020603050405020304" pitchFamily="18" charset="0"/>
              </a:rPr>
              <a:t>xa</a:t>
            </a:r>
            <a:r>
              <a:rPr lang="en-SG" altLang="en-US" sz="2400" dirty="0" smtClean="0">
                <a:latin typeface="Times New Roman" panose="02020603050405020304" pitchFamily="18" charset="0"/>
              </a:rPr>
              <a:t>, </a:t>
            </a:r>
            <a:r>
              <a:rPr lang="en-SG" altLang="en-US" sz="2400" dirty="0" err="1" smtClean="0">
                <a:latin typeface="Times New Roman" panose="02020603050405020304" pitchFamily="18" charset="0"/>
              </a:rPr>
              <a:t>có</a:t>
            </a:r>
            <a:r>
              <a:rPr lang="en-SG" altLang="en-US" sz="2400" dirty="0" smtClean="0">
                <a:latin typeface="Times New Roman" panose="02020603050405020304" pitchFamily="18" charset="0"/>
              </a:rPr>
              <a:t> </a:t>
            </a:r>
            <a:r>
              <a:rPr lang="en-SG" altLang="en-US" sz="2400" dirty="0" err="1" smtClean="0">
                <a:latin typeface="Times New Roman" panose="02020603050405020304" pitchFamily="18" charset="0"/>
              </a:rPr>
              <a:t>ngọn</a:t>
            </a:r>
            <a:r>
              <a:rPr lang="en-SG" altLang="en-US" sz="2400" dirty="0" smtClean="0">
                <a:latin typeface="Times New Roman" panose="02020603050405020304" pitchFamily="18" charset="0"/>
              </a:rPr>
              <a:t> </a:t>
            </a:r>
            <a:r>
              <a:rPr lang="en-SG" altLang="en-US" sz="2400" dirty="0" err="1" smtClean="0">
                <a:latin typeface="Times New Roman" panose="02020603050405020304" pitchFamily="18" charset="0"/>
              </a:rPr>
              <a:t>khói</a:t>
            </a:r>
            <a:r>
              <a:rPr lang="en-SG" altLang="en-US" sz="2400" dirty="0" smtClean="0">
                <a:latin typeface="Times New Roman" panose="02020603050405020304" pitchFamily="18" charset="0"/>
              </a:rPr>
              <a:t> </a:t>
            </a:r>
            <a:r>
              <a:rPr lang="en-SG" altLang="en-US" sz="2400" dirty="0" err="1" smtClean="0">
                <a:latin typeface="Times New Roman" panose="02020603050405020304" pitchFamily="18" charset="0"/>
              </a:rPr>
              <a:t>trăm</a:t>
            </a:r>
            <a:r>
              <a:rPr lang="en-SG" altLang="en-US" sz="2400" dirty="0" smtClean="0">
                <a:latin typeface="Times New Roman" panose="02020603050405020304" pitchFamily="18" charset="0"/>
              </a:rPr>
              <a:t> </a:t>
            </a:r>
            <a:r>
              <a:rPr lang="en-SG" altLang="en-US" sz="2400" dirty="0" err="1" smtClean="0">
                <a:latin typeface="Times New Roman" panose="02020603050405020304" pitchFamily="18" charset="0"/>
              </a:rPr>
              <a:t>tàu</a:t>
            </a:r>
            <a:r>
              <a:rPr lang="en-SG" altLang="en-US" sz="2400" dirty="0" smtClean="0">
                <a:latin typeface="Times New Roman" panose="02020603050405020304" pitchFamily="18" charset="0"/>
              </a:rPr>
              <a:t>,</a:t>
            </a:r>
            <a:br>
              <a:rPr lang="en-SG" altLang="en-US" sz="2400" dirty="0" smtClean="0">
                <a:latin typeface="Times New Roman" panose="02020603050405020304" pitchFamily="18" charset="0"/>
              </a:rPr>
            </a:br>
            <a:r>
              <a:rPr lang="en-SG" altLang="en-US" sz="2400" dirty="0" err="1" smtClean="0">
                <a:latin typeface="Times New Roman" panose="02020603050405020304" pitchFamily="18" charset="0"/>
              </a:rPr>
              <a:t>Có</a:t>
            </a:r>
            <a:r>
              <a:rPr lang="en-SG" altLang="en-US" sz="2400" dirty="0" smtClean="0">
                <a:latin typeface="Times New Roman" panose="02020603050405020304" pitchFamily="18" charset="0"/>
              </a:rPr>
              <a:t> </a:t>
            </a:r>
            <a:r>
              <a:rPr lang="en-SG" altLang="en-US" sz="2400" dirty="0" err="1" smtClean="0">
                <a:latin typeface="Times New Roman" panose="02020603050405020304" pitchFamily="18" charset="0"/>
              </a:rPr>
              <a:t>lửa</a:t>
            </a:r>
            <a:r>
              <a:rPr lang="en-SG" altLang="en-US" sz="2400" dirty="0" smtClean="0">
                <a:latin typeface="Times New Roman" panose="02020603050405020304" pitchFamily="18" charset="0"/>
              </a:rPr>
              <a:t> </a:t>
            </a:r>
            <a:r>
              <a:rPr lang="en-SG" altLang="en-US" sz="2400" dirty="0" err="1" smtClean="0">
                <a:latin typeface="Times New Roman" panose="02020603050405020304" pitchFamily="18" charset="0"/>
              </a:rPr>
              <a:t>trăm</a:t>
            </a:r>
            <a:r>
              <a:rPr lang="en-SG" altLang="en-US" sz="2400" dirty="0" smtClean="0">
                <a:latin typeface="Times New Roman" panose="02020603050405020304" pitchFamily="18" charset="0"/>
              </a:rPr>
              <a:t> </a:t>
            </a:r>
            <a:r>
              <a:rPr lang="en-SG" altLang="en-US" sz="2400" dirty="0" err="1" smtClean="0">
                <a:latin typeface="Times New Roman" panose="02020603050405020304" pitchFamily="18" charset="0"/>
              </a:rPr>
              <a:t>nhà</a:t>
            </a:r>
            <a:r>
              <a:rPr lang="en-SG" altLang="en-US" sz="2400" dirty="0" smtClean="0">
                <a:latin typeface="Times New Roman" panose="02020603050405020304" pitchFamily="18" charset="0"/>
              </a:rPr>
              <a:t>, </a:t>
            </a:r>
            <a:r>
              <a:rPr lang="en-SG" altLang="en-US" sz="2400" dirty="0" err="1" smtClean="0">
                <a:latin typeface="Times New Roman" panose="02020603050405020304" pitchFamily="18" charset="0"/>
              </a:rPr>
              <a:t>niềm</a:t>
            </a:r>
            <a:r>
              <a:rPr lang="en-SG" altLang="en-US" sz="2400" dirty="0" smtClean="0">
                <a:latin typeface="Times New Roman" panose="02020603050405020304" pitchFamily="18" charset="0"/>
              </a:rPr>
              <a:t> </a:t>
            </a:r>
            <a:r>
              <a:rPr lang="en-SG" altLang="en-US" sz="2400" dirty="0" err="1" smtClean="0">
                <a:latin typeface="Times New Roman" panose="02020603050405020304" pitchFamily="18" charset="0"/>
              </a:rPr>
              <a:t>vui</a:t>
            </a:r>
            <a:r>
              <a:rPr lang="en-SG" altLang="en-US" sz="2400" dirty="0" smtClean="0">
                <a:latin typeface="Times New Roman" panose="02020603050405020304" pitchFamily="18" charset="0"/>
              </a:rPr>
              <a:t> </a:t>
            </a:r>
            <a:r>
              <a:rPr lang="en-SG" altLang="en-US" sz="2400" dirty="0" err="1" smtClean="0">
                <a:latin typeface="Times New Roman" panose="02020603050405020304" pitchFamily="18" charset="0"/>
              </a:rPr>
              <a:t>trăm</a:t>
            </a:r>
            <a:r>
              <a:rPr lang="en-SG" altLang="en-US" sz="2400" dirty="0" smtClean="0">
                <a:latin typeface="Times New Roman" panose="02020603050405020304" pitchFamily="18" charset="0"/>
              </a:rPr>
              <a:t> </a:t>
            </a:r>
            <a:r>
              <a:rPr lang="en-SG" altLang="en-US" sz="2400" dirty="0" err="1" smtClean="0">
                <a:latin typeface="Times New Roman" panose="02020603050405020304" pitchFamily="18" charset="0"/>
              </a:rPr>
              <a:t>ngả</a:t>
            </a:r>
            <a:r>
              <a:rPr lang="en-SG" altLang="en-US" sz="2400" dirty="0" smtClean="0">
                <a:latin typeface="Times New Roman" panose="02020603050405020304" pitchFamily="18" charset="0"/>
              </a:rPr>
              <a:t>,</a:t>
            </a:r>
            <a:br>
              <a:rPr lang="en-SG" altLang="en-US" sz="2400" dirty="0" smtClean="0">
                <a:latin typeface="Times New Roman" panose="02020603050405020304" pitchFamily="18" charset="0"/>
              </a:rPr>
            </a:br>
            <a:r>
              <a:rPr lang="en-SG" altLang="en-US" sz="2400" dirty="0" err="1" smtClean="0">
                <a:latin typeface="Times New Roman" panose="02020603050405020304" pitchFamily="18" charset="0"/>
              </a:rPr>
              <a:t>Nhưng</a:t>
            </a:r>
            <a:r>
              <a:rPr lang="en-SG" altLang="en-US" sz="2400" dirty="0" smtClean="0">
                <a:latin typeface="Times New Roman" panose="02020603050405020304" pitchFamily="18" charset="0"/>
              </a:rPr>
              <a:t> </a:t>
            </a:r>
            <a:r>
              <a:rPr lang="en-SG" altLang="en-US" sz="2400" dirty="0" err="1" smtClean="0">
                <a:latin typeface="Times New Roman" panose="02020603050405020304" pitchFamily="18" charset="0"/>
              </a:rPr>
              <a:t>vẫn</a:t>
            </a:r>
            <a:r>
              <a:rPr lang="en-SG" altLang="en-US" sz="2400" dirty="0" smtClean="0">
                <a:latin typeface="Times New Roman" panose="02020603050405020304" pitchFamily="18" charset="0"/>
              </a:rPr>
              <a:t> </a:t>
            </a:r>
            <a:r>
              <a:rPr lang="en-SG" altLang="en-US" sz="2400" dirty="0" err="1" smtClean="0">
                <a:latin typeface="Times New Roman" panose="02020603050405020304" pitchFamily="18" charset="0"/>
              </a:rPr>
              <a:t>chẳng</a:t>
            </a:r>
            <a:r>
              <a:rPr lang="en-SG" altLang="en-US" sz="2400" dirty="0" smtClean="0">
                <a:latin typeface="Times New Roman" panose="02020603050405020304" pitchFamily="18" charset="0"/>
              </a:rPr>
              <a:t> </a:t>
            </a:r>
            <a:r>
              <a:rPr lang="en-SG" altLang="en-US" sz="2400" dirty="0" err="1" smtClean="0">
                <a:latin typeface="Times New Roman" panose="02020603050405020304" pitchFamily="18" charset="0"/>
              </a:rPr>
              <a:t>bao</a:t>
            </a:r>
            <a:r>
              <a:rPr lang="en-SG" altLang="en-US" sz="2400" dirty="0" smtClean="0">
                <a:latin typeface="Times New Roman" panose="02020603050405020304" pitchFamily="18" charset="0"/>
              </a:rPr>
              <a:t> </a:t>
            </a:r>
            <a:r>
              <a:rPr lang="en-SG" altLang="en-US" sz="2400" dirty="0" err="1" smtClean="0">
                <a:latin typeface="Times New Roman" panose="02020603050405020304" pitchFamily="18" charset="0"/>
              </a:rPr>
              <a:t>giờ</a:t>
            </a:r>
            <a:r>
              <a:rPr lang="en-SG" altLang="en-US" sz="2400" dirty="0" smtClean="0">
                <a:latin typeface="Times New Roman" panose="02020603050405020304" pitchFamily="18" charset="0"/>
              </a:rPr>
              <a:t> </a:t>
            </a:r>
            <a:r>
              <a:rPr lang="en-SG" altLang="en-US" sz="2400" dirty="0" err="1" smtClean="0">
                <a:latin typeface="Times New Roman" panose="02020603050405020304" pitchFamily="18" charset="0"/>
              </a:rPr>
              <a:t>quên</a:t>
            </a:r>
            <a:r>
              <a:rPr lang="en-SG" altLang="en-US" sz="2400" dirty="0" smtClean="0">
                <a:latin typeface="Times New Roman" panose="02020603050405020304" pitchFamily="18" charset="0"/>
              </a:rPr>
              <a:t> </a:t>
            </a:r>
            <a:r>
              <a:rPr lang="en-SG" altLang="en-US" sz="2400" dirty="0" err="1" smtClean="0">
                <a:latin typeface="Times New Roman" panose="02020603050405020304" pitchFamily="18" charset="0"/>
              </a:rPr>
              <a:t>nhắc</a:t>
            </a:r>
            <a:r>
              <a:rPr lang="en-SG" altLang="en-US" sz="2400" dirty="0" smtClean="0">
                <a:latin typeface="Times New Roman" panose="02020603050405020304" pitchFamily="18" charset="0"/>
              </a:rPr>
              <a:t> </a:t>
            </a:r>
            <a:r>
              <a:rPr lang="en-SG" altLang="en-US" sz="2400" dirty="0" err="1" smtClean="0">
                <a:latin typeface="Times New Roman" panose="02020603050405020304" pitchFamily="18" charset="0"/>
              </a:rPr>
              <a:t>nhở</a:t>
            </a:r>
            <a:r>
              <a:rPr lang="en-SG" altLang="en-US" sz="2400" dirty="0" smtClean="0">
                <a:latin typeface="Times New Roman" panose="02020603050405020304" pitchFamily="18" charset="0"/>
              </a:rPr>
              <a:t>:</a:t>
            </a:r>
            <a:br>
              <a:rPr lang="en-SG" altLang="en-US" sz="2400" dirty="0" smtClean="0">
                <a:latin typeface="Times New Roman" panose="02020603050405020304" pitchFamily="18" charset="0"/>
              </a:rPr>
            </a:br>
            <a:r>
              <a:rPr lang="en-SG" altLang="en-US" sz="2400" dirty="0" smtClean="0">
                <a:latin typeface="Times New Roman" panose="02020603050405020304" pitchFamily="18" charset="0"/>
              </a:rPr>
              <a:t>- </a:t>
            </a:r>
            <a:r>
              <a:rPr lang="en-SG" altLang="en-US" sz="2400" dirty="0" err="1" smtClean="0">
                <a:latin typeface="Times New Roman" panose="02020603050405020304" pitchFamily="18" charset="0"/>
              </a:rPr>
              <a:t>Sớm</a:t>
            </a:r>
            <a:r>
              <a:rPr lang="en-SG" altLang="en-US" sz="2400" dirty="0" smtClean="0">
                <a:latin typeface="Times New Roman" panose="02020603050405020304" pitchFamily="18" charset="0"/>
              </a:rPr>
              <a:t> </a:t>
            </a:r>
            <a:r>
              <a:rPr lang="en-SG" altLang="en-US" sz="2400" dirty="0" err="1" smtClean="0">
                <a:latin typeface="Times New Roman" panose="02020603050405020304" pitchFamily="18" charset="0"/>
              </a:rPr>
              <a:t>mai</a:t>
            </a:r>
            <a:r>
              <a:rPr lang="en-SG" altLang="en-US" sz="2400" dirty="0" smtClean="0">
                <a:latin typeface="Times New Roman" panose="02020603050405020304" pitchFamily="18" charset="0"/>
              </a:rPr>
              <a:t> </a:t>
            </a:r>
            <a:r>
              <a:rPr lang="en-SG" altLang="en-US" sz="2400" dirty="0" err="1" smtClean="0">
                <a:latin typeface="Times New Roman" panose="02020603050405020304" pitchFamily="18" charset="0"/>
              </a:rPr>
              <a:t>này</a:t>
            </a:r>
            <a:r>
              <a:rPr lang="en-SG" altLang="en-US" sz="2400" dirty="0" smtClean="0">
                <a:latin typeface="Times New Roman" panose="02020603050405020304" pitchFamily="18" charset="0"/>
              </a:rPr>
              <a:t> </a:t>
            </a:r>
            <a:r>
              <a:rPr lang="en-SG" altLang="en-US" sz="2400" dirty="0" err="1" smtClean="0">
                <a:latin typeface="Times New Roman" panose="02020603050405020304" pitchFamily="18" charset="0"/>
              </a:rPr>
              <a:t>bà</a:t>
            </a:r>
            <a:r>
              <a:rPr lang="en-SG" altLang="en-US" sz="2400" dirty="0" smtClean="0">
                <a:latin typeface="Times New Roman" panose="02020603050405020304" pitchFamily="18" charset="0"/>
              </a:rPr>
              <a:t> </a:t>
            </a:r>
            <a:r>
              <a:rPr lang="en-SG" altLang="en-US" sz="2400" dirty="0" err="1" smtClean="0">
                <a:latin typeface="Times New Roman" panose="02020603050405020304" pitchFamily="18" charset="0"/>
              </a:rPr>
              <a:t>nhóm</a:t>
            </a:r>
            <a:r>
              <a:rPr lang="en-SG" altLang="en-US" sz="2400" dirty="0" smtClean="0">
                <a:latin typeface="Times New Roman" panose="02020603050405020304" pitchFamily="18" charset="0"/>
              </a:rPr>
              <a:t> </a:t>
            </a:r>
            <a:r>
              <a:rPr lang="en-SG" altLang="en-US" sz="2400" dirty="0" err="1" smtClean="0">
                <a:latin typeface="Times New Roman" panose="02020603050405020304" pitchFamily="18" charset="0"/>
              </a:rPr>
              <a:t>bếp</a:t>
            </a:r>
            <a:r>
              <a:rPr lang="en-SG" altLang="en-US" sz="2400" dirty="0" smtClean="0">
                <a:latin typeface="Times New Roman" panose="02020603050405020304" pitchFamily="18" charset="0"/>
              </a:rPr>
              <a:t> </a:t>
            </a:r>
            <a:r>
              <a:rPr lang="en-SG" altLang="en-US" sz="2400" dirty="0" err="1" smtClean="0">
                <a:latin typeface="Times New Roman" panose="02020603050405020304" pitchFamily="18" charset="0"/>
              </a:rPr>
              <a:t>lên</a:t>
            </a:r>
            <a:r>
              <a:rPr lang="en-SG" altLang="en-US" sz="2400" dirty="0" smtClean="0">
                <a:latin typeface="Times New Roman" panose="02020603050405020304" pitchFamily="18" charset="0"/>
              </a:rPr>
              <a:t> </a:t>
            </a:r>
            <a:r>
              <a:rPr lang="en-SG" altLang="en-US" sz="2400" dirty="0" err="1" smtClean="0">
                <a:latin typeface="Times New Roman" panose="02020603050405020304" pitchFamily="18" charset="0"/>
              </a:rPr>
              <a:t>chưa</a:t>
            </a:r>
            <a:r>
              <a:rPr lang="en-SG" altLang="en-US" sz="2400" dirty="0" smtClean="0">
                <a:latin typeface="Times New Roman" panose="02020603050405020304" pitchFamily="18" charset="0"/>
              </a:rPr>
              <a:t>?...</a:t>
            </a:r>
            <a:endParaRPr lang="en-SG" altLang="en-US" sz="2400" dirty="0">
              <a:latin typeface="Times New Roman" panose="02020603050405020304" pitchFamily="18" charset="0"/>
            </a:endParaRPr>
          </a:p>
        </p:txBody>
      </p:sp>
      <p:sp>
        <p:nvSpPr>
          <p:cNvPr id="16" name="TextBox 15"/>
          <p:cNvSpPr txBox="1">
            <a:spLocks noChangeArrowheads="1"/>
          </p:cNvSpPr>
          <p:nvPr/>
        </p:nvSpPr>
        <p:spPr bwMode="auto">
          <a:xfrm>
            <a:off x="7401643" y="5003504"/>
            <a:ext cx="3048000" cy="1384995"/>
          </a:xfrm>
          <a:prstGeom prst="rect">
            <a:avLst/>
          </a:prstGeom>
          <a:ln/>
        </p:spPr>
        <p:style>
          <a:lnRef idx="0">
            <a:schemeClr val="accent1"/>
          </a:lnRef>
          <a:fillRef idx="3">
            <a:schemeClr val="accent1"/>
          </a:fillRef>
          <a:effectRef idx="3">
            <a:schemeClr val="accent1"/>
          </a:effectRef>
          <a:fontRef idx="minor">
            <a:schemeClr val="lt1"/>
          </a:fontRef>
        </p:style>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nl-NL" altLang="en-US" b="1" i="1" dirty="0" smtClean="0">
                <a:solidFill>
                  <a:schemeClr val="bg1"/>
                </a:solidFill>
                <a:latin typeface="Times New Roman" panose="02020603050405020304" pitchFamily="18" charset="0"/>
                <a:cs typeface="Times New Roman" panose="02020603050405020304" pitchFamily="18" charset="0"/>
              </a:rPr>
              <a:t>Nỗi nhớ của người cháu về bà và bếp lửa</a:t>
            </a:r>
            <a:endParaRPr lang="en-US" altLang="en-US" sz="1600" dirty="0">
              <a:solidFill>
                <a:schemeClr val="bg1"/>
              </a:solidFill>
              <a:latin typeface="Arial" panose="020B0604020202020204" pitchFamily="34" charset="0"/>
            </a:endParaRPr>
          </a:p>
        </p:txBody>
      </p:sp>
      <p:pic>
        <p:nvPicPr>
          <p:cNvPr id="17" name="Picture 16">
            <a:extLst>
              <a:ext uri="{FF2B5EF4-FFF2-40B4-BE49-F238E27FC236}">
                <a16:creationId xmlns:a16="http://schemas.microsoft.com/office/drawing/2014/main" xmlns="" id="{F586ABBC-116F-43AB-B9AF-4AEC9498AED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8189528" y="3809402"/>
            <a:ext cx="1558160" cy="1558160"/>
          </a:xfrm>
          <a:prstGeom prst="rect">
            <a:avLst/>
          </a:prstGeom>
        </p:spPr>
      </p:pic>
      <p:sp>
        <p:nvSpPr>
          <p:cNvPr id="18" name="TextBox 17"/>
          <p:cNvSpPr txBox="1"/>
          <p:nvPr/>
        </p:nvSpPr>
        <p:spPr>
          <a:xfrm>
            <a:off x="7512148" y="1340866"/>
            <a:ext cx="3094892" cy="584775"/>
          </a:xfrm>
          <a:prstGeom prst="rect">
            <a:avLst/>
          </a:prstGeom>
          <a:solidFill>
            <a:schemeClr val="tx2">
              <a:lumMod val="60000"/>
              <a:lumOff val="40000"/>
            </a:schemeClr>
          </a:solidFill>
        </p:spPr>
        <p:txBody>
          <a:bodyPr wrap="square" rtlCol="0">
            <a:spAutoFit/>
          </a:bodyPr>
          <a:lstStyle/>
          <a:p>
            <a:pPr algn="ctr"/>
            <a:r>
              <a:rPr lang="en-US" sz="3200" b="1" dirty="0" err="1" smtClean="0">
                <a:solidFill>
                  <a:schemeClr val="bg1"/>
                </a:solidFill>
                <a:latin typeface="Chiller" panose="04020404031007020602" pitchFamily="82" charset="0"/>
              </a:rPr>
              <a:t>Bố</a:t>
            </a:r>
            <a:r>
              <a:rPr lang="en-US" sz="3200" b="1" dirty="0" smtClean="0">
                <a:solidFill>
                  <a:schemeClr val="bg1"/>
                </a:solidFill>
                <a:latin typeface="Chiller" panose="04020404031007020602" pitchFamily="82" charset="0"/>
              </a:rPr>
              <a:t> </a:t>
            </a:r>
            <a:r>
              <a:rPr lang="en-US" sz="3200" b="1" dirty="0" err="1" smtClean="0">
                <a:solidFill>
                  <a:schemeClr val="bg1"/>
                </a:solidFill>
                <a:latin typeface="Chiller" panose="04020404031007020602" pitchFamily="82" charset="0"/>
              </a:rPr>
              <a:t>cục</a:t>
            </a:r>
            <a:endParaRPr lang="en-US" sz="3200" b="1" dirty="0">
              <a:solidFill>
                <a:schemeClr val="bg1"/>
              </a:solidFill>
              <a:latin typeface="Chiller" panose="04020404031007020602" pitchFamily="82" charset="0"/>
            </a:endParaRPr>
          </a:p>
        </p:txBody>
      </p:sp>
    </p:spTree>
    <p:extLst>
      <p:ext uri="{BB962C8B-B14F-4D97-AF65-F5344CB8AC3E}">
        <p14:creationId xmlns:p14="http://schemas.microsoft.com/office/powerpoint/2010/main" val="2677164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arn(inVertical)">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472298" y="750021"/>
            <a:ext cx="5232843" cy="477054"/>
            <a:chOff x="-178462" y="1828800"/>
            <a:chExt cx="10467049" cy="954232"/>
          </a:xfrm>
        </p:grpSpPr>
        <p:sp>
          <p:nvSpPr>
            <p:cNvPr id="3" name="Round Same Side Corner Rectangle 2"/>
            <p:cNvSpPr/>
            <p:nvPr/>
          </p:nvSpPr>
          <p:spPr>
            <a:xfrm rot="5400000">
              <a:off x="440265" y="1210077"/>
              <a:ext cx="886537" cy="2123991"/>
            </a:xfrm>
            <a:prstGeom prst="round2SameRect">
              <a:avLst/>
            </a:prstGeom>
            <a:solidFill>
              <a:schemeClr val="accent5">
                <a:lumMod val="75000"/>
              </a:schemeClr>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a:solidFill>
                  <a:schemeClr val="bg1"/>
                </a:solidFill>
              </a:endParaRPr>
            </a:p>
          </p:txBody>
        </p:sp>
        <p:sp>
          <p:nvSpPr>
            <p:cNvPr id="4" name="TextBox 3"/>
            <p:cNvSpPr txBox="1"/>
            <p:nvPr/>
          </p:nvSpPr>
          <p:spPr>
            <a:xfrm>
              <a:off x="802530" y="1828800"/>
              <a:ext cx="914399" cy="954232"/>
            </a:xfrm>
            <a:prstGeom prst="rect">
              <a:avLst/>
            </a:prstGeom>
            <a:noFill/>
          </p:spPr>
          <p:txBody>
            <a:bodyPr wrap="square" rtlCol="0">
              <a:spAutoFit/>
            </a:bodyPr>
            <a:lstStyle/>
            <a:p>
              <a:pPr algn="ctr" defTabSz="1088421"/>
              <a:r>
                <a:rPr lang="en-US" sz="2500" b="1" dirty="0">
                  <a:solidFill>
                    <a:schemeClr val="bg1"/>
                  </a:solidFill>
                  <a:latin typeface="Tahoma" pitchFamily="34" charset="0"/>
                  <a:ea typeface="Tahoma" pitchFamily="34" charset="0"/>
                  <a:cs typeface="Tahoma" pitchFamily="34" charset="0"/>
                </a:rPr>
                <a:t>I</a:t>
              </a:r>
            </a:p>
          </p:txBody>
        </p:sp>
        <p:sp>
          <p:nvSpPr>
            <p:cNvPr id="5" name="TextBox 4"/>
            <p:cNvSpPr txBox="1"/>
            <p:nvPr/>
          </p:nvSpPr>
          <p:spPr>
            <a:xfrm>
              <a:off x="2067734" y="1828800"/>
              <a:ext cx="8220853" cy="954232"/>
            </a:xfrm>
            <a:prstGeom prst="rect">
              <a:avLst/>
            </a:prstGeom>
            <a:noFill/>
          </p:spPr>
          <p:txBody>
            <a:bodyPr wrap="square" rtlCol="0">
              <a:spAutoFit/>
            </a:bodyPr>
            <a:lstStyle/>
            <a:p>
              <a:pPr defTabSz="1088421"/>
              <a:r>
                <a:rPr lang="en-US" sz="2500" b="1" dirty="0">
                  <a:solidFill>
                    <a:schemeClr val="bg1"/>
                  </a:solidFill>
                  <a:latin typeface="Tahoma" pitchFamily="34" charset="0"/>
                  <a:ea typeface="Tahoma" pitchFamily="34" charset="0"/>
                  <a:cs typeface="Tahoma" pitchFamily="34" charset="0"/>
                </a:rPr>
                <a:t>TÌM HIỂU CHUNG</a:t>
              </a:r>
            </a:p>
          </p:txBody>
        </p:sp>
      </p:grpSp>
      <p:grpSp>
        <p:nvGrpSpPr>
          <p:cNvPr id="6" name="Group 5"/>
          <p:cNvGrpSpPr/>
          <p:nvPr/>
        </p:nvGrpSpPr>
        <p:grpSpPr>
          <a:xfrm>
            <a:off x="1881431" y="1245257"/>
            <a:ext cx="2915652" cy="491578"/>
            <a:chOff x="644526" y="2766774"/>
            <a:chExt cx="5586091" cy="983284"/>
          </a:xfrm>
        </p:grpSpPr>
        <p:sp>
          <p:nvSpPr>
            <p:cNvPr id="7" name="TextBox 6"/>
            <p:cNvSpPr txBox="1"/>
            <p:nvPr/>
          </p:nvSpPr>
          <p:spPr>
            <a:xfrm>
              <a:off x="2020045" y="2766774"/>
              <a:ext cx="4210572" cy="954232"/>
            </a:xfrm>
            <a:prstGeom prst="rect">
              <a:avLst/>
            </a:prstGeom>
            <a:noFill/>
          </p:spPr>
          <p:txBody>
            <a:bodyPr wrap="square" rtlCol="0">
              <a:spAutoFit/>
            </a:bodyPr>
            <a:lstStyle/>
            <a:p>
              <a:pPr defTabSz="1088421"/>
              <a:r>
                <a:rPr lang="en-US" sz="2500" b="1" i="1" dirty="0" err="1">
                  <a:solidFill>
                    <a:schemeClr val="bg1"/>
                  </a:solidFill>
                  <a:latin typeface="Tahoma" pitchFamily="34" charset="0"/>
                  <a:ea typeface="Tahoma" pitchFamily="34" charset="0"/>
                  <a:cs typeface="Tahoma" pitchFamily="34" charset="0"/>
                </a:rPr>
                <a:t>Tác</a:t>
              </a:r>
              <a:r>
                <a:rPr lang="en-US" sz="2500" b="1" i="1" dirty="0">
                  <a:solidFill>
                    <a:schemeClr val="bg1"/>
                  </a:solidFill>
                  <a:latin typeface="Tahoma" pitchFamily="34" charset="0"/>
                  <a:ea typeface="Tahoma" pitchFamily="34" charset="0"/>
                  <a:cs typeface="Tahoma" pitchFamily="34" charset="0"/>
                </a:rPr>
                <a:t> </a:t>
              </a:r>
              <a:r>
                <a:rPr lang="en-US" sz="2500" b="1" i="1" dirty="0" err="1" smtClean="0">
                  <a:solidFill>
                    <a:schemeClr val="bg1"/>
                  </a:solidFill>
                  <a:latin typeface="Tahoma" pitchFamily="34" charset="0"/>
                  <a:ea typeface="Tahoma" pitchFamily="34" charset="0"/>
                  <a:cs typeface="Tahoma" pitchFamily="34" charset="0"/>
                </a:rPr>
                <a:t>phẩm</a:t>
              </a:r>
              <a:endParaRPr lang="en-US" sz="2500" b="1" i="1" dirty="0">
                <a:solidFill>
                  <a:schemeClr val="bg1"/>
                </a:solidFill>
                <a:latin typeface="Tahoma" pitchFamily="34" charset="0"/>
                <a:ea typeface="Tahoma" pitchFamily="34" charset="0"/>
                <a:cs typeface="Tahoma" pitchFamily="34" charset="0"/>
              </a:endParaRPr>
            </a:p>
          </p:txBody>
        </p:sp>
        <p:sp>
          <p:nvSpPr>
            <p:cNvPr id="8" name="Rounded Rectangle 7"/>
            <p:cNvSpPr/>
            <p:nvPr/>
          </p:nvSpPr>
          <p:spPr>
            <a:xfrm>
              <a:off x="644526" y="2823876"/>
              <a:ext cx="1269206" cy="804672"/>
            </a:xfrm>
            <a:prstGeom prst="roundRect">
              <a:avLst/>
            </a:prstGeom>
            <a:solidFill>
              <a:schemeClr val="accent5">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a:solidFill>
                  <a:schemeClr val="bg1"/>
                </a:solidFill>
              </a:endParaRPr>
            </a:p>
          </p:txBody>
        </p:sp>
        <p:sp>
          <p:nvSpPr>
            <p:cNvPr id="9" name="TextBox 8"/>
            <p:cNvSpPr txBox="1"/>
            <p:nvPr/>
          </p:nvSpPr>
          <p:spPr>
            <a:xfrm>
              <a:off x="976706" y="2795826"/>
              <a:ext cx="743843" cy="954232"/>
            </a:xfrm>
            <a:prstGeom prst="rect">
              <a:avLst/>
            </a:prstGeom>
            <a:noFill/>
          </p:spPr>
          <p:txBody>
            <a:bodyPr wrap="none" rtlCol="0">
              <a:spAutoFit/>
            </a:bodyPr>
            <a:lstStyle/>
            <a:p>
              <a:pPr algn="ctr" defTabSz="1088421"/>
              <a:r>
                <a:rPr lang="en-US" sz="2500" b="1" dirty="0">
                  <a:solidFill>
                    <a:schemeClr val="bg1"/>
                  </a:solidFill>
                  <a:latin typeface="Tahoma" pitchFamily="34" charset="0"/>
                  <a:ea typeface="Tahoma" pitchFamily="34" charset="0"/>
                  <a:cs typeface="Tahoma" pitchFamily="34" charset="0"/>
                </a:rPr>
                <a:t>2</a:t>
              </a:r>
            </a:p>
          </p:txBody>
        </p:sp>
      </p:gr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6694" y="2125910"/>
            <a:ext cx="2663299" cy="1757777"/>
          </a:xfrm>
          <a:prstGeom prst="rect">
            <a:avLst/>
          </a:prstGeom>
        </p:spPr>
      </p:pic>
      <p:sp>
        <p:nvSpPr>
          <p:cNvPr id="11" name="矩形 32"/>
          <p:cNvSpPr/>
          <p:nvPr/>
        </p:nvSpPr>
        <p:spPr>
          <a:xfrm>
            <a:off x="3995196" y="2292948"/>
            <a:ext cx="2080927" cy="1505011"/>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9622" y="4339122"/>
            <a:ext cx="3017444" cy="1484621"/>
          </a:xfrm>
          <a:prstGeom prst="rect">
            <a:avLst/>
          </a:prstGeom>
        </p:spPr>
      </p:pic>
      <p:sp>
        <p:nvSpPr>
          <p:cNvPr id="13" name="矩形 32"/>
          <p:cNvSpPr/>
          <p:nvPr/>
        </p:nvSpPr>
        <p:spPr>
          <a:xfrm>
            <a:off x="4819089" y="3945619"/>
            <a:ext cx="2080927" cy="1505011"/>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75841" y="3500332"/>
            <a:ext cx="1809486" cy="1359238"/>
          </a:xfrm>
          <a:prstGeom prst="rect">
            <a:avLst/>
          </a:prstGeom>
        </p:spPr>
      </p:pic>
      <p:grpSp>
        <p:nvGrpSpPr>
          <p:cNvPr id="15" name="组合 29"/>
          <p:cNvGrpSpPr/>
          <p:nvPr/>
        </p:nvGrpSpPr>
        <p:grpSpPr>
          <a:xfrm flipH="1" flipV="1">
            <a:off x="7855010" y="2983522"/>
            <a:ext cx="3820201" cy="456765"/>
            <a:chOff x="901906" y="1454835"/>
            <a:chExt cx="3820201" cy="456765"/>
          </a:xfrm>
        </p:grpSpPr>
        <p:cxnSp>
          <p:nvCxnSpPr>
            <p:cNvPr id="16" name="直接连接符 30"/>
            <p:cNvCxnSpPr/>
            <p:nvPr/>
          </p:nvCxnSpPr>
          <p:spPr>
            <a:xfrm flipH="1" flipV="1">
              <a:off x="4265342" y="1454835"/>
              <a:ext cx="456765" cy="456765"/>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 name="直接连接符 31"/>
            <p:cNvCxnSpPr/>
            <p:nvPr/>
          </p:nvCxnSpPr>
          <p:spPr>
            <a:xfrm flipH="1">
              <a:off x="901906" y="1454835"/>
              <a:ext cx="3363437" cy="0"/>
            </a:xfrm>
            <a:prstGeom prst="line">
              <a:avLst/>
            </a:prstGeom>
            <a:ln>
              <a:solidFill>
                <a:schemeClr val="tx1">
                  <a:lumMod val="65000"/>
                  <a:lumOff val="35000"/>
                </a:schemeClr>
              </a:solidFill>
              <a:prstDash val="dash"/>
              <a:tailEnd type="oval"/>
            </a:ln>
          </p:spPr>
          <p:style>
            <a:lnRef idx="1">
              <a:schemeClr val="accent1"/>
            </a:lnRef>
            <a:fillRef idx="0">
              <a:schemeClr val="accent1"/>
            </a:fillRef>
            <a:effectRef idx="0">
              <a:schemeClr val="accent1"/>
            </a:effectRef>
            <a:fontRef idx="minor">
              <a:schemeClr val="tx1"/>
            </a:fontRef>
          </p:style>
        </p:cxnSp>
      </p:grpSp>
      <p:grpSp>
        <p:nvGrpSpPr>
          <p:cNvPr id="18" name="组合 29"/>
          <p:cNvGrpSpPr/>
          <p:nvPr/>
        </p:nvGrpSpPr>
        <p:grpSpPr>
          <a:xfrm rot="10800000" flipH="1" flipV="1">
            <a:off x="908243" y="4192437"/>
            <a:ext cx="3820201" cy="456765"/>
            <a:chOff x="901906" y="1454835"/>
            <a:chExt cx="3820201" cy="456765"/>
          </a:xfrm>
        </p:grpSpPr>
        <p:cxnSp>
          <p:nvCxnSpPr>
            <p:cNvPr id="19" name="直接连接符 30"/>
            <p:cNvCxnSpPr/>
            <p:nvPr/>
          </p:nvCxnSpPr>
          <p:spPr>
            <a:xfrm flipH="1" flipV="1">
              <a:off x="4265342" y="1454835"/>
              <a:ext cx="456765" cy="456765"/>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0" name="直接连接符 31"/>
            <p:cNvCxnSpPr/>
            <p:nvPr/>
          </p:nvCxnSpPr>
          <p:spPr>
            <a:xfrm flipH="1">
              <a:off x="901906" y="1454835"/>
              <a:ext cx="3363437" cy="0"/>
            </a:xfrm>
            <a:prstGeom prst="line">
              <a:avLst/>
            </a:prstGeom>
            <a:ln>
              <a:solidFill>
                <a:schemeClr val="tx1">
                  <a:lumMod val="65000"/>
                  <a:lumOff val="35000"/>
                </a:schemeClr>
              </a:solidFill>
              <a:prstDash val="dash"/>
              <a:tailEnd type="oval"/>
            </a:ln>
          </p:spPr>
          <p:style>
            <a:lnRef idx="1">
              <a:schemeClr val="accent1"/>
            </a:lnRef>
            <a:fillRef idx="0">
              <a:schemeClr val="accent1"/>
            </a:fillRef>
            <a:effectRef idx="0">
              <a:schemeClr val="accent1"/>
            </a:effectRef>
            <a:fontRef idx="minor">
              <a:schemeClr val="tx1"/>
            </a:fontRef>
          </p:style>
        </p:cxnSp>
      </p:grpSp>
      <p:sp>
        <p:nvSpPr>
          <p:cNvPr id="21" name="TextBox 20"/>
          <p:cNvSpPr txBox="1">
            <a:spLocks noChangeArrowheads="1"/>
          </p:cNvSpPr>
          <p:nvPr/>
        </p:nvSpPr>
        <p:spPr bwMode="auto">
          <a:xfrm>
            <a:off x="908241" y="2251737"/>
            <a:ext cx="3215140" cy="1631216"/>
          </a:xfrm>
          <a:prstGeom prst="rect">
            <a:avLst/>
          </a:prstGeom>
          <a:ln/>
        </p:spPr>
        <p:style>
          <a:lnRef idx="1">
            <a:schemeClr val="accent1"/>
          </a:lnRef>
          <a:fillRef idx="3">
            <a:schemeClr val="accent1"/>
          </a:fillRef>
          <a:effectRef idx="2">
            <a:schemeClr val="accent1"/>
          </a:effectRef>
          <a:fontRef idx="minor">
            <a:schemeClr val="lt1"/>
          </a:fontRef>
        </p:style>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nl-NL" altLang="en-US" b="1" i="1" dirty="0" smtClean="0">
                <a:solidFill>
                  <a:schemeClr val="bg1"/>
                </a:solidFill>
                <a:latin typeface="Times New Roman" panose="02020603050405020304" pitchFamily="18" charset="0"/>
                <a:cs typeface="Times New Roman" panose="02020603050405020304" pitchFamily="18" charset="0"/>
              </a:rPr>
              <a:t>1. Hình </a:t>
            </a:r>
            <a:r>
              <a:rPr lang="nl-NL" altLang="en-US" b="1" i="1" dirty="0">
                <a:solidFill>
                  <a:schemeClr val="bg1"/>
                </a:solidFill>
                <a:latin typeface="Times New Roman" panose="02020603050405020304" pitchFamily="18" charset="0"/>
                <a:cs typeface="Times New Roman" panose="02020603050405020304" pitchFamily="18" charset="0"/>
              </a:rPr>
              <a:t>ảnh bếp lửa khơi nguồn cảm xúc kỉ niệm về bà.</a:t>
            </a:r>
            <a:endParaRPr lang="en-US" altLang="en-US" dirty="0">
              <a:solidFill>
                <a:schemeClr val="bg1"/>
              </a:solidFill>
              <a:latin typeface="Times New Roman" panose="02020603050405020304" pitchFamily="18" charset="0"/>
              <a:cs typeface="Times New Roman" panose="02020603050405020304" pitchFamily="18" charset="0"/>
            </a:endParaRPr>
          </a:p>
          <a:p>
            <a:pPr>
              <a:lnSpc>
                <a:spcPct val="100000"/>
              </a:lnSpc>
              <a:spcBef>
                <a:spcPct val="0"/>
              </a:spcBef>
              <a:buFontTx/>
              <a:buNone/>
            </a:pPr>
            <a:endParaRPr lang="en-US" altLang="en-US" sz="1600" dirty="0">
              <a:solidFill>
                <a:schemeClr val="bg1"/>
              </a:solidFill>
              <a:latin typeface="Arial" panose="020B0604020202020204" pitchFamily="34" charset="0"/>
            </a:endParaRPr>
          </a:p>
        </p:txBody>
      </p:sp>
      <p:sp>
        <p:nvSpPr>
          <p:cNvPr id="22" name="TextBox 21"/>
          <p:cNvSpPr txBox="1">
            <a:spLocks noChangeArrowheads="1"/>
          </p:cNvSpPr>
          <p:nvPr/>
        </p:nvSpPr>
        <p:spPr bwMode="auto">
          <a:xfrm>
            <a:off x="8382592" y="1783193"/>
            <a:ext cx="3221800" cy="1200329"/>
          </a:xfrm>
          <a:prstGeom prst="rect">
            <a:avLst/>
          </a:prstGeom>
          <a:ln/>
        </p:spPr>
        <p:style>
          <a:lnRef idx="1">
            <a:schemeClr val="accent1"/>
          </a:lnRef>
          <a:fillRef idx="3">
            <a:schemeClr val="accent1"/>
          </a:fillRef>
          <a:effectRef idx="2">
            <a:schemeClr val="accent1"/>
          </a:effectRef>
          <a:fontRef idx="minor">
            <a:schemeClr val="lt1"/>
          </a:fontRef>
        </p:style>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nl-NL" altLang="en-US" b="1" i="1" dirty="0" smtClean="0">
                <a:solidFill>
                  <a:schemeClr val="bg1"/>
                </a:solidFill>
                <a:latin typeface="Times New Roman" panose="02020603050405020304" pitchFamily="18" charset="0"/>
                <a:cs typeface="Times New Roman" panose="02020603050405020304" pitchFamily="18" charset="0"/>
              </a:rPr>
              <a:t>2. </a:t>
            </a:r>
            <a:r>
              <a:rPr lang="nl-NL" altLang="en-US" b="1" i="1" dirty="0">
                <a:solidFill>
                  <a:schemeClr val="bg1"/>
                </a:solidFill>
                <a:latin typeface="Times New Roman" panose="02020603050405020304" pitchFamily="18" charset="0"/>
                <a:cs typeface="Times New Roman" panose="02020603050405020304" pitchFamily="18" charset="0"/>
              </a:rPr>
              <a:t>K</a:t>
            </a:r>
            <a:r>
              <a:rPr lang="nl-NL" altLang="en-US" b="1" i="1" dirty="0" smtClean="0">
                <a:solidFill>
                  <a:schemeClr val="bg1"/>
                </a:solidFill>
                <a:latin typeface="Times New Roman" panose="02020603050405020304" pitchFamily="18" charset="0"/>
                <a:cs typeface="Times New Roman" panose="02020603050405020304" pitchFamily="18" charset="0"/>
              </a:rPr>
              <a:t>ỉ niệm tuổi thơ sống bên bà.</a:t>
            </a:r>
            <a:endParaRPr lang="en-US" altLang="en-US" dirty="0">
              <a:solidFill>
                <a:schemeClr val="bg1"/>
              </a:solidFill>
              <a:latin typeface="Times New Roman" panose="02020603050405020304" pitchFamily="18" charset="0"/>
              <a:cs typeface="Times New Roman" panose="02020603050405020304" pitchFamily="18" charset="0"/>
            </a:endParaRPr>
          </a:p>
          <a:p>
            <a:pPr>
              <a:lnSpc>
                <a:spcPct val="100000"/>
              </a:lnSpc>
              <a:spcBef>
                <a:spcPct val="0"/>
              </a:spcBef>
              <a:buFontTx/>
              <a:buNone/>
            </a:pPr>
            <a:endParaRPr lang="en-US" altLang="en-US" sz="1600" dirty="0">
              <a:solidFill>
                <a:schemeClr val="bg1"/>
              </a:solidFill>
              <a:latin typeface="Arial" panose="020B0604020202020204" pitchFamily="34" charset="0"/>
            </a:endParaRPr>
          </a:p>
        </p:txBody>
      </p:sp>
      <p:sp>
        <p:nvSpPr>
          <p:cNvPr id="23" name="TextBox 22"/>
          <p:cNvSpPr txBox="1">
            <a:spLocks noChangeArrowheads="1"/>
          </p:cNvSpPr>
          <p:nvPr/>
        </p:nvSpPr>
        <p:spPr bwMode="auto">
          <a:xfrm>
            <a:off x="8382592" y="4635022"/>
            <a:ext cx="3048000" cy="1631216"/>
          </a:xfrm>
          <a:prstGeom prst="rect">
            <a:avLst/>
          </a:prstGeom>
          <a:ln/>
        </p:spPr>
        <p:style>
          <a:lnRef idx="1">
            <a:schemeClr val="accent1"/>
          </a:lnRef>
          <a:fillRef idx="3">
            <a:schemeClr val="accent1"/>
          </a:fillRef>
          <a:effectRef idx="2">
            <a:schemeClr val="accent1"/>
          </a:effectRef>
          <a:fontRef idx="minor">
            <a:schemeClr val="lt1"/>
          </a:fontRef>
        </p:style>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nl-NL" altLang="en-US" b="1" i="1" dirty="0" smtClean="0">
                <a:solidFill>
                  <a:schemeClr val="bg1"/>
                </a:solidFill>
                <a:latin typeface="Times New Roman" panose="02020603050405020304" pitchFamily="18" charset="0"/>
                <a:cs typeface="Times New Roman" panose="02020603050405020304" pitchFamily="18" charset="0"/>
              </a:rPr>
              <a:t>3. Suy ngẫm về cuộc đời bà và hình ảnh bếp lửa.</a:t>
            </a:r>
            <a:endParaRPr lang="en-US" altLang="en-US" dirty="0">
              <a:solidFill>
                <a:schemeClr val="bg1"/>
              </a:solidFill>
              <a:latin typeface="Times New Roman" panose="02020603050405020304" pitchFamily="18" charset="0"/>
              <a:cs typeface="Times New Roman" panose="02020603050405020304" pitchFamily="18" charset="0"/>
            </a:endParaRPr>
          </a:p>
          <a:p>
            <a:pPr>
              <a:lnSpc>
                <a:spcPct val="100000"/>
              </a:lnSpc>
              <a:spcBef>
                <a:spcPct val="0"/>
              </a:spcBef>
              <a:buFontTx/>
              <a:buNone/>
            </a:pPr>
            <a:endParaRPr lang="en-US" altLang="en-US" sz="1600" dirty="0">
              <a:solidFill>
                <a:schemeClr val="bg1"/>
              </a:solidFill>
              <a:latin typeface="Arial" panose="020B0604020202020204" pitchFamily="34" charset="0"/>
            </a:endParaRPr>
          </a:p>
        </p:txBody>
      </p:sp>
      <p:sp>
        <p:nvSpPr>
          <p:cNvPr id="24" name="TextBox 23"/>
          <p:cNvSpPr txBox="1">
            <a:spLocks noChangeArrowheads="1"/>
          </p:cNvSpPr>
          <p:nvPr/>
        </p:nvSpPr>
        <p:spPr bwMode="auto">
          <a:xfrm>
            <a:off x="947196" y="4649202"/>
            <a:ext cx="3048000" cy="1384995"/>
          </a:xfrm>
          <a:prstGeom prst="rect">
            <a:avLst/>
          </a:prstGeom>
          <a:ln/>
        </p:spPr>
        <p:style>
          <a:lnRef idx="1">
            <a:schemeClr val="accent1"/>
          </a:lnRef>
          <a:fillRef idx="3">
            <a:schemeClr val="accent1"/>
          </a:fillRef>
          <a:effectRef idx="2">
            <a:schemeClr val="accent1"/>
          </a:effectRef>
          <a:fontRef idx="minor">
            <a:schemeClr val="lt1"/>
          </a:fontRef>
        </p:style>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nl-NL" altLang="en-US" b="1" i="1" dirty="0" smtClean="0">
                <a:solidFill>
                  <a:schemeClr val="bg1"/>
                </a:solidFill>
                <a:latin typeface="Times New Roman" panose="02020603050405020304" pitchFamily="18" charset="0"/>
                <a:cs typeface="Times New Roman" panose="02020603050405020304" pitchFamily="18" charset="0"/>
              </a:rPr>
              <a:t>4. Nỗi nhớ của người cháu về bà và bếp lửa</a:t>
            </a:r>
            <a:endParaRPr lang="en-US" altLang="en-US" sz="1600" dirty="0">
              <a:solidFill>
                <a:schemeClr val="bg1"/>
              </a:solidFill>
              <a:latin typeface="Arial" panose="020B0604020202020204" pitchFamily="34" charset="0"/>
            </a:endParaRPr>
          </a:p>
        </p:txBody>
      </p:sp>
      <p:sp>
        <p:nvSpPr>
          <p:cNvPr id="25" name="TextBox 24"/>
          <p:cNvSpPr txBox="1"/>
          <p:nvPr/>
        </p:nvSpPr>
        <p:spPr>
          <a:xfrm>
            <a:off x="4556333" y="1524772"/>
            <a:ext cx="2903087"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b="1" dirty="0" err="1" smtClean="0">
                <a:solidFill>
                  <a:schemeClr val="tx1"/>
                </a:solidFill>
                <a:latin typeface="Chiller" panose="04020404031007020602" pitchFamily="82" charset="0"/>
              </a:rPr>
              <a:t>Bố</a:t>
            </a:r>
            <a:r>
              <a:rPr lang="en-US" sz="3200" b="1" dirty="0" smtClean="0">
                <a:solidFill>
                  <a:schemeClr val="tx1"/>
                </a:solidFill>
                <a:latin typeface="Chiller" panose="04020404031007020602" pitchFamily="82" charset="0"/>
              </a:rPr>
              <a:t> </a:t>
            </a:r>
            <a:r>
              <a:rPr lang="en-US" sz="3200" b="1" dirty="0" err="1" smtClean="0">
                <a:solidFill>
                  <a:schemeClr val="tx1"/>
                </a:solidFill>
                <a:latin typeface="Chiller" panose="04020404031007020602" pitchFamily="82" charset="0"/>
              </a:rPr>
              <a:t>cục</a:t>
            </a:r>
            <a:endParaRPr lang="en-US" sz="3200" b="1" dirty="0">
              <a:solidFill>
                <a:schemeClr val="tx1"/>
              </a:solidFill>
              <a:latin typeface="Chiller" panose="04020404031007020602" pitchFamily="82" charset="0"/>
            </a:endParaRPr>
          </a:p>
        </p:txBody>
      </p:sp>
    </p:spTree>
    <p:extLst>
      <p:ext uri="{BB962C8B-B14F-4D97-AF65-F5344CB8AC3E}">
        <p14:creationId xmlns:p14="http://schemas.microsoft.com/office/powerpoint/2010/main" val="3350471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par>
                                <p:cTn id="13" presetID="22" presetClass="entr" presetSubtype="4"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down)">
                                      <p:cBhvr>
                                        <p:cTn id="15" dur="500"/>
                                        <p:tgtEl>
                                          <p:spTgt spid="15"/>
                                        </p:tgtEl>
                                      </p:cBhvr>
                                    </p:animEffect>
                                  </p:childTnLst>
                                </p:cTn>
                              </p:par>
                              <p:par>
                                <p:cTn id="16" presetID="22" presetClass="entr" presetSubtype="4" fill="hold"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ipe(down)">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500"/>
                                        <p:tgtEl>
                                          <p:spTgt spid="21"/>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500"/>
                                        <p:tgtEl>
                                          <p:spTgt spid="22"/>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fade">
                                      <p:cBhvr>
                                        <p:cTn id="33" dur="500"/>
                                        <p:tgtEl>
                                          <p:spTgt spid="23"/>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21" grpId="0" animBg="1"/>
      <p:bldP spid="22" grpId="0" animBg="1"/>
      <p:bldP spid="23" grpId="0" animBg="1"/>
      <p:bldP spid="2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472298" y="750021"/>
            <a:ext cx="5232843" cy="477054"/>
            <a:chOff x="-178462" y="1828800"/>
            <a:chExt cx="10467049" cy="954232"/>
          </a:xfrm>
        </p:grpSpPr>
        <p:sp>
          <p:nvSpPr>
            <p:cNvPr id="3" name="Round Same Side Corner Rectangle 2"/>
            <p:cNvSpPr/>
            <p:nvPr/>
          </p:nvSpPr>
          <p:spPr>
            <a:xfrm rot="5400000">
              <a:off x="440265" y="1210077"/>
              <a:ext cx="886537" cy="2123991"/>
            </a:xfrm>
            <a:prstGeom prst="round2SameRect">
              <a:avLst/>
            </a:prstGeom>
            <a:solidFill>
              <a:schemeClr val="accent5">
                <a:lumMod val="75000"/>
              </a:schemeClr>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a:solidFill>
                  <a:schemeClr val="bg1"/>
                </a:solidFill>
              </a:endParaRPr>
            </a:p>
          </p:txBody>
        </p:sp>
        <p:sp>
          <p:nvSpPr>
            <p:cNvPr id="4" name="TextBox 3"/>
            <p:cNvSpPr txBox="1"/>
            <p:nvPr/>
          </p:nvSpPr>
          <p:spPr>
            <a:xfrm>
              <a:off x="802530" y="1828800"/>
              <a:ext cx="914399" cy="954232"/>
            </a:xfrm>
            <a:prstGeom prst="rect">
              <a:avLst/>
            </a:prstGeom>
            <a:noFill/>
          </p:spPr>
          <p:txBody>
            <a:bodyPr wrap="square" rtlCol="0">
              <a:spAutoFit/>
            </a:bodyPr>
            <a:lstStyle/>
            <a:p>
              <a:pPr algn="ctr" defTabSz="1088421"/>
              <a:r>
                <a:rPr lang="en-US" sz="2500" b="1" dirty="0">
                  <a:solidFill>
                    <a:schemeClr val="bg1"/>
                  </a:solidFill>
                  <a:latin typeface="Tahoma" pitchFamily="34" charset="0"/>
                  <a:ea typeface="Tahoma" pitchFamily="34" charset="0"/>
                  <a:cs typeface="Tahoma" pitchFamily="34" charset="0"/>
                </a:rPr>
                <a:t>I</a:t>
              </a:r>
            </a:p>
          </p:txBody>
        </p:sp>
        <p:sp>
          <p:nvSpPr>
            <p:cNvPr id="5" name="TextBox 4"/>
            <p:cNvSpPr txBox="1"/>
            <p:nvPr/>
          </p:nvSpPr>
          <p:spPr>
            <a:xfrm>
              <a:off x="2067734" y="1828800"/>
              <a:ext cx="8220853" cy="954232"/>
            </a:xfrm>
            <a:prstGeom prst="rect">
              <a:avLst/>
            </a:prstGeom>
            <a:noFill/>
          </p:spPr>
          <p:txBody>
            <a:bodyPr wrap="square" rtlCol="0">
              <a:spAutoFit/>
            </a:bodyPr>
            <a:lstStyle/>
            <a:p>
              <a:pPr defTabSz="1088421"/>
              <a:r>
                <a:rPr lang="en-US" sz="2500" b="1" dirty="0">
                  <a:solidFill>
                    <a:schemeClr val="bg1"/>
                  </a:solidFill>
                  <a:latin typeface="Tahoma" pitchFamily="34" charset="0"/>
                  <a:ea typeface="Tahoma" pitchFamily="34" charset="0"/>
                  <a:cs typeface="Tahoma" pitchFamily="34" charset="0"/>
                </a:rPr>
                <a:t>TÌM HIỂU CHUNG</a:t>
              </a:r>
            </a:p>
          </p:txBody>
        </p:sp>
      </p:grpSp>
      <p:grpSp>
        <p:nvGrpSpPr>
          <p:cNvPr id="6" name="Group 5"/>
          <p:cNvGrpSpPr/>
          <p:nvPr/>
        </p:nvGrpSpPr>
        <p:grpSpPr>
          <a:xfrm>
            <a:off x="1881431" y="1245257"/>
            <a:ext cx="2915652" cy="491578"/>
            <a:chOff x="644526" y="2766774"/>
            <a:chExt cx="5586091" cy="983284"/>
          </a:xfrm>
        </p:grpSpPr>
        <p:sp>
          <p:nvSpPr>
            <p:cNvPr id="7" name="TextBox 6"/>
            <p:cNvSpPr txBox="1"/>
            <p:nvPr/>
          </p:nvSpPr>
          <p:spPr>
            <a:xfrm>
              <a:off x="2020045" y="2766774"/>
              <a:ext cx="4210572" cy="954232"/>
            </a:xfrm>
            <a:prstGeom prst="rect">
              <a:avLst/>
            </a:prstGeom>
            <a:noFill/>
          </p:spPr>
          <p:txBody>
            <a:bodyPr wrap="square" rtlCol="0">
              <a:spAutoFit/>
            </a:bodyPr>
            <a:lstStyle/>
            <a:p>
              <a:pPr defTabSz="1088421"/>
              <a:r>
                <a:rPr lang="en-US" sz="2500" b="1" i="1" dirty="0" err="1">
                  <a:solidFill>
                    <a:schemeClr val="bg1"/>
                  </a:solidFill>
                  <a:latin typeface="Tahoma" pitchFamily="34" charset="0"/>
                  <a:ea typeface="Tahoma" pitchFamily="34" charset="0"/>
                  <a:cs typeface="Tahoma" pitchFamily="34" charset="0"/>
                </a:rPr>
                <a:t>Tác</a:t>
              </a:r>
              <a:r>
                <a:rPr lang="en-US" sz="2500" b="1" i="1" dirty="0">
                  <a:solidFill>
                    <a:schemeClr val="bg1"/>
                  </a:solidFill>
                  <a:latin typeface="Tahoma" pitchFamily="34" charset="0"/>
                  <a:ea typeface="Tahoma" pitchFamily="34" charset="0"/>
                  <a:cs typeface="Tahoma" pitchFamily="34" charset="0"/>
                </a:rPr>
                <a:t> </a:t>
              </a:r>
              <a:r>
                <a:rPr lang="en-US" sz="2500" b="1" i="1" dirty="0" err="1" smtClean="0">
                  <a:solidFill>
                    <a:schemeClr val="bg1"/>
                  </a:solidFill>
                  <a:latin typeface="Tahoma" pitchFamily="34" charset="0"/>
                  <a:ea typeface="Tahoma" pitchFamily="34" charset="0"/>
                  <a:cs typeface="Tahoma" pitchFamily="34" charset="0"/>
                </a:rPr>
                <a:t>phẩm</a:t>
              </a:r>
              <a:endParaRPr lang="en-US" sz="2500" b="1" i="1" dirty="0">
                <a:solidFill>
                  <a:schemeClr val="bg1"/>
                </a:solidFill>
                <a:latin typeface="Tahoma" pitchFamily="34" charset="0"/>
                <a:ea typeface="Tahoma" pitchFamily="34" charset="0"/>
                <a:cs typeface="Tahoma" pitchFamily="34" charset="0"/>
              </a:endParaRPr>
            </a:p>
          </p:txBody>
        </p:sp>
        <p:sp>
          <p:nvSpPr>
            <p:cNvPr id="8" name="Rounded Rectangle 7"/>
            <p:cNvSpPr/>
            <p:nvPr/>
          </p:nvSpPr>
          <p:spPr>
            <a:xfrm>
              <a:off x="644526" y="2823876"/>
              <a:ext cx="1269206" cy="804672"/>
            </a:xfrm>
            <a:prstGeom prst="roundRect">
              <a:avLst/>
            </a:prstGeom>
            <a:solidFill>
              <a:schemeClr val="accent5">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a:solidFill>
                  <a:schemeClr val="bg1"/>
                </a:solidFill>
              </a:endParaRPr>
            </a:p>
          </p:txBody>
        </p:sp>
        <p:sp>
          <p:nvSpPr>
            <p:cNvPr id="9" name="TextBox 8"/>
            <p:cNvSpPr txBox="1"/>
            <p:nvPr/>
          </p:nvSpPr>
          <p:spPr>
            <a:xfrm>
              <a:off x="976706" y="2795826"/>
              <a:ext cx="743843" cy="954232"/>
            </a:xfrm>
            <a:prstGeom prst="rect">
              <a:avLst/>
            </a:prstGeom>
            <a:noFill/>
          </p:spPr>
          <p:txBody>
            <a:bodyPr wrap="none" rtlCol="0">
              <a:spAutoFit/>
            </a:bodyPr>
            <a:lstStyle/>
            <a:p>
              <a:pPr algn="ctr" defTabSz="1088421"/>
              <a:r>
                <a:rPr lang="en-US" sz="2500" b="1" dirty="0">
                  <a:solidFill>
                    <a:schemeClr val="bg1"/>
                  </a:solidFill>
                  <a:latin typeface="Tahoma" pitchFamily="34" charset="0"/>
                  <a:ea typeface="Tahoma" pitchFamily="34" charset="0"/>
                  <a:cs typeface="Tahoma" pitchFamily="34" charset="0"/>
                </a:rPr>
                <a:t>2</a:t>
              </a:r>
            </a:p>
          </p:txBody>
        </p:sp>
      </p:grpSp>
      <p:sp>
        <p:nvSpPr>
          <p:cNvPr id="15" name="TextBox 14"/>
          <p:cNvSpPr txBox="1"/>
          <p:nvPr/>
        </p:nvSpPr>
        <p:spPr>
          <a:xfrm rot="16200000">
            <a:off x="-886263" y="4365421"/>
            <a:ext cx="3094892" cy="584775"/>
          </a:xfrm>
          <a:prstGeom prst="rect">
            <a:avLst/>
          </a:prstGeom>
          <a:solidFill>
            <a:schemeClr val="tx2">
              <a:lumMod val="60000"/>
              <a:lumOff val="40000"/>
            </a:schemeClr>
          </a:solidFill>
        </p:spPr>
        <p:txBody>
          <a:bodyPr wrap="square" rtlCol="0">
            <a:spAutoFit/>
          </a:bodyPr>
          <a:lstStyle/>
          <a:p>
            <a:pPr algn="ctr"/>
            <a:r>
              <a:rPr lang="en-US" sz="3200" b="1" dirty="0" smtClean="0">
                <a:solidFill>
                  <a:schemeClr val="bg1"/>
                </a:solidFill>
                <a:latin typeface="Chiller" panose="04020404031007020602" pitchFamily="82" charset="0"/>
              </a:rPr>
              <a:t>Ý </a:t>
            </a:r>
            <a:r>
              <a:rPr lang="en-US" sz="3200" b="1" dirty="0" err="1" smtClean="0">
                <a:solidFill>
                  <a:schemeClr val="bg1"/>
                </a:solidFill>
                <a:latin typeface="Chiller" panose="04020404031007020602" pitchFamily="82" charset="0"/>
              </a:rPr>
              <a:t>nghĩa</a:t>
            </a:r>
            <a:r>
              <a:rPr lang="en-US" sz="3200" b="1" dirty="0" smtClean="0">
                <a:solidFill>
                  <a:schemeClr val="bg1"/>
                </a:solidFill>
                <a:latin typeface="Chiller" panose="04020404031007020602" pitchFamily="82" charset="0"/>
              </a:rPr>
              <a:t> </a:t>
            </a:r>
            <a:r>
              <a:rPr lang="en-US" sz="3200" b="1" dirty="0" err="1" smtClean="0">
                <a:solidFill>
                  <a:schemeClr val="bg1"/>
                </a:solidFill>
                <a:latin typeface="Chiller" panose="04020404031007020602" pitchFamily="82" charset="0"/>
              </a:rPr>
              <a:t>nhan</a:t>
            </a:r>
            <a:r>
              <a:rPr lang="en-US" sz="3200" b="1" dirty="0" smtClean="0">
                <a:solidFill>
                  <a:schemeClr val="bg1"/>
                </a:solidFill>
                <a:latin typeface="Chiller" panose="04020404031007020602" pitchFamily="82" charset="0"/>
              </a:rPr>
              <a:t> </a:t>
            </a:r>
            <a:r>
              <a:rPr lang="en-US" sz="3200" b="1" dirty="0" err="1" smtClean="0">
                <a:solidFill>
                  <a:schemeClr val="bg1"/>
                </a:solidFill>
                <a:latin typeface="Chiller" panose="04020404031007020602" pitchFamily="82" charset="0"/>
              </a:rPr>
              <a:t>đề</a:t>
            </a:r>
            <a:endParaRPr lang="en-US" sz="3200" b="1" dirty="0">
              <a:solidFill>
                <a:schemeClr val="bg1"/>
              </a:solidFill>
              <a:latin typeface="Chiller" panose="04020404031007020602" pitchFamily="82" charset="0"/>
            </a:endParaRPr>
          </a:p>
        </p:txBody>
      </p:sp>
      <p:sp>
        <p:nvSpPr>
          <p:cNvPr id="16" name="TextBox 15">
            <a:extLst>
              <a:ext uri="{FF2B5EF4-FFF2-40B4-BE49-F238E27FC236}">
                <a16:creationId xmlns:a16="http://schemas.microsoft.com/office/drawing/2014/main" xmlns="" id="{8CF4640A-EB32-4A6E-8613-2D924F9FF043}"/>
              </a:ext>
            </a:extLst>
          </p:cNvPr>
          <p:cNvSpPr txBox="1"/>
          <p:nvPr/>
        </p:nvSpPr>
        <p:spPr>
          <a:xfrm>
            <a:off x="2073794" y="1817405"/>
            <a:ext cx="3201593" cy="830997"/>
          </a:xfrm>
          <a:prstGeom prst="rect">
            <a:avLst/>
          </a:prstGeom>
          <a:noFill/>
        </p:spPr>
        <p:txBody>
          <a:bodyPr wrap="square" rtlCol="0">
            <a:spAutoFit/>
          </a:bodyPr>
          <a:lstStyle/>
          <a:p>
            <a:pPr algn="ctr"/>
            <a:r>
              <a:rPr lang="en-SG" sz="4800" b="1" dirty="0" smtClean="0">
                <a:solidFill>
                  <a:schemeClr val="bg1"/>
                </a:solidFill>
                <a:effectLst>
                  <a:glow rad="101600">
                    <a:schemeClr val="accent4">
                      <a:satMod val="175000"/>
                      <a:alpha val="40000"/>
                    </a:schemeClr>
                  </a:glow>
                  <a:reflection blurRad="6350" stA="50000" endA="300" endPos="50000" dist="29997" dir="5400000" sy="-100000" algn="bl" rotWithShape="0"/>
                </a:effectLst>
                <a:latin typeface=".VnMystical" panose="020B7200000000000000" pitchFamily="34" charset="0"/>
                <a:cs typeface="#9Slide03 Arima Madurai Black" panose="00000A00000000000000" pitchFamily="2" charset="0"/>
              </a:rPr>
              <a:t>BẾP LỬA</a:t>
            </a:r>
            <a:endParaRPr lang="en-SG" sz="4800" b="1" dirty="0">
              <a:solidFill>
                <a:schemeClr val="bg1"/>
              </a:solidFill>
              <a:effectLst>
                <a:glow rad="101600">
                  <a:schemeClr val="accent4">
                    <a:satMod val="175000"/>
                    <a:alpha val="40000"/>
                  </a:schemeClr>
                </a:glow>
                <a:reflection blurRad="6350" stA="50000" endA="300" endPos="50000" dist="29997" dir="5400000" sy="-100000" algn="bl" rotWithShape="0"/>
              </a:effectLst>
              <a:latin typeface=".VnMystical" panose="020B7200000000000000" pitchFamily="34" charset="0"/>
              <a:cs typeface="#9Slide03 Arima Madurai Black" panose="00000A00000000000000" pitchFamily="2" charset="0"/>
            </a:endParaRPr>
          </a:p>
        </p:txBody>
      </p:sp>
      <p:pic>
        <p:nvPicPr>
          <p:cNvPr id="17" name="Picture 16">
            <a:extLst>
              <a:ext uri="{FF2B5EF4-FFF2-40B4-BE49-F238E27FC236}">
                <a16:creationId xmlns:a16="http://schemas.microsoft.com/office/drawing/2014/main" xmlns="" id="{F586ABBC-116F-43AB-B9AF-4AEC9498AED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8189528" y="6580737"/>
            <a:ext cx="1558160" cy="1558160"/>
          </a:xfrm>
          <a:prstGeom prst="rect">
            <a:avLst/>
          </a:prstGeom>
        </p:spPr>
      </p:pic>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16060" y="422033"/>
            <a:ext cx="2663299" cy="1757777"/>
          </a:xfrm>
          <a:prstGeom prst="rect">
            <a:avLst/>
          </a:prstGeom>
        </p:spPr>
      </p:pic>
      <p:sp>
        <p:nvSpPr>
          <p:cNvPr id="19" name="矩形 32"/>
          <p:cNvSpPr/>
          <p:nvPr/>
        </p:nvSpPr>
        <p:spPr>
          <a:xfrm>
            <a:off x="7518988" y="231399"/>
            <a:ext cx="2080927" cy="1505011"/>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22" name="Picture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99633" y="1438783"/>
            <a:ext cx="1809486" cy="1359238"/>
          </a:xfrm>
          <a:prstGeom prst="rect">
            <a:avLst/>
          </a:prstGeom>
        </p:spPr>
      </p:pic>
      <p:sp>
        <p:nvSpPr>
          <p:cNvPr id="23" name="Rectangle 22"/>
          <p:cNvSpPr/>
          <p:nvPr/>
        </p:nvSpPr>
        <p:spPr>
          <a:xfrm>
            <a:off x="1213388" y="2744504"/>
            <a:ext cx="10251781" cy="3785652"/>
          </a:xfrm>
          <a:prstGeom prst="rect">
            <a:avLst/>
          </a:prstGeom>
          <a:solidFill>
            <a:schemeClr val="tx1"/>
          </a:solidFill>
          <a:ln w="57150"/>
        </p:spPr>
        <p:style>
          <a:lnRef idx="2">
            <a:schemeClr val="accent5"/>
          </a:lnRef>
          <a:fillRef idx="1">
            <a:schemeClr val="lt1"/>
          </a:fillRef>
          <a:effectRef idx="0">
            <a:schemeClr val="accent5"/>
          </a:effectRef>
          <a:fontRef idx="minor">
            <a:schemeClr val="dk1"/>
          </a:fontRef>
        </p:style>
        <p:txBody>
          <a:bodyPr wrap="square">
            <a:spAutoFit/>
          </a:bodyPr>
          <a:lstStyle/>
          <a:p>
            <a:pPr algn="just">
              <a:lnSpc>
                <a:spcPct val="100000"/>
              </a:lnSpc>
              <a:spcBef>
                <a:spcPct val="0"/>
              </a:spcBef>
              <a:buFontTx/>
              <a:buChar char="-"/>
            </a:pPr>
            <a:r>
              <a:rPr lang="en-US" sz="2400" b="1" dirty="0" err="1" smtClean="0">
                <a:solidFill>
                  <a:schemeClr val="bg1"/>
                </a:solidFill>
                <a:latin typeface="Times New Roman" panose="02020603050405020304" pitchFamily="18" charset="0"/>
                <a:cs typeface="Times New Roman" panose="02020603050405020304" pitchFamily="18" charset="0"/>
              </a:rPr>
              <a:t>Trước</a:t>
            </a:r>
            <a:r>
              <a:rPr lang="en-US" sz="2400" b="1" dirty="0" smtClean="0">
                <a:solidFill>
                  <a:schemeClr val="bg1"/>
                </a:solidFill>
                <a:latin typeface="Times New Roman" panose="02020603050405020304" pitchFamily="18" charset="0"/>
                <a:cs typeface="Times New Roman" panose="02020603050405020304" pitchFamily="18" charset="0"/>
              </a:rPr>
              <a:t> </a:t>
            </a:r>
            <a:r>
              <a:rPr lang="en-US" sz="2400" b="1" dirty="0" err="1" smtClean="0">
                <a:solidFill>
                  <a:schemeClr val="bg1"/>
                </a:solidFill>
                <a:latin typeface="Times New Roman" panose="02020603050405020304" pitchFamily="18" charset="0"/>
                <a:cs typeface="Times New Roman" panose="02020603050405020304" pitchFamily="18" charset="0"/>
              </a:rPr>
              <a:t>hết</a:t>
            </a:r>
            <a:r>
              <a:rPr lang="en-US" sz="2400" b="1" dirty="0" smtClean="0">
                <a:solidFill>
                  <a:schemeClr val="bg1"/>
                </a:solidFill>
                <a:latin typeface="Times New Roman" panose="02020603050405020304" pitchFamily="18" charset="0"/>
                <a:cs typeface="Times New Roman" panose="02020603050405020304" pitchFamily="18" charset="0"/>
              </a:rPr>
              <a:t>, </a:t>
            </a:r>
            <a:r>
              <a:rPr lang="en-US" sz="2400" b="1" dirty="0" err="1" smtClean="0">
                <a:solidFill>
                  <a:schemeClr val="bg1"/>
                </a:solidFill>
                <a:latin typeface="Times New Roman" panose="02020603050405020304" pitchFamily="18" charset="0"/>
                <a:cs typeface="Times New Roman" panose="02020603050405020304" pitchFamily="18" charset="0"/>
              </a:rPr>
              <a:t>đây</a:t>
            </a:r>
            <a:r>
              <a:rPr lang="en-US" sz="2400" b="1" dirty="0" smtClean="0">
                <a:solidFill>
                  <a:schemeClr val="bg1"/>
                </a:solidFill>
                <a:latin typeface="Times New Roman" panose="02020603050405020304" pitchFamily="18" charset="0"/>
                <a:cs typeface="Times New Roman" panose="02020603050405020304" pitchFamily="18" charset="0"/>
              </a:rPr>
              <a:t> </a:t>
            </a:r>
            <a:r>
              <a:rPr lang="en-US" sz="2400" b="1" dirty="0" err="1" smtClean="0">
                <a:solidFill>
                  <a:schemeClr val="bg1"/>
                </a:solidFill>
                <a:latin typeface="Times New Roman" panose="02020603050405020304" pitchFamily="18" charset="0"/>
                <a:cs typeface="Times New Roman" panose="02020603050405020304" pitchFamily="18" charset="0"/>
              </a:rPr>
              <a:t>là</a:t>
            </a:r>
            <a:r>
              <a:rPr lang="en-US" sz="2400" b="1" dirty="0" smtClean="0">
                <a:solidFill>
                  <a:schemeClr val="bg1"/>
                </a:solidFill>
                <a:latin typeface="Times New Roman" panose="02020603050405020304" pitchFamily="18" charset="0"/>
                <a:cs typeface="Times New Roman" panose="02020603050405020304" pitchFamily="18" charset="0"/>
              </a:rPr>
              <a:t> </a:t>
            </a:r>
            <a:r>
              <a:rPr lang="en-US" sz="2400" b="1" dirty="0" err="1" smtClean="0">
                <a:solidFill>
                  <a:schemeClr val="bg1"/>
                </a:solidFill>
                <a:latin typeface="Times New Roman" panose="02020603050405020304" pitchFamily="18" charset="0"/>
                <a:cs typeface="Times New Roman" panose="02020603050405020304" pitchFamily="18" charset="0"/>
              </a:rPr>
              <a:t>một</a:t>
            </a:r>
            <a:r>
              <a:rPr lang="en-US" sz="2400" b="1" dirty="0" smtClean="0">
                <a:solidFill>
                  <a:schemeClr val="bg1"/>
                </a:solidFill>
                <a:latin typeface="Times New Roman" panose="02020603050405020304" pitchFamily="18" charset="0"/>
                <a:cs typeface="Times New Roman" panose="02020603050405020304" pitchFamily="18" charset="0"/>
              </a:rPr>
              <a:t> </a:t>
            </a:r>
            <a:r>
              <a:rPr lang="en-US" sz="2400" b="1" dirty="0" err="1" smtClean="0">
                <a:solidFill>
                  <a:schemeClr val="bg1"/>
                </a:solidFill>
                <a:latin typeface="Times New Roman" panose="02020603050405020304" pitchFamily="18" charset="0"/>
                <a:cs typeface="Times New Roman" panose="02020603050405020304" pitchFamily="18" charset="0"/>
              </a:rPr>
              <a:t>bếp</a:t>
            </a:r>
            <a:r>
              <a:rPr lang="en-US" sz="2400" b="1" dirty="0" smtClean="0">
                <a:solidFill>
                  <a:schemeClr val="bg1"/>
                </a:solidFill>
                <a:latin typeface="Times New Roman" panose="02020603050405020304" pitchFamily="18" charset="0"/>
                <a:cs typeface="Times New Roman" panose="02020603050405020304" pitchFamily="18" charset="0"/>
              </a:rPr>
              <a:t> </a:t>
            </a:r>
            <a:r>
              <a:rPr lang="en-US" sz="2400" b="1" dirty="0" err="1" smtClean="0">
                <a:solidFill>
                  <a:schemeClr val="bg1"/>
                </a:solidFill>
                <a:latin typeface="Times New Roman" panose="02020603050405020304" pitchFamily="18" charset="0"/>
                <a:cs typeface="Times New Roman" panose="02020603050405020304" pitchFamily="18" charset="0"/>
              </a:rPr>
              <a:t>lửa</a:t>
            </a:r>
            <a:r>
              <a:rPr lang="en-US" sz="2400" b="1" dirty="0" smtClean="0">
                <a:solidFill>
                  <a:schemeClr val="bg1"/>
                </a:solidFill>
                <a:latin typeface="Times New Roman" panose="02020603050405020304" pitchFamily="18" charset="0"/>
                <a:cs typeface="Times New Roman" panose="02020603050405020304" pitchFamily="18" charset="0"/>
              </a:rPr>
              <a:t> </a:t>
            </a:r>
            <a:r>
              <a:rPr lang="en-US" sz="2400" b="1" dirty="0" err="1" smtClean="0">
                <a:solidFill>
                  <a:schemeClr val="bg1"/>
                </a:solidFill>
                <a:latin typeface="Times New Roman" panose="02020603050405020304" pitchFamily="18" charset="0"/>
                <a:cs typeface="Times New Roman" panose="02020603050405020304" pitchFamily="18" charset="0"/>
              </a:rPr>
              <a:t>thực</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quen</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thuộc</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gần</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gũi</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trong</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mỗi</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gia</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đình</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của</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người</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Việt</a:t>
            </a:r>
            <a:r>
              <a:rPr lang="en-US" sz="2400" dirty="0" smtClean="0">
                <a:solidFill>
                  <a:schemeClr val="bg1"/>
                </a:solidFill>
                <a:latin typeface="Times New Roman" panose="02020603050405020304" pitchFamily="18" charset="0"/>
                <a:cs typeface="Times New Roman" panose="02020603050405020304" pitchFamily="18" charset="0"/>
              </a:rPr>
              <a:t>. </a:t>
            </a:r>
          </a:p>
          <a:p>
            <a:pPr algn="just">
              <a:lnSpc>
                <a:spcPct val="100000"/>
              </a:lnSpc>
              <a:spcBef>
                <a:spcPct val="0"/>
              </a:spcBef>
              <a:buFontTx/>
              <a:buNone/>
            </a:pP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Bếp</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lửa</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b="1" dirty="0" err="1" smtClean="0">
                <a:solidFill>
                  <a:schemeClr val="bg1"/>
                </a:solidFill>
                <a:latin typeface="Times New Roman" panose="02020603050405020304" pitchFamily="18" charset="0"/>
                <a:cs typeface="Times New Roman" panose="02020603050405020304" pitchFamily="18" charset="0"/>
              </a:rPr>
              <a:t>là</a:t>
            </a:r>
            <a:r>
              <a:rPr lang="en-US" sz="2400" b="1" dirty="0" smtClean="0">
                <a:solidFill>
                  <a:schemeClr val="bg1"/>
                </a:solidFill>
                <a:latin typeface="Times New Roman" panose="02020603050405020304" pitchFamily="18" charset="0"/>
                <a:cs typeface="Times New Roman" panose="02020603050405020304" pitchFamily="18" charset="0"/>
              </a:rPr>
              <a:t> </a:t>
            </a:r>
            <a:r>
              <a:rPr lang="en-US" sz="2400" b="1" dirty="0" err="1" smtClean="0">
                <a:solidFill>
                  <a:schemeClr val="bg1"/>
                </a:solidFill>
                <a:latin typeface="Times New Roman" panose="02020603050405020304" pitchFamily="18" charset="0"/>
                <a:cs typeface="Times New Roman" panose="02020603050405020304" pitchFamily="18" charset="0"/>
              </a:rPr>
              <a:t>biểu</a:t>
            </a:r>
            <a:r>
              <a:rPr lang="en-US" sz="2400" b="1" dirty="0" smtClean="0">
                <a:solidFill>
                  <a:schemeClr val="bg1"/>
                </a:solidFill>
                <a:latin typeface="Times New Roman" panose="02020603050405020304" pitchFamily="18" charset="0"/>
                <a:cs typeface="Times New Roman" panose="02020603050405020304" pitchFamily="18" charset="0"/>
              </a:rPr>
              <a:t> </a:t>
            </a:r>
            <a:r>
              <a:rPr lang="en-US" sz="2400" b="1" dirty="0" err="1" smtClean="0">
                <a:solidFill>
                  <a:schemeClr val="bg1"/>
                </a:solidFill>
                <a:latin typeface="Times New Roman" panose="02020603050405020304" pitchFamily="18" charset="0"/>
                <a:cs typeface="Times New Roman" panose="02020603050405020304" pitchFamily="18" charset="0"/>
              </a:rPr>
              <a:t>tượng</a:t>
            </a:r>
            <a:r>
              <a:rPr lang="en-US" sz="2400" b="1"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giàu</a:t>
            </a:r>
            <a:r>
              <a:rPr lang="en-US" sz="2400" dirty="0" smtClean="0">
                <a:solidFill>
                  <a:schemeClr val="bg1"/>
                </a:solidFill>
                <a:latin typeface="Times New Roman" panose="02020603050405020304" pitchFamily="18" charset="0"/>
                <a:cs typeface="Times New Roman" panose="02020603050405020304" pitchFamily="18" charset="0"/>
              </a:rPr>
              <a:t> ý </a:t>
            </a:r>
            <a:r>
              <a:rPr lang="en-US" sz="2400" dirty="0" err="1" smtClean="0">
                <a:solidFill>
                  <a:schemeClr val="bg1"/>
                </a:solidFill>
                <a:latin typeface="Times New Roman" panose="02020603050405020304" pitchFamily="18" charset="0"/>
                <a:cs typeface="Times New Roman" panose="02020603050405020304" pitchFamily="18" charset="0"/>
              </a:rPr>
              <a:t>nghĩa</a:t>
            </a:r>
            <a:r>
              <a:rPr lang="en-US" sz="2400" dirty="0" smtClean="0">
                <a:solidFill>
                  <a:schemeClr val="bg1"/>
                </a:solidFill>
                <a:latin typeface="Times New Roman" panose="02020603050405020304" pitchFamily="18" charset="0"/>
                <a:cs typeface="Times New Roman" panose="02020603050405020304" pitchFamily="18" charset="0"/>
              </a:rPr>
              <a:t> :</a:t>
            </a:r>
            <a:endParaRPr lang="en-US" sz="2400" dirty="0" smtClean="0">
              <a:solidFill>
                <a:schemeClr val="bg1"/>
              </a:solidFill>
              <a:latin typeface=".VnTime" panose="020B7200000000000000" pitchFamily="34" charset="0"/>
              <a:cs typeface="Times New Roman" panose="02020603050405020304" pitchFamily="18" charset="0"/>
            </a:endParaRPr>
          </a:p>
          <a:p>
            <a:pPr algn="just">
              <a:lnSpc>
                <a:spcPct val="100000"/>
              </a:lnSpc>
              <a:spcBef>
                <a:spcPct val="0"/>
              </a:spcBef>
              <a:buFontTx/>
              <a:buNone/>
            </a:pP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Bếp</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lửa</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gợi</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lên</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sự</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tần</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tảo</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chăm</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sóc</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yêu</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thương</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cảu</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người</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bà</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dành</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cho</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người</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cháu</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trong</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những</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năm</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tháng</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đói</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nghèo</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chiến</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tranh</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để</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trưởng</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thành</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và</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khôn</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lớn</a:t>
            </a:r>
            <a:r>
              <a:rPr lang="en-US" sz="2400" dirty="0" smtClean="0">
                <a:solidFill>
                  <a:schemeClr val="bg1"/>
                </a:solidFill>
                <a:latin typeface="Times New Roman" panose="02020603050405020304" pitchFamily="18" charset="0"/>
                <a:cs typeface="Times New Roman" panose="02020603050405020304" pitchFamily="18" charset="0"/>
              </a:rPr>
              <a:t>.</a:t>
            </a:r>
            <a:endParaRPr lang="en-US" sz="2400" dirty="0" smtClean="0">
              <a:solidFill>
                <a:schemeClr val="bg1"/>
              </a:solidFill>
              <a:latin typeface=".VnTime" panose="020B7200000000000000" pitchFamily="34" charset="0"/>
              <a:cs typeface="Times New Roman" panose="02020603050405020304" pitchFamily="18" charset="0"/>
            </a:endParaRPr>
          </a:p>
          <a:p>
            <a:pPr algn="just">
              <a:lnSpc>
                <a:spcPct val="100000"/>
              </a:lnSpc>
              <a:spcBef>
                <a:spcPct val="0"/>
              </a:spcBef>
              <a:buFontTx/>
              <a:buNone/>
            </a:pP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Bếp</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lửa</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gợi</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lên</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bao</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vất</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vả</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cực</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nhọc</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của</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đời</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bà</a:t>
            </a:r>
            <a:r>
              <a:rPr lang="en-US" sz="2400" dirty="0" smtClean="0">
                <a:solidFill>
                  <a:schemeClr val="bg1"/>
                </a:solidFill>
                <a:latin typeface="Times New Roman" panose="02020603050405020304" pitchFamily="18" charset="0"/>
                <a:cs typeface="Times New Roman" panose="02020603050405020304" pitchFamily="18" charset="0"/>
              </a:rPr>
              <a:t>. Song </a:t>
            </a:r>
            <a:r>
              <a:rPr lang="en-US" sz="2400" dirty="0" err="1" smtClean="0">
                <a:solidFill>
                  <a:schemeClr val="bg1"/>
                </a:solidFill>
                <a:latin typeface="Times New Roman" panose="02020603050405020304" pitchFamily="18" charset="0"/>
                <a:cs typeface="Times New Roman" panose="02020603050405020304" pitchFamily="18" charset="0"/>
              </a:rPr>
              <a:t>bà</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nhóm</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bếp</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lửa</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cũng</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chính</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là</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nhóm</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lên</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sự</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sống</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niềm</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vui</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niềm</a:t>
            </a:r>
            <a:r>
              <a:rPr lang="en-US" sz="2400" dirty="0" smtClean="0">
                <a:solidFill>
                  <a:schemeClr val="bg1"/>
                </a:solidFill>
                <a:latin typeface="Times New Roman" panose="02020603050405020304" pitchFamily="18" charset="0"/>
                <a:cs typeface="Times New Roman" panose="02020603050405020304" pitchFamily="18" charset="0"/>
              </a:rPr>
              <a:t> tin </a:t>
            </a:r>
            <a:r>
              <a:rPr lang="en-US" sz="2400" dirty="0" err="1" smtClean="0">
                <a:solidFill>
                  <a:schemeClr val="bg1"/>
                </a:solidFill>
                <a:latin typeface="Times New Roman" panose="02020603050405020304" pitchFamily="18" charset="0"/>
                <a:cs typeface="Times New Roman" panose="02020603050405020304" pitchFamily="18" charset="0"/>
              </a:rPr>
              <a:t>và</a:t>
            </a:r>
            <a:r>
              <a:rPr lang="en-US" sz="2400" dirty="0" smtClean="0">
                <a:solidFill>
                  <a:schemeClr val="bg1"/>
                </a:solidFill>
                <a:latin typeface="Times New Roman" panose="02020603050405020304" pitchFamily="18" charset="0"/>
                <a:cs typeface="Times New Roman" panose="02020603050405020304" pitchFamily="18" charset="0"/>
              </a:rPr>
              <a:t> hi </a:t>
            </a:r>
            <a:r>
              <a:rPr lang="en-US" sz="2400" dirty="0" err="1" smtClean="0">
                <a:solidFill>
                  <a:schemeClr val="bg1"/>
                </a:solidFill>
                <a:latin typeface="Times New Roman" panose="02020603050405020304" pitchFamily="18" charset="0"/>
                <a:cs typeface="Times New Roman" panose="02020603050405020304" pitchFamily="18" charset="0"/>
              </a:rPr>
              <a:t>vọng</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cho</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cháu</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vào</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một</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tương</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lai</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phía</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trước</a:t>
            </a:r>
            <a:r>
              <a:rPr lang="en-US" sz="2400" dirty="0" smtClean="0">
                <a:solidFill>
                  <a:schemeClr val="bg1"/>
                </a:solidFill>
                <a:latin typeface="Times New Roman" panose="02020603050405020304" pitchFamily="18" charset="0"/>
                <a:cs typeface="Times New Roman" panose="02020603050405020304" pitchFamily="18" charset="0"/>
              </a:rPr>
              <a:t>.</a:t>
            </a:r>
            <a:endParaRPr lang="en-US" sz="2400" dirty="0" smtClean="0">
              <a:solidFill>
                <a:schemeClr val="bg1"/>
              </a:solidFill>
              <a:latin typeface=".VnTime" panose="020B7200000000000000" pitchFamily="34" charset="0"/>
              <a:cs typeface="Times New Roman" panose="02020603050405020304" pitchFamily="18" charset="0"/>
            </a:endParaRPr>
          </a:p>
          <a:p>
            <a:pPr>
              <a:lnSpc>
                <a:spcPct val="100000"/>
              </a:lnSpc>
              <a:spcBef>
                <a:spcPct val="0"/>
              </a:spcBef>
              <a:buFontTx/>
              <a:buNone/>
            </a:pP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Bếp</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lửa</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còn</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là</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biểu</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tượng</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của</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gia</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đình</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quê</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hương</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đất</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nước</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cội</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nguồn</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đã</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nâng</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bước</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người</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cháu</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trên</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suốt</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hành</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trình</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dài</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rộng</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của</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cuộc</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đời</a:t>
            </a:r>
            <a:endParaRPr lang="en-US" sz="2400" dirty="0">
              <a:solidFill>
                <a:schemeClr val="bg1"/>
              </a:solidFill>
            </a:endParaRPr>
          </a:p>
        </p:txBody>
      </p:sp>
    </p:spTree>
    <p:extLst>
      <p:ext uri="{BB962C8B-B14F-4D97-AF65-F5344CB8AC3E}">
        <p14:creationId xmlns:p14="http://schemas.microsoft.com/office/powerpoint/2010/main" val="4108622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down)">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472298" y="750021"/>
            <a:ext cx="5232843" cy="477054"/>
            <a:chOff x="-178462" y="1828800"/>
            <a:chExt cx="10467049" cy="954232"/>
          </a:xfrm>
        </p:grpSpPr>
        <p:sp>
          <p:nvSpPr>
            <p:cNvPr id="3" name="Round Same Side Corner Rectangle 2"/>
            <p:cNvSpPr/>
            <p:nvPr/>
          </p:nvSpPr>
          <p:spPr>
            <a:xfrm rot="5400000">
              <a:off x="440265" y="1210077"/>
              <a:ext cx="886537" cy="2123991"/>
            </a:xfrm>
            <a:prstGeom prst="round2SameRect">
              <a:avLst/>
            </a:prstGeom>
            <a:solidFill>
              <a:schemeClr val="accent5">
                <a:lumMod val="75000"/>
              </a:schemeClr>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a:solidFill>
                  <a:schemeClr val="bg1"/>
                </a:solidFill>
              </a:endParaRPr>
            </a:p>
          </p:txBody>
        </p:sp>
        <p:sp>
          <p:nvSpPr>
            <p:cNvPr id="4" name="TextBox 3"/>
            <p:cNvSpPr txBox="1"/>
            <p:nvPr/>
          </p:nvSpPr>
          <p:spPr>
            <a:xfrm>
              <a:off x="28133" y="1828800"/>
              <a:ext cx="1688796" cy="954232"/>
            </a:xfrm>
            <a:prstGeom prst="rect">
              <a:avLst/>
            </a:prstGeom>
            <a:noFill/>
          </p:spPr>
          <p:txBody>
            <a:bodyPr wrap="square" rtlCol="0">
              <a:spAutoFit/>
            </a:bodyPr>
            <a:lstStyle/>
            <a:p>
              <a:pPr algn="ctr" defTabSz="1088421"/>
              <a:r>
                <a:rPr lang="en-US" sz="2500" b="1" dirty="0" smtClean="0">
                  <a:solidFill>
                    <a:schemeClr val="bg1"/>
                  </a:solidFill>
                  <a:latin typeface="Tahoma" pitchFamily="34" charset="0"/>
                  <a:ea typeface="Tahoma" pitchFamily="34" charset="0"/>
                  <a:cs typeface="Tahoma" pitchFamily="34" charset="0"/>
                </a:rPr>
                <a:t>II</a:t>
              </a:r>
              <a:endParaRPr lang="en-US" sz="2500" b="1" dirty="0">
                <a:solidFill>
                  <a:schemeClr val="bg1"/>
                </a:solidFill>
                <a:latin typeface="Tahoma" pitchFamily="34" charset="0"/>
                <a:ea typeface="Tahoma" pitchFamily="34" charset="0"/>
                <a:cs typeface="Tahoma" pitchFamily="34" charset="0"/>
              </a:endParaRPr>
            </a:p>
          </p:txBody>
        </p:sp>
        <p:sp>
          <p:nvSpPr>
            <p:cNvPr id="5" name="TextBox 4"/>
            <p:cNvSpPr txBox="1"/>
            <p:nvPr/>
          </p:nvSpPr>
          <p:spPr>
            <a:xfrm>
              <a:off x="2067734" y="1828800"/>
              <a:ext cx="8220853" cy="954232"/>
            </a:xfrm>
            <a:prstGeom prst="rect">
              <a:avLst/>
            </a:prstGeom>
            <a:noFill/>
          </p:spPr>
          <p:txBody>
            <a:bodyPr wrap="square" rtlCol="0">
              <a:spAutoFit/>
            </a:bodyPr>
            <a:lstStyle/>
            <a:p>
              <a:pPr defTabSz="1088421"/>
              <a:r>
                <a:rPr lang="en-US" sz="2500" b="1" dirty="0">
                  <a:solidFill>
                    <a:schemeClr val="bg1"/>
                  </a:solidFill>
                  <a:latin typeface="Tahoma" pitchFamily="34" charset="0"/>
                  <a:ea typeface="Tahoma" pitchFamily="34" charset="0"/>
                  <a:cs typeface="Tahoma" pitchFamily="34" charset="0"/>
                </a:rPr>
                <a:t>TÌM HIỂU CHUNG</a:t>
              </a:r>
            </a:p>
          </p:txBody>
        </p:sp>
      </p:grpSp>
      <p:grpSp>
        <p:nvGrpSpPr>
          <p:cNvPr id="6" name="Group 5"/>
          <p:cNvGrpSpPr/>
          <p:nvPr/>
        </p:nvGrpSpPr>
        <p:grpSpPr>
          <a:xfrm>
            <a:off x="1881431" y="1245257"/>
            <a:ext cx="9457128" cy="523220"/>
            <a:chOff x="644526" y="2766774"/>
            <a:chExt cx="18471261" cy="1046576"/>
          </a:xfrm>
        </p:grpSpPr>
        <p:sp>
          <p:nvSpPr>
            <p:cNvPr id="7" name="TextBox 6"/>
            <p:cNvSpPr txBox="1"/>
            <p:nvPr/>
          </p:nvSpPr>
          <p:spPr>
            <a:xfrm>
              <a:off x="2020043" y="2766774"/>
              <a:ext cx="17095744" cy="1046576"/>
            </a:xfrm>
            <a:prstGeom prst="rect">
              <a:avLst/>
            </a:prstGeom>
            <a:noFill/>
          </p:spPr>
          <p:txBody>
            <a:bodyPr wrap="square" rtlCol="0">
              <a:spAutoFit/>
            </a:bodyPr>
            <a:lstStyle/>
            <a:p>
              <a:pPr defTabSz="1088421"/>
              <a:r>
                <a:rPr lang="en-US" sz="2800" b="1" dirty="0" err="1" smtClean="0">
                  <a:solidFill>
                    <a:schemeClr val="bg1"/>
                  </a:solidFill>
                  <a:latin typeface="Times New Roman" panose="02020603050405020304" pitchFamily="18" charset="0"/>
                  <a:cs typeface="Times New Roman" panose="02020603050405020304" pitchFamily="18" charset="0"/>
                </a:rPr>
                <a:t>Bếp</a:t>
              </a:r>
              <a:r>
                <a:rPr lang="en-US" sz="2800" b="1" dirty="0" smtClean="0">
                  <a:solidFill>
                    <a:schemeClr val="bg1"/>
                  </a:solidFill>
                  <a:latin typeface="Times New Roman" panose="02020603050405020304" pitchFamily="18" charset="0"/>
                  <a:cs typeface="Times New Roman" panose="02020603050405020304" pitchFamily="18" charset="0"/>
                </a:rPr>
                <a:t> </a:t>
              </a:r>
              <a:r>
                <a:rPr lang="en-US" sz="2800" b="1" dirty="0" err="1" smtClean="0">
                  <a:solidFill>
                    <a:schemeClr val="bg1"/>
                  </a:solidFill>
                  <a:latin typeface="Times New Roman" panose="02020603050405020304" pitchFamily="18" charset="0"/>
                  <a:cs typeface="Times New Roman" panose="02020603050405020304" pitchFamily="18" charset="0"/>
                </a:rPr>
                <a:t>lửa</a:t>
              </a:r>
              <a:r>
                <a:rPr lang="en-US" sz="2800" b="1" dirty="0" smtClean="0">
                  <a:solidFill>
                    <a:schemeClr val="bg1"/>
                  </a:solidFill>
                  <a:latin typeface="Times New Roman" panose="02020603050405020304" pitchFamily="18" charset="0"/>
                  <a:cs typeface="Times New Roman" panose="02020603050405020304" pitchFamily="18" charset="0"/>
                </a:rPr>
                <a:t> </a:t>
              </a:r>
              <a:r>
                <a:rPr lang="en-US" sz="2800" b="1" dirty="0" err="1" smtClean="0">
                  <a:solidFill>
                    <a:schemeClr val="bg1"/>
                  </a:solidFill>
                  <a:latin typeface="Times New Roman" panose="02020603050405020304" pitchFamily="18" charset="0"/>
                  <a:cs typeface="Times New Roman" panose="02020603050405020304" pitchFamily="18" charset="0"/>
                </a:rPr>
                <a:t>khơi</a:t>
              </a:r>
              <a:r>
                <a:rPr lang="en-US" sz="2800" b="1" dirty="0" smtClean="0">
                  <a:solidFill>
                    <a:schemeClr val="bg1"/>
                  </a:solidFill>
                  <a:latin typeface="Times New Roman" panose="02020603050405020304" pitchFamily="18" charset="0"/>
                  <a:cs typeface="Times New Roman" panose="02020603050405020304" pitchFamily="18" charset="0"/>
                </a:rPr>
                <a:t> </a:t>
              </a:r>
              <a:r>
                <a:rPr lang="en-US" sz="2800" b="1" dirty="0" err="1" smtClean="0">
                  <a:solidFill>
                    <a:schemeClr val="bg1"/>
                  </a:solidFill>
                  <a:latin typeface="Times New Roman" panose="02020603050405020304" pitchFamily="18" charset="0"/>
                  <a:cs typeface="Times New Roman" panose="02020603050405020304" pitchFamily="18" charset="0"/>
                </a:rPr>
                <a:t>nguồn</a:t>
              </a:r>
              <a:r>
                <a:rPr lang="en-US" sz="2800" b="1" dirty="0" smtClean="0">
                  <a:solidFill>
                    <a:schemeClr val="bg1"/>
                  </a:solidFill>
                  <a:latin typeface="Times New Roman" panose="02020603050405020304" pitchFamily="18" charset="0"/>
                  <a:cs typeface="Times New Roman" panose="02020603050405020304" pitchFamily="18" charset="0"/>
                </a:rPr>
                <a:t> </a:t>
              </a:r>
              <a:r>
                <a:rPr lang="en-US" sz="2800" b="1" dirty="0" err="1" smtClean="0">
                  <a:solidFill>
                    <a:schemeClr val="bg1"/>
                  </a:solidFill>
                  <a:latin typeface="Times New Roman" panose="02020603050405020304" pitchFamily="18" charset="0"/>
                  <a:cs typeface="Times New Roman" panose="02020603050405020304" pitchFamily="18" charset="0"/>
                </a:rPr>
                <a:t>cảm</a:t>
              </a:r>
              <a:r>
                <a:rPr lang="en-US" sz="2800" b="1" dirty="0" smtClean="0">
                  <a:solidFill>
                    <a:schemeClr val="bg1"/>
                  </a:solidFill>
                  <a:latin typeface="Times New Roman" panose="02020603050405020304" pitchFamily="18" charset="0"/>
                  <a:cs typeface="Times New Roman" panose="02020603050405020304" pitchFamily="18" charset="0"/>
                </a:rPr>
                <a:t> </a:t>
              </a:r>
              <a:r>
                <a:rPr lang="en-US" sz="2800" b="1" dirty="0" err="1" smtClean="0">
                  <a:solidFill>
                    <a:schemeClr val="bg1"/>
                  </a:solidFill>
                  <a:latin typeface="Times New Roman" panose="02020603050405020304" pitchFamily="18" charset="0"/>
                  <a:cs typeface="Times New Roman" panose="02020603050405020304" pitchFamily="18" charset="0"/>
                </a:rPr>
                <a:t>xúc</a:t>
              </a:r>
              <a:r>
                <a:rPr lang="en-US" sz="2800" b="1" dirty="0" smtClean="0">
                  <a:solidFill>
                    <a:schemeClr val="bg1"/>
                  </a:solidFill>
                  <a:latin typeface="Times New Roman" panose="02020603050405020304" pitchFamily="18" charset="0"/>
                  <a:cs typeface="Times New Roman" panose="02020603050405020304" pitchFamily="18" charset="0"/>
                </a:rPr>
                <a:t> </a:t>
              </a:r>
              <a:r>
                <a:rPr lang="en-US" sz="2800" b="1" dirty="0" err="1" smtClean="0">
                  <a:solidFill>
                    <a:schemeClr val="bg1"/>
                  </a:solidFill>
                  <a:latin typeface="Times New Roman" panose="02020603050405020304" pitchFamily="18" charset="0"/>
                  <a:cs typeface="Times New Roman" panose="02020603050405020304" pitchFamily="18" charset="0"/>
                </a:rPr>
                <a:t>nhơ</a:t>
              </a:r>
              <a:r>
                <a:rPr lang="en-US" sz="2800" b="1" dirty="0" smtClean="0">
                  <a:solidFill>
                    <a:schemeClr val="bg1"/>
                  </a:solidFill>
                  <a:latin typeface="Times New Roman" panose="02020603050405020304" pitchFamily="18" charset="0"/>
                  <a:cs typeface="Times New Roman" panose="02020603050405020304" pitchFamily="18" charset="0"/>
                </a:rPr>
                <a:t>́ </a:t>
              </a:r>
              <a:r>
                <a:rPr lang="en-US" sz="2800" b="1" dirty="0" err="1" smtClean="0">
                  <a:solidFill>
                    <a:schemeClr val="bg1"/>
                  </a:solidFill>
                  <a:latin typeface="Times New Roman" panose="02020603050405020304" pitchFamily="18" charset="0"/>
                  <a:cs typeface="Times New Roman" panose="02020603050405020304" pitchFamily="18" charset="0"/>
                </a:rPr>
                <a:t>thương</a:t>
              </a:r>
              <a:r>
                <a:rPr lang="en-US" sz="2800" b="1" dirty="0" smtClean="0">
                  <a:solidFill>
                    <a:schemeClr val="bg1"/>
                  </a:solidFill>
                  <a:latin typeface="Times New Roman" panose="02020603050405020304" pitchFamily="18" charset="0"/>
                  <a:cs typeface="Times New Roman" panose="02020603050405020304" pitchFamily="18" charset="0"/>
                </a:rPr>
                <a:t> (3 </a:t>
              </a:r>
              <a:r>
                <a:rPr lang="en-US" sz="2800" b="1" dirty="0" err="1" smtClean="0">
                  <a:solidFill>
                    <a:schemeClr val="bg1"/>
                  </a:solidFill>
                  <a:latin typeface="Times New Roman" panose="02020603050405020304" pitchFamily="18" charset="0"/>
                  <a:cs typeface="Times New Roman" panose="02020603050405020304" pitchFamily="18" charset="0"/>
                </a:rPr>
                <a:t>câu</a:t>
              </a:r>
              <a:r>
                <a:rPr lang="en-US" sz="2800" b="1" dirty="0" smtClean="0">
                  <a:solidFill>
                    <a:schemeClr val="bg1"/>
                  </a:solidFill>
                  <a:latin typeface="Times New Roman" panose="02020603050405020304" pitchFamily="18" charset="0"/>
                  <a:cs typeface="Times New Roman" panose="02020603050405020304" pitchFamily="18" charset="0"/>
                </a:rPr>
                <a:t> </a:t>
              </a:r>
              <a:r>
                <a:rPr lang="en-US" sz="2800" b="1" dirty="0" err="1" smtClean="0">
                  <a:solidFill>
                    <a:schemeClr val="bg1"/>
                  </a:solidFill>
                  <a:latin typeface="Times New Roman" panose="02020603050405020304" pitchFamily="18" charset="0"/>
                  <a:cs typeface="Times New Roman" panose="02020603050405020304" pitchFamily="18" charset="0"/>
                </a:rPr>
                <a:t>đầu</a:t>
              </a:r>
              <a:r>
                <a:rPr lang="en-US" sz="2800" b="1" dirty="0" smtClean="0">
                  <a:solidFill>
                    <a:schemeClr val="bg1"/>
                  </a:solidFill>
                  <a:latin typeface="Times New Roman" panose="02020603050405020304" pitchFamily="18" charset="0"/>
                  <a:cs typeface="Times New Roman" panose="02020603050405020304" pitchFamily="18" charset="0"/>
                </a:rPr>
                <a:t>)</a:t>
              </a:r>
              <a:endParaRPr lang="en-US" sz="2500" b="1" i="1" dirty="0">
                <a:solidFill>
                  <a:schemeClr val="bg1"/>
                </a:solidFill>
                <a:latin typeface="Tahoma" pitchFamily="34" charset="0"/>
                <a:ea typeface="Tahoma" pitchFamily="34" charset="0"/>
                <a:cs typeface="Tahoma" pitchFamily="34" charset="0"/>
              </a:endParaRPr>
            </a:p>
          </p:txBody>
        </p:sp>
        <p:sp>
          <p:nvSpPr>
            <p:cNvPr id="8" name="Rounded Rectangle 7"/>
            <p:cNvSpPr/>
            <p:nvPr/>
          </p:nvSpPr>
          <p:spPr>
            <a:xfrm>
              <a:off x="644526" y="2823876"/>
              <a:ext cx="1269206" cy="804672"/>
            </a:xfrm>
            <a:prstGeom prst="roundRect">
              <a:avLst/>
            </a:prstGeom>
            <a:solidFill>
              <a:schemeClr val="accent5">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a:solidFill>
                  <a:schemeClr val="bg1"/>
                </a:solidFill>
              </a:endParaRPr>
            </a:p>
          </p:txBody>
        </p:sp>
        <p:sp>
          <p:nvSpPr>
            <p:cNvPr id="9" name="TextBox 8"/>
            <p:cNvSpPr txBox="1"/>
            <p:nvPr/>
          </p:nvSpPr>
          <p:spPr>
            <a:xfrm>
              <a:off x="960329" y="2795826"/>
              <a:ext cx="776597" cy="954232"/>
            </a:xfrm>
            <a:prstGeom prst="rect">
              <a:avLst/>
            </a:prstGeom>
            <a:noFill/>
          </p:spPr>
          <p:txBody>
            <a:bodyPr wrap="none" rtlCol="0">
              <a:spAutoFit/>
            </a:bodyPr>
            <a:lstStyle/>
            <a:p>
              <a:pPr algn="ctr" defTabSz="1088421"/>
              <a:r>
                <a:rPr lang="en-US" sz="2500" b="1" dirty="0">
                  <a:solidFill>
                    <a:schemeClr val="bg1"/>
                  </a:solidFill>
                  <a:latin typeface="Tahoma" pitchFamily="34" charset="0"/>
                  <a:ea typeface="Tahoma" pitchFamily="34" charset="0"/>
                  <a:cs typeface="Tahoma" pitchFamily="34" charset="0"/>
                </a:rPr>
                <a:t>1</a:t>
              </a:r>
            </a:p>
          </p:txBody>
        </p:sp>
      </p:grpSp>
      <p:sp>
        <p:nvSpPr>
          <p:cNvPr id="19" name="Rectangle: Rounded Corners 2">
            <a:extLst>
              <a:ext uri="{FF2B5EF4-FFF2-40B4-BE49-F238E27FC236}">
                <a16:creationId xmlns:a16="http://schemas.microsoft.com/office/drawing/2014/main" xmlns="" id="{AF1E595F-E3A5-4CF3-AA72-9356A7B5D198}"/>
              </a:ext>
            </a:extLst>
          </p:cNvPr>
          <p:cNvSpPr/>
          <p:nvPr/>
        </p:nvSpPr>
        <p:spPr>
          <a:xfrm>
            <a:off x="4192172" y="2025749"/>
            <a:ext cx="6330462" cy="68268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lnSpc>
                <a:spcPct val="100000"/>
              </a:lnSpc>
              <a:spcBef>
                <a:spcPct val="0"/>
              </a:spcBef>
              <a:buFontTx/>
              <a:buNone/>
            </a:pPr>
            <a:r>
              <a:rPr lang="en-US" sz="2400" dirty="0" smtClean="0">
                <a:latin typeface="Times New Roman" panose="02020603050405020304" pitchFamily="18" charset="0"/>
                <a:cs typeface="Times New Roman" panose="02020603050405020304" pitchFamily="18" charset="0"/>
              </a:rPr>
              <a:t>  Là </a:t>
            </a:r>
            <a:r>
              <a:rPr lang="en-US" sz="2400" dirty="0" err="1" smtClean="0">
                <a:latin typeface="Times New Roman" panose="02020603050405020304" pitchFamily="18" charset="0"/>
                <a:cs typeface="Times New Roman" panose="02020603050405020304" pitchFamily="18" charset="0"/>
              </a:rPr>
              <a:t>một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hình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ảnh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quen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thuộc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không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thê</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thiếu</a:t>
            </a:r>
            <a:r>
              <a:rPr lang="en-US" sz="2400" dirty="0" smtClean="0">
                <a:latin typeface="Times New Roman" panose="02020603050405020304" pitchFamily="18" charset="0"/>
                <a:cs typeface="Times New Roman" panose="02020603050405020304" pitchFamily="18" charset="0"/>
              </a:rPr>
              <a:t> </a:t>
            </a:r>
          </a:p>
          <a:p>
            <a:pPr algn="ctr">
              <a:lnSpc>
                <a:spcPct val="100000"/>
              </a:lnSpc>
              <a:spcBef>
                <a:spcPct val="0"/>
              </a:spcBef>
              <a:buFontTx/>
              <a:buNone/>
            </a:pP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trong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mỗi</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gia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đình</a:t>
            </a:r>
            <a:endParaRPr lang="zh-CN" altLang="en-US" sz="2400" kern="0" dirty="0">
              <a:solidFill>
                <a:prstClr val="black">
                  <a:lumMod val="75000"/>
                  <a:lumOff val="25000"/>
                </a:prstClr>
              </a:solidFill>
              <a:latin typeface="Times New Roman" panose="02020603050405020304" pitchFamily="18" charset="0"/>
              <a:ea typeface="宋体"/>
              <a:cs typeface="Times New Roman" panose="02020603050405020304" pitchFamily="18" charset="0"/>
            </a:endParaRPr>
          </a:p>
        </p:txBody>
      </p:sp>
      <p:sp>
        <p:nvSpPr>
          <p:cNvPr id="20" name="Rectangle: Rounded Corners 31">
            <a:extLst>
              <a:ext uri="{FF2B5EF4-FFF2-40B4-BE49-F238E27FC236}">
                <a16:creationId xmlns:a16="http://schemas.microsoft.com/office/drawing/2014/main" xmlns="" id="{C47CD838-35CC-4AD7-92C4-9C0B59C69A58}"/>
              </a:ext>
            </a:extLst>
          </p:cNvPr>
          <p:cNvSpPr/>
          <p:nvPr/>
        </p:nvSpPr>
        <p:spPr>
          <a:xfrm>
            <a:off x="4577285" y="3327141"/>
            <a:ext cx="6545586" cy="68268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lvl="0" algn="ctr">
              <a:defRPr/>
            </a:pPr>
            <a:r>
              <a:rPr lang="en-US" sz="2400" dirty="0" err="1">
                <a:solidFill>
                  <a:srgbClr val="000000"/>
                </a:solidFill>
                <a:latin typeface="Times New Roman" panose="02020603050405020304" pitchFamily="18" charset="0"/>
                <a:cs typeface="Times New Roman" panose="02020603050405020304" pitchFamily="18" charset="0"/>
              </a:rPr>
              <a:t>gợi</a:t>
            </a:r>
            <a:r>
              <a:rPr lang="en-US" sz="2400" dirty="0">
                <a:solidFill>
                  <a:srgbClr val="000000"/>
                </a:solidFill>
                <a:latin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cs typeface="Times New Roman" panose="02020603050405020304" pitchFamily="18" charset="0"/>
              </a:rPr>
              <a:t>bóng</a:t>
            </a:r>
            <a:r>
              <a:rPr lang="en-US" sz="2400" b="1" dirty="0">
                <a:solidFill>
                  <a:srgbClr val="000000"/>
                </a:solidFill>
                <a:latin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cs typeface="Times New Roman" panose="02020603050405020304" pitchFamily="18" charset="0"/>
              </a:rPr>
              <a:t>dáng</a:t>
            </a:r>
            <a:r>
              <a:rPr lang="en-US" sz="2400" b="1"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của</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người</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ba</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tảo</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tần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thức</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khuya</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dậy</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sớm</a:t>
            </a:r>
            <a:endParaRPr lang="en-US" altLang="zh-CN" sz="2400" kern="0" dirty="0">
              <a:solidFill>
                <a:prstClr val="black">
                  <a:lumMod val="75000"/>
                  <a:lumOff val="25000"/>
                </a:prstClr>
              </a:solidFill>
              <a:latin typeface="Times New Roman" panose="02020603050405020304" pitchFamily="18" charset="0"/>
              <a:ea typeface="宋体"/>
              <a:cs typeface="Times New Roman" panose="02020603050405020304" pitchFamily="18" charset="0"/>
            </a:endParaRPr>
          </a:p>
        </p:txBody>
      </p:sp>
      <p:sp>
        <p:nvSpPr>
          <p:cNvPr id="21" name="Rectangle: Rounded Corners 32">
            <a:extLst>
              <a:ext uri="{FF2B5EF4-FFF2-40B4-BE49-F238E27FC236}">
                <a16:creationId xmlns:a16="http://schemas.microsoft.com/office/drawing/2014/main" xmlns="" id="{6DA30401-2A5A-40F6-8386-71ABDA0A1531}"/>
              </a:ext>
            </a:extLst>
          </p:cNvPr>
          <p:cNvSpPr/>
          <p:nvPr/>
        </p:nvSpPr>
        <p:spPr>
          <a:xfrm>
            <a:off x="5036234" y="4507985"/>
            <a:ext cx="6671140" cy="87325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lvl="0" algn="ctr">
              <a:defRPr/>
            </a:pPr>
            <a:r>
              <a:rPr lang="en-US" sz="2000" dirty="0" err="1">
                <a:solidFill>
                  <a:srgbClr val="000000"/>
                </a:solidFill>
                <a:latin typeface="Times New Roman" panose="02020603050405020304" pitchFamily="18" charset="0"/>
                <a:cs typeface="Times New Roman" panose="02020603050405020304" pitchFamily="18" charset="0"/>
              </a:rPr>
              <a:t>là</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từ</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láy</a:t>
            </a:r>
            <a:r>
              <a:rPr lang="en-US" sz="2000" dirty="0">
                <a:solidFill>
                  <a:srgbClr val="000000"/>
                </a:solidFill>
                <a:latin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cs typeface="Times New Roman" panose="02020603050405020304" pitchFamily="18" charset="0"/>
              </a:rPr>
              <a:t>tượng</a:t>
            </a:r>
            <a:r>
              <a:rPr lang="en-US" sz="2000" b="1" dirty="0">
                <a:solidFill>
                  <a:srgbClr val="000000"/>
                </a:solidFill>
                <a:latin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cs typeface="Times New Roman" panose="02020603050405020304" pitchFamily="18" charset="0"/>
              </a:rPr>
              <a:t>hình</a:t>
            </a:r>
            <a:r>
              <a:rPr lang="en-US" sz="2000" b="1"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vừa</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miêu</a:t>
            </a:r>
            <a:r>
              <a:rPr lang="en-US" sz="2000" dirty="0">
                <a:solidFill>
                  <a:srgbClr val="000000"/>
                </a:solidFill>
                <a:latin typeface="Times New Roman" panose="02020603050405020304" pitchFamily="18" charset="0"/>
                <a:cs typeface="Times New Roman" panose="02020603050405020304" pitchFamily="18" charset="0"/>
              </a:rPr>
              <a:t> tả </a:t>
            </a:r>
            <a:r>
              <a:rPr lang="en-US" sz="2000" b="1" dirty="0" err="1">
                <a:solidFill>
                  <a:srgbClr val="000000"/>
                </a:solidFill>
                <a:latin typeface="Times New Roman" panose="02020603050405020304" pitchFamily="18" charset="0"/>
                <a:cs typeface="Times New Roman" panose="02020603050405020304" pitchFamily="18" charset="0"/>
              </a:rPr>
              <a:t>ngọn</a:t>
            </a:r>
            <a:r>
              <a:rPr lang="en-US" sz="2000" b="1" dirty="0">
                <a:solidFill>
                  <a:srgbClr val="000000"/>
                </a:solidFill>
                <a:latin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cs typeface="Times New Roman" panose="02020603050405020304" pitchFamily="18" charset="0"/>
              </a:rPr>
              <a:t>lửa</a:t>
            </a:r>
            <a:r>
              <a:rPr lang="en-US" sz="2000" b="1" dirty="0">
                <a:solidFill>
                  <a:srgbClr val="000000"/>
                </a:solidFill>
                <a:latin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cs typeface="Times New Roman" panose="02020603050405020304" pitchFamily="18" charset="0"/>
              </a:rPr>
              <a:t>bốc</a:t>
            </a:r>
            <a:r>
              <a:rPr lang="en-US" sz="2000" b="1" dirty="0">
                <a:solidFill>
                  <a:srgbClr val="000000"/>
                </a:solidFill>
                <a:latin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cs typeface="Times New Roman" panose="02020603050405020304" pitchFamily="18" charset="0"/>
              </a:rPr>
              <a:t>cao</a:t>
            </a:r>
            <a:r>
              <a:rPr lang="en-US" sz="2000" dirty="0">
                <a:solidFill>
                  <a:srgbClr val="000000"/>
                </a:solidFill>
                <a:latin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cs typeface="Times New Roman" panose="02020603050405020304" pitchFamily="18" charset="0"/>
              </a:rPr>
              <a:t>bập</a:t>
            </a:r>
            <a:r>
              <a:rPr lang="en-US" sz="2000" b="1" dirty="0">
                <a:solidFill>
                  <a:srgbClr val="000000"/>
                </a:solidFill>
                <a:latin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cs typeface="Times New Roman" panose="02020603050405020304" pitchFamily="18" charset="0"/>
              </a:rPr>
              <a:t>bùng</a:t>
            </a:r>
            <a:r>
              <a:rPr lang="en-US" sz="2000" b="1" dirty="0">
                <a:solidFill>
                  <a:srgbClr val="000000"/>
                </a:solidFill>
                <a:latin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cs typeface="Times New Roman" panose="02020603050405020304" pitchFamily="18" charset="0"/>
              </a:rPr>
              <a:t>tỏa</a:t>
            </a:r>
            <a:r>
              <a:rPr lang="en-US" sz="2000" b="1" dirty="0">
                <a:solidFill>
                  <a:srgbClr val="000000"/>
                </a:solidFill>
                <a:latin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cs typeface="Times New Roman" panose="02020603050405020304" pitchFamily="18" charset="0"/>
              </a:rPr>
              <a:t>sáng</a:t>
            </a:r>
            <a:r>
              <a:rPr lang="en-US" sz="2000" b="1" dirty="0">
                <a:solidFill>
                  <a:srgbClr val="000000"/>
                </a:solidFill>
                <a:latin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cs typeface="Times New Roman" panose="02020603050405020304" pitchFamily="18" charset="0"/>
              </a:rPr>
              <a:t>ẩn</a:t>
            </a:r>
            <a:r>
              <a:rPr lang="en-US" sz="2000" b="1" dirty="0">
                <a:solidFill>
                  <a:srgbClr val="000000"/>
                </a:solidFill>
                <a:latin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cs typeface="Times New Roman" panose="02020603050405020304" pitchFamily="18" charset="0"/>
              </a:rPr>
              <a:t>hiện</a:t>
            </a:r>
            <a:r>
              <a:rPr lang="en-US" sz="2000" b="1" dirty="0">
                <a:solidFill>
                  <a:srgbClr val="000000"/>
                </a:solidFill>
                <a:latin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cs typeface="Times New Roman" panose="02020603050405020304" pitchFamily="18" charset="0"/>
              </a:rPr>
              <a:t>giữa</a:t>
            </a:r>
            <a:r>
              <a:rPr lang="en-US" sz="2000" b="1" dirty="0">
                <a:solidFill>
                  <a:srgbClr val="000000"/>
                </a:solidFill>
                <a:latin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cs typeface="Times New Roman" panose="02020603050405020304" pitchFamily="18" charset="0"/>
              </a:rPr>
              <a:t>làn</a:t>
            </a:r>
            <a:r>
              <a:rPr lang="en-US" sz="2000" b="1" dirty="0">
                <a:solidFill>
                  <a:srgbClr val="000000"/>
                </a:solidFill>
                <a:latin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cs typeface="Times New Roman" panose="02020603050405020304" pitchFamily="18" charset="0"/>
              </a:rPr>
              <a:t>sương</a:t>
            </a:r>
            <a:r>
              <a:rPr lang="en-US" sz="2000" b="1" dirty="0">
                <a:solidFill>
                  <a:srgbClr val="000000"/>
                </a:solidFill>
                <a:latin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cs typeface="Times New Roman" panose="02020603050405020304" pitchFamily="18" charset="0"/>
              </a:rPr>
              <a:t>sớm</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vừa</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gợi</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cái</a:t>
            </a:r>
            <a:r>
              <a:rPr lang="en-US" sz="2000" dirty="0">
                <a:solidFill>
                  <a:srgbClr val="000000"/>
                </a:solidFill>
                <a:latin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cs typeface="Times New Roman" panose="02020603050405020304" pitchFamily="18" charset="0"/>
              </a:rPr>
              <a:t>mờ</a:t>
            </a:r>
            <a:r>
              <a:rPr lang="en-US" sz="2000" b="1" dirty="0">
                <a:solidFill>
                  <a:srgbClr val="000000"/>
                </a:solidFill>
                <a:latin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cs typeface="Times New Roman" panose="02020603050405020304" pitchFamily="18" charset="0"/>
              </a:rPr>
              <a:t>nhòa</a:t>
            </a:r>
            <a:r>
              <a:rPr lang="en-US" sz="2000" b="1" dirty="0">
                <a:solidFill>
                  <a:srgbClr val="000000"/>
                </a:solidFill>
                <a:latin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cs typeface="Times New Roman" panose="02020603050405020304" pitchFamily="18" charset="0"/>
              </a:rPr>
              <a:t>của</a:t>
            </a:r>
            <a:r>
              <a:rPr lang="en-US" sz="2000" b="1" dirty="0">
                <a:solidFill>
                  <a:srgbClr val="000000"/>
                </a:solidFill>
                <a:latin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cs typeface="Times New Roman" panose="02020603050405020304" pitchFamily="18" charset="0"/>
              </a:rPr>
              <a:t>hình</a:t>
            </a:r>
            <a:r>
              <a:rPr lang="en-US" sz="2000" b="1" dirty="0">
                <a:solidFill>
                  <a:srgbClr val="000000"/>
                </a:solidFill>
                <a:latin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cs typeface="Times New Roman" panose="02020603050405020304" pitchFamily="18" charset="0"/>
              </a:rPr>
              <a:t>ảnh</a:t>
            </a:r>
            <a:r>
              <a:rPr lang="en-US" sz="2000" b="1" dirty="0">
                <a:solidFill>
                  <a:srgbClr val="000000"/>
                </a:solidFill>
                <a:latin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cs typeface="Times New Roman" panose="02020603050405020304" pitchFamily="18" charset="0"/>
              </a:rPr>
              <a:t>ký</a:t>
            </a:r>
            <a:r>
              <a:rPr lang="en-US" sz="2000" b="1" dirty="0">
                <a:solidFill>
                  <a:srgbClr val="000000"/>
                </a:solidFill>
                <a:latin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cs typeface="Times New Roman" panose="02020603050405020304" pitchFamily="18" charset="0"/>
              </a:rPr>
              <a:t>ức</a:t>
            </a:r>
            <a:r>
              <a:rPr lang="en-US" sz="2000" b="1"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theo</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thời</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gian</a:t>
            </a:r>
            <a:endParaRPr lang="zh-CN" altLang="en-US" sz="2000" kern="0" dirty="0">
              <a:solidFill>
                <a:prstClr val="black">
                  <a:lumMod val="75000"/>
                  <a:lumOff val="25000"/>
                </a:prstClr>
              </a:solidFill>
              <a:latin typeface="Times New Roman" panose="02020603050405020304" pitchFamily="18" charset="0"/>
              <a:ea typeface="宋体"/>
              <a:cs typeface="Times New Roman" panose="02020603050405020304" pitchFamily="18" charset="0"/>
            </a:endParaRPr>
          </a:p>
        </p:txBody>
      </p:sp>
      <p:sp>
        <p:nvSpPr>
          <p:cNvPr id="22" name="Rectangle: Rounded Corners 33">
            <a:extLst>
              <a:ext uri="{FF2B5EF4-FFF2-40B4-BE49-F238E27FC236}">
                <a16:creationId xmlns:a16="http://schemas.microsoft.com/office/drawing/2014/main" xmlns="" id="{85757E1A-488B-4ED2-B163-54767114BA68}"/>
              </a:ext>
            </a:extLst>
          </p:cNvPr>
          <p:cNvSpPr/>
          <p:nvPr/>
        </p:nvSpPr>
        <p:spPr>
          <a:xfrm>
            <a:off x="5458265" y="5754849"/>
            <a:ext cx="6632515" cy="89534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spcBef>
                <a:spcPct val="0"/>
              </a:spcBef>
            </a:pPr>
            <a:r>
              <a:rPr lang="en-US" sz="2000" dirty="0" smtClean="0">
                <a:solidFill>
                  <a:srgbClr val="000000"/>
                </a:solidFill>
                <a:latin typeface="Times New Roman" panose="02020603050405020304" pitchFamily="18" charset="0"/>
                <a:cs typeface="Times New Roman" panose="02020603050405020304" pitchFamily="18" charset="0"/>
              </a:rPr>
              <a:t>“</a:t>
            </a:r>
            <a:r>
              <a:rPr lang="en-US" sz="2000" i="1" dirty="0" err="1" smtClean="0">
                <a:solidFill>
                  <a:srgbClr val="000000"/>
                </a:solidFill>
                <a:latin typeface="Times New Roman" panose="02020603050405020304" pitchFamily="18" charset="0"/>
                <a:cs typeface="Times New Roman" panose="02020603050405020304" pitchFamily="18" charset="0"/>
              </a:rPr>
              <a:t>Ấp</a:t>
            </a:r>
            <a:r>
              <a:rPr lang="en-US" sz="2000" i="1" dirty="0" smtClean="0">
                <a:solidFill>
                  <a:srgbClr val="000000"/>
                </a:solidFill>
                <a:latin typeface="Times New Roman" panose="02020603050405020304" pitchFamily="18" charset="0"/>
                <a:cs typeface="Times New Roman" panose="02020603050405020304" pitchFamily="18" charset="0"/>
              </a:rPr>
              <a:t> </a:t>
            </a:r>
            <a:r>
              <a:rPr lang="en-US" sz="2000" i="1" dirty="0" err="1" smtClean="0">
                <a:solidFill>
                  <a:srgbClr val="000000"/>
                </a:solidFill>
                <a:latin typeface="Times New Roman" panose="02020603050405020304" pitchFamily="18" charset="0"/>
                <a:cs typeface="Times New Roman" panose="02020603050405020304" pitchFamily="18" charset="0"/>
              </a:rPr>
              <a:t>iu</a:t>
            </a:r>
            <a:r>
              <a:rPr lang="en-US" sz="2000" dirty="0" smtClean="0">
                <a:solidFill>
                  <a:srgbClr val="000000"/>
                </a:solidFill>
                <a:latin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cs typeface="Times New Roman" panose="02020603050405020304" pitchFamily="18" charset="0"/>
              </a:rPr>
              <a:t>gợi</a:t>
            </a:r>
            <a:r>
              <a:rPr lang="en-US" sz="2000" dirty="0" smtClean="0">
                <a:solidFill>
                  <a:srgbClr val="000000"/>
                </a:solidFill>
                <a:latin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cs typeface="Times New Roman" panose="02020603050405020304" pitchFamily="18" charset="0"/>
              </a:rPr>
              <a:t>đến</a:t>
            </a:r>
            <a:r>
              <a:rPr lang="en-US" sz="2000" dirty="0" smtClean="0">
                <a:solidFill>
                  <a:srgbClr val="000000"/>
                </a:solidFill>
                <a:latin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cs typeface="Times New Roman" panose="02020603050405020304" pitchFamily="18" charset="0"/>
              </a:rPr>
              <a:t>bàn</a:t>
            </a:r>
            <a:r>
              <a:rPr lang="en-US" sz="2000" dirty="0" smtClean="0">
                <a:solidFill>
                  <a:srgbClr val="000000"/>
                </a:solidFill>
                <a:latin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cs typeface="Times New Roman" panose="02020603050405020304" pitchFamily="18" charset="0"/>
              </a:rPr>
              <a:t>tay</a:t>
            </a:r>
            <a:r>
              <a:rPr lang="en-US" sz="2000" dirty="0" smtClean="0">
                <a:solidFill>
                  <a:srgbClr val="000000"/>
                </a:solidFill>
                <a:latin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cs typeface="Times New Roman" panose="02020603050405020304" pitchFamily="18" charset="0"/>
              </a:rPr>
              <a:t>kiên</a:t>
            </a:r>
            <a:r>
              <a:rPr lang="en-US" sz="2000" dirty="0" smtClean="0">
                <a:solidFill>
                  <a:srgbClr val="000000"/>
                </a:solidFill>
                <a:latin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cs typeface="Times New Roman" panose="02020603050405020304" pitchFamily="18" charset="0"/>
              </a:rPr>
              <a:t>nhẫn</a:t>
            </a:r>
            <a:r>
              <a:rPr lang="en-US" sz="2000" dirty="0" smtClean="0">
                <a:solidFill>
                  <a:srgbClr val="000000"/>
                </a:solidFill>
                <a:latin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cs typeface="Times New Roman" panose="02020603050405020304" pitchFamily="18" charset="0"/>
              </a:rPr>
              <a:t>khéo</a:t>
            </a:r>
            <a:r>
              <a:rPr lang="en-US" sz="2000" dirty="0" smtClean="0">
                <a:solidFill>
                  <a:srgbClr val="000000"/>
                </a:solidFill>
                <a:latin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cs typeface="Times New Roman" panose="02020603050405020304" pitchFamily="18" charset="0"/>
              </a:rPr>
              <a:t>léo</a:t>
            </a:r>
            <a:r>
              <a:rPr lang="en-US" sz="2000" dirty="0" smtClean="0">
                <a:solidFill>
                  <a:srgbClr val="000000"/>
                </a:solidFill>
                <a:latin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cs typeface="Times New Roman" panose="02020603050405020304" pitchFamily="18" charset="0"/>
              </a:rPr>
              <a:t>và</a:t>
            </a:r>
            <a:r>
              <a:rPr lang="en-US" sz="2000" dirty="0" smtClean="0">
                <a:solidFill>
                  <a:srgbClr val="000000"/>
                </a:solidFill>
                <a:latin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cs typeface="Times New Roman" panose="02020603050405020304" pitchFamily="18" charset="0"/>
              </a:rPr>
              <a:t>tấm</a:t>
            </a:r>
            <a:r>
              <a:rPr lang="en-US" sz="2000" dirty="0" smtClean="0">
                <a:solidFill>
                  <a:srgbClr val="000000"/>
                </a:solidFill>
                <a:latin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cs typeface="Times New Roman" panose="02020603050405020304" pitchFamily="18" charset="0"/>
              </a:rPr>
              <a:t>lòng</a:t>
            </a:r>
            <a:r>
              <a:rPr lang="en-US" sz="2000" dirty="0" smtClean="0">
                <a:solidFill>
                  <a:srgbClr val="000000"/>
                </a:solidFill>
                <a:latin typeface="Times New Roman" panose="02020603050405020304" pitchFamily="18" charset="0"/>
                <a:cs typeface="Times New Roman" panose="02020603050405020304" pitchFamily="18" charset="0"/>
              </a:rPr>
              <a:t> chi </a:t>
            </a:r>
            <a:r>
              <a:rPr lang="en-US" sz="2000" dirty="0" err="1" smtClean="0">
                <a:solidFill>
                  <a:srgbClr val="000000"/>
                </a:solidFill>
                <a:latin typeface="Times New Roman" panose="02020603050405020304" pitchFamily="18" charset="0"/>
                <a:cs typeface="Times New Roman" panose="02020603050405020304" pitchFamily="18" charset="0"/>
              </a:rPr>
              <a:t>chút</a:t>
            </a:r>
            <a:r>
              <a:rPr lang="en-US" sz="2000" dirty="0" smtClean="0">
                <a:solidFill>
                  <a:srgbClr val="000000"/>
                </a:solidFill>
                <a:latin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cs typeface="Times New Roman" panose="02020603050405020304" pitchFamily="18" charset="0"/>
              </a:rPr>
              <a:t>của</a:t>
            </a:r>
            <a:r>
              <a:rPr lang="en-US" sz="2000" dirty="0" smtClean="0">
                <a:solidFill>
                  <a:srgbClr val="000000"/>
                </a:solidFill>
                <a:latin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cs typeface="Times New Roman" panose="02020603050405020304" pitchFamily="18" charset="0"/>
              </a:rPr>
              <a:t>người</a:t>
            </a:r>
            <a:r>
              <a:rPr lang="en-US" sz="2000" dirty="0" smtClean="0">
                <a:solidFill>
                  <a:srgbClr val="000000"/>
                </a:solidFill>
                <a:latin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cs typeface="Times New Roman" panose="02020603050405020304" pitchFamily="18" charset="0"/>
              </a:rPr>
              <a:t>nhóm</a:t>
            </a:r>
            <a:r>
              <a:rPr lang="en-US" sz="2000" dirty="0" smtClean="0">
                <a:solidFill>
                  <a:srgbClr val="000000"/>
                </a:solidFill>
                <a:latin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cs typeface="Times New Roman" panose="02020603050405020304" pitchFamily="18" charset="0"/>
              </a:rPr>
              <a:t>bếp</a:t>
            </a:r>
            <a:r>
              <a:rPr lang="en-US" sz="2000" dirty="0" smtClean="0">
                <a:solidFill>
                  <a:srgbClr val="000000"/>
                </a:solidFill>
                <a:latin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cs typeface="Times New Roman" panose="02020603050405020304" pitchFamily="18" charset="0"/>
              </a:rPr>
              <a:t>lại</a:t>
            </a:r>
            <a:r>
              <a:rPr lang="en-US" sz="2000" dirty="0" smtClean="0">
                <a:solidFill>
                  <a:srgbClr val="000000"/>
                </a:solidFill>
                <a:latin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cs typeface="Times New Roman" panose="02020603050405020304" pitchFamily="18" charset="0"/>
              </a:rPr>
              <a:t>đúng</a:t>
            </a:r>
            <a:r>
              <a:rPr lang="en-US" sz="2000" dirty="0" smtClean="0">
                <a:solidFill>
                  <a:srgbClr val="000000"/>
                </a:solidFill>
                <a:latin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cs typeface="Times New Roman" panose="02020603050405020304" pitchFamily="18" charset="0"/>
              </a:rPr>
              <a:t>với</a:t>
            </a:r>
            <a:r>
              <a:rPr lang="en-US" sz="2000" dirty="0" smtClean="0">
                <a:solidFill>
                  <a:srgbClr val="000000"/>
                </a:solidFill>
                <a:latin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cs typeface="Times New Roman" panose="02020603050405020304" pitchFamily="18" charset="0"/>
              </a:rPr>
              <a:t>công</a:t>
            </a:r>
            <a:r>
              <a:rPr lang="en-US" sz="2000" dirty="0" smtClean="0">
                <a:solidFill>
                  <a:srgbClr val="000000"/>
                </a:solidFill>
                <a:latin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cs typeface="Times New Roman" panose="02020603050405020304" pitchFamily="18" charset="0"/>
              </a:rPr>
              <a:t>việc</a:t>
            </a:r>
            <a:r>
              <a:rPr lang="en-US" sz="2000" dirty="0" smtClean="0">
                <a:solidFill>
                  <a:srgbClr val="000000"/>
                </a:solidFill>
                <a:latin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cs typeface="Times New Roman" panose="02020603050405020304" pitchFamily="18" charset="0"/>
              </a:rPr>
              <a:t>nhóm</a:t>
            </a:r>
            <a:r>
              <a:rPr lang="en-US" sz="2000" dirty="0" smtClean="0">
                <a:solidFill>
                  <a:srgbClr val="000000"/>
                </a:solidFill>
                <a:latin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cs typeface="Times New Roman" panose="02020603050405020304" pitchFamily="18" charset="0"/>
              </a:rPr>
              <a:t>lửa</a:t>
            </a:r>
            <a:r>
              <a:rPr lang="en-US" sz="2000" dirty="0" smtClean="0">
                <a:solidFill>
                  <a:srgbClr val="000000"/>
                </a:solidFill>
                <a:latin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cs typeface="Times New Roman" panose="02020603050405020304" pitchFamily="18" charset="0"/>
              </a:rPr>
              <a:t>cụ</a:t>
            </a:r>
            <a:r>
              <a:rPr lang="en-US" sz="2000" dirty="0" smtClean="0">
                <a:solidFill>
                  <a:srgbClr val="000000"/>
                </a:solidFill>
                <a:latin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cs typeface="Times New Roman" panose="02020603050405020304" pitchFamily="18" charset="0"/>
              </a:rPr>
              <a:t>thể</a:t>
            </a:r>
            <a:endParaRPr lang="en-US" sz="2000" dirty="0">
              <a:solidFill>
                <a:srgbClr val="000000"/>
              </a:solidFill>
              <a:latin typeface="Times New Roman" panose="02020603050405020304" pitchFamily="18" charset="0"/>
              <a:cs typeface="Times New Roman" panose="02020603050405020304" pitchFamily="18" charset="0"/>
            </a:endParaRPr>
          </a:p>
        </p:txBody>
      </p:sp>
      <p:sp>
        <p:nvSpPr>
          <p:cNvPr id="23" name="Rectangle 22"/>
          <p:cNvSpPr/>
          <p:nvPr/>
        </p:nvSpPr>
        <p:spPr>
          <a:xfrm>
            <a:off x="1628179" y="1815206"/>
            <a:ext cx="2719873" cy="1107996"/>
          </a:xfrm>
          <a:prstGeom prst="rect">
            <a:avLst/>
          </a:prstGeom>
          <a:solidFill>
            <a:schemeClr val="tx2">
              <a:lumMod val="20000"/>
              <a:lumOff val="80000"/>
            </a:schemeClr>
          </a:solidFill>
        </p:spPr>
        <p:txBody>
          <a:bodyPr wrap="square">
            <a:spAutoFit/>
          </a:bodyPr>
          <a:lstStyle/>
          <a:p>
            <a:pPr algn="just">
              <a:spcBef>
                <a:spcPct val="0"/>
              </a:spcBef>
            </a:pPr>
            <a:r>
              <a:rPr lang="en-US" sz="2200" b="1" dirty="0" err="1" smtClean="0">
                <a:solidFill>
                  <a:srgbClr val="0070C0"/>
                </a:solidFill>
                <a:latin typeface="Times New Roman" panose="02020603050405020304" pitchFamily="18" charset="0"/>
                <a:cs typeface="Times New Roman" panose="02020603050405020304" pitchFamily="18" charset="0"/>
              </a:rPr>
              <a:t>Hình</a:t>
            </a:r>
            <a:r>
              <a:rPr lang="en-US" sz="2200" b="1" dirty="0" smtClean="0">
                <a:solidFill>
                  <a:srgbClr val="0070C0"/>
                </a:solidFill>
                <a:latin typeface="Times New Roman" panose="02020603050405020304" pitchFamily="18" charset="0"/>
                <a:cs typeface="Times New Roman" panose="02020603050405020304" pitchFamily="18" charset="0"/>
              </a:rPr>
              <a:t> </a:t>
            </a:r>
            <a:r>
              <a:rPr lang="en-US" sz="2200" b="1" dirty="0" err="1" smtClean="0">
                <a:solidFill>
                  <a:srgbClr val="0070C0"/>
                </a:solidFill>
                <a:latin typeface="Times New Roman" panose="02020603050405020304" pitchFamily="18" charset="0"/>
                <a:cs typeface="Times New Roman" panose="02020603050405020304" pitchFamily="18" charset="0"/>
              </a:rPr>
              <a:t>ảnh</a:t>
            </a:r>
            <a:r>
              <a:rPr lang="en-US" sz="2200" b="1" dirty="0" smtClean="0">
                <a:solidFill>
                  <a:srgbClr val="0070C0"/>
                </a:solidFill>
                <a:latin typeface="Times New Roman" panose="02020603050405020304" pitchFamily="18" charset="0"/>
                <a:cs typeface="Times New Roman" panose="02020603050405020304" pitchFamily="18" charset="0"/>
              </a:rPr>
              <a:t> “ </a:t>
            </a:r>
            <a:r>
              <a:rPr lang="en-US" sz="2200" b="1" dirty="0" err="1" smtClean="0">
                <a:solidFill>
                  <a:srgbClr val="0070C0"/>
                </a:solidFill>
                <a:latin typeface="Times New Roman" panose="02020603050405020304" pitchFamily="18" charset="0"/>
                <a:cs typeface="Times New Roman" panose="02020603050405020304" pitchFamily="18" charset="0"/>
              </a:rPr>
              <a:t>bếp</a:t>
            </a:r>
            <a:r>
              <a:rPr lang="en-US" sz="2200" b="1" dirty="0" smtClean="0">
                <a:solidFill>
                  <a:srgbClr val="0070C0"/>
                </a:solidFill>
                <a:latin typeface="Times New Roman" panose="02020603050405020304" pitchFamily="18" charset="0"/>
                <a:cs typeface="Times New Roman" panose="02020603050405020304" pitchFamily="18" charset="0"/>
              </a:rPr>
              <a:t> </a:t>
            </a:r>
            <a:r>
              <a:rPr lang="en-US" sz="2200" b="1" dirty="0" err="1" smtClean="0">
                <a:solidFill>
                  <a:srgbClr val="0070C0"/>
                </a:solidFill>
                <a:latin typeface="Times New Roman" panose="02020603050405020304" pitchFamily="18" charset="0"/>
                <a:cs typeface="Times New Roman" panose="02020603050405020304" pitchFamily="18" charset="0"/>
              </a:rPr>
              <a:t>lửa</a:t>
            </a:r>
            <a:r>
              <a:rPr lang="en-US" sz="2200" b="1" dirty="0" smtClean="0">
                <a:solidFill>
                  <a:srgbClr val="0070C0"/>
                </a:solidFill>
                <a:latin typeface="Times New Roman" panose="02020603050405020304" pitchFamily="18" charset="0"/>
                <a:cs typeface="Times New Roman" panose="02020603050405020304" pitchFamily="18" charset="0"/>
              </a:rPr>
              <a:t>”</a:t>
            </a:r>
          </a:p>
          <a:p>
            <a:pPr algn="just">
              <a:spcBef>
                <a:spcPct val="0"/>
              </a:spcBef>
            </a:pPr>
            <a:r>
              <a:rPr lang="en-US" sz="2200" b="1" dirty="0" smtClean="0">
                <a:solidFill>
                  <a:srgbClr val="0070C0"/>
                </a:solidFill>
                <a:latin typeface="Times New Roman" panose="02020603050405020304" pitchFamily="18" charset="0"/>
                <a:cs typeface="Times New Roman" panose="02020603050405020304" pitchFamily="18" charset="0"/>
              </a:rPr>
              <a:t> </a:t>
            </a:r>
            <a:r>
              <a:rPr lang="en-US" sz="2200" b="1" dirty="0" err="1" smtClean="0">
                <a:solidFill>
                  <a:srgbClr val="0070C0"/>
                </a:solidFill>
                <a:latin typeface="Times New Roman" panose="02020603050405020304" pitchFamily="18" charset="0"/>
                <a:cs typeface="Times New Roman" panose="02020603050405020304" pitchFamily="18" charset="0"/>
              </a:rPr>
              <a:t>trước</a:t>
            </a:r>
            <a:r>
              <a:rPr lang="en-US" sz="2200" b="1" dirty="0" smtClean="0">
                <a:solidFill>
                  <a:srgbClr val="0070C0"/>
                </a:solidFill>
                <a:latin typeface="Times New Roman" panose="02020603050405020304" pitchFamily="18" charset="0"/>
                <a:cs typeface="Times New Roman" panose="02020603050405020304" pitchFamily="18" charset="0"/>
              </a:rPr>
              <a:t> </a:t>
            </a:r>
            <a:r>
              <a:rPr lang="en-US" sz="2200" b="1" dirty="0" err="1" smtClean="0">
                <a:solidFill>
                  <a:srgbClr val="0070C0"/>
                </a:solidFill>
                <a:latin typeface="Times New Roman" panose="02020603050405020304" pitchFamily="18" charset="0"/>
                <a:cs typeface="Times New Roman" panose="02020603050405020304" pitchFamily="18" charset="0"/>
              </a:rPr>
              <a:t>tiên</a:t>
            </a:r>
            <a:r>
              <a:rPr lang="en-US" sz="2200" b="1" dirty="0" smtClean="0">
                <a:solidFill>
                  <a:srgbClr val="0070C0"/>
                </a:solidFill>
                <a:latin typeface="Times New Roman" panose="02020603050405020304" pitchFamily="18" charset="0"/>
                <a:cs typeface="Times New Roman" panose="02020603050405020304" pitchFamily="18" charset="0"/>
              </a:rPr>
              <a:t> là </a:t>
            </a:r>
            <a:r>
              <a:rPr lang="en-US" sz="2200" b="1" dirty="0" err="1" smtClean="0">
                <a:solidFill>
                  <a:srgbClr val="0070C0"/>
                </a:solidFill>
                <a:latin typeface="Times New Roman" panose="02020603050405020304" pitchFamily="18" charset="0"/>
                <a:cs typeface="Times New Roman" panose="02020603050405020304" pitchFamily="18" charset="0"/>
              </a:rPr>
              <a:t>một</a:t>
            </a:r>
            <a:endParaRPr lang="en-US" sz="2200" b="1" dirty="0" smtClean="0">
              <a:solidFill>
                <a:srgbClr val="0070C0"/>
              </a:solidFill>
              <a:latin typeface="Times New Roman" panose="02020603050405020304" pitchFamily="18" charset="0"/>
              <a:cs typeface="Times New Roman" panose="02020603050405020304" pitchFamily="18" charset="0"/>
            </a:endParaRPr>
          </a:p>
          <a:p>
            <a:pPr algn="just">
              <a:spcBef>
                <a:spcPct val="0"/>
              </a:spcBef>
            </a:pPr>
            <a:r>
              <a:rPr lang="en-US" sz="2200" b="1" dirty="0" smtClean="0">
                <a:solidFill>
                  <a:srgbClr val="0070C0"/>
                </a:solidFill>
                <a:latin typeface="Times New Roman" panose="02020603050405020304" pitchFamily="18" charset="0"/>
                <a:cs typeface="Times New Roman" panose="02020603050405020304" pitchFamily="18" charset="0"/>
              </a:rPr>
              <a:t> </a:t>
            </a:r>
            <a:r>
              <a:rPr lang="en-US" sz="2200" b="1" dirty="0" err="1" smtClean="0">
                <a:solidFill>
                  <a:srgbClr val="0070C0"/>
                </a:solidFill>
                <a:latin typeface="Times New Roman" panose="02020603050405020304" pitchFamily="18" charset="0"/>
                <a:cs typeface="Times New Roman" panose="02020603050405020304" pitchFamily="18" charset="0"/>
              </a:rPr>
              <a:t>hình</a:t>
            </a:r>
            <a:r>
              <a:rPr lang="en-US" sz="2200" b="1" dirty="0" smtClean="0">
                <a:solidFill>
                  <a:srgbClr val="0070C0"/>
                </a:solidFill>
                <a:latin typeface="Times New Roman" panose="02020603050405020304" pitchFamily="18" charset="0"/>
                <a:cs typeface="Times New Roman" panose="02020603050405020304" pitchFamily="18" charset="0"/>
              </a:rPr>
              <a:t> </a:t>
            </a:r>
            <a:r>
              <a:rPr lang="en-US" sz="2200" b="1" dirty="0" err="1" smtClean="0">
                <a:solidFill>
                  <a:srgbClr val="0070C0"/>
                </a:solidFill>
                <a:latin typeface="Times New Roman" panose="02020603050405020304" pitchFamily="18" charset="0"/>
                <a:cs typeface="Times New Roman" panose="02020603050405020304" pitchFamily="18" charset="0"/>
              </a:rPr>
              <a:t>ảnh</a:t>
            </a:r>
            <a:r>
              <a:rPr lang="en-US" sz="2200" b="1" dirty="0" smtClean="0">
                <a:solidFill>
                  <a:srgbClr val="0070C0"/>
                </a:solidFill>
                <a:latin typeface="Times New Roman" panose="02020603050405020304" pitchFamily="18" charset="0"/>
                <a:cs typeface="Times New Roman" panose="02020603050405020304" pitchFamily="18" charset="0"/>
              </a:rPr>
              <a:t> tả </a:t>
            </a:r>
            <a:r>
              <a:rPr lang="en-US" sz="2200" b="1" dirty="0" err="1" smtClean="0">
                <a:solidFill>
                  <a:srgbClr val="0070C0"/>
                </a:solidFill>
                <a:latin typeface="Times New Roman" panose="02020603050405020304" pitchFamily="18" charset="0"/>
                <a:cs typeface="Times New Roman" panose="02020603050405020304" pitchFamily="18" charset="0"/>
              </a:rPr>
              <a:t>thực</a:t>
            </a:r>
            <a:endParaRPr lang="en-US" sz="2200" b="1" dirty="0">
              <a:solidFill>
                <a:srgbClr val="0070C0"/>
              </a:solidFill>
              <a:latin typeface="Times New Roman" panose="02020603050405020304" pitchFamily="18" charset="0"/>
              <a:cs typeface="Times New Roman" panose="02020603050405020304" pitchFamily="18" charset="0"/>
            </a:endParaRPr>
          </a:p>
        </p:txBody>
      </p:sp>
      <p:sp>
        <p:nvSpPr>
          <p:cNvPr id="24" name="Rectangle 23"/>
          <p:cNvSpPr/>
          <p:nvPr/>
        </p:nvSpPr>
        <p:spPr>
          <a:xfrm>
            <a:off x="1997726" y="3091541"/>
            <a:ext cx="2719873" cy="1107996"/>
          </a:xfrm>
          <a:prstGeom prst="rect">
            <a:avLst/>
          </a:prstGeom>
          <a:solidFill>
            <a:schemeClr val="tx2">
              <a:lumMod val="20000"/>
              <a:lumOff val="80000"/>
            </a:schemeClr>
          </a:solidFill>
        </p:spPr>
        <p:txBody>
          <a:bodyPr wrap="square">
            <a:spAutoFit/>
          </a:bodyPr>
          <a:lstStyle/>
          <a:p>
            <a:pPr algn="just">
              <a:spcBef>
                <a:spcPct val="0"/>
              </a:spcBef>
            </a:pPr>
            <a:r>
              <a:rPr lang="en-US" sz="2200" b="1" dirty="0" err="1" smtClean="0">
                <a:solidFill>
                  <a:srgbClr val="0070C0"/>
                </a:solidFill>
                <a:latin typeface="Times New Roman" panose="02020603050405020304" pitchFamily="18" charset="0"/>
                <a:cs typeface="Times New Roman" panose="02020603050405020304" pitchFamily="18" charset="0"/>
              </a:rPr>
              <a:t>Hình</a:t>
            </a:r>
            <a:r>
              <a:rPr lang="en-US" sz="2200" b="1" dirty="0" smtClean="0">
                <a:solidFill>
                  <a:srgbClr val="0070C0"/>
                </a:solidFill>
                <a:latin typeface="Times New Roman" panose="02020603050405020304" pitchFamily="18" charset="0"/>
                <a:cs typeface="Times New Roman" panose="02020603050405020304" pitchFamily="18" charset="0"/>
              </a:rPr>
              <a:t> </a:t>
            </a:r>
            <a:r>
              <a:rPr lang="en-US" sz="2200" b="1" dirty="0" err="1" smtClean="0">
                <a:solidFill>
                  <a:srgbClr val="0070C0"/>
                </a:solidFill>
                <a:latin typeface="Times New Roman" panose="02020603050405020304" pitchFamily="18" charset="0"/>
                <a:cs typeface="Times New Roman" panose="02020603050405020304" pitchFamily="18" charset="0"/>
              </a:rPr>
              <a:t>ảnh</a:t>
            </a:r>
            <a:r>
              <a:rPr lang="en-US" sz="2200" b="1" dirty="0" smtClean="0">
                <a:solidFill>
                  <a:srgbClr val="0070C0"/>
                </a:solidFill>
                <a:latin typeface="Times New Roman" panose="02020603050405020304" pitchFamily="18" charset="0"/>
                <a:cs typeface="Times New Roman" panose="02020603050405020304" pitchFamily="18" charset="0"/>
              </a:rPr>
              <a:t> “ </a:t>
            </a:r>
            <a:r>
              <a:rPr lang="en-US" sz="2200" b="1" dirty="0" err="1" smtClean="0">
                <a:solidFill>
                  <a:srgbClr val="0070C0"/>
                </a:solidFill>
                <a:latin typeface="Times New Roman" panose="02020603050405020304" pitchFamily="18" charset="0"/>
                <a:cs typeface="Times New Roman" panose="02020603050405020304" pitchFamily="18" charset="0"/>
              </a:rPr>
              <a:t>bếp</a:t>
            </a:r>
            <a:r>
              <a:rPr lang="en-US" sz="2200" b="1" dirty="0" smtClean="0">
                <a:solidFill>
                  <a:srgbClr val="0070C0"/>
                </a:solidFill>
                <a:latin typeface="Times New Roman" panose="02020603050405020304" pitchFamily="18" charset="0"/>
                <a:cs typeface="Times New Roman" panose="02020603050405020304" pitchFamily="18" charset="0"/>
              </a:rPr>
              <a:t> </a:t>
            </a:r>
            <a:r>
              <a:rPr lang="en-US" sz="2200" b="1" dirty="0" err="1" smtClean="0">
                <a:solidFill>
                  <a:srgbClr val="0070C0"/>
                </a:solidFill>
                <a:latin typeface="Times New Roman" panose="02020603050405020304" pitchFamily="18" charset="0"/>
                <a:cs typeface="Times New Roman" panose="02020603050405020304" pitchFamily="18" charset="0"/>
              </a:rPr>
              <a:t>lửa</a:t>
            </a:r>
            <a:r>
              <a:rPr lang="en-US" sz="2200" b="1" dirty="0" smtClean="0">
                <a:solidFill>
                  <a:srgbClr val="0070C0"/>
                </a:solidFill>
                <a:latin typeface="Times New Roman" panose="02020603050405020304" pitchFamily="18" charset="0"/>
                <a:cs typeface="Times New Roman" panose="02020603050405020304" pitchFamily="18" charset="0"/>
              </a:rPr>
              <a:t>”</a:t>
            </a:r>
          </a:p>
          <a:p>
            <a:pPr algn="just">
              <a:spcBef>
                <a:spcPct val="0"/>
              </a:spcBef>
            </a:pPr>
            <a:r>
              <a:rPr lang="en-US" sz="2200" b="1" dirty="0" smtClean="0">
                <a:solidFill>
                  <a:srgbClr val="0070C0"/>
                </a:solidFill>
                <a:latin typeface="Times New Roman" panose="02020603050405020304" pitchFamily="18" charset="0"/>
                <a:cs typeface="Times New Roman" panose="02020603050405020304" pitchFamily="18" charset="0"/>
              </a:rPr>
              <a:t> </a:t>
            </a:r>
            <a:r>
              <a:rPr lang="en-US" sz="2200" b="1" dirty="0" err="1" smtClean="0">
                <a:solidFill>
                  <a:srgbClr val="0070C0"/>
                </a:solidFill>
                <a:latin typeface="Times New Roman" panose="02020603050405020304" pitchFamily="18" charset="0"/>
                <a:cs typeface="Times New Roman" panose="02020603050405020304" pitchFamily="18" charset="0"/>
              </a:rPr>
              <a:t>Ẩn</a:t>
            </a:r>
            <a:r>
              <a:rPr lang="en-US" sz="2200" b="1" dirty="0" smtClean="0">
                <a:solidFill>
                  <a:srgbClr val="0070C0"/>
                </a:solidFill>
                <a:latin typeface="Times New Roman" panose="02020603050405020304" pitchFamily="18" charset="0"/>
                <a:cs typeface="Times New Roman" panose="02020603050405020304" pitchFamily="18" charset="0"/>
              </a:rPr>
              <a:t> </a:t>
            </a:r>
            <a:r>
              <a:rPr lang="en-US" sz="2200" b="1" dirty="0" err="1" smtClean="0">
                <a:solidFill>
                  <a:srgbClr val="0070C0"/>
                </a:solidFill>
                <a:latin typeface="Times New Roman" panose="02020603050405020304" pitchFamily="18" charset="0"/>
                <a:cs typeface="Times New Roman" panose="02020603050405020304" pitchFamily="18" charset="0"/>
              </a:rPr>
              <a:t>dụ</a:t>
            </a:r>
            <a:endParaRPr lang="en-US" sz="2200" b="1" dirty="0" smtClean="0">
              <a:solidFill>
                <a:srgbClr val="0070C0"/>
              </a:solidFill>
              <a:latin typeface="Times New Roman" panose="02020603050405020304" pitchFamily="18" charset="0"/>
              <a:cs typeface="Times New Roman" panose="02020603050405020304" pitchFamily="18" charset="0"/>
            </a:endParaRPr>
          </a:p>
          <a:p>
            <a:pPr algn="just">
              <a:spcBef>
                <a:spcPct val="0"/>
              </a:spcBef>
            </a:pPr>
            <a:endParaRPr lang="en-US" sz="2200" b="1" dirty="0">
              <a:solidFill>
                <a:srgbClr val="0070C0"/>
              </a:solidFill>
              <a:latin typeface="Times New Roman" panose="02020603050405020304" pitchFamily="18" charset="0"/>
              <a:cs typeface="Times New Roman" panose="02020603050405020304" pitchFamily="18" charset="0"/>
            </a:endParaRPr>
          </a:p>
        </p:txBody>
      </p:sp>
      <p:sp>
        <p:nvSpPr>
          <p:cNvPr id="25" name="Rectangle 24"/>
          <p:cNvSpPr/>
          <p:nvPr/>
        </p:nvSpPr>
        <p:spPr>
          <a:xfrm>
            <a:off x="2419870" y="4385785"/>
            <a:ext cx="2719873" cy="1107996"/>
          </a:xfrm>
          <a:prstGeom prst="rect">
            <a:avLst/>
          </a:prstGeom>
          <a:solidFill>
            <a:schemeClr val="tx2">
              <a:lumMod val="20000"/>
              <a:lumOff val="80000"/>
            </a:schemeClr>
          </a:solidFill>
        </p:spPr>
        <p:txBody>
          <a:bodyPr wrap="square">
            <a:spAutoFit/>
          </a:bodyPr>
          <a:lstStyle/>
          <a:p>
            <a:pPr algn="just">
              <a:spcBef>
                <a:spcPct val="0"/>
              </a:spcBef>
            </a:pPr>
            <a:endParaRPr lang="en-US" sz="2200" b="1" dirty="0" smtClean="0">
              <a:solidFill>
                <a:srgbClr val="0070C0"/>
              </a:solidFill>
              <a:latin typeface="Times New Roman" panose="02020603050405020304" pitchFamily="18" charset="0"/>
              <a:cs typeface="Times New Roman" panose="02020603050405020304" pitchFamily="18" charset="0"/>
            </a:endParaRPr>
          </a:p>
          <a:p>
            <a:pPr algn="just">
              <a:spcBef>
                <a:spcPct val="0"/>
              </a:spcBef>
            </a:pPr>
            <a:r>
              <a:rPr lang="en-US" sz="2200" b="1" dirty="0" err="1" smtClean="0">
                <a:solidFill>
                  <a:srgbClr val="0070C0"/>
                </a:solidFill>
                <a:latin typeface="Times New Roman" panose="02020603050405020304" pitchFamily="18" charset="0"/>
                <a:cs typeface="Times New Roman" panose="02020603050405020304" pitchFamily="18" charset="0"/>
              </a:rPr>
              <a:t>Từ</a:t>
            </a:r>
            <a:r>
              <a:rPr lang="en-US" sz="2200" b="1" dirty="0" smtClean="0">
                <a:solidFill>
                  <a:srgbClr val="0070C0"/>
                </a:solidFill>
                <a:latin typeface="Times New Roman" panose="02020603050405020304" pitchFamily="18" charset="0"/>
                <a:cs typeface="Times New Roman" panose="02020603050405020304" pitchFamily="18" charset="0"/>
              </a:rPr>
              <a:t> </a:t>
            </a:r>
            <a:r>
              <a:rPr lang="en-US" sz="2200" b="1" dirty="0" err="1" smtClean="0">
                <a:solidFill>
                  <a:srgbClr val="0070C0"/>
                </a:solidFill>
                <a:latin typeface="Times New Roman" panose="02020603050405020304" pitchFamily="18" charset="0"/>
                <a:cs typeface="Times New Roman" panose="02020603050405020304" pitchFamily="18" charset="0"/>
              </a:rPr>
              <a:t>láy</a:t>
            </a:r>
            <a:r>
              <a:rPr lang="en-US" sz="2200" b="1" dirty="0" smtClean="0">
                <a:solidFill>
                  <a:srgbClr val="0070C0"/>
                </a:solidFill>
                <a:latin typeface="Times New Roman" panose="02020603050405020304" pitchFamily="18" charset="0"/>
                <a:cs typeface="Times New Roman" panose="02020603050405020304" pitchFamily="18" charset="0"/>
              </a:rPr>
              <a:t> “</a:t>
            </a:r>
            <a:r>
              <a:rPr lang="en-US" sz="2200" b="1" dirty="0" err="1" smtClean="0">
                <a:solidFill>
                  <a:srgbClr val="0070C0"/>
                </a:solidFill>
                <a:latin typeface="Times New Roman" panose="02020603050405020304" pitchFamily="18" charset="0"/>
                <a:cs typeface="Times New Roman" panose="02020603050405020304" pitchFamily="18" charset="0"/>
              </a:rPr>
              <a:t>Chờn</a:t>
            </a:r>
            <a:r>
              <a:rPr lang="en-US" sz="2200" b="1" dirty="0" smtClean="0">
                <a:solidFill>
                  <a:srgbClr val="0070C0"/>
                </a:solidFill>
                <a:latin typeface="Times New Roman" panose="02020603050405020304" pitchFamily="18" charset="0"/>
                <a:cs typeface="Times New Roman" panose="02020603050405020304" pitchFamily="18" charset="0"/>
              </a:rPr>
              <a:t> </a:t>
            </a:r>
            <a:r>
              <a:rPr lang="en-US" sz="2200" b="1" dirty="0" err="1" smtClean="0">
                <a:solidFill>
                  <a:srgbClr val="0070C0"/>
                </a:solidFill>
                <a:latin typeface="Times New Roman" panose="02020603050405020304" pitchFamily="18" charset="0"/>
                <a:cs typeface="Times New Roman" panose="02020603050405020304" pitchFamily="18" charset="0"/>
              </a:rPr>
              <a:t>vờn</a:t>
            </a:r>
            <a:r>
              <a:rPr lang="en-US" sz="2200" b="1" dirty="0" smtClean="0">
                <a:solidFill>
                  <a:srgbClr val="0070C0"/>
                </a:solidFill>
                <a:latin typeface="Times New Roman" panose="02020603050405020304" pitchFamily="18" charset="0"/>
                <a:cs typeface="Times New Roman" panose="02020603050405020304" pitchFamily="18" charset="0"/>
              </a:rPr>
              <a:t>”</a:t>
            </a:r>
          </a:p>
          <a:p>
            <a:pPr algn="just">
              <a:spcBef>
                <a:spcPct val="0"/>
              </a:spcBef>
            </a:pPr>
            <a:endParaRPr lang="en-US" sz="2200" b="1" dirty="0">
              <a:solidFill>
                <a:srgbClr val="0070C0"/>
              </a:solidFill>
              <a:latin typeface="Times New Roman" panose="02020603050405020304" pitchFamily="18" charset="0"/>
              <a:cs typeface="Times New Roman" panose="02020603050405020304" pitchFamily="18" charset="0"/>
            </a:endParaRPr>
          </a:p>
        </p:txBody>
      </p:sp>
      <p:sp>
        <p:nvSpPr>
          <p:cNvPr id="26" name="Rectangle 25"/>
          <p:cNvSpPr/>
          <p:nvPr/>
        </p:nvSpPr>
        <p:spPr>
          <a:xfrm>
            <a:off x="2859591" y="5626603"/>
            <a:ext cx="2719873" cy="1107996"/>
          </a:xfrm>
          <a:prstGeom prst="rect">
            <a:avLst/>
          </a:prstGeom>
          <a:solidFill>
            <a:schemeClr val="tx2">
              <a:lumMod val="20000"/>
              <a:lumOff val="80000"/>
            </a:schemeClr>
          </a:solidFill>
        </p:spPr>
        <p:txBody>
          <a:bodyPr wrap="square">
            <a:spAutoFit/>
          </a:bodyPr>
          <a:lstStyle/>
          <a:p>
            <a:pPr algn="just">
              <a:spcBef>
                <a:spcPct val="0"/>
              </a:spcBef>
            </a:pPr>
            <a:endParaRPr lang="en-US" sz="2200" b="1" dirty="0" smtClean="0">
              <a:solidFill>
                <a:srgbClr val="0070C0"/>
              </a:solidFill>
              <a:latin typeface="Times New Roman" panose="02020603050405020304" pitchFamily="18" charset="0"/>
              <a:cs typeface="Times New Roman" panose="02020603050405020304" pitchFamily="18" charset="0"/>
            </a:endParaRPr>
          </a:p>
          <a:p>
            <a:pPr algn="just">
              <a:spcBef>
                <a:spcPct val="0"/>
              </a:spcBef>
            </a:pPr>
            <a:r>
              <a:rPr lang="en-US" sz="2200" b="1" dirty="0" err="1" smtClean="0">
                <a:solidFill>
                  <a:srgbClr val="0070C0"/>
                </a:solidFill>
                <a:latin typeface="Times New Roman" panose="02020603050405020304" pitchFamily="18" charset="0"/>
                <a:cs typeface="Times New Roman" panose="02020603050405020304" pitchFamily="18" charset="0"/>
              </a:rPr>
              <a:t>Từ</a:t>
            </a:r>
            <a:r>
              <a:rPr lang="en-US" sz="2200" b="1" dirty="0" smtClean="0">
                <a:solidFill>
                  <a:srgbClr val="0070C0"/>
                </a:solidFill>
                <a:latin typeface="Times New Roman" panose="02020603050405020304" pitchFamily="18" charset="0"/>
                <a:cs typeface="Times New Roman" panose="02020603050405020304" pitchFamily="18" charset="0"/>
              </a:rPr>
              <a:t> </a:t>
            </a:r>
            <a:r>
              <a:rPr lang="en-US" sz="2200" b="1" dirty="0" err="1" smtClean="0">
                <a:solidFill>
                  <a:srgbClr val="0070C0"/>
                </a:solidFill>
                <a:latin typeface="Times New Roman" panose="02020603050405020304" pitchFamily="18" charset="0"/>
                <a:cs typeface="Times New Roman" panose="02020603050405020304" pitchFamily="18" charset="0"/>
              </a:rPr>
              <a:t>láy</a:t>
            </a:r>
            <a:r>
              <a:rPr lang="en-US" sz="2200" b="1" dirty="0" smtClean="0">
                <a:solidFill>
                  <a:srgbClr val="0070C0"/>
                </a:solidFill>
                <a:latin typeface="Times New Roman" panose="02020603050405020304" pitchFamily="18" charset="0"/>
                <a:cs typeface="Times New Roman" panose="02020603050405020304" pitchFamily="18" charset="0"/>
              </a:rPr>
              <a:t> “</a:t>
            </a:r>
            <a:r>
              <a:rPr lang="en-US" sz="2200" b="1" dirty="0" err="1" smtClean="0">
                <a:solidFill>
                  <a:srgbClr val="0070C0"/>
                </a:solidFill>
                <a:latin typeface="Times New Roman" panose="02020603050405020304" pitchFamily="18" charset="0"/>
                <a:cs typeface="Times New Roman" panose="02020603050405020304" pitchFamily="18" charset="0"/>
              </a:rPr>
              <a:t>Ấp</a:t>
            </a:r>
            <a:r>
              <a:rPr lang="en-US" sz="2200" b="1" dirty="0" smtClean="0">
                <a:solidFill>
                  <a:srgbClr val="0070C0"/>
                </a:solidFill>
                <a:latin typeface="Times New Roman" panose="02020603050405020304" pitchFamily="18" charset="0"/>
                <a:cs typeface="Times New Roman" panose="02020603050405020304" pitchFamily="18" charset="0"/>
              </a:rPr>
              <a:t> </a:t>
            </a:r>
            <a:r>
              <a:rPr lang="en-US" sz="2200" b="1" dirty="0" err="1" smtClean="0">
                <a:solidFill>
                  <a:srgbClr val="0070C0"/>
                </a:solidFill>
                <a:latin typeface="Times New Roman" panose="02020603050405020304" pitchFamily="18" charset="0"/>
                <a:cs typeface="Times New Roman" panose="02020603050405020304" pitchFamily="18" charset="0"/>
              </a:rPr>
              <a:t>iu</a:t>
            </a:r>
            <a:r>
              <a:rPr lang="en-US" sz="2200" b="1" dirty="0" smtClean="0">
                <a:solidFill>
                  <a:srgbClr val="0070C0"/>
                </a:solidFill>
                <a:latin typeface="Times New Roman" panose="02020603050405020304" pitchFamily="18" charset="0"/>
                <a:cs typeface="Times New Roman" panose="02020603050405020304" pitchFamily="18" charset="0"/>
              </a:rPr>
              <a:t>”</a:t>
            </a:r>
          </a:p>
          <a:p>
            <a:pPr algn="just">
              <a:spcBef>
                <a:spcPct val="0"/>
              </a:spcBef>
            </a:pPr>
            <a:endParaRPr lang="en-US" sz="2200" b="1" dirty="0">
              <a:solidFill>
                <a:srgbClr val="0070C0"/>
              </a:solidFill>
              <a:latin typeface="Times New Roman" panose="02020603050405020304" pitchFamily="18" charset="0"/>
              <a:cs typeface="Times New Roman" panose="02020603050405020304" pitchFamily="18" charset="0"/>
            </a:endParaRPr>
          </a:p>
        </p:txBody>
      </p:sp>
      <p:sp>
        <p:nvSpPr>
          <p:cNvPr id="27" name="矩形 32"/>
          <p:cNvSpPr/>
          <p:nvPr/>
        </p:nvSpPr>
        <p:spPr>
          <a:xfrm>
            <a:off x="227468" y="4874097"/>
            <a:ext cx="2080927" cy="1505011"/>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28" name="Picture 2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4647" y="5376421"/>
            <a:ext cx="1809486" cy="1359238"/>
          </a:xfrm>
          <a:prstGeom prst="rect">
            <a:avLst/>
          </a:prstGeom>
        </p:spPr>
      </p:pic>
    </p:spTree>
    <p:extLst>
      <p:ext uri="{BB962C8B-B14F-4D97-AF65-F5344CB8AC3E}">
        <p14:creationId xmlns:p14="http://schemas.microsoft.com/office/powerpoint/2010/main" val="2236457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arn(inVertical)">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barn(inVertical)">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barn(inVertical)">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wipe(down)">
                                      <p:cBhvr>
                                        <p:cTn id="2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472298" y="750021"/>
            <a:ext cx="5232843" cy="477054"/>
            <a:chOff x="-178462" y="1828800"/>
            <a:chExt cx="10467049" cy="954232"/>
          </a:xfrm>
        </p:grpSpPr>
        <p:sp>
          <p:nvSpPr>
            <p:cNvPr id="3" name="Round Same Side Corner Rectangle 2"/>
            <p:cNvSpPr/>
            <p:nvPr/>
          </p:nvSpPr>
          <p:spPr>
            <a:xfrm rot="5400000">
              <a:off x="440265" y="1210077"/>
              <a:ext cx="886537" cy="2123991"/>
            </a:xfrm>
            <a:prstGeom prst="round2SameRect">
              <a:avLst/>
            </a:prstGeom>
            <a:solidFill>
              <a:schemeClr val="accent5">
                <a:lumMod val="75000"/>
              </a:schemeClr>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a:solidFill>
                  <a:schemeClr val="bg1"/>
                </a:solidFill>
              </a:endParaRPr>
            </a:p>
          </p:txBody>
        </p:sp>
        <p:sp>
          <p:nvSpPr>
            <p:cNvPr id="4" name="TextBox 3"/>
            <p:cNvSpPr txBox="1"/>
            <p:nvPr/>
          </p:nvSpPr>
          <p:spPr>
            <a:xfrm>
              <a:off x="28133" y="1828800"/>
              <a:ext cx="1688796" cy="954232"/>
            </a:xfrm>
            <a:prstGeom prst="rect">
              <a:avLst/>
            </a:prstGeom>
            <a:noFill/>
          </p:spPr>
          <p:txBody>
            <a:bodyPr wrap="square" rtlCol="0">
              <a:spAutoFit/>
            </a:bodyPr>
            <a:lstStyle/>
            <a:p>
              <a:pPr algn="ctr" defTabSz="1088421"/>
              <a:r>
                <a:rPr lang="en-US" sz="2500" b="1" dirty="0" smtClean="0">
                  <a:solidFill>
                    <a:schemeClr val="bg1"/>
                  </a:solidFill>
                  <a:latin typeface="Tahoma" pitchFamily="34" charset="0"/>
                  <a:ea typeface="Tahoma" pitchFamily="34" charset="0"/>
                  <a:cs typeface="Tahoma" pitchFamily="34" charset="0"/>
                </a:rPr>
                <a:t>II</a:t>
              </a:r>
              <a:endParaRPr lang="en-US" sz="2500" b="1" dirty="0">
                <a:solidFill>
                  <a:schemeClr val="bg1"/>
                </a:solidFill>
                <a:latin typeface="Tahoma" pitchFamily="34" charset="0"/>
                <a:ea typeface="Tahoma" pitchFamily="34" charset="0"/>
                <a:cs typeface="Tahoma" pitchFamily="34" charset="0"/>
              </a:endParaRPr>
            </a:p>
          </p:txBody>
        </p:sp>
        <p:sp>
          <p:nvSpPr>
            <p:cNvPr id="5" name="TextBox 4"/>
            <p:cNvSpPr txBox="1"/>
            <p:nvPr/>
          </p:nvSpPr>
          <p:spPr>
            <a:xfrm>
              <a:off x="2067734" y="1828800"/>
              <a:ext cx="8220853" cy="954232"/>
            </a:xfrm>
            <a:prstGeom prst="rect">
              <a:avLst/>
            </a:prstGeom>
            <a:noFill/>
          </p:spPr>
          <p:txBody>
            <a:bodyPr wrap="square" rtlCol="0">
              <a:spAutoFit/>
            </a:bodyPr>
            <a:lstStyle/>
            <a:p>
              <a:pPr defTabSz="1088421"/>
              <a:r>
                <a:rPr lang="en-US" sz="2500" b="1" dirty="0">
                  <a:solidFill>
                    <a:schemeClr val="bg1"/>
                  </a:solidFill>
                  <a:latin typeface="Tahoma" pitchFamily="34" charset="0"/>
                  <a:ea typeface="Tahoma" pitchFamily="34" charset="0"/>
                  <a:cs typeface="Tahoma" pitchFamily="34" charset="0"/>
                </a:rPr>
                <a:t>TÌM HIỂU CHUNG</a:t>
              </a:r>
            </a:p>
          </p:txBody>
        </p:sp>
      </p:grpSp>
      <p:grpSp>
        <p:nvGrpSpPr>
          <p:cNvPr id="6" name="Group 5"/>
          <p:cNvGrpSpPr/>
          <p:nvPr/>
        </p:nvGrpSpPr>
        <p:grpSpPr>
          <a:xfrm>
            <a:off x="1881431" y="1245257"/>
            <a:ext cx="9457128" cy="523220"/>
            <a:chOff x="644526" y="2766774"/>
            <a:chExt cx="18471261" cy="1046576"/>
          </a:xfrm>
        </p:grpSpPr>
        <p:sp>
          <p:nvSpPr>
            <p:cNvPr id="7" name="TextBox 6"/>
            <p:cNvSpPr txBox="1"/>
            <p:nvPr/>
          </p:nvSpPr>
          <p:spPr>
            <a:xfrm>
              <a:off x="2020043" y="2766774"/>
              <a:ext cx="17095744" cy="1046576"/>
            </a:xfrm>
            <a:prstGeom prst="rect">
              <a:avLst/>
            </a:prstGeom>
            <a:noFill/>
          </p:spPr>
          <p:txBody>
            <a:bodyPr wrap="square" rtlCol="0">
              <a:spAutoFit/>
            </a:bodyPr>
            <a:lstStyle/>
            <a:p>
              <a:pPr defTabSz="1088421"/>
              <a:r>
                <a:rPr lang="en-US" sz="2800" b="1" dirty="0" err="1" smtClean="0">
                  <a:solidFill>
                    <a:schemeClr val="bg1"/>
                  </a:solidFill>
                  <a:latin typeface="Times New Roman" panose="02020603050405020304" pitchFamily="18" charset="0"/>
                  <a:cs typeface="Times New Roman" panose="02020603050405020304" pitchFamily="18" charset="0"/>
                </a:rPr>
                <a:t>Bếp</a:t>
              </a:r>
              <a:r>
                <a:rPr lang="en-US" sz="2800" b="1" dirty="0" smtClean="0">
                  <a:solidFill>
                    <a:schemeClr val="bg1"/>
                  </a:solidFill>
                  <a:latin typeface="Times New Roman" panose="02020603050405020304" pitchFamily="18" charset="0"/>
                  <a:cs typeface="Times New Roman" panose="02020603050405020304" pitchFamily="18" charset="0"/>
                </a:rPr>
                <a:t> </a:t>
              </a:r>
              <a:r>
                <a:rPr lang="en-US" sz="2800" b="1" dirty="0" err="1" smtClean="0">
                  <a:solidFill>
                    <a:schemeClr val="bg1"/>
                  </a:solidFill>
                  <a:latin typeface="Times New Roman" panose="02020603050405020304" pitchFamily="18" charset="0"/>
                  <a:cs typeface="Times New Roman" panose="02020603050405020304" pitchFamily="18" charset="0"/>
                </a:rPr>
                <a:t>lửa</a:t>
              </a:r>
              <a:r>
                <a:rPr lang="en-US" sz="2800" b="1" dirty="0" smtClean="0">
                  <a:solidFill>
                    <a:schemeClr val="bg1"/>
                  </a:solidFill>
                  <a:latin typeface="Times New Roman" panose="02020603050405020304" pitchFamily="18" charset="0"/>
                  <a:cs typeface="Times New Roman" panose="02020603050405020304" pitchFamily="18" charset="0"/>
                </a:rPr>
                <a:t> </a:t>
              </a:r>
              <a:r>
                <a:rPr lang="en-US" sz="2800" b="1" dirty="0" err="1" smtClean="0">
                  <a:solidFill>
                    <a:schemeClr val="bg1"/>
                  </a:solidFill>
                  <a:latin typeface="Times New Roman" panose="02020603050405020304" pitchFamily="18" charset="0"/>
                  <a:cs typeface="Times New Roman" panose="02020603050405020304" pitchFamily="18" charset="0"/>
                </a:rPr>
                <a:t>khơi</a:t>
              </a:r>
              <a:r>
                <a:rPr lang="en-US" sz="2800" b="1" dirty="0" smtClean="0">
                  <a:solidFill>
                    <a:schemeClr val="bg1"/>
                  </a:solidFill>
                  <a:latin typeface="Times New Roman" panose="02020603050405020304" pitchFamily="18" charset="0"/>
                  <a:cs typeface="Times New Roman" panose="02020603050405020304" pitchFamily="18" charset="0"/>
                </a:rPr>
                <a:t> </a:t>
              </a:r>
              <a:r>
                <a:rPr lang="en-US" sz="2800" b="1" dirty="0" err="1" smtClean="0">
                  <a:solidFill>
                    <a:schemeClr val="bg1"/>
                  </a:solidFill>
                  <a:latin typeface="Times New Roman" panose="02020603050405020304" pitchFamily="18" charset="0"/>
                  <a:cs typeface="Times New Roman" panose="02020603050405020304" pitchFamily="18" charset="0"/>
                </a:rPr>
                <a:t>nguồn</a:t>
              </a:r>
              <a:r>
                <a:rPr lang="en-US" sz="2800" b="1" dirty="0" smtClean="0">
                  <a:solidFill>
                    <a:schemeClr val="bg1"/>
                  </a:solidFill>
                  <a:latin typeface="Times New Roman" panose="02020603050405020304" pitchFamily="18" charset="0"/>
                  <a:cs typeface="Times New Roman" panose="02020603050405020304" pitchFamily="18" charset="0"/>
                </a:rPr>
                <a:t> </a:t>
              </a:r>
              <a:r>
                <a:rPr lang="en-US" sz="2800" b="1" dirty="0" err="1" smtClean="0">
                  <a:solidFill>
                    <a:schemeClr val="bg1"/>
                  </a:solidFill>
                  <a:latin typeface="Times New Roman" panose="02020603050405020304" pitchFamily="18" charset="0"/>
                  <a:cs typeface="Times New Roman" panose="02020603050405020304" pitchFamily="18" charset="0"/>
                </a:rPr>
                <a:t>cảm</a:t>
              </a:r>
              <a:r>
                <a:rPr lang="en-US" sz="2800" b="1" dirty="0" smtClean="0">
                  <a:solidFill>
                    <a:schemeClr val="bg1"/>
                  </a:solidFill>
                  <a:latin typeface="Times New Roman" panose="02020603050405020304" pitchFamily="18" charset="0"/>
                  <a:cs typeface="Times New Roman" panose="02020603050405020304" pitchFamily="18" charset="0"/>
                </a:rPr>
                <a:t> </a:t>
              </a:r>
              <a:r>
                <a:rPr lang="en-US" sz="2800" b="1" dirty="0" err="1" smtClean="0">
                  <a:solidFill>
                    <a:schemeClr val="bg1"/>
                  </a:solidFill>
                  <a:latin typeface="Times New Roman" panose="02020603050405020304" pitchFamily="18" charset="0"/>
                  <a:cs typeface="Times New Roman" panose="02020603050405020304" pitchFamily="18" charset="0"/>
                </a:rPr>
                <a:t>xúc</a:t>
              </a:r>
              <a:r>
                <a:rPr lang="en-US" sz="2800" b="1" dirty="0" smtClean="0">
                  <a:solidFill>
                    <a:schemeClr val="bg1"/>
                  </a:solidFill>
                  <a:latin typeface="Times New Roman" panose="02020603050405020304" pitchFamily="18" charset="0"/>
                  <a:cs typeface="Times New Roman" panose="02020603050405020304" pitchFamily="18" charset="0"/>
                </a:rPr>
                <a:t> </a:t>
              </a:r>
              <a:r>
                <a:rPr lang="en-US" sz="2800" b="1" dirty="0" err="1" smtClean="0">
                  <a:solidFill>
                    <a:schemeClr val="bg1"/>
                  </a:solidFill>
                  <a:latin typeface="Times New Roman" panose="02020603050405020304" pitchFamily="18" charset="0"/>
                  <a:cs typeface="Times New Roman" panose="02020603050405020304" pitchFamily="18" charset="0"/>
                </a:rPr>
                <a:t>nhơ</a:t>
              </a:r>
              <a:r>
                <a:rPr lang="en-US" sz="2800" b="1" dirty="0" smtClean="0">
                  <a:solidFill>
                    <a:schemeClr val="bg1"/>
                  </a:solidFill>
                  <a:latin typeface="Times New Roman" panose="02020603050405020304" pitchFamily="18" charset="0"/>
                  <a:cs typeface="Times New Roman" panose="02020603050405020304" pitchFamily="18" charset="0"/>
                </a:rPr>
                <a:t>́ </a:t>
              </a:r>
              <a:r>
                <a:rPr lang="en-US" sz="2800" b="1" dirty="0" err="1" smtClean="0">
                  <a:solidFill>
                    <a:schemeClr val="bg1"/>
                  </a:solidFill>
                  <a:latin typeface="Times New Roman" panose="02020603050405020304" pitchFamily="18" charset="0"/>
                  <a:cs typeface="Times New Roman" panose="02020603050405020304" pitchFamily="18" charset="0"/>
                </a:rPr>
                <a:t>thương</a:t>
              </a:r>
              <a:r>
                <a:rPr lang="en-US" sz="2800" b="1" dirty="0" smtClean="0">
                  <a:solidFill>
                    <a:schemeClr val="bg1"/>
                  </a:solidFill>
                  <a:latin typeface="Times New Roman" panose="02020603050405020304" pitchFamily="18" charset="0"/>
                  <a:cs typeface="Times New Roman" panose="02020603050405020304" pitchFamily="18" charset="0"/>
                </a:rPr>
                <a:t> (3 </a:t>
              </a:r>
              <a:r>
                <a:rPr lang="en-US" sz="2800" b="1" dirty="0" err="1" smtClean="0">
                  <a:solidFill>
                    <a:schemeClr val="bg1"/>
                  </a:solidFill>
                  <a:latin typeface="Times New Roman" panose="02020603050405020304" pitchFamily="18" charset="0"/>
                  <a:cs typeface="Times New Roman" panose="02020603050405020304" pitchFamily="18" charset="0"/>
                </a:rPr>
                <a:t>câu</a:t>
              </a:r>
              <a:r>
                <a:rPr lang="en-US" sz="2800" b="1" dirty="0" smtClean="0">
                  <a:solidFill>
                    <a:schemeClr val="bg1"/>
                  </a:solidFill>
                  <a:latin typeface="Times New Roman" panose="02020603050405020304" pitchFamily="18" charset="0"/>
                  <a:cs typeface="Times New Roman" panose="02020603050405020304" pitchFamily="18" charset="0"/>
                </a:rPr>
                <a:t> </a:t>
              </a:r>
              <a:r>
                <a:rPr lang="en-US" sz="2800" b="1" dirty="0" err="1" smtClean="0">
                  <a:solidFill>
                    <a:schemeClr val="bg1"/>
                  </a:solidFill>
                  <a:latin typeface="Times New Roman" panose="02020603050405020304" pitchFamily="18" charset="0"/>
                  <a:cs typeface="Times New Roman" panose="02020603050405020304" pitchFamily="18" charset="0"/>
                </a:rPr>
                <a:t>đầu</a:t>
              </a:r>
              <a:r>
                <a:rPr lang="en-US" sz="2800" b="1" dirty="0" smtClean="0">
                  <a:solidFill>
                    <a:schemeClr val="bg1"/>
                  </a:solidFill>
                  <a:latin typeface="Times New Roman" panose="02020603050405020304" pitchFamily="18" charset="0"/>
                  <a:cs typeface="Times New Roman" panose="02020603050405020304" pitchFamily="18" charset="0"/>
                </a:rPr>
                <a:t>)</a:t>
              </a:r>
              <a:endParaRPr lang="en-US" sz="2500" b="1" i="1" dirty="0">
                <a:solidFill>
                  <a:schemeClr val="bg1"/>
                </a:solidFill>
                <a:latin typeface="Tahoma" pitchFamily="34" charset="0"/>
                <a:ea typeface="Tahoma" pitchFamily="34" charset="0"/>
                <a:cs typeface="Tahoma" pitchFamily="34" charset="0"/>
              </a:endParaRPr>
            </a:p>
          </p:txBody>
        </p:sp>
        <p:sp>
          <p:nvSpPr>
            <p:cNvPr id="8" name="Rounded Rectangle 7"/>
            <p:cNvSpPr/>
            <p:nvPr/>
          </p:nvSpPr>
          <p:spPr>
            <a:xfrm>
              <a:off x="644526" y="2823876"/>
              <a:ext cx="1269206" cy="804672"/>
            </a:xfrm>
            <a:prstGeom prst="roundRect">
              <a:avLst/>
            </a:prstGeom>
            <a:solidFill>
              <a:schemeClr val="accent5">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a:solidFill>
                  <a:schemeClr val="bg1"/>
                </a:solidFill>
              </a:endParaRPr>
            </a:p>
          </p:txBody>
        </p:sp>
        <p:sp>
          <p:nvSpPr>
            <p:cNvPr id="9" name="TextBox 8"/>
            <p:cNvSpPr txBox="1"/>
            <p:nvPr/>
          </p:nvSpPr>
          <p:spPr>
            <a:xfrm>
              <a:off x="960329" y="2795826"/>
              <a:ext cx="776597" cy="954232"/>
            </a:xfrm>
            <a:prstGeom prst="rect">
              <a:avLst/>
            </a:prstGeom>
            <a:noFill/>
          </p:spPr>
          <p:txBody>
            <a:bodyPr wrap="none" rtlCol="0">
              <a:spAutoFit/>
            </a:bodyPr>
            <a:lstStyle/>
            <a:p>
              <a:pPr algn="ctr" defTabSz="1088421"/>
              <a:r>
                <a:rPr lang="en-US" sz="2500" b="1" dirty="0">
                  <a:solidFill>
                    <a:schemeClr val="bg1"/>
                  </a:solidFill>
                  <a:latin typeface="Tahoma" pitchFamily="34" charset="0"/>
                  <a:ea typeface="Tahoma" pitchFamily="34" charset="0"/>
                  <a:cs typeface="Tahoma" pitchFamily="34" charset="0"/>
                </a:rPr>
                <a:t>1</a:t>
              </a:r>
            </a:p>
          </p:txBody>
        </p:sp>
      </p:grpSp>
      <p:sp>
        <p:nvSpPr>
          <p:cNvPr id="10" name="矩形 32"/>
          <p:cNvSpPr/>
          <p:nvPr/>
        </p:nvSpPr>
        <p:spPr>
          <a:xfrm>
            <a:off x="227468" y="2968283"/>
            <a:ext cx="2965898" cy="3410825"/>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4646" y="3655201"/>
            <a:ext cx="4100861" cy="3080458"/>
          </a:xfrm>
          <a:prstGeom prst="rect">
            <a:avLst/>
          </a:prstGeom>
        </p:spPr>
      </p:pic>
      <p:sp>
        <p:nvSpPr>
          <p:cNvPr id="12" name="Rectangle 1"/>
          <p:cNvSpPr>
            <a:spLocks noChangeArrowheads="1"/>
          </p:cNvSpPr>
          <p:nvPr/>
        </p:nvSpPr>
        <p:spPr bwMode="auto">
          <a:xfrm>
            <a:off x="3901440" y="2408790"/>
            <a:ext cx="7845084" cy="3970318"/>
          </a:xfrm>
          <a:prstGeom prst="rect">
            <a:avLst/>
          </a:prstGeom>
          <a:solidFill>
            <a:schemeClr val="tx2">
              <a:lumMod val="20000"/>
              <a:lumOff val="80000"/>
            </a:schemeClr>
          </a:solidFill>
          <a:ln w="38100">
            <a:solidFill>
              <a:srgbClr val="0070C0"/>
            </a:solidFill>
            <a:miter lim="800000"/>
            <a:headEnd/>
            <a:tailEnd/>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FontTx/>
              <a:buNone/>
            </a:pP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ảnh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bếp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lửa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làm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trỗi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dậy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những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cảm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xúc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yêu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thương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cháu</a:t>
            </a:r>
            <a:r>
              <a:rPr lang="en-US" dirty="0">
                <a:latin typeface="Times New Roman" panose="02020603050405020304" pitchFamily="18" charset="0"/>
                <a:cs typeface="Times New Roman" panose="02020603050405020304" pitchFamily="18" charset="0"/>
              </a:rPr>
              <a:t>.</a:t>
            </a:r>
            <a:endParaRPr lang="en-US" dirty="0">
              <a:latin typeface=".VnTime" panose="020B7200000000000000" pitchFamily="34" charset="0"/>
              <a:cs typeface="Times New Roman" panose="02020603050405020304" pitchFamily="18" charset="0"/>
            </a:endParaRPr>
          </a:p>
          <a:p>
            <a:pPr algn="just">
              <a:lnSpc>
                <a:spcPct val="100000"/>
              </a:lnSpc>
              <a:spcBef>
                <a:spcPct val="0"/>
              </a:spcBef>
              <a:buFontTx/>
              <a:buNone/>
            </a:pP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Cháu</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thương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ba</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biết</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mấy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nắng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mưa</a:t>
            </a:r>
            <a:r>
              <a:rPr lang="en-US" dirty="0">
                <a:latin typeface="Times New Roman" panose="02020603050405020304" pitchFamily="18" charset="0"/>
                <a:cs typeface="Times New Roman" panose="02020603050405020304" pitchFamily="18" charset="0"/>
              </a:rPr>
              <a:t>”</a:t>
            </a:r>
            <a:endParaRPr lang="en-US" dirty="0">
              <a:latin typeface=".VnTime" panose="020B7200000000000000" pitchFamily="34" charset="0"/>
              <a:cs typeface="Times New Roman" panose="02020603050405020304" pitchFamily="18" charset="0"/>
            </a:endParaRPr>
          </a:p>
          <a:p>
            <a:pPr algn="just">
              <a:lnSpc>
                <a:spcPct val="100000"/>
              </a:lnSpc>
              <a:spcBef>
                <a:spcPct val="0"/>
              </a:spcBef>
              <a:buFontTx/>
              <a:buNone/>
            </a:pPr>
            <a:r>
              <a:rPr lang="en-US" dirty="0" err="1">
                <a:latin typeface="Times New Roman" panose="02020603050405020304" pitchFamily="18" charset="0"/>
                <a:cs typeface="Times New Roman" panose="02020603050405020304" pitchFamily="18" charset="0"/>
              </a:rPr>
              <a:t>Chư</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thương</a:t>
            </a:r>
            <a:r>
              <a:rPr lang="en-US" dirty="0">
                <a:latin typeface="Times New Roman" panose="02020603050405020304" pitchFamily="18" charset="0"/>
                <a:cs typeface="Times New Roman" panose="02020603050405020304" pitchFamily="18" charset="0"/>
              </a:rPr>
              <a:t>” là </a:t>
            </a:r>
            <a:r>
              <a:rPr lang="en-US" dirty="0" err="1">
                <a:latin typeface="Times New Roman" panose="02020603050405020304" pitchFamily="18" charset="0"/>
                <a:cs typeface="Times New Roman" panose="02020603050405020304" pitchFamily="18" charset="0"/>
              </a:rPr>
              <a:t>tư</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biểu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cảm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trực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tiếp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diễn</a:t>
            </a:r>
            <a:r>
              <a:rPr lang="en-US" dirty="0">
                <a:latin typeface="Times New Roman" panose="02020603050405020304" pitchFamily="18" charset="0"/>
                <a:cs typeface="Times New Roman" panose="02020603050405020304" pitchFamily="18" charset="0"/>
              </a:rPr>
              <a:t> tả </a:t>
            </a:r>
            <a:r>
              <a:rPr lang="en-US" dirty="0" err="1">
                <a:latin typeface="Times New Roman" panose="02020603050405020304" pitchFamily="18" charset="0"/>
                <a:cs typeface="Times New Roman" panose="02020603050405020304" pitchFamily="18" charset="0"/>
              </a:rPr>
              <a:t>cảm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xúc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tư</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nhiên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cháu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bộc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lô</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thấu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hiểu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cùng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những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vất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nhọc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nhằn</a:t>
            </a:r>
            <a:r>
              <a:rPr lang="en-US" dirty="0">
                <a:latin typeface="Times New Roman" panose="02020603050405020304" pitchFamily="18" charset="0"/>
                <a:cs typeface="Times New Roman" panose="02020603050405020304" pitchFamily="18" charset="0"/>
              </a:rPr>
              <a:t>, lam </a:t>
            </a:r>
            <a:r>
              <a:rPr lang="en-US" dirty="0" err="1">
                <a:latin typeface="Times New Roman" panose="02020603050405020304" pitchFamily="18" charset="0"/>
                <a:cs typeface="Times New Roman" panose="02020603050405020304" pitchFamily="18" charset="0"/>
              </a:rPr>
              <a:t>lu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của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ba</a:t>
            </a:r>
            <a:r>
              <a:rPr lang="en-US" dirty="0">
                <a:latin typeface="Times New Roman" panose="02020603050405020304" pitchFamily="18" charset="0"/>
                <a:cs typeface="Times New Roman" panose="02020603050405020304" pitchFamily="18" charset="0"/>
              </a:rPr>
              <a:t>̀.</a:t>
            </a:r>
            <a:endParaRPr lang="en-US" dirty="0">
              <a:latin typeface=".VnTime" panose="020B7200000000000000" pitchFamily="34" charset="0"/>
              <a:cs typeface="Times New Roman" panose="02020603050405020304" pitchFamily="18" charset="0"/>
            </a:endParaRPr>
          </a:p>
          <a:p>
            <a:pPr algn="just">
              <a:lnSpc>
                <a:spcPct val="100000"/>
              </a:lnSpc>
              <a:spcBef>
                <a:spcPct val="0"/>
              </a:spcBef>
              <a:buFontTx/>
              <a:buNone/>
            </a:pPr>
            <a:r>
              <a:rPr lang="en-US" dirty="0">
                <a:latin typeface="Times New Roman" panose="02020603050405020304" pitchFamily="18" charset="0"/>
                <a:cs typeface="Times New Roman" panose="02020603050405020304" pitchFamily="18" charset="0"/>
              </a:rPr>
              <a:t>“</a:t>
            </a:r>
            <a:r>
              <a:rPr lang="en-US" b="1" i="1" dirty="0" err="1">
                <a:latin typeface="Times New Roman" panose="02020603050405020304" pitchFamily="18" charset="0"/>
                <a:cs typeface="Times New Roman" panose="02020603050405020304" pitchFamily="18" charset="0"/>
              </a:rPr>
              <a:t>Biết</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mấy</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nắng</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mưa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một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nói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ẩn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dụ</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gợi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phần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nào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cuộc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vất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vả</a:t>
            </a:r>
            <a:r>
              <a:rPr lang="en-US" dirty="0">
                <a:latin typeface="Times New Roman" panose="02020603050405020304" pitchFamily="18" charset="0"/>
                <a:cs typeface="Times New Roman" panose="02020603050405020304" pitchFamily="18" charset="0"/>
              </a:rPr>
              <a:t> lo </a:t>
            </a:r>
            <a:r>
              <a:rPr lang="en-US" dirty="0" err="1">
                <a:latin typeface="Times New Roman" panose="02020603050405020304" pitchFamily="18" charset="0"/>
                <a:cs typeface="Times New Roman" panose="02020603050405020304" pitchFamily="18" charset="0"/>
              </a:rPr>
              <a:t>toan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bà</a:t>
            </a:r>
            <a:r>
              <a:rPr lang="en-US" dirty="0">
                <a:latin typeface="Times New Roman" panose="02020603050405020304" pitchFamily="18" charset="0"/>
                <a:cs typeface="Times New Roman" panose="02020603050405020304" pitchFamily="18" charset="0"/>
              </a:rPr>
              <a:t>.</a:t>
            </a:r>
            <a:endParaRPr lang="en-US" dirty="0">
              <a:latin typeface=".VnTime" panose="020B7200000000000000" pitchFamily="34" charset="0"/>
              <a:cs typeface="Times New Roman" panose="02020603050405020304" pitchFamily="18" charset="0"/>
            </a:endParaRPr>
          </a:p>
        </p:txBody>
      </p:sp>
    </p:spTree>
    <p:extLst>
      <p:ext uri="{BB962C8B-B14F-4D97-AF65-F5344CB8AC3E}">
        <p14:creationId xmlns:p14="http://schemas.microsoft.com/office/powerpoint/2010/main" val="91850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250" y="1869875"/>
            <a:ext cx="7821637" cy="4939814"/>
          </a:xfrm>
          <a:prstGeom prst="rect">
            <a:avLst/>
          </a:prstGeom>
          <a:solidFill>
            <a:schemeClr val="tx2">
              <a:lumMod val="20000"/>
              <a:lumOff val="80000"/>
            </a:schemeClr>
          </a:solidFill>
          <a:ln>
            <a:solidFill>
              <a:srgbClr val="00B0F0"/>
            </a:solidFill>
          </a:ln>
        </p:spPr>
        <p:txBody>
          <a:bodyPr wrap="square">
            <a:spAutoFit/>
          </a:bodyPr>
          <a:lstStyle/>
          <a:p>
            <a:pPr algn="just">
              <a:lnSpc>
                <a:spcPct val="100000"/>
              </a:lnSpc>
              <a:spcBef>
                <a:spcPct val="0"/>
              </a:spcBef>
              <a:buFontTx/>
              <a:buNone/>
            </a:pPr>
            <a:r>
              <a:rPr lang="vi-VN" sz="2100" dirty="0" smtClean="0">
                <a:latin typeface="Times New Roman" panose="02020603050405020304" pitchFamily="18" charset="0"/>
                <a:cs typeface="Times New Roman" panose="02020603050405020304" pitchFamily="18" charset="0"/>
              </a:rPr>
              <a:t>Bài thơ mở ra bằng hình ảnh bếp lửa ở làng quê Việt Nam. Dòng hoài niệm của người cháu xa quê được khơi lên từ hình ảnh" Một bếp lửa chờn vờn" , "Một bếp lửa ấp iu nồng đượm". Ba tiếng "một bếp lửa" trở thành điệp khúc mở đầu bài thơ với giọng điệu sâu lắng, với một hình ảnh quen thuộc trong mọi gia đình. Hình ảnh bếp lửa thật ấm áp giữa cái lạnh của"chờn vờn sương sớm" , thật thân thương với vào tình cảm " ấp iu nồng đượm". Từ "ấp iu" vừa diễn tả chính xác công việc nhóm bếp, vừa gọi ra bàn tay kiên nhẫn, khéo léo và tấm lòng của người nhóm bếp.</a:t>
            </a:r>
            <a:endParaRPr lang="en-US" sz="2100" dirty="0" smtClean="0">
              <a:latin typeface=".VnTime" panose="020B7200000000000000" pitchFamily="34" charset="0"/>
              <a:cs typeface="Times New Roman" panose="02020603050405020304" pitchFamily="18" charset="0"/>
            </a:endParaRPr>
          </a:p>
          <a:p>
            <a:pPr algn="just">
              <a:lnSpc>
                <a:spcPct val="100000"/>
              </a:lnSpc>
              <a:spcBef>
                <a:spcPct val="0"/>
              </a:spcBef>
              <a:buFontTx/>
              <a:buNone/>
            </a:pPr>
            <a:r>
              <a:rPr lang="vi-VN" sz="2100" dirty="0" smtClean="0">
                <a:latin typeface="Times New Roman" panose="02020603050405020304" pitchFamily="18" charset="0"/>
                <a:cs typeface="Times New Roman" panose="02020603050405020304" pitchFamily="18" charset="0"/>
              </a:rPr>
              <a:t>- Khi bếp lửa hiện diện, rất tự nhiên đã đánh thức dòng cảm xúc hồi tưởng của cháu về bà:</a:t>
            </a:r>
            <a:r>
              <a:rPr lang="en-US" sz="2100" dirty="0" smtClean="0">
                <a:latin typeface=".VnTime" panose="020B7200000000000000" pitchFamily="34" charset="0"/>
                <a:cs typeface="Times New Roman" panose="02020603050405020304" pitchFamily="18" charset="0"/>
              </a:rPr>
              <a:t> </a:t>
            </a:r>
            <a:r>
              <a:rPr lang="vi-VN" sz="2100" b="1" i="1" dirty="0" smtClean="0">
                <a:latin typeface="Times New Roman" panose="02020603050405020304" pitchFamily="18" charset="0"/>
                <a:cs typeface="Times New Roman" panose="02020603050405020304" pitchFamily="18" charset="0"/>
              </a:rPr>
              <a:t>Cháu thương bà biết mấy nắng mưa.</a:t>
            </a:r>
            <a:r>
              <a:rPr lang="en-US" sz="2100" b="1" i="1" dirty="0" smtClean="0">
                <a:latin typeface="Times New Roman" panose="02020603050405020304" pitchFamily="18" charset="0"/>
                <a:cs typeface="Times New Roman" panose="02020603050405020304" pitchFamily="18" charset="0"/>
              </a:rPr>
              <a:t> </a:t>
            </a:r>
            <a:r>
              <a:rPr lang="vi-VN" sz="2100" dirty="0" smtClean="0">
                <a:latin typeface="Times New Roman" panose="02020603050405020304" pitchFamily="18" charset="0"/>
                <a:cs typeface="Times New Roman" panose="02020603050405020304" pitchFamily="18" charset="0"/>
              </a:rPr>
              <a:t>Chữ “ thương” </a:t>
            </a:r>
            <a:r>
              <a:rPr lang="en-US" sz="2100" dirty="0" err="1" smtClean="0">
                <a:latin typeface="Times New Roman" panose="02020603050405020304" pitchFamily="18" charset="0"/>
                <a:cs typeface="Times New Roman" panose="02020603050405020304" pitchFamily="18" charset="0"/>
              </a:rPr>
              <a:t>đã</a:t>
            </a:r>
            <a:r>
              <a:rPr lang="vi-VN" sz="2100" dirty="0" smtClean="0">
                <a:latin typeface="Times New Roman" panose="02020603050405020304" pitchFamily="18" charset="0"/>
                <a:cs typeface="Times New Roman" panose="02020603050405020304" pitchFamily="18" charset="0"/>
              </a:rPr>
              <a:t> diễn tả cảm xúc đến tự nhiên trong lòng cháu, đồng thời bộc lộ thấu hiểu đến tận cùng những vất vả, nhọc nhằn, lam lũ của đời bà.</a:t>
            </a:r>
            <a:r>
              <a:rPr lang="en-US" sz="2100" dirty="0" smtClean="0">
                <a:latin typeface="Times New Roman" panose="02020603050405020304" pitchFamily="18" charset="0"/>
                <a:cs typeface="Times New Roman" panose="02020603050405020304" pitchFamily="18" charset="0"/>
              </a:rPr>
              <a:t> </a:t>
            </a:r>
            <a:r>
              <a:rPr lang="vi-VN" sz="2100" dirty="0" smtClean="0">
                <a:latin typeface="Times New Roman" panose="02020603050405020304" pitchFamily="18" charset="0"/>
                <a:cs typeface="Times New Roman" panose="02020603050405020304" pitchFamily="18" charset="0"/>
              </a:rPr>
              <a:t>“</a:t>
            </a:r>
            <a:r>
              <a:rPr lang="vi-VN" sz="2100" b="1" dirty="0" smtClean="0">
                <a:latin typeface="Times New Roman" panose="02020603050405020304" pitchFamily="18" charset="0"/>
                <a:cs typeface="Times New Roman" panose="02020603050405020304" pitchFamily="18" charset="0"/>
              </a:rPr>
              <a:t>Biết mấy nắng mưa” </a:t>
            </a:r>
            <a:r>
              <a:rPr lang="vi-VN" sz="2100" dirty="0" smtClean="0">
                <a:latin typeface="Times New Roman" panose="02020603050405020304" pitchFamily="18" charset="0"/>
                <a:cs typeface="Times New Roman" panose="02020603050405020304" pitchFamily="18" charset="0"/>
              </a:rPr>
              <a:t>là một cách nói ẩn dụ gợi ra phần nào cuộc đời vất vả lo toan của bà.</a:t>
            </a:r>
            <a:endParaRPr lang="vi-VN" sz="2100" dirty="0">
              <a:latin typeface="Times New Roman" panose="02020603050405020304" pitchFamily="18" charset="0"/>
              <a:cs typeface="Times New Roman" panose="02020603050405020304" pitchFamily="18" charset="0"/>
            </a:endParaRPr>
          </a:p>
        </p:txBody>
      </p:sp>
      <p:grpSp>
        <p:nvGrpSpPr>
          <p:cNvPr id="3" name="Group 2"/>
          <p:cNvGrpSpPr/>
          <p:nvPr/>
        </p:nvGrpSpPr>
        <p:grpSpPr>
          <a:xfrm>
            <a:off x="1472298" y="750021"/>
            <a:ext cx="5232843" cy="477054"/>
            <a:chOff x="-178462" y="1828800"/>
            <a:chExt cx="10467049" cy="954232"/>
          </a:xfrm>
        </p:grpSpPr>
        <p:sp>
          <p:nvSpPr>
            <p:cNvPr id="4" name="Round Same Side Corner Rectangle 3"/>
            <p:cNvSpPr/>
            <p:nvPr/>
          </p:nvSpPr>
          <p:spPr>
            <a:xfrm rot="5400000">
              <a:off x="440265" y="1210077"/>
              <a:ext cx="886537" cy="2123991"/>
            </a:xfrm>
            <a:prstGeom prst="round2SameRect">
              <a:avLst/>
            </a:prstGeom>
            <a:solidFill>
              <a:schemeClr val="accent5">
                <a:lumMod val="75000"/>
              </a:schemeClr>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a:solidFill>
                  <a:schemeClr val="bg1"/>
                </a:solidFill>
              </a:endParaRPr>
            </a:p>
          </p:txBody>
        </p:sp>
        <p:sp>
          <p:nvSpPr>
            <p:cNvPr id="5" name="TextBox 4"/>
            <p:cNvSpPr txBox="1"/>
            <p:nvPr/>
          </p:nvSpPr>
          <p:spPr>
            <a:xfrm>
              <a:off x="28133" y="1828800"/>
              <a:ext cx="1688796" cy="954232"/>
            </a:xfrm>
            <a:prstGeom prst="rect">
              <a:avLst/>
            </a:prstGeom>
            <a:noFill/>
          </p:spPr>
          <p:txBody>
            <a:bodyPr wrap="square" rtlCol="0">
              <a:spAutoFit/>
            </a:bodyPr>
            <a:lstStyle/>
            <a:p>
              <a:pPr algn="ctr" defTabSz="1088421"/>
              <a:r>
                <a:rPr lang="en-US" sz="2500" b="1" dirty="0" smtClean="0">
                  <a:solidFill>
                    <a:schemeClr val="bg1"/>
                  </a:solidFill>
                  <a:latin typeface="Tahoma" pitchFamily="34" charset="0"/>
                  <a:ea typeface="Tahoma" pitchFamily="34" charset="0"/>
                  <a:cs typeface="Tahoma" pitchFamily="34" charset="0"/>
                </a:rPr>
                <a:t>II</a:t>
              </a:r>
              <a:endParaRPr lang="en-US" sz="2500" b="1" dirty="0">
                <a:solidFill>
                  <a:schemeClr val="bg1"/>
                </a:solidFill>
                <a:latin typeface="Tahoma" pitchFamily="34" charset="0"/>
                <a:ea typeface="Tahoma" pitchFamily="34" charset="0"/>
                <a:cs typeface="Tahoma" pitchFamily="34" charset="0"/>
              </a:endParaRPr>
            </a:p>
          </p:txBody>
        </p:sp>
        <p:sp>
          <p:nvSpPr>
            <p:cNvPr id="6" name="TextBox 5"/>
            <p:cNvSpPr txBox="1"/>
            <p:nvPr/>
          </p:nvSpPr>
          <p:spPr>
            <a:xfrm>
              <a:off x="2067734" y="1828800"/>
              <a:ext cx="8220853" cy="954232"/>
            </a:xfrm>
            <a:prstGeom prst="rect">
              <a:avLst/>
            </a:prstGeom>
            <a:noFill/>
          </p:spPr>
          <p:txBody>
            <a:bodyPr wrap="square" rtlCol="0">
              <a:spAutoFit/>
            </a:bodyPr>
            <a:lstStyle/>
            <a:p>
              <a:pPr defTabSz="1088421"/>
              <a:r>
                <a:rPr lang="en-US" sz="2500" b="1" dirty="0">
                  <a:solidFill>
                    <a:schemeClr val="bg1"/>
                  </a:solidFill>
                  <a:latin typeface="Tahoma" pitchFamily="34" charset="0"/>
                  <a:ea typeface="Tahoma" pitchFamily="34" charset="0"/>
                  <a:cs typeface="Tahoma" pitchFamily="34" charset="0"/>
                </a:rPr>
                <a:t>TÌM HIỂU CHUNG</a:t>
              </a:r>
            </a:p>
          </p:txBody>
        </p:sp>
      </p:grpSp>
      <p:grpSp>
        <p:nvGrpSpPr>
          <p:cNvPr id="7" name="Group 6"/>
          <p:cNvGrpSpPr/>
          <p:nvPr/>
        </p:nvGrpSpPr>
        <p:grpSpPr>
          <a:xfrm>
            <a:off x="1881431" y="1245257"/>
            <a:ext cx="9457128" cy="523220"/>
            <a:chOff x="644526" y="2766774"/>
            <a:chExt cx="18471261" cy="1046576"/>
          </a:xfrm>
        </p:grpSpPr>
        <p:sp>
          <p:nvSpPr>
            <p:cNvPr id="8" name="TextBox 7"/>
            <p:cNvSpPr txBox="1"/>
            <p:nvPr/>
          </p:nvSpPr>
          <p:spPr>
            <a:xfrm>
              <a:off x="2020043" y="2766774"/>
              <a:ext cx="17095744" cy="1046576"/>
            </a:xfrm>
            <a:prstGeom prst="rect">
              <a:avLst/>
            </a:prstGeom>
            <a:noFill/>
          </p:spPr>
          <p:txBody>
            <a:bodyPr wrap="square" rtlCol="0">
              <a:spAutoFit/>
            </a:bodyPr>
            <a:lstStyle/>
            <a:p>
              <a:pPr defTabSz="1088421"/>
              <a:r>
                <a:rPr lang="en-US" sz="2800" b="1" dirty="0" err="1" smtClean="0">
                  <a:solidFill>
                    <a:schemeClr val="bg1"/>
                  </a:solidFill>
                  <a:latin typeface="Times New Roman" panose="02020603050405020304" pitchFamily="18" charset="0"/>
                  <a:cs typeface="Times New Roman" panose="02020603050405020304" pitchFamily="18" charset="0"/>
                </a:rPr>
                <a:t>Bếp</a:t>
              </a:r>
              <a:r>
                <a:rPr lang="en-US" sz="2800" b="1" dirty="0" smtClean="0">
                  <a:solidFill>
                    <a:schemeClr val="bg1"/>
                  </a:solidFill>
                  <a:latin typeface="Times New Roman" panose="02020603050405020304" pitchFamily="18" charset="0"/>
                  <a:cs typeface="Times New Roman" panose="02020603050405020304" pitchFamily="18" charset="0"/>
                </a:rPr>
                <a:t> </a:t>
              </a:r>
              <a:r>
                <a:rPr lang="en-US" sz="2800" b="1" dirty="0" err="1" smtClean="0">
                  <a:solidFill>
                    <a:schemeClr val="bg1"/>
                  </a:solidFill>
                  <a:latin typeface="Times New Roman" panose="02020603050405020304" pitchFamily="18" charset="0"/>
                  <a:cs typeface="Times New Roman" panose="02020603050405020304" pitchFamily="18" charset="0"/>
                </a:rPr>
                <a:t>lửa</a:t>
              </a:r>
              <a:r>
                <a:rPr lang="en-US" sz="2800" b="1" dirty="0" smtClean="0">
                  <a:solidFill>
                    <a:schemeClr val="bg1"/>
                  </a:solidFill>
                  <a:latin typeface="Times New Roman" panose="02020603050405020304" pitchFamily="18" charset="0"/>
                  <a:cs typeface="Times New Roman" panose="02020603050405020304" pitchFamily="18" charset="0"/>
                </a:rPr>
                <a:t> </a:t>
              </a:r>
              <a:r>
                <a:rPr lang="en-US" sz="2800" b="1" dirty="0" err="1" smtClean="0">
                  <a:solidFill>
                    <a:schemeClr val="bg1"/>
                  </a:solidFill>
                  <a:latin typeface="Times New Roman" panose="02020603050405020304" pitchFamily="18" charset="0"/>
                  <a:cs typeface="Times New Roman" panose="02020603050405020304" pitchFamily="18" charset="0"/>
                </a:rPr>
                <a:t>khơi</a:t>
              </a:r>
              <a:r>
                <a:rPr lang="en-US" sz="2800" b="1" dirty="0" smtClean="0">
                  <a:solidFill>
                    <a:schemeClr val="bg1"/>
                  </a:solidFill>
                  <a:latin typeface="Times New Roman" panose="02020603050405020304" pitchFamily="18" charset="0"/>
                  <a:cs typeface="Times New Roman" panose="02020603050405020304" pitchFamily="18" charset="0"/>
                </a:rPr>
                <a:t> </a:t>
              </a:r>
              <a:r>
                <a:rPr lang="en-US" sz="2800" b="1" dirty="0" err="1" smtClean="0">
                  <a:solidFill>
                    <a:schemeClr val="bg1"/>
                  </a:solidFill>
                  <a:latin typeface="Times New Roman" panose="02020603050405020304" pitchFamily="18" charset="0"/>
                  <a:cs typeface="Times New Roman" panose="02020603050405020304" pitchFamily="18" charset="0"/>
                </a:rPr>
                <a:t>nguồn</a:t>
              </a:r>
              <a:r>
                <a:rPr lang="en-US" sz="2800" b="1" dirty="0" smtClean="0">
                  <a:solidFill>
                    <a:schemeClr val="bg1"/>
                  </a:solidFill>
                  <a:latin typeface="Times New Roman" panose="02020603050405020304" pitchFamily="18" charset="0"/>
                  <a:cs typeface="Times New Roman" panose="02020603050405020304" pitchFamily="18" charset="0"/>
                </a:rPr>
                <a:t> </a:t>
              </a:r>
              <a:r>
                <a:rPr lang="en-US" sz="2800" b="1" dirty="0" err="1" smtClean="0">
                  <a:solidFill>
                    <a:schemeClr val="bg1"/>
                  </a:solidFill>
                  <a:latin typeface="Times New Roman" panose="02020603050405020304" pitchFamily="18" charset="0"/>
                  <a:cs typeface="Times New Roman" panose="02020603050405020304" pitchFamily="18" charset="0"/>
                </a:rPr>
                <a:t>cảm</a:t>
              </a:r>
              <a:r>
                <a:rPr lang="en-US" sz="2800" b="1" dirty="0" smtClean="0">
                  <a:solidFill>
                    <a:schemeClr val="bg1"/>
                  </a:solidFill>
                  <a:latin typeface="Times New Roman" panose="02020603050405020304" pitchFamily="18" charset="0"/>
                  <a:cs typeface="Times New Roman" panose="02020603050405020304" pitchFamily="18" charset="0"/>
                </a:rPr>
                <a:t> </a:t>
              </a:r>
              <a:r>
                <a:rPr lang="en-US" sz="2800" b="1" dirty="0" err="1" smtClean="0">
                  <a:solidFill>
                    <a:schemeClr val="bg1"/>
                  </a:solidFill>
                  <a:latin typeface="Times New Roman" panose="02020603050405020304" pitchFamily="18" charset="0"/>
                  <a:cs typeface="Times New Roman" panose="02020603050405020304" pitchFamily="18" charset="0"/>
                </a:rPr>
                <a:t>xúc</a:t>
              </a:r>
              <a:r>
                <a:rPr lang="en-US" sz="2800" b="1" dirty="0" smtClean="0">
                  <a:solidFill>
                    <a:schemeClr val="bg1"/>
                  </a:solidFill>
                  <a:latin typeface="Times New Roman" panose="02020603050405020304" pitchFamily="18" charset="0"/>
                  <a:cs typeface="Times New Roman" panose="02020603050405020304" pitchFamily="18" charset="0"/>
                </a:rPr>
                <a:t> </a:t>
              </a:r>
              <a:r>
                <a:rPr lang="en-US" sz="2800" b="1" dirty="0" err="1" smtClean="0">
                  <a:solidFill>
                    <a:schemeClr val="bg1"/>
                  </a:solidFill>
                  <a:latin typeface="Times New Roman" panose="02020603050405020304" pitchFamily="18" charset="0"/>
                  <a:cs typeface="Times New Roman" panose="02020603050405020304" pitchFamily="18" charset="0"/>
                </a:rPr>
                <a:t>nhơ</a:t>
              </a:r>
              <a:r>
                <a:rPr lang="en-US" sz="2800" b="1" dirty="0" smtClean="0">
                  <a:solidFill>
                    <a:schemeClr val="bg1"/>
                  </a:solidFill>
                  <a:latin typeface="Times New Roman" panose="02020603050405020304" pitchFamily="18" charset="0"/>
                  <a:cs typeface="Times New Roman" panose="02020603050405020304" pitchFamily="18" charset="0"/>
                </a:rPr>
                <a:t>́ </a:t>
              </a:r>
              <a:r>
                <a:rPr lang="en-US" sz="2800" b="1" dirty="0" err="1" smtClean="0">
                  <a:solidFill>
                    <a:schemeClr val="bg1"/>
                  </a:solidFill>
                  <a:latin typeface="Times New Roman" panose="02020603050405020304" pitchFamily="18" charset="0"/>
                  <a:cs typeface="Times New Roman" panose="02020603050405020304" pitchFamily="18" charset="0"/>
                </a:rPr>
                <a:t>thương</a:t>
              </a:r>
              <a:r>
                <a:rPr lang="en-US" sz="2800" b="1" dirty="0" smtClean="0">
                  <a:solidFill>
                    <a:schemeClr val="bg1"/>
                  </a:solidFill>
                  <a:latin typeface="Times New Roman" panose="02020603050405020304" pitchFamily="18" charset="0"/>
                  <a:cs typeface="Times New Roman" panose="02020603050405020304" pitchFamily="18" charset="0"/>
                </a:rPr>
                <a:t> (3 </a:t>
              </a:r>
              <a:r>
                <a:rPr lang="en-US" sz="2800" b="1" dirty="0" err="1" smtClean="0">
                  <a:solidFill>
                    <a:schemeClr val="bg1"/>
                  </a:solidFill>
                  <a:latin typeface="Times New Roman" panose="02020603050405020304" pitchFamily="18" charset="0"/>
                  <a:cs typeface="Times New Roman" panose="02020603050405020304" pitchFamily="18" charset="0"/>
                </a:rPr>
                <a:t>câu</a:t>
              </a:r>
              <a:r>
                <a:rPr lang="en-US" sz="2800" b="1" dirty="0" smtClean="0">
                  <a:solidFill>
                    <a:schemeClr val="bg1"/>
                  </a:solidFill>
                  <a:latin typeface="Times New Roman" panose="02020603050405020304" pitchFamily="18" charset="0"/>
                  <a:cs typeface="Times New Roman" panose="02020603050405020304" pitchFamily="18" charset="0"/>
                </a:rPr>
                <a:t> </a:t>
              </a:r>
              <a:r>
                <a:rPr lang="en-US" sz="2800" b="1" dirty="0" err="1" smtClean="0">
                  <a:solidFill>
                    <a:schemeClr val="bg1"/>
                  </a:solidFill>
                  <a:latin typeface="Times New Roman" panose="02020603050405020304" pitchFamily="18" charset="0"/>
                  <a:cs typeface="Times New Roman" panose="02020603050405020304" pitchFamily="18" charset="0"/>
                </a:rPr>
                <a:t>đầu</a:t>
              </a:r>
              <a:r>
                <a:rPr lang="en-US" sz="2800" b="1" dirty="0" smtClean="0">
                  <a:solidFill>
                    <a:schemeClr val="bg1"/>
                  </a:solidFill>
                  <a:latin typeface="Times New Roman" panose="02020603050405020304" pitchFamily="18" charset="0"/>
                  <a:cs typeface="Times New Roman" panose="02020603050405020304" pitchFamily="18" charset="0"/>
                </a:rPr>
                <a:t>)</a:t>
              </a:r>
              <a:endParaRPr lang="en-US" sz="2500" b="1" i="1" dirty="0">
                <a:solidFill>
                  <a:schemeClr val="bg1"/>
                </a:solidFill>
                <a:latin typeface="Tahoma" pitchFamily="34" charset="0"/>
                <a:ea typeface="Tahoma" pitchFamily="34" charset="0"/>
                <a:cs typeface="Tahoma" pitchFamily="34" charset="0"/>
              </a:endParaRPr>
            </a:p>
          </p:txBody>
        </p:sp>
        <p:sp>
          <p:nvSpPr>
            <p:cNvPr id="9" name="Rounded Rectangle 8"/>
            <p:cNvSpPr/>
            <p:nvPr/>
          </p:nvSpPr>
          <p:spPr>
            <a:xfrm>
              <a:off x="644526" y="2823876"/>
              <a:ext cx="1269206" cy="804672"/>
            </a:xfrm>
            <a:prstGeom prst="roundRect">
              <a:avLst/>
            </a:prstGeom>
            <a:solidFill>
              <a:schemeClr val="accent5">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a:solidFill>
                  <a:schemeClr val="bg1"/>
                </a:solidFill>
              </a:endParaRPr>
            </a:p>
          </p:txBody>
        </p:sp>
        <p:sp>
          <p:nvSpPr>
            <p:cNvPr id="10" name="TextBox 9"/>
            <p:cNvSpPr txBox="1"/>
            <p:nvPr/>
          </p:nvSpPr>
          <p:spPr>
            <a:xfrm>
              <a:off x="960329" y="2795826"/>
              <a:ext cx="776597" cy="954232"/>
            </a:xfrm>
            <a:prstGeom prst="rect">
              <a:avLst/>
            </a:prstGeom>
            <a:noFill/>
          </p:spPr>
          <p:txBody>
            <a:bodyPr wrap="none" rtlCol="0">
              <a:spAutoFit/>
            </a:bodyPr>
            <a:lstStyle/>
            <a:p>
              <a:pPr algn="ctr" defTabSz="1088421"/>
              <a:r>
                <a:rPr lang="en-US" sz="2500" b="1" dirty="0">
                  <a:solidFill>
                    <a:schemeClr val="bg1"/>
                  </a:solidFill>
                  <a:latin typeface="Tahoma" pitchFamily="34" charset="0"/>
                  <a:ea typeface="Tahoma" pitchFamily="34" charset="0"/>
                  <a:cs typeface="Tahoma" pitchFamily="34" charset="0"/>
                </a:rPr>
                <a:t>1</a:t>
              </a:r>
            </a:p>
          </p:txBody>
        </p:sp>
      </p:grpSp>
      <p:sp>
        <p:nvSpPr>
          <p:cNvPr id="11" name="矩形 32"/>
          <p:cNvSpPr/>
          <p:nvPr/>
        </p:nvSpPr>
        <p:spPr>
          <a:xfrm>
            <a:off x="9003323" y="2491860"/>
            <a:ext cx="1852529" cy="2811660"/>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34194" y="3178777"/>
            <a:ext cx="2828565" cy="2124743"/>
          </a:xfrm>
          <a:prstGeom prst="rect">
            <a:avLst/>
          </a:prstGeom>
        </p:spPr>
      </p:pic>
      <p:sp>
        <p:nvSpPr>
          <p:cNvPr id="15" name="TextBox 14"/>
          <p:cNvSpPr txBox="1"/>
          <p:nvPr/>
        </p:nvSpPr>
        <p:spPr>
          <a:xfrm rot="16200000">
            <a:off x="-886263" y="4365421"/>
            <a:ext cx="3094892" cy="584775"/>
          </a:xfrm>
          <a:prstGeom prst="rect">
            <a:avLst/>
          </a:prstGeom>
          <a:solidFill>
            <a:schemeClr val="tx2">
              <a:lumMod val="60000"/>
              <a:lumOff val="40000"/>
            </a:schemeClr>
          </a:solidFill>
        </p:spPr>
        <p:txBody>
          <a:bodyPr wrap="square" rtlCol="0">
            <a:spAutoFit/>
          </a:bodyPr>
          <a:lstStyle/>
          <a:p>
            <a:pPr algn="ctr"/>
            <a:r>
              <a:rPr lang="en-US" sz="3200" b="1" dirty="0" err="1" smtClean="0">
                <a:solidFill>
                  <a:schemeClr val="bg1"/>
                </a:solidFill>
                <a:latin typeface="Chiller" panose="04020404031007020602" pitchFamily="82" charset="0"/>
              </a:rPr>
              <a:t>Bài</a:t>
            </a:r>
            <a:r>
              <a:rPr lang="en-US" sz="3200" b="1" dirty="0" smtClean="0">
                <a:solidFill>
                  <a:schemeClr val="bg1"/>
                </a:solidFill>
                <a:latin typeface="Chiller" panose="04020404031007020602" pitchFamily="82" charset="0"/>
              </a:rPr>
              <a:t> </a:t>
            </a:r>
            <a:r>
              <a:rPr lang="en-US" sz="3200" b="1" dirty="0" err="1" smtClean="0">
                <a:solidFill>
                  <a:schemeClr val="bg1"/>
                </a:solidFill>
                <a:latin typeface="Chiller" panose="04020404031007020602" pitchFamily="82" charset="0"/>
              </a:rPr>
              <a:t>viết</a:t>
            </a:r>
            <a:r>
              <a:rPr lang="en-US" sz="3200" b="1" dirty="0" smtClean="0">
                <a:solidFill>
                  <a:schemeClr val="bg1"/>
                </a:solidFill>
                <a:latin typeface="Chiller" panose="04020404031007020602" pitchFamily="82" charset="0"/>
              </a:rPr>
              <a:t> </a:t>
            </a:r>
            <a:r>
              <a:rPr lang="en-US" sz="3200" b="1" dirty="0" err="1" smtClean="0">
                <a:solidFill>
                  <a:schemeClr val="bg1"/>
                </a:solidFill>
                <a:latin typeface="Chiller" panose="04020404031007020602" pitchFamily="82" charset="0"/>
              </a:rPr>
              <a:t>mẫu</a:t>
            </a:r>
            <a:endParaRPr lang="en-US" sz="3200" b="1" dirty="0">
              <a:solidFill>
                <a:schemeClr val="bg1"/>
              </a:solidFill>
              <a:latin typeface="Chiller" panose="04020404031007020602" pitchFamily="82" charset="0"/>
            </a:endParaRPr>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34194" y="5443869"/>
            <a:ext cx="2581134" cy="1269951"/>
          </a:xfrm>
          <a:prstGeom prst="rect">
            <a:avLst/>
          </a:prstGeom>
        </p:spPr>
      </p:pic>
    </p:spTree>
    <p:extLst>
      <p:ext uri="{BB962C8B-B14F-4D97-AF65-F5344CB8AC3E}">
        <p14:creationId xmlns:p14="http://schemas.microsoft.com/office/powerpoint/2010/main" val="3377405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472298" y="750021"/>
            <a:ext cx="5232843" cy="477054"/>
            <a:chOff x="-178462" y="1828800"/>
            <a:chExt cx="10467049" cy="954232"/>
          </a:xfrm>
        </p:grpSpPr>
        <p:sp>
          <p:nvSpPr>
            <p:cNvPr id="3" name="Round Same Side Corner Rectangle 2"/>
            <p:cNvSpPr/>
            <p:nvPr/>
          </p:nvSpPr>
          <p:spPr>
            <a:xfrm rot="5400000">
              <a:off x="440265" y="1210077"/>
              <a:ext cx="886537" cy="2123991"/>
            </a:xfrm>
            <a:prstGeom prst="round2SameRect">
              <a:avLst/>
            </a:prstGeom>
            <a:solidFill>
              <a:schemeClr val="accent5">
                <a:lumMod val="75000"/>
              </a:schemeClr>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a:solidFill>
                  <a:schemeClr val="bg1"/>
                </a:solidFill>
              </a:endParaRPr>
            </a:p>
          </p:txBody>
        </p:sp>
        <p:sp>
          <p:nvSpPr>
            <p:cNvPr id="4" name="TextBox 3"/>
            <p:cNvSpPr txBox="1"/>
            <p:nvPr/>
          </p:nvSpPr>
          <p:spPr>
            <a:xfrm>
              <a:off x="28133" y="1828800"/>
              <a:ext cx="1688796" cy="954232"/>
            </a:xfrm>
            <a:prstGeom prst="rect">
              <a:avLst/>
            </a:prstGeom>
            <a:noFill/>
          </p:spPr>
          <p:txBody>
            <a:bodyPr wrap="square" rtlCol="0">
              <a:spAutoFit/>
            </a:bodyPr>
            <a:lstStyle/>
            <a:p>
              <a:pPr algn="ctr" defTabSz="1088421"/>
              <a:r>
                <a:rPr lang="en-US" sz="2500" b="1" dirty="0" smtClean="0">
                  <a:solidFill>
                    <a:schemeClr val="bg1"/>
                  </a:solidFill>
                  <a:latin typeface="Tahoma" pitchFamily="34" charset="0"/>
                  <a:ea typeface="Tahoma" pitchFamily="34" charset="0"/>
                  <a:cs typeface="Tahoma" pitchFamily="34" charset="0"/>
                </a:rPr>
                <a:t>II</a:t>
              </a:r>
              <a:endParaRPr lang="en-US" sz="2500" b="1" dirty="0">
                <a:solidFill>
                  <a:schemeClr val="bg1"/>
                </a:solidFill>
                <a:latin typeface="Tahoma" pitchFamily="34" charset="0"/>
                <a:ea typeface="Tahoma" pitchFamily="34" charset="0"/>
                <a:cs typeface="Tahoma" pitchFamily="34" charset="0"/>
              </a:endParaRPr>
            </a:p>
          </p:txBody>
        </p:sp>
        <p:sp>
          <p:nvSpPr>
            <p:cNvPr id="5" name="TextBox 4"/>
            <p:cNvSpPr txBox="1"/>
            <p:nvPr/>
          </p:nvSpPr>
          <p:spPr>
            <a:xfrm>
              <a:off x="2067734" y="1828800"/>
              <a:ext cx="8220853" cy="954232"/>
            </a:xfrm>
            <a:prstGeom prst="rect">
              <a:avLst/>
            </a:prstGeom>
            <a:noFill/>
          </p:spPr>
          <p:txBody>
            <a:bodyPr wrap="square" rtlCol="0">
              <a:spAutoFit/>
            </a:bodyPr>
            <a:lstStyle/>
            <a:p>
              <a:pPr defTabSz="1088421"/>
              <a:r>
                <a:rPr lang="en-US" sz="2500" b="1" dirty="0">
                  <a:solidFill>
                    <a:schemeClr val="bg1"/>
                  </a:solidFill>
                  <a:latin typeface="Tahoma" pitchFamily="34" charset="0"/>
                  <a:ea typeface="Tahoma" pitchFamily="34" charset="0"/>
                  <a:cs typeface="Tahoma" pitchFamily="34" charset="0"/>
                </a:rPr>
                <a:t>TÌM HIỂU CHUNG</a:t>
              </a:r>
            </a:p>
          </p:txBody>
        </p:sp>
      </p:grpSp>
      <p:grpSp>
        <p:nvGrpSpPr>
          <p:cNvPr id="6" name="Group 5"/>
          <p:cNvGrpSpPr/>
          <p:nvPr/>
        </p:nvGrpSpPr>
        <p:grpSpPr>
          <a:xfrm>
            <a:off x="1881431" y="1245257"/>
            <a:ext cx="9457128" cy="523220"/>
            <a:chOff x="644526" y="2766774"/>
            <a:chExt cx="18471261" cy="1046576"/>
          </a:xfrm>
        </p:grpSpPr>
        <p:sp>
          <p:nvSpPr>
            <p:cNvPr id="7" name="TextBox 6"/>
            <p:cNvSpPr txBox="1"/>
            <p:nvPr/>
          </p:nvSpPr>
          <p:spPr>
            <a:xfrm>
              <a:off x="2020043" y="2766774"/>
              <a:ext cx="17095744" cy="1046576"/>
            </a:xfrm>
            <a:prstGeom prst="rect">
              <a:avLst/>
            </a:prstGeom>
            <a:noFill/>
          </p:spPr>
          <p:txBody>
            <a:bodyPr wrap="square" rtlCol="0">
              <a:spAutoFit/>
            </a:bodyPr>
            <a:lstStyle/>
            <a:p>
              <a:pPr defTabSz="1088421"/>
              <a:r>
                <a:rPr lang="en-US" sz="2800" b="1" dirty="0" err="1" smtClean="0">
                  <a:solidFill>
                    <a:schemeClr val="bg1"/>
                  </a:solidFill>
                  <a:latin typeface="Times New Roman" panose="02020603050405020304" pitchFamily="18" charset="0"/>
                  <a:cs typeface="Times New Roman" panose="02020603050405020304" pitchFamily="18" charset="0"/>
                </a:rPr>
                <a:t>Những</a:t>
              </a:r>
              <a:r>
                <a:rPr lang="en-US" sz="2800" b="1" dirty="0" smtClean="0">
                  <a:solidFill>
                    <a:schemeClr val="bg1"/>
                  </a:solidFill>
                  <a:latin typeface="Times New Roman" panose="02020603050405020304" pitchFamily="18" charset="0"/>
                  <a:cs typeface="Times New Roman" panose="02020603050405020304" pitchFamily="18" charset="0"/>
                </a:rPr>
                <a:t> </a:t>
              </a:r>
              <a:r>
                <a:rPr lang="en-US" sz="2800" b="1" dirty="0" err="1" smtClean="0">
                  <a:solidFill>
                    <a:schemeClr val="bg1"/>
                  </a:solidFill>
                  <a:latin typeface="Times New Roman" panose="02020603050405020304" pitchFamily="18" charset="0"/>
                  <a:cs typeface="Times New Roman" panose="02020603050405020304" pitchFamily="18" charset="0"/>
                </a:rPr>
                <a:t>kỉ</a:t>
              </a:r>
              <a:r>
                <a:rPr lang="en-US" sz="2800" b="1" dirty="0" smtClean="0">
                  <a:solidFill>
                    <a:schemeClr val="bg1"/>
                  </a:solidFill>
                  <a:latin typeface="Times New Roman" panose="02020603050405020304" pitchFamily="18" charset="0"/>
                  <a:cs typeface="Times New Roman" panose="02020603050405020304" pitchFamily="18" charset="0"/>
                </a:rPr>
                <a:t>  </a:t>
              </a:r>
              <a:r>
                <a:rPr lang="en-US" sz="2800" b="1" dirty="0" err="1" smtClean="0">
                  <a:solidFill>
                    <a:schemeClr val="bg1"/>
                  </a:solidFill>
                  <a:latin typeface="Times New Roman" panose="02020603050405020304" pitchFamily="18" charset="0"/>
                  <a:cs typeface="Times New Roman" panose="02020603050405020304" pitchFamily="18" charset="0"/>
                </a:rPr>
                <a:t>niệm</a:t>
              </a:r>
              <a:r>
                <a:rPr lang="en-US" sz="2800" b="1" dirty="0" smtClean="0">
                  <a:solidFill>
                    <a:schemeClr val="bg1"/>
                  </a:solidFill>
                  <a:latin typeface="Times New Roman" panose="02020603050405020304" pitchFamily="18" charset="0"/>
                  <a:cs typeface="Times New Roman" panose="02020603050405020304" pitchFamily="18" charset="0"/>
                </a:rPr>
                <a:t> </a:t>
              </a:r>
              <a:r>
                <a:rPr lang="en-US" sz="2800" b="1" dirty="0" err="1" smtClean="0">
                  <a:solidFill>
                    <a:schemeClr val="bg1"/>
                  </a:solidFill>
                  <a:latin typeface="Times New Roman" panose="02020603050405020304" pitchFamily="18" charset="0"/>
                  <a:cs typeface="Times New Roman" panose="02020603050405020304" pitchFamily="18" charset="0"/>
                </a:rPr>
                <a:t>tuổi</a:t>
              </a:r>
              <a:r>
                <a:rPr lang="en-US" sz="2800" b="1" dirty="0" smtClean="0">
                  <a:solidFill>
                    <a:schemeClr val="bg1"/>
                  </a:solidFill>
                  <a:latin typeface="Times New Roman" panose="02020603050405020304" pitchFamily="18" charset="0"/>
                  <a:cs typeface="Times New Roman" panose="02020603050405020304" pitchFamily="18" charset="0"/>
                </a:rPr>
                <a:t> </a:t>
              </a:r>
              <a:r>
                <a:rPr lang="en-US" sz="2800" b="1" dirty="0" err="1" smtClean="0">
                  <a:solidFill>
                    <a:schemeClr val="bg1"/>
                  </a:solidFill>
                  <a:latin typeface="Times New Roman" panose="02020603050405020304" pitchFamily="18" charset="0"/>
                  <a:cs typeface="Times New Roman" panose="02020603050405020304" pitchFamily="18" charset="0"/>
                </a:rPr>
                <a:t>thơ</a:t>
              </a:r>
              <a:r>
                <a:rPr lang="en-US" sz="2800" b="1" dirty="0" smtClean="0">
                  <a:solidFill>
                    <a:schemeClr val="bg1"/>
                  </a:solidFill>
                  <a:latin typeface="Times New Roman" panose="02020603050405020304" pitchFamily="18" charset="0"/>
                  <a:cs typeface="Times New Roman" panose="02020603050405020304" pitchFamily="18" charset="0"/>
                </a:rPr>
                <a:t> </a:t>
              </a:r>
              <a:r>
                <a:rPr lang="en-US" sz="2800" b="1" dirty="0" err="1" smtClean="0">
                  <a:solidFill>
                    <a:schemeClr val="bg1"/>
                  </a:solidFill>
                  <a:latin typeface="Times New Roman" panose="02020603050405020304" pitchFamily="18" charset="0"/>
                  <a:cs typeface="Times New Roman" panose="02020603050405020304" pitchFamily="18" charset="0"/>
                </a:rPr>
                <a:t>bên</a:t>
              </a:r>
              <a:r>
                <a:rPr lang="en-US" sz="2800" b="1" dirty="0" smtClean="0">
                  <a:solidFill>
                    <a:schemeClr val="bg1"/>
                  </a:solidFill>
                  <a:latin typeface="Times New Roman" panose="02020603050405020304" pitchFamily="18" charset="0"/>
                  <a:cs typeface="Times New Roman" panose="02020603050405020304" pitchFamily="18" charset="0"/>
                </a:rPr>
                <a:t> </a:t>
              </a:r>
              <a:r>
                <a:rPr lang="en-US" sz="2800" b="1" dirty="0" err="1" smtClean="0">
                  <a:solidFill>
                    <a:schemeClr val="bg1"/>
                  </a:solidFill>
                  <a:latin typeface="Times New Roman" panose="02020603050405020304" pitchFamily="18" charset="0"/>
                  <a:cs typeface="Times New Roman" panose="02020603050405020304" pitchFamily="18" charset="0"/>
                </a:rPr>
                <a:t>bà</a:t>
              </a:r>
              <a:r>
                <a:rPr lang="en-US" sz="2800" b="1" dirty="0" smtClean="0">
                  <a:solidFill>
                    <a:schemeClr val="bg1"/>
                  </a:solidFill>
                  <a:latin typeface="Times New Roman" panose="02020603050405020304" pitchFamily="18" charset="0"/>
                  <a:cs typeface="Times New Roman" panose="02020603050405020304" pitchFamily="18" charset="0"/>
                </a:rPr>
                <a:t> </a:t>
              </a:r>
              <a:r>
                <a:rPr lang="en-US" sz="2800" b="1" dirty="0" err="1" smtClean="0">
                  <a:solidFill>
                    <a:schemeClr val="bg1"/>
                  </a:solidFill>
                  <a:latin typeface="Times New Roman" panose="02020603050405020304" pitchFamily="18" charset="0"/>
                  <a:cs typeface="Times New Roman" panose="02020603050405020304" pitchFamily="18" charset="0"/>
                </a:rPr>
                <a:t>và</a:t>
              </a:r>
              <a:r>
                <a:rPr lang="en-US" sz="2800" b="1" dirty="0" smtClean="0">
                  <a:solidFill>
                    <a:schemeClr val="bg1"/>
                  </a:solidFill>
                  <a:latin typeface="Times New Roman" panose="02020603050405020304" pitchFamily="18" charset="0"/>
                  <a:cs typeface="Times New Roman" panose="02020603050405020304" pitchFamily="18" charset="0"/>
                </a:rPr>
                <a:t> </a:t>
              </a:r>
              <a:r>
                <a:rPr lang="en-US" sz="2800" b="1" dirty="0" err="1" smtClean="0">
                  <a:solidFill>
                    <a:schemeClr val="bg1"/>
                  </a:solidFill>
                  <a:latin typeface="Times New Roman" panose="02020603050405020304" pitchFamily="18" charset="0"/>
                  <a:cs typeface="Times New Roman" panose="02020603050405020304" pitchFamily="18" charset="0"/>
                </a:rPr>
                <a:t>bếp</a:t>
              </a:r>
              <a:r>
                <a:rPr lang="en-US" sz="2800" b="1" dirty="0" smtClean="0">
                  <a:solidFill>
                    <a:schemeClr val="bg1"/>
                  </a:solidFill>
                  <a:latin typeface="Times New Roman" panose="02020603050405020304" pitchFamily="18" charset="0"/>
                  <a:cs typeface="Times New Roman" panose="02020603050405020304" pitchFamily="18" charset="0"/>
                </a:rPr>
                <a:t> </a:t>
              </a:r>
              <a:r>
                <a:rPr lang="en-US" sz="2800" b="1" dirty="0" err="1" smtClean="0">
                  <a:solidFill>
                    <a:schemeClr val="bg1"/>
                  </a:solidFill>
                  <a:latin typeface="Times New Roman" panose="02020603050405020304" pitchFamily="18" charset="0"/>
                  <a:cs typeface="Times New Roman" panose="02020603050405020304" pitchFamily="18" charset="0"/>
                </a:rPr>
                <a:t>lửa</a:t>
              </a:r>
              <a:r>
                <a:rPr lang="en-US" sz="2800" b="1" dirty="0" smtClean="0">
                  <a:solidFill>
                    <a:schemeClr val="bg1"/>
                  </a:solidFill>
                  <a:latin typeface="Times New Roman" panose="02020603050405020304" pitchFamily="18" charset="0"/>
                  <a:cs typeface="Times New Roman" panose="02020603050405020304" pitchFamily="18" charset="0"/>
                </a:rPr>
                <a:t> (5 </a:t>
              </a:r>
              <a:r>
                <a:rPr lang="en-US" sz="2800" b="1" dirty="0" err="1" smtClean="0">
                  <a:solidFill>
                    <a:schemeClr val="bg1"/>
                  </a:solidFill>
                  <a:latin typeface="Times New Roman" panose="02020603050405020304" pitchFamily="18" charset="0"/>
                  <a:cs typeface="Times New Roman" panose="02020603050405020304" pitchFamily="18" charset="0"/>
                </a:rPr>
                <a:t>khổ</a:t>
              </a:r>
              <a:r>
                <a:rPr lang="en-US" sz="2800" b="1" dirty="0" smtClean="0">
                  <a:solidFill>
                    <a:schemeClr val="bg1"/>
                  </a:solidFill>
                  <a:latin typeface="Times New Roman" panose="02020603050405020304" pitchFamily="18" charset="0"/>
                  <a:cs typeface="Times New Roman" panose="02020603050405020304" pitchFamily="18" charset="0"/>
                </a:rPr>
                <a:t> </a:t>
              </a:r>
              <a:r>
                <a:rPr lang="en-US" sz="2800" b="1" dirty="0" err="1" smtClean="0">
                  <a:solidFill>
                    <a:schemeClr val="bg1"/>
                  </a:solidFill>
                  <a:latin typeface="Times New Roman" panose="02020603050405020304" pitchFamily="18" charset="0"/>
                  <a:cs typeface="Times New Roman" panose="02020603050405020304" pitchFamily="18" charset="0"/>
                </a:rPr>
                <a:t>tiếp</a:t>
              </a:r>
              <a:r>
                <a:rPr lang="en-US" sz="2800" b="1" dirty="0" smtClean="0">
                  <a:solidFill>
                    <a:schemeClr val="bg1"/>
                  </a:solidFill>
                  <a:latin typeface="Times New Roman" panose="02020603050405020304" pitchFamily="18" charset="0"/>
                  <a:cs typeface="Times New Roman" panose="02020603050405020304" pitchFamily="18" charset="0"/>
                </a:rPr>
                <a:t>)</a:t>
              </a:r>
              <a:endParaRPr lang="en-US" sz="2500" b="1" i="1" dirty="0">
                <a:solidFill>
                  <a:schemeClr val="bg1"/>
                </a:solidFill>
                <a:latin typeface="Tahoma" pitchFamily="34" charset="0"/>
                <a:ea typeface="Tahoma" pitchFamily="34" charset="0"/>
                <a:cs typeface="Tahoma" pitchFamily="34" charset="0"/>
              </a:endParaRPr>
            </a:p>
          </p:txBody>
        </p:sp>
        <p:sp>
          <p:nvSpPr>
            <p:cNvPr id="8" name="Rounded Rectangle 7"/>
            <p:cNvSpPr/>
            <p:nvPr/>
          </p:nvSpPr>
          <p:spPr>
            <a:xfrm>
              <a:off x="644526" y="2823876"/>
              <a:ext cx="1269206" cy="804672"/>
            </a:xfrm>
            <a:prstGeom prst="roundRect">
              <a:avLst/>
            </a:prstGeom>
            <a:solidFill>
              <a:schemeClr val="accent5">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a:solidFill>
                  <a:schemeClr val="bg1"/>
                </a:solidFill>
              </a:endParaRPr>
            </a:p>
          </p:txBody>
        </p:sp>
        <p:sp>
          <p:nvSpPr>
            <p:cNvPr id="9" name="TextBox 8"/>
            <p:cNvSpPr txBox="1"/>
            <p:nvPr/>
          </p:nvSpPr>
          <p:spPr>
            <a:xfrm>
              <a:off x="969471" y="2795826"/>
              <a:ext cx="758310" cy="954232"/>
            </a:xfrm>
            <a:prstGeom prst="rect">
              <a:avLst/>
            </a:prstGeom>
            <a:noFill/>
          </p:spPr>
          <p:txBody>
            <a:bodyPr wrap="none" rtlCol="0">
              <a:spAutoFit/>
            </a:bodyPr>
            <a:lstStyle/>
            <a:p>
              <a:pPr algn="ctr" defTabSz="1088421"/>
              <a:r>
                <a:rPr lang="en-US" sz="2500" b="1" dirty="0">
                  <a:solidFill>
                    <a:schemeClr val="bg1"/>
                  </a:solidFill>
                  <a:latin typeface="Tahoma" pitchFamily="34" charset="0"/>
                  <a:ea typeface="Tahoma" pitchFamily="34" charset="0"/>
                  <a:cs typeface="Tahoma" pitchFamily="34" charset="0"/>
                </a:rPr>
                <a:t>2</a:t>
              </a:r>
            </a:p>
          </p:txBody>
        </p:sp>
      </p:grpSp>
      <p:sp>
        <p:nvSpPr>
          <p:cNvPr id="10" name="矩形 32"/>
          <p:cNvSpPr/>
          <p:nvPr/>
        </p:nvSpPr>
        <p:spPr>
          <a:xfrm>
            <a:off x="9003323" y="2491860"/>
            <a:ext cx="1852529" cy="2811660"/>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34194" y="3178777"/>
            <a:ext cx="2828565" cy="2124743"/>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34194" y="5443869"/>
            <a:ext cx="2581134" cy="1269951"/>
          </a:xfrm>
          <a:prstGeom prst="rect">
            <a:avLst/>
          </a:prstGeom>
        </p:spPr>
      </p:pic>
      <p:sp>
        <p:nvSpPr>
          <p:cNvPr id="13" name="Rectangle 12"/>
          <p:cNvSpPr/>
          <p:nvPr/>
        </p:nvSpPr>
        <p:spPr>
          <a:xfrm>
            <a:off x="1575581" y="1801183"/>
            <a:ext cx="9762977" cy="1815882"/>
          </a:xfrm>
          <a:prstGeom prst="rect">
            <a:avLst/>
          </a:prstGeom>
        </p:spPr>
        <p:txBody>
          <a:bodyPr wrap="square">
            <a:spAutoFit/>
          </a:bodyPr>
          <a:lstStyle/>
          <a:p>
            <a:pPr marL="514350" indent="-514350" algn="just">
              <a:lnSpc>
                <a:spcPct val="100000"/>
              </a:lnSpc>
              <a:spcBef>
                <a:spcPct val="0"/>
              </a:spcBef>
              <a:buFontTx/>
              <a:buAutoNum type="alphaLcPeriod"/>
            </a:pPr>
            <a:r>
              <a:rPr lang="en-US" sz="2800" b="1" u="sng" dirty="0" err="1" smtClean="0">
                <a:solidFill>
                  <a:schemeClr val="bg1"/>
                </a:solidFill>
                <a:latin typeface="Times New Roman" panose="02020603050405020304" pitchFamily="18" charset="0"/>
                <a:cs typeface="Times New Roman" panose="02020603050405020304" pitchFamily="18" charset="0"/>
              </a:rPr>
              <a:t>Đó</a:t>
            </a:r>
            <a:r>
              <a:rPr lang="en-US" sz="2800" b="1" u="sng" dirty="0" smtClean="0">
                <a:solidFill>
                  <a:schemeClr val="bg1"/>
                </a:solidFill>
                <a:latin typeface="Times New Roman" panose="02020603050405020304" pitchFamily="18" charset="0"/>
                <a:cs typeface="Times New Roman" panose="02020603050405020304" pitchFamily="18" charset="0"/>
              </a:rPr>
              <a:t> là </a:t>
            </a:r>
            <a:r>
              <a:rPr lang="en-US" sz="2800" b="1" u="sng" dirty="0" err="1" smtClean="0">
                <a:solidFill>
                  <a:schemeClr val="bg1"/>
                </a:solidFill>
                <a:latin typeface="Times New Roman" panose="02020603050405020304" pitchFamily="18" charset="0"/>
                <a:cs typeface="Times New Roman" panose="02020603050405020304" pitchFamily="18" charset="0"/>
              </a:rPr>
              <a:t>tuổi</a:t>
            </a:r>
            <a:r>
              <a:rPr lang="en-US" sz="2800" b="1" u="sng" dirty="0" smtClean="0">
                <a:solidFill>
                  <a:schemeClr val="bg1"/>
                </a:solidFill>
                <a:latin typeface="Times New Roman" panose="02020603050405020304" pitchFamily="18" charset="0"/>
                <a:cs typeface="Times New Roman" panose="02020603050405020304" pitchFamily="18" charset="0"/>
              </a:rPr>
              <a:t> </a:t>
            </a:r>
            <a:r>
              <a:rPr lang="en-US" sz="2800" b="1" u="sng" dirty="0" err="1" smtClean="0">
                <a:solidFill>
                  <a:schemeClr val="bg1"/>
                </a:solidFill>
                <a:latin typeface="Times New Roman" panose="02020603050405020304" pitchFamily="18" charset="0"/>
                <a:cs typeface="Times New Roman" panose="02020603050405020304" pitchFamily="18" charset="0"/>
              </a:rPr>
              <a:t>thơ</a:t>
            </a:r>
            <a:r>
              <a:rPr lang="en-US" sz="2800" b="1" u="sng" dirty="0" smtClean="0">
                <a:solidFill>
                  <a:schemeClr val="bg1"/>
                </a:solidFill>
                <a:latin typeface="Times New Roman" panose="02020603050405020304" pitchFamily="18" charset="0"/>
                <a:cs typeface="Times New Roman" panose="02020603050405020304" pitchFamily="18" charset="0"/>
              </a:rPr>
              <a:t> </a:t>
            </a:r>
            <a:r>
              <a:rPr lang="en-US" sz="2800" b="1" u="sng" dirty="0" err="1" smtClean="0">
                <a:solidFill>
                  <a:schemeClr val="bg1"/>
                </a:solidFill>
                <a:latin typeface="Times New Roman" panose="02020603050405020304" pitchFamily="18" charset="0"/>
                <a:cs typeface="Times New Roman" panose="02020603050405020304" pitchFamily="18" charset="0"/>
              </a:rPr>
              <a:t>nhiều</a:t>
            </a:r>
            <a:r>
              <a:rPr lang="en-US" sz="2800" b="1" u="sng" dirty="0" smtClean="0">
                <a:solidFill>
                  <a:schemeClr val="bg1"/>
                </a:solidFill>
                <a:latin typeface="Times New Roman" panose="02020603050405020304" pitchFamily="18" charset="0"/>
                <a:cs typeface="Times New Roman" panose="02020603050405020304" pitchFamily="18" charset="0"/>
              </a:rPr>
              <a:t> </a:t>
            </a:r>
            <a:r>
              <a:rPr lang="en-US" sz="2800" b="1" u="sng" dirty="0" err="1" smtClean="0">
                <a:solidFill>
                  <a:schemeClr val="bg1"/>
                </a:solidFill>
                <a:latin typeface="Times New Roman" panose="02020603050405020304" pitchFamily="18" charset="0"/>
                <a:cs typeface="Times New Roman" panose="02020603050405020304" pitchFamily="18" charset="0"/>
              </a:rPr>
              <a:t>gian</a:t>
            </a:r>
            <a:r>
              <a:rPr lang="en-US" sz="2800" b="1" u="sng" dirty="0" smtClean="0">
                <a:solidFill>
                  <a:schemeClr val="bg1"/>
                </a:solidFill>
                <a:latin typeface="Times New Roman" panose="02020603050405020304" pitchFamily="18" charset="0"/>
                <a:cs typeface="Times New Roman" panose="02020603050405020304" pitchFamily="18" charset="0"/>
              </a:rPr>
              <a:t> </a:t>
            </a:r>
            <a:r>
              <a:rPr lang="en-US" sz="2800" b="1" u="sng" dirty="0" err="1" smtClean="0">
                <a:solidFill>
                  <a:schemeClr val="bg1"/>
                </a:solidFill>
                <a:latin typeface="Times New Roman" panose="02020603050405020304" pitchFamily="18" charset="0"/>
                <a:cs typeface="Times New Roman" panose="02020603050405020304" pitchFamily="18" charset="0"/>
              </a:rPr>
              <a:t>khô</a:t>
            </a:r>
            <a:r>
              <a:rPr lang="en-US" sz="2800" b="1" u="sng" dirty="0" smtClean="0">
                <a:solidFill>
                  <a:schemeClr val="bg1"/>
                </a:solidFill>
                <a:latin typeface="Times New Roman" panose="02020603050405020304" pitchFamily="18" charset="0"/>
                <a:cs typeface="Times New Roman" panose="02020603050405020304" pitchFamily="18" charset="0"/>
              </a:rPr>
              <a:t>̉, </a:t>
            </a:r>
            <a:r>
              <a:rPr lang="en-US" sz="2800" b="1" u="sng" dirty="0" err="1" smtClean="0">
                <a:solidFill>
                  <a:schemeClr val="bg1"/>
                </a:solidFill>
                <a:latin typeface="Times New Roman" panose="02020603050405020304" pitchFamily="18" charset="0"/>
                <a:cs typeface="Times New Roman" panose="02020603050405020304" pitchFamily="18" charset="0"/>
              </a:rPr>
              <a:t>thiếu</a:t>
            </a:r>
            <a:r>
              <a:rPr lang="en-US" sz="2800" b="1" u="sng" dirty="0" smtClean="0">
                <a:solidFill>
                  <a:schemeClr val="bg1"/>
                </a:solidFill>
                <a:latin typeface="Times New Roman" panose="02020603050405020304" pitchFamily="18" charset="0"/>
                <a:cs typeface="Times New Roman" panose="02020603050405020304" pitchFamily="18" charset="0"/>
              </a:rPr>
              <a:t> </a:t>
            </a:r>
            <a:r>
              <a:rPr lang="en-US" sz="2800" b="1" u="sng" dirty="0" err="1" smtClean="0">
                <a:solidFill>
                  <a:schemeClr val="bg1"/>
                </a:solidFill>
                <a:latin typeface="Times New Roman" panose="02020603050405020304" pitchFamily="18" charset="0"/>
                <a:cs typeface="Times New Roman" panose="02020603050405020304" pitchFamily="18" charset="0"/>
              </a:rPr>
              <a:t>thốn</a:t>
            </a:r>
            <a:r>
              <a:rPr lang="en-US" sz="2800" b="1" u="sng" dirty="0" smtClean="0">
                <a:solidFill>
                  <a:schemeClr val="bg1"/>
                </a:solidFill>
                <a:latin typeface="Times New Roman" panose="02020603050405020304" pitchFamily="18" charset="0"/>
                <a:cs typeface="Times New Roman" panose="02020603050405020304" pitchFamily="18" charset="0"/>
              </a:rPr>
              <a:t>, </a:t>
            </a:r>
            <a:r>
              <a:rPr lang="en-US" sz="2800" b="1" u="sng" dirty="0" err="1" smtClean="0">
                <a:solidFill>
                  <a:schemeClr val="bg1"/>
                </a:solidFill>
                <a:latin typeface="Times New Roman" panose="02020603050405020304" pitchFamily="18" charset="0"/>
                <a:cs typeface="Times New Roman" panose="02020603050405020304" pitchFamily="18" charset="0"/>
              </a:rPr>
              <a:t>nhọc</a:t>
            </a:r>
            <a:r>
              <a:rPr lang="en-US" sz="2800" b="1" u="sng" dirty="0" smtClean="0">
                <a:solidFill>
                  <a:schemeClr val="bg1"/>
                </a:solidFill>
                <a:latin typeface="Times New Roman" panose="02020603050405020304" pitchFamily="18" charset="0"/>
                <a:cs typeface="Times New Roman" panose="02020603050405020304" pitchFamily="18" charset="0"/>
              </a:rPr>
              <a:t> </a:t>
            </a:r>
            <a:r>
              <a:rPr lang="en-US" sz="2800" b="1" u="sng" dirty="0" err="1" smtClean="0">
                <a:solidFill>
                  <a:schemeClr val="bg1"/>
                </a:solidFill>
                <a:latin typeface="Times New Roman" panose="02020603050405020304" pitchFamily="18" charset="0"/>
                <a:cs typeface="Times New Roman" panose="02020603050405020304" pitchFamily="18" charset="0"/>
              </a:rPr>
              <a:t>nhằn</a:t>
            </a:r>
            <a:r>
              <a:rPr lang="en-US" sz="2800" b="1" u="sng" dirty="0" smtClean="0">
                <a:solidFill>
                  <a:schemeClr val="bg1"/>
                </a:solidFill>
                <a:latin typeface="Times New Roman" panose="02020603050405020304" pitchFamily="18" charset="0"/>
                <a:cs typeface="Times New Roman" panose="02020603050405020304" pitchFamily="18" charset="0"/>
              </a:rPr>
              <a:t>:</a:t>
            </a:r>
          </a:p>
          <a:p>
            <a:pPr algn="just">
              <a:lnSpc>
                <a:spcPct val="100000"/>
              </a:lnSpc>
              <a:spcBef>
                <a:spcPct val="0"/>
              </a:spcBef>
            </a:pPr>
            <a:endParaRPr lang="en-US" sz="2800" b="1" u="sng" dirty="0" smtClean="0">
              <a:solidFill>
                <a:schemeClr val="bg1"/>
              </a:solidFill>
              <a:latin typeface="Times New Roman" panose="02020603050405020304" pitchFamily="18" charset="0"/>
              <a:cs typeface="Times New Roman" panose="02020603050405020304" pitchFamily="18" charset="0"/>
            </a:endParaRPr>
          </a:p>
          <a:p>
            <a:pPr algn="just">
              <a:lnSpc>
                <a:spcPct val="100000"/>
              </a:lnSpc>
              <a:spcBef>
                <a:spcPct val="0"/>
              </a:spcBef>
            </a:pPr>
            <a:endParaRPr lang="en-US" sz="2800" b="1" dirty="0" smtClean="0">
              <a:solidFill>
                <a:schemeClr val="bg1"/>
              </a:solidFill>
              <a:latin typeface="Arial" panose="020B0604020202020204" pitchFamily="34" charset="0"/>
              <a:cs typeface="Times New Roman" panose="02020603050405020304" pitchFamily="18" charset="0"/>
            </a:endParaRPr>
          </a:p>
          <a:p>
            <a:pPr algn="just">
              <a:lnSpc>
                <a:spcPct val="100000"/>
              </a:lnSpc>
              <a:spcBef>
                <a:spcPct val="0"/>
              </a:spcBef>
              <a:buFontTx/>
              <a:buNone/>
            </a:pPr>
            <a:r>
              <a:rPr lang="en-US" sz="2800" i="1" dirty="0" smtClean="0">
                <a:solidFill>
                  <a:schemeClr val="bg1"/>
                </a:solidFill>
                <a:latin typeface="Times New Roman" panose="02020603050405020304" pitchFamily="18" charset="0"/>
                <a:cs typeface="Times New Roman" panose="02020603050405020304" pitchFamily="18" charset="0"/>
              </a:rPr>
              <a:t>      </a:t>
            </a:r>
            <a:endParaRPr lang="en-US" sz="2800" b="1" dirty="0">
              <a:solidFill>
                <a:schemeClr val="bg1"/>
              </a:solidFill>
              <a:latin typeface="Arial" panose="020B0604020202020204" pitchFamily="34" charset="0"/>
            </a:endParaRPr>
          </a:p>
        </p:txBody>
      </p:sp>
      <p:sp>
        <p:nvSpPr>
          <p:cNvPr id="14" name="Rectangle 13"/>
          <p:cNvSpPr/>
          <p:nvPr/>
        </p:nvSpPr>
        <p:spPr>
          <a:xfrm>
            <a:off x="2595250" y="2970597"/>
            <a:ext cx="5562780" cy="1938992"/>
          </a:xfrm>
          <a:prstGeom prst="rect">
            <a:avLst/>
          </a:prstGeom>
          <a:solidFill>
            <a:schemeClr val="tx2">
              <a:lumMod val="20000"/>
              <a:lumOff val="80000"/>
            </a:schemeClr>
          </a:solidFill>
        </p:spPr>
        <p:txBody>
          <a:bodyPr wrap="square">
            <a:spAutoFit/>
          </a:bodyPr>
          <a:lstStyle/>
          <a:p>
            <a:pPr algn="just">
              <a:lnSpc>
                <a:spcPct val="100000"/>
              </a:lnSpc>
              <a:spcBef>
                <a:spcPct val="0"/>
              </a:spcBef>
              <a:buFontTx/>
              <a:buNone/>
            </a:pPr>
            <a:r>
              <a:rPr lang="en-US" sz="2400" i="1" dirty="0" smtClean="0">
                <a:latin typeface="Times New Roman" panose="02020603050405020304" pitchFamily="18" charset="0"/>
                <a:cs typeface="Times New Roman" panose="02020603050405020304" pitchFamily="18" charset="0"/>
              </a:rPr>
              <a:t>“</a:t>
            </a:r>
            <a:r>
              <a:rPr lang="en-US" sz="2400" b="1" i="1" dirty="0" err="1" smtClean="0">
                <a:latin typeface="Times New Roman" panose="02020603050405020304" pitchFamily="18" charset="0"/>
                <a:cs typeface="Times New Roman" panose="02020603050405020304" pitchFamily="18" charset="0"/>
              </a:rPr>
              <a:t>Lên</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bốn</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tuổi</a:t>
            </a:r>
            <a:r>
              <a:rPr lang="en-US" sz="2400" b="1" i="1" dirty="0" smtClean="0">
                <a:latin typeface="Times New Roman" panose="02020603050405020304" pitchFamily="18" charset="0"/>
                <a:cs typeface="Times New Roman" panose="02020603050405020304" pitchFamily="18" charset="0"/>
              </a:rPr>
              <a:t> , </a:t>
            </a:r>
            <a:r>
              <a:rPr lang="en-US" sz="2400" b="1" i="1" dirty="0" err="1" smtClean="0">
                <a:latin typeface="Times New Roman" panose="02020603050405020304" pitchFamily="18" charset="0"/>
                <a:cs typeface="Times New Roman" panose="02020603050405020304" pitchFamily="18" charset="0"/>
              </a:rPr>
              <a:t>ch</a:t>
            </a:r>
            <a:r>
              <a:rPr lang="en-US" sz="2400" b="1" i="1" dirty="0" err="1" smtClean="0">
                <a:latin typeface="Arial" panose="020B0604020202020204" pitchFamily="34" charset="0"/>
                <a:cs typeface="Times New Roman" panose="02020603050405020304" pitchFamily="18" charset="0"/>
              </a:rPr>
              <a:t>á</a:t>
            </a:r>
            <a:r>
              <a:rPr lang="en-US" sz="2400" b="1" i="1" dirty="0" err="1" smtClean="0">
                <a:latin typeface="Times New Roman" panose="02020603050405020304" pitchFamily="18" charset="0"/>
                <a:cs typeface="Times New Roman" panose="02020603050405020304" pitchFamily="18" charset="0"/>
              </a:rPr>
              <a:t>u</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đã</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quen</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m</a:t>
            </a:r>
            <a:r>
              <a:rPr lang="en-US" sz="2400" b="1" i="1" dirty="0" err="1" smtClean="0">
                <a:latin typeface="Arial" panose="020B0604020202020204" pitchFamily="34" charset="0"/>
                <a:cs typeface="Times New Roman" panose="02020603050405020304" pitchFamily="18" charset="0"/>
              </a:rPr>
              <a:t>ù</a:t>
            </a:r>
            <a:r>
              <a:rPr lang="en-US" sz="2400" b="1" i="1" dirty="0" err="1" smtClean="0">
                <a:latin typeface="Times New Roman" panose="02020603050405020304" pitchFamily="18" charset="0"/>
                <a:cs typeface="Times New Roman" panose="02020603050405020304" pitchFamily="18" charset="0"/>
              </a:rPr>
              <a:t>i</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kh</a:t>
            </a:r>
            <a:r>
              <a:rPr lang="en-US" sz="2400" b="1" i="1" dirty="0" err="1" smtClean="0">
                <a:latin typeface="Arial" panose="020B0604020202020204" pitchFamily="34" charset="0"/>
                <a:cs typeface="Times New Roman" panose="02020603050405020304" pitchFamily="18" charset="0"/>
              </a:rPr>
              <a:t>ó</a:t>
            </a:r>
            <a:r>
              <a:rPr lang="en-US" sz="2400" b="1" i="1" dirty="0" err="1" smtClean="0">
                <a:latin typeface="Times New Roman" panose="02020603050405020304" pitchFamily="18" charset="0"/>
                <a:cs typeface="Times New Roman" panose="02020603050405020304" pitchFamily="18" charset="0"/>
              </a:rPr>
              <a:t>i</a:t>
            </a:r>
            <a:endParaRPr lang="en-US" sz="2400" b="1" dirty="0" smtClean="0">
              <a:latin typeface="Arial" panose="020B0604020202020204" pitchFamily="34" charset="0"/>
              <a:cs typeface="Times New Roman" panose="02020603050405020304" pitchFamily="18" charset="0"/>
            </a:endParaRPr>
          </a:p>
          <a:p>
            <a:pPr algn="just">
              <a:lnSpc>
                <a:spcPct val="100000"/>
              </a:lnSpc>
              <a:spcBef>
                <a:spcPct val="0"/>
              </a:spcBef>
              <a:buFontTx/>
              <a:buNone/>
            </a:pPr>
            <a:r>
              <a:rPr lang="en-US" sz="2400" b="1" i="1" dirty="0" err="1" smtClean="0">
                <a:latin typeface="Times New Roman" panose="02020603050405020304" pitchFamily="18" charset="0"/>
                <a:cs typeface="Times New Roman" panose="02020603050405020304" pitchFamily="18" charset="0"/>
              </a:rPr>
              <a:t>Năm</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ấy</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l</a:t>
            </a:r>
            <a:r>
              <a:rPr lang="en-US" sz="2400" b="1" i="1" dirty="0" err="1" smtClean="0">
                <a:latin typeface="Arial" panose="020B0604020202020204" pitchFamily="34" charset="0"/>
                <a:cs typeface="Times New Roman" panose="02020603050405020304" pitchFamily="18" charset="0"/>
              </a:rPr>
              <a:t>à</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năm</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đ</a:t>
            </a:r>
            <a:r>
              <a:rPr lang="en-US" sz="2400" b="1" i="1" dirty="0" err="1" smtClean="0">
                <a:latin typeface="Arial" panose="020B0604020202020204" pitchFamily="34" charset="0"/>
                <a:cs typeface="Times New Roman" panose="02020603050405020304" pitchFamily="18" charset="0"/>
              </a:rPr>
              <a:t>ó</a:t>
            </a:r>
            <a:r>
              <a:rPr lang="en-US" sz="2400" b="1" i="1" dirty="0" err="1" smtClean="0">
                <a:latin typeface="Times New Roman" panose="02020603050405020304" pitchFamily="18" charset="0"/>
                <a:cs typeface="Times New Roman" panose="02020603050405020304" pitchFamily="18" charset="0"/>
              </a:rPr>
              <a:t>i</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mòn</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đ</a:t>
            </a:r>
            <a:r>
              <a:rPr lang="en-US" sz="2400" b="1" i="1" dirty="0" err="1" smtClean="0">
                <a:latin typeface="Arial" panose="020B0604020202020204" pitchFamily="34" charset="0"/>
                <a:cs typeface="Times New Roman" panose="02020603050405020304" pitchFamily="18" charset="0"/>
              </a:rPr>
              <a:t>ó</a:t>
            </a:r>
            <a:r>
              <a:rPr lang="en-US" sz="2400" b="1" i="1" dirty="0" err="1" smtClean="0">
                <a:latin typeface="Times New Roman" panose="02020603050405020304" pitchFamily="18" charset="0"/>
                <a:cs typeface="Times New Roman" panose="02020603050405020304" pitchFamily="18" charset="0"/>
              </a:rPr>
              <a:t>i</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mỏi</a:t>
            </a:r>
            <a:endParaRPr lang="en-US" sz="2400" b="1" dirty="0" smtClean="0">
              <a:latin typeface="Arial" panose="020B0604020202020204" pitchFamily="34" charset="0"/>
              <a:cs typeface="Times New Roman" panose="02020603050405020304" pitchFamily="18" charset="0"/>
            </a:endParaRPr>
          </a:p>
          <a:p>
            <a:pPr algn="just">
              <a:lnSpc>
                <a:spcPct val="100000"/>
              </a:lnSpc>
              <a:spcBef>
                <a:spcPct val="0"/>
              </a:spcBef>
              <a:buFontTx/>
              <a:buNone/>
            </a:pPr>
            <a:r>
              <a:rPr lang="en-US" sz="2400" b="1" i="1" dirty="0" err="1" smtClean="0">
                <a:latin typeface="Times New Roman" panose="02020603050405020304" pitchFamily="18" charset="0"/>
                <a:cs typeface="Times New Roman" panose="02020603050405020304" pitchFamily="18" charset="0"/>
              </a:rPr>
              <a:t>Bố</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đi</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đ</a:t>
            </a:r>
            <a:r>
              <a:rPr lang="en-US" sz="2400" b="1" i="1" dirty="0" err="1" smtClean="0">
                <a:latin typeface="Arial" panose="020B0604020202020204" pitchFamily="34" charset="0"/>
                <a:cs typeface="Times New Roman" panose="02020603050405020304" pitchFamily="18" charset="0"/>
              </a:rPr>
              <a:t>á</a:t>
            </a:r>
            <a:r>
              <a:rPr lang="en-US" sz="2400" b="1" i="1" dirty="0" err="1" smtClean="0">
                <a:latin typeface="Times New Roman" panose="02020603050405020304" pitchFamily="18" charset="0"/>
                <a:cs typeface="Times New Roman" panose="02020603050405020304" pitchFamily="18" charset="0"/>
              </a:rPr>
              <a:t>nh</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xe</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khô</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rạc</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ngựa</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gầy</a:t>
            </a:r>
            <a:endParaRPr lang="en-US" sz="2400" b="1" dirty="0" smtClean="0">
              <a:latin typeface="Arial" panose="020B0604020202020204" pitchFamily="34" charset="0"/>
              <a:cs typeface="Times New Roman" panose="02020603050405020304" pitchFamily="18" charset="0"/>
            </a:endParaRPr>
          </a:p>
          <a:p>
            <a:pPr algn="just">
              <a:lnSpc>
                <a:spcPct val="100000"/>
              </a:lnSpc>
              <a:spcBef>
                <a:spcPct val="0"/>
              </a:spcBef>
              <a:buFontTx/>
              <a:buNone/>
            </a:pPr>
            <a:r>
              <a:rPr lang="en-US" sz="2400" b="1" i="1" dirty="0" err="1" smtClean="0">
                <a:latin typeface="Times New Roman" panose="02020603050405020304" pitchFamily="18" charset="0"/>
                <a:cs typeface="Times New Roman" panose="02020603050405020304" pitchFamily="18" charset="0"/>
              </a:rPr>
              <a:t>Chỉ</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nhớ</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kh</a:t>
            </a:r>
            <a:r>
              <a:rPr lang="en-US" sz="2400" b="1" i="1" dirty="0" err="1" smtClean="0">
                <a:latin typeface="Arial" panose="020B0604020202020204" pitchFamily="34" charset="0"/>
                <a:cs typeface="Times New Roman" panose="02020603050405020304" pitchFamily="18" charset="0"/>
              </a:rPr>
              <a:t>ó</a:t>
            </a:r>
            <a:r>
              <a:rPr lang="en-US" sz="2400" b="1" i="1" dirty="0" err="1" smtClean="0">
                <a:latin typeface="Times New Roman" panose="02020603050405020304" pitchFamily="18" charset="0"/>
                <a:cs typeface="Times New Roman" panose="02020603050405020304" pitchFamily="18" charset="0"/>
              </a:rPr>
              <a:t>i</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hun</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nh</a:t>
            </a:r>
            <a:r>
              <a:rPr lang="en-US" sz="2400" b="1" i="1" dirty="0" err="1" smtClean="0">
                <a:latin typeface="Arial" panose="020B0604020202020204" pitchFamily="34" charset="0"/>
                <a:cs typeface="Times New Roman" panose="02020603050405020304" pitchFamily="18" charset="0"/>
              </a:rPr>
              <a:t>è</a:t>
            </a:r>
            <a:r>
              <a:rPr lang="en-US" sz="2400" b="1" i="1" dirty="0" err="1" smtClean="0">
                <a:latin typeface="Times New Roman" panose="02020603050405020304" pitchFamily="18" charset="0"/>
                <a:cs typeface="Times New Roman" panose="02020603050405020304" pitchFamily="18" charset="0"/>
              </a:rPr>
              <a:t>m</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mắt</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ch</a:t>
            </a:r>
            <a:r>
              <a:rPr lang="en-US" sz="2400" b="1" i="1" dirty="0" err="1" smtClean="0">
                <a:latin typeface="Arial" panose="020B0604020202020204" pitchFamily="34" charset="0"/>
                <a:cs typeface="Times New Roman" panose="02020603050405020304" pitchFamily="18" charset="0"/>
              </a:rPr>
              <a:t>á</a:t>
            </a:r>
            <a:r>
              <a:rPr lang="en-US" sz="2400" b="1" i="1" dirty="0" err="1" smtClean="0">
                <a:latin typeface="Times New Roman" panose="02020603050405020304" pitchFamily="18" charset="0"/>
                <a:cs typeface="Times New Roman" panose="02020603050405020304" pitchFamily="18" charset="0"/>
              </a:rPr>
              <a:t>u</a:t>
            </a:r>
            <a:endParaRPr lang="en-US" sz="2400" b="1" dirty="0" smtClean="0">
              <a:latin typeface="Arial" panose="020B0604020202020204" pitchFamily="34" charset="0"/>
              <a:cs typeface="Times New Roman" panose="02020603050405020304" pitchFamily="18" charset="0"/>
            </a:endParaRPr>
          </a:p>
          <a:p>
            <a:pPr algn="just">
              <a:lnSpc>
                <a:spcPct val="100000"/>
              </a:lnSpc>
              <a:spcBef>
                <a:spcPct val="0"/>
              </a:spcBef>
              <a:buFontTx/>
              <a:buNone/>
            </a:pP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Nghĩ</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lại</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đến</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bây</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giờ</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sống</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mũi</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còn</a:t>
            </a:r>
            <a:r>
              <a:rPr lang="en-US" sz="2400" b="1" i="1" dirty="0" smtClean="0">
                <a:latin typeface="Times New Roman" panose="02020603050405020304" pitchFamily="18" charset="0"/>
                <a:cs typeface="Times New Roman" panose="02020603050405020304" pitchFamily="18" charset="0"/>
              </a:rPr>
              <a:t> cay!”</a:t>
            </a:r>
            <a:endParaRPr lang="en-US" sz="2400" b="1" dirty="0">
              <a:latin typeface="Arial" panose="020B0604020202020204" pitchFamily="34" charset="0"/>
            </a:endParaRPr>
          </a:p>
        </p:txBody>
      </p:sp>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9781" y="5100223"/>
            <a:ext cx="2663299" cy="1757777"/>
          </a:xfrm>
          <a:prstGeom prst="rect">
            <a:avLst/>
          </a:prstGeom>
        </p:spPr>
      </p:pic>
      <p:sp>
        <p:nvSpPr>
          <p:cNvPr id="16" name="矩形 32"/>
          <p:cNvSpPr/>
          <p:nvPr/>
        </p:nvSpPr>
        <p:spPr>
          <a:xfrm>
            <a:off x="152709" y="4909589"/>
            <a:ext cx="2080927" cy="1505011"/>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extLst>
      <p:ext uri="{BB962C8B-B14F-4D97-AF65-F5344CB8AC3E}">
        <p14:creationId xmlns:p14="http://schemas.microsoft.com/office/powerpoint/2010/main" val="2785437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472298" y="750021"/>
            <a:ext cx="5232843" cy="477054"/>
            <a:chOff x="-178462" y="1828800"/>
            <a:chExt cx="10467049" cy="954232"/>
          </a:xfrm>
        </p:grpSpPr>
        <p:sp>
          <p:nvSpPr>
            <p:cNvPr id="3" name="Round Same Side Corner Rectangle 2"/>
            <p:cNvSpPr/>
            <p:nvPr/>
          </p:nvSpPr>
          <p:spPr>
            <a:xfrm rot="5400000">
              <a:off x="440265" y="1210077"/>
              <a:ext cx="886537" cy="2123991"/>
            </a:xfrm>
            <a:prstGeom prst="round2SameRect">
              <a:avLst/>
            </a:prstGeom>
            <a:solidFill>
              <a:schemeClr val="accent5">
                <a:lumMod val="75000"/>
              </a:schemeClr>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a:solidFill>
                  <a:schemeClr val="bg1"/>
                </a:solidFill>
              </a:endParaRPr>
            </a:p>
          </p:txBody>
        </p:sp>
        <p:sp>
          <p:nvSpPr>
            <p:cNvPr id="4" name="TextBox 3"/>
            <p:cNvSpPr txBox="1"/>
            <p:nvPr/>
          </p:nvSpPr>
          <p:spPr>
            <a:xfrm>
              <a:off x="28133" y="1828800"/>
              <a:ext cx="1688796" cy="954232"/>
            </a:xfrm>
            <a:prstGeom prst="rect">
              <a:avLst/>
            </a:prstGeom>
            <a:noFill/>
          </p:spPr>
          <p:txBody>
            <a:bodyPr wrap="square" rtlCol="0">
              <a:spAutoFit/>
            </a:bodyPr>
            <a:lstStyle/>
            <a:p>
              <a:pPr algn="ctr" defTabSz="1088421"/>
              <a:r>
                <a:rPr lang="en-US" sz="2500" b="1" dirty="0" smtClean="0">
                  <a:solidFill>
                    <a:schemeClr val="bg1"/>
                  </a:solidFill>
                  <a:latin typeface="Tahoma" pitchFamily="34" charset="0"/>
                  <a:ea typeface="Tahoma" pitchFamily="34" charset="0"/>
                  <a:cs typeface="Tahoma" pitchFamily="34" charset="0"/>
                </a:rPr>
                <a:t>II</a:t>
              </a:r>
              <a:endParaRPr lang="en-US" sz="2500" b="1" dirty="0">
                <a:solidFill>
                  <a:schemeClr val="bg1"/>
                </a:solidFill>
                <a:latin typeface="Tahoma" pitchFamily="34" charset="0"/>
                <a:ea typeface="Tahoma" pitchFamily="34" charset="0"/>
                <a:cs typeface="Tahoma" pitchFamily="34" charset="0"/>
              </a:endParaRPr>
            </a:p>
          </p:txBody>
        </p:sp>
        <p:sp>
          <p:nvSpPr>
            <p:cNvPr id="5" name="TextBox 4"/>
            <p:cNvSpPr txBox="1"/>
            <p:nvPr/>
          </p:nvSpPr>
          <p:spPr>
            <a:xfrm>
              <a:off x="2067734" y="1828800"/>
              <a:ext cx="8220853" cy="954232"/>
            </a:xfrm>
            <a:prstGeom prst="rect">
              <a:avLst/>
            </a:prstGeom>
            <a:noFill/>
          </p:spPr>
          <p:txBody>
            <a:bodyPr wrap="square" rtlCol="0">
              <a:spAutoFit/>
            </a:bodyPr>
            <a:lstStyle/>
            <a:p>
              <a:pPr defTabSz="1088421"/>
              <a:r>
                <a:rPr lang="en-US" sz="2500" b="1" dirty="0">
                  <a:solidFill>
                    <a:schemeClr val="bg1"/>
                  </a:solidFill>
                  <a:latin typeface="Tahoma" pitchFamily="34" charset="0"/>
                  <a:ea typeface="Tahoma" pitchFamily="34" charset="0"/>
                  <a:cs typeface="Tahoma" pitchFamily="34" charset="0"/>
                </a:rPr>
                <a:t>TÌM HIỂU CHUNG</a:t>
              </a:r>
            </a:p>
          </p:txBody>
        </p:sp>
      </p:grpSp>
      <p:grpSp>
        <p:nvGrpSpPr>
          <p:cNvPr id="6" name="Group 5"/>
          <p:cNvGrpSpPr/>
          <p:nvPr/>
        </p:nvGrpSpPr>
        <p:grpSpPr>
          <a:xfrm>
            <a:off x="1881431" y="1245257"/>
            <a:ext cx="9457128" cy="523220"/>
            <a:chOff x="644526" y="2766774"/>
            <a:chExt cx="18471261" cy="1046576"/>
          </a:xfrm>
        </p:grpSpPr>
        <p:sp>
          <p:nvSpPr>
            <p:cNvPr id="7" name="TextBox 6"/>
            <p:cNvSpPr txBox="1"/>
            <p:nvPr/>
          </p:nvSpPr>
          <p:spPr>
            <a:xfrm>
              <a:off x="2020043" y="2766774"/>
              <a:ext cx="17095744" cy="1046576"/>
            </a:xfrm>
            <a:prstGeom prst="rect">
              <a:avLst/>
            </a:prstGeom>
            <a:noFill/>
          </p:spPr>
          <p:txBody>
            <a:bodyPr wrap="square" rtlCol="0">
              <a:spAutoFit/>
            </a:bodyPr>
            <a:lstStyle/>
            <a:p>
              <a:pPr defTabSz="1088421"/>
              <a:r>
                <a:rPr lang="en-US" sz="2800" b="1" dirty="0" err="1" smtClean="0">
                  <a:solidFill>
                    <a:schemeClr val="bg1"/>
                  </a:solidFill>
                  <a:latin typeface="Times New Roman" panose="02020603050405020304" pitchFamily="18" charset="0"/>
                  <a:cs typeface="Times New Roman" panose="02020603050405020304" pitchFamily="18" charset="0"/>
                </a:rPr>
                <a:t>Những</a:t>
              </a:r>
              <a:r>
                <a:rPr lang="en-US" sz="2800" b="1" dirty="0" smtClean="0">
                  <a:solidFill>
                    <a:schemeClr val="bg1"/>
                  </a:solidFill>
                  <a:latin typeface="Times New Roman" panose="02020603050405020304" pitchFamily="18" charset="0"/>
                  <a:cs typeface="Times New Roman" panose="02020603050405020304" pitchFamily="18" charset="0"/>
                </a:rPr>
                <a:t> </a:t>
              </a:r>
              <a:r>
                <a:rPr lang="en-US" sz="2800" b="1" dirty="0" err="1" smtClean="0">
                  <a:solidFill>
                    <a:schemeClr val="bg1"/>
                  </a:solidFill>
                  <a:latin typeface="Times New Roman" panose="02020603050405020304" pitchFamily="18" charset="0"/>
                  <a:cs typeface="Times New Roman" panose="02020603050405020304" pitchFamily="18" charset="0"/>
                </a:rPr>
                <a:t>kỉ</a:t>
              </a:r>
              <a:r>
                <a:rPr lang="en-US" sz="2800" b="1" dirty="0" smtClean="0">
                  <a:solidFill>
                    <a:schemeClr val="bg1"/>
                  </a:solidFill>
                  <a:latin typeface="Times New Roman" panose="02020603050405020304" pitchFamily="18" charset="0"/>
                  <a:cs typeface="Times New Roman" panose="02020603050405020304" pitchFamily="18" charset="0"/>
                </a:rPr>
                <a:t>  </a:t>
              </a:r>
              <a:r>
                <a:rPr lang="en-US" sz="2800" b="1" dirty="0" err="1" smtClean="0">
                  <a:solidFill>
                    <a:schemeClr val="bg1"/>
                  </a:solidFill>
                  <a:latin typeface="Times New Roman" panose="02020603050405020304" pitchFamily="18" charset="0"/>
                  <a:cs typeface="Times New Roman" panose="02020603050405020304" pitchFamily="18" charset="0"/>
                </a:rPr>
                <a:t>niệm</a:t>
              </a:r>
              <a:r>
                <a:rPr lang="en-US" sz="2800" b="1" dirty="0" smtClean="0">
                  <a:solidFill>
                    <a:schemeClr val="bg1"/>
                  </a:solidFill>
                  <a:latin typeface="Times New Roman" panose="02020603050405020304" pitchFamily="18" charset="0"/>
                  <a:cs typeface="Times New Roman" panose="02020603050405020304" pitchFamily="18" charset="0"/>
                </a:rPr>
                <a:t> </a:t>
              </a:r>
              <a:r>
                <a:rPr lang="en-US" sz="2800" b="1" dirty="0" err="1" smtClean="0">
                  <a:solidFill>
                    <a:schemeClr val="bg1"/>
                  </a:solidFill>
                  <a:latin typeface="Times New Roman" panose="02020603050405020304" pitchFamily="18" charset="0"/>
                  <a:cs typeface="Times New Roman" panose="02020603050405020304" pitchFamily="18" charset="0"/>
                </a:rPr>
                <a:t>tuổi</a:t>
              </a:r>
              <a:r>
                <a:rPr lang="en-US" sz="2800" b="1" dirty="0" smtClean="0">
                  <a:solidFill>
                    <a:schemeClr val="bg1"/>
                  </a:solidFill>
                  <a:latin typeface="Times New Roman" panose="02020603050405020304" pitchFamily="18" charset="0"/>
                  <a:cs typeface="Times New Roman" panose="02020603050405020304" pitchFamily="18" charset="0"/>
                </a:rPr>
                <a:t> </a:t>
              </a:r>
              <a:r>
                <a:rPr lang="en-US" sz="2800" b="1" dirty="0" err="1" smtClean="0">
                  <a:solidFill>
                    <a:schemeClr val="bg1"/>
                  </a:solidFill>
                  <a:latin typeface="Times New Roman" panose="02020603050405020304" pitchFamily="18" charset="0"/>
                  <a:cs typeface="Times New Roman" panose="02020603050405020304" pitchFamily="18" charset="0"/>
                </a:rPr>
                <a:t>thơ</a:t>
              </a:r>
              <a:r>
                <a:rPr lang="en-US" sz="2800" b="1" dirty="0" smtClean="0">
                  <a:solidFill>
                    <a:schemeClr val="bg1"/>
                  </a:solidFill>
                  <a:latin typeface="Times New Roman" panose="02020603050405020304" pitchFamily="18" charset="0"/>
                  <a:cs typeface="Times New Roman" panose="02020603050405020304" pitchFamily="18" charset="0"/>
                </a:rPr>
                <a:t> </a:t>
              </a:r>
              <a:r>
                <a:rPr lang="en-US" sz="2800" b="1" dirty="0" err="1" smtClean="0">
                  <a:solidFill>
                    <a:schemeClr val="bg1"/>
                  </a:solidFill>
                  <a:latin typeface="Times New Roman" panose="02020603050405020304" pitchFamily="18" charset="0"/>
                  <a:cs typeface="Times New Roman" panose="02020603050405020304" pitchFamily="18" charset="0"/>
                </a:rPr>
                <a:t>bên</a:t>
              </a:r>
              <a:r>
                <a:rPr lang="en-US" sz="2800" b="1" dirty="0" smtClean="0">
                  <a:solidFill>
                    <a:schemeClr val="bg1"/>
                  </a:solidFill>
                  <a:latin typeface="Times New Roman" panose="02020603050405020304" pitchFamily="18" charset="0"/>
                  <a:cs typeface="Times New Roman" panose="02020603050405020304" pitchFamily="18" charset="0"/>
                </a:rPr>
                <a:t> </a:t>
              </a:r>
              <a:r>
                <a:rPr lang="en-US" sz="2800" b="1" dirty="0" err="1" smtClean="0">
                  <a:solidFill>
                    <a:schemeClr val="bg1"/>
                  </a:solidFill>
                  <a:latin typeface="Times New Roman" panose="02020603050405020304" pitchFamily="18" charset="0"/>
                  <a:cs typeface="Times New Roman" panose="02020603050405020304" pitchFamily="18" charset="0"/>
                </a:rPr>
                <a:t>bà</a:t>
              </a:r>
              <a:r>
                <a:rPr lang="en-US" sz="2800" b="1" dirty="0" smtClean="0">
                  <a:solidFill>
                    <a:schemeClr val="bg1"/>
                  </a:solidFill>
                  <a:latin typeface="Times New Roman" panose="02020603050405020304" pitchFamily="18" charset="0"/>
                  <a:cs typeface="Times New Roman" panose="02020603050405020304" pitchFamily="18" charset="0"/>
                </a:rPr>
                <a:t> </a:t>
              </a:r>
              <a:r>
                <a:rPr lang="en-US" sz="2800" b="1" dirty="0" err="1" smtClean="0">
                  <a:solidFill>
                    <a:schemeClr val="bg1"/>
                  </a:solidFill>
                  <a:latin typeface="Times New Roman" panose="02020603050405020304" pitchFamily="18" charset="0"/>
                  <a:cs typeface="Times New Roman" panose="02020603050405020304" pitchFamily="18" charset="0"/>
                </a:rPr>
                <a:t>và</a:t>
              </a:r>
              <a:r>
                <a:rPr lang="en-US" sz="2800" b="1" dirty="0" smtClean="0">
                  <a:solidFill>
                    <a:schemeClr val="bg1"/>
                  </a:solidFill>
                  <a:latin typeface="Times New Roman" panose="02020603050405020304" pitchFamily="18" charset="0"/>
                  <a:cs typeface="Times New Roman" panose="02020603050405020304" pitchFamily="18" charset="0"/>
                </a:rPr>
                <a:t> </a:t>
              </a:r>
              <a:r>
                <a:rPr lang="en-US" sz="2800" b="1" dirty="0" err="1" smtClean="0">
                  <a:solidFill>
                    <a:schemeClr val="bg1"/>
                  </a:solidFill>
                  <a:latin typeface="Times New Roman" panose="02020603050405020304" pitchFamily="18" charset="0"/>
                  <a:cs typeface="Times New Roman" panose="02020603050405020304" pitchFamily="18" charset="0"/>
                </a:rPr>
                <a:t>bếp</a:t>
              </a:r>
              <a:r>
                <a:rPr lang="en-US" sz="2800" b="1" dirty="0" smtClean="0">
                  <a:solidFill>
                    <a:schemeClr val="bg1"/>
                  </a:solidFill>
                  <a:latin typeface="Times New Roman" panose="02020603050405020304" pitchFamily="18" charset="0"/>
                  <a:cs typeface="Times New Roman" panose="02020603050405020304" pitchFamily="18" charset="0"/>
                </a:rPr>
                <a:t> </a:t>
              </a:r>
              <a:r>
                <a:rPr lang="en-US" sz="2800" b="1" dirty="0" err="1" smtClean="0">
                  <a:solidFill>
                    <a:schemeClr val="bg1"/>
                  </a:solidFill>
                  <a:latin typeface="Times New Roman" panose="02020603050405020304" pitchFamily="18" charset="0"/>
                  <a:cs typeface="Times New Roman" panose="02020603050405020304" pitchFamily="18" charset="0"/>
                </a:rPr>
                <a:t>lửa</a:t>
              </a:r>
              <a:r>
                <a:rPr lang="en-US" sz="2800" b="1" dirty="0" smtClean="0">
                  <a:solidFill>
                    <a:schemeClr val="bg1"/>
                  </a:solidFill>
                  <a:latin typeface="Times New Roman" panose="02020603050405020304" pitchFamily="18" charset="0"/>
                  <a:cs typeface="Times New Roman" panose="02020603050405020304" pitchFamily="18" charset="0"/>
                </a:rPr>
                <a:t> (5 </a:t>
              </a:r>
              <a:r>
                <a:rPr lang="en-US" sz="2800" b="1" dirty="0" err="1" smtClean="0">
                  <a:solidFill>
                    <a:schemeClr val="bg1"/>
                  </a:solidFill>
                  <a:latin typeface="Times New Roman" panose="02020603050405020304" pitchFamily="18" charset="0"/>
                  <a:cs typeface="Times New Roman" panose="02020603050405020304" pitchFamily="18" charset="0"/>
                </a:rPr>
                <a:t>khổ</a:t>
              </a:r>
              <a:r>
                <a:rPr lang="en-US" sz="2800" b="1" dirty="0" smtClean="0">
                  <a:solidFill>
                    <a:schemeClr val="bg1"/>
                  </a:solidFill>
                  <a:latin typeface="Times New Roman" panose="02020603050405020304" pitchFamily="18" charset="0"/>
                  <a:cs typeface="Times New Roman" panose="02020603050405020304" pitchFamily="18" charset="0"/>
                </a:rPr>
                <a:t> </a:t>
              </a:r>
              <a:r>
                <a:rPr lang="en-US" sz="2800" b="1" dirty="0" err="1" smtClean="0">
                  <a:solidFill>
                    <a:schemeClr val="bg1"/>
                  </a:solidFill>
                  <a:latin typeface="Times New Roman" panose="02020603050405020304" pitchFamily="18" charset="0"/>
                  <a:cs typeface="Times New Roman" panose="02020603050405020304" pitchFamily="18" charset="0"/>
                </a:rPr>
                <a:t>tiếp</a:t>
              </a:r>
              <a:r>
                <a:rPr lang="en-US" sz="2800" b="1" dirty="0" smtClean="0">
                  <a:solidFill>
                    <a:schemeClr val="bg1"/>
                  </a:solidFill>
                  <a:latin typeface="Times New Roman" panose="02020603050405020304" pitchFamily="18" charset="0"/>
                  <a:cs typeface="Times New Roman" panose="02020603050405020304" pitchFamily="18" charset="0"/>
                </a:rPr>
                <a:t>)</a:t>
              </a:r>
              <a:endParaRPr lang="en-US" sz="2500" b="1" i="1" dirty="0">
                <a:solidFill>
                  <a:schemeClr val="bg1"/>
                </a:solidFill>
                <a:latin typeface="Tahoma" pitchFamily="34" charset="0"/>
                <a:ea typeface="Tahoma" pitchFamily="34" charset="0"/>
                <a:cs typeface="Tahoma" pitchFamily="34" charset="0"/>
              </a:endParaRPr>
            </a:p>
          </p:txBody>
        </p:sp>
        <p:sp>
          <p:nvSpPr>
            <p:cNvPr id="8" name="Rounded Rectangle 7"/>
            <p:cNvSpPr/>
            <p:nvPr/>
          </p:nvSpPr>
          <p:spPr>
            <a:xfrm>
              <a:off x="644526" y="2823876"/>
              <a:ext cx="1269206" cy="804672"/>
            </a:xfrm>
            <a:prstGeom prst="roundRect">
              <a:avLst/>
            </a:prstGeom>
            <a:solidFill>
              <a:schemeClr val="accent5">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a:solidFill>
                  <a:schemeClr val="bg1"/>
                </a:solidFill>
              </a:endParaRPr>
            </a:p>
          </p:txBody>
        </p:sp>
        <p:sp>
          <p:nvSpPr>
            <p:cNvPr id="9" name="TextBox 8"/>
            <p:cNvSpPr txBox="1"/>
            <p:nvPr/>
          </p:nvSpPr>
          <p:spPr>
            <a:xfrm>
              <a:off x="969471" y="2795826"/>
              <a:ext cx="758310" cy="954232"/>
            </a:xfrm>
            <a:prstGeom prst="rect">
              <a:avLst/>
            </a:prstGeom>
            <a:noFill/>
          </p:spPr>
          <p:txBody>
            <a:bodyPr wrap="none" rtlCol="0">
              <a:spAutoFit/>
            </a:bodyPr>
            <a:lstStyle/>
            <a:p>
              <a:pPr algn="ctr" defTabSz="1088421"/>
              <a:r>
                <a:rPr lang="en-US" sz="2500" b="1" dirty="0">
                  <a:solidFill>
                    <a:schemeClr val="bg1"/>
                  </a:solidFill>
                  <a:latin typeface="Tahoma" pitchFamily="34" charset="0"/>
                  <a:ea typeface="Tahoma" pitchFamily="34" charset="0"/>
                  <a:cs typeface="Tahoma" pitchFamily="34" charset="0"/>
                </a:rPr>
                <a:t>2</a:t>
              </a:r>
            </a:p>
          </p:txBody>
        </p:sp>
      </p:grpSp>
      <p:sp>
        <p:nvSpPr>
          <p:cNvPr id="13" name="Rectangle 12"/>
          <p:cNvSpPr/>
          <p:nvPr/>
        </p:nvSpPr>
        <p:spPr>
          <a:xfrm>
            <a:off x="1575582" y="1801183"/>
            <a:ext cx="10058400" cy="523220"/>
          </a:xfrm>
          <a:prstGeom prst="rect">
            <a:avLst/>
          </a:prstGeom>
        </p:spPr>
        <p:txBody>
          <a:bodyPr wrap="square">
            <a:spAutoFit/>
          </a:bodyPr>
          <a:lstStyle/>
          <a:p>
            <a:pPr marL="514350" indent="-514350" algn="just">
              <a:lnSpc>
                <a:spcPct val="100000"/>
              </a:lnSpc>
              <a:spcBef>
                <a:spcPct val="0"/>
              </a:spcBef>
              <a:buFontTx/>
              <a:buAutoNum type="alphaLcPeriod"/>
            </a:pPr>
            <a:r>
              <a:rPr lang="en-US" sz="2800" b="1" u="sng" dirty="0" err="1" smtClean="0">
                <a:solidFill>
                  <a:schemeClr val="bg1"/>
                </a:solidFill>
                <a:latin typeface="Times New Roman" panose="02020603050405020304" pitchFamily="18" charset="0"/>
                <a:cs typeface="Times New Roman" panose="02020603050405020304" pitchFamily="18" charset="0"/>
              </a:rPr>
              <a:t>Đó</a:t>
            </a:r>
            <a:r>
              <a:rPr lang="en-US" sz="2800" b="1" u="sng" dirty="0" smtClean="0">
                <a:solidFill>
                  <a:schemeClr val="bg1"/>
                </a:solidFill>
                <a:latin typeface="Times New Roman" panose="02020603050405020304" pitchFamily="18" charset="0"/>
                <a:cs typeface="Times New Roman" panose="02020603050405020304" pitchFamily="18" charset="0"/>
              </a:rPr>
              <a:t> là </a:t>
            </a:r>
            <a:r>
              <a:rPr lang="en-US" sz="2800" b="1" u="sng" dirty="0" err="1" smtClean="0">
                <a:solidFill>
                  <a:schemeClr val="bg1"/>
                </a:solidFill>
                <a:latin typeface="Times New Roman" panose="02020603050405020304" pitchFamily="18" charset="0"/>
                <a:cs typeface="Times New Roman" panose="02020603050405020304" pitchFamily="18" charset="0"/>
              </a:rPr>
              <a:t>tuổi</a:t>
            </a:r>
            <a:r>
              <a:rPr lang="en-US" sz="2800" b="1" u="sng" dirty="0" smtClean="0">
                <a:solidFill>
                  <a:schemeClr val="bg1"/>
                </a:solidFill>
                <a:latin typeface="Times New Roman" panose="02020603050405020304" pitchFamily="18" charset="0"/>
                <a:cs typeface="Times New Roman" panose="02020603050405020304" pitchFamily="18" charset="0"/>
              </a:rPr>
              <a:t> </a:t>
            </a:r>
            <a:r>
              <a:rPr lang="en-US" sz="2800" b="1" u="sng" dirty="0" err="1" smtClean="0">
                <a:solidFill>
                  <a:schemeClr val="bg1"/>
                </a:solidFill>
                <a:latin typeface="Times New Roman" panose="02020603050405020304" pitchFamily="18" charset="0"/>
                <a:cs typeface="Times New Roman" panose="02020603050405020304" pitchFamily="18" charset="0"/>
              </a:rPr>
              <a:t>thơ</a:t>
            </a:r>
            <a:r>
              <a:rPr lang="en-US" sz="2800" b="1" u="sng" dirty="0" smtClean="0">
                <a:solidFill>
                  <a:schemeClr val="bg1"/>
                </a:solidFill>
                <a:latin typeface="Times New Roman" panose="02020603050405020304" pitchFamily="18" charset="0"/>
                <a:cs typeface="Times New Roman" panose="02020603050405020304" pitchFamily="18" charset="0"/>
              </a:rPr>
              <a:t> </a:t>
            </a:r>
            <a:r>
              <a:rPr lang="en-US" sz="2800" b="1" u="sng" dirty="0" err="1" smtClean="0">
                <a:solidFill>
                  <a:schemeClr val="bg1"/>
                </a:solidFill>
                <a:latin typeface="Times New Roman" panose="02020603050405020304" pitchFamily="18" charset="0"/>
                <a:cs typeface="Times New Roman" panose="02020603050405020304" pitchFamily="18" charset="0"/>
              </a:rPr>
              <a:t>nhiều</a:t>
            </a:r>
            <a:r>
              <a:rPr lang="en-US" sz="2800" b="1" u="sng" dirty="0" smtClean="0">
                <a:solidFill>
                  <a:schemeClr val="bg1"/>
                </a:solidFill>
                <a:latin typeface="Times New Roman" panose="02020603050405020304" pitchFamily="18" charset="0"/>
                <a:cs typeface="Times New Roman" panose="02020603050405020304" pitchFamily="18" charset="0"/>
              </a:rPr>
              <a:t> </a:t>
            </a:r>
            <a:r>
              <a:rPr lang="en-US" sz="2800" b="1" u="sng" dirty="0" err="1" smtClean="0">
                <a:solidFill>
                  <a:schemeClr val="bg1"/>
                </a:solidFill>
                <a:latin typeface="Times New Roman" panose="02020603050405020304" pitchFamily="18" charset="0"/>
                <a:cs typeface="Times New Roman" panose="02020603050405020304" pitchFamily="18" charset="0"/>
              </a:rPr>
              <a:t>gian</a:t>
            </a:r>
            <a:r>
              <a:rPr lang="en-US" sz="2800" b="1" u="sng" dirty="0" smtClean="0">
                <a:solidFill>
                  <a:schemeClr val="bg1"/>
                </a:solidFill>
                <a:latin typeface="Times New Roman" panose="02020603050405020304" pitchFamily="18" charset="0"/>
                <a:cs typeface="Times New Roman" panose="02020603050405020304" pitchFamily="18" charset="0"/>
              </a:rPr>
              <a:t> </a:t>
            </a:r>
            <a:r>
              <a:rPr lang="en-US" sz="2800" b="1" u="sng" dirty="0" err="1" smtClean="0">
                <a:solidFill>
                  <a:schemeClr val="bg1"/>
                </a:solidFill>
                <a:latin typeface="Times New Roman" panose="02020603050405020304" pitchFamily="18" charset="0"/>
                <a:cs typeface="Times New Roman" panose="02020603050405020304" pitchFamily="18" charset="0"/>
              </a:rPr>
              <a:t>khô</a:t>
            </a:r>
            <a:r>
              <a:rPr lang="en-US" sz="2800" b="1" u="sng" dirty="0" smtClean="0">
                <a:solidFill>
                  <a:schemeClr val="bg1"/>
                </a:solidFill>
                <a:latin typeface="Times New Roman" panose="02020603050405020304" pitchFamily="18" charset="0"/>
                <a:cs typeface="Times New Roman" panose="02020603050405020304" pitchFamily="18" charset="0"/>
              </a:rPr>
              <a:t>̉, </a:t>
            </a:r>
            <a:r>
              <a:rPr lang="en-US" sz="2800" b="1" u="sng" dirty="0" err="1" smtClean="0">
                <a:solidFill>
                  <a:schemeClr val="bg1"/>
                </a:solidFill>
                <a:latin typeface="Times New Roman" panose="02020603050405020304" pitchFamily="18" charset="0"/>
                <a:cs typeface="Times New Roman" panose="02020603050405020304" pitchFamily="18" charset="0"/>
              </a:rPr>
              <a:t>thiếu</a:t>
            </a:r>
            <a:r>
              <a:rPr lang="en-US" sz="2800" b="1" u="sng" dirty="0" smtClean="0">
                <a:solidFill>
                  <a:schemeClr val="bg1"/>
                </a:solidFill>
                <a:latin typeface="Times New Roman" panose="02020603050405020304" pitchFamily="18" charset="0"/>
                <a:cs typeface="Times New Roman" panose="02020603050405020304" pitchFamily="18" charset="0"/>
              </a:rPr>
              <a:t> </a:t>
            </a:r>
            <a:r>
              <a:rPr lang="en-US" sz="2800" b="1" u="sng" dirty="0" err="1" smtClean="0">
                <a:solidFill>
                  <a:schemeClr val="bg1"/>
                </a:solidFill>
                <a:latin typeface="Times New Roman" panose="02020603050405020304" pitchFamily="18" charset="0"/>
                <a:cs typeface="Times New Roman" panose="02020603050405020304" pitchFamily="18" charset="0"/>
              </a:rPr>
              <a:t>thốn</a:t>
            </a:r>
            <a:r>
              <a:rPr lang="en-US" sz="2800" b="1" u="sng" dirty="0" smtClean="0">
                <a:solidFill>
                  <a:schemeClr val="bg1"/>
                </a:solidFill>
                <a:latin typeface="Times New Roman" panose="02020603050405020304" pitchFamily="18" charset="0"/>
                <a:cs typeface="Times New Roman" panose="02020603050405020304" pitchFamily="18" charset="0"/>
              </a:rPr>
              <a:t>, </a:t>
            </a:r>
            <a:r>
              <a:rPr lang="en-US" sz="2800" b="1" u="sng" dirty="0" err="1" smtClean="0">
                <a:solidFill>
                  <a:schemeClr val="bg1"/>
                </a:solidFill>
                <a:latin typeface="Times New Roman" panose="02020603050405020304" pitchFamily="18" charset="0"/>
                <a:cs typeface="Times New Roman" panose="02020603050405020304" pitchFamily="18" charset="0"/>
              </a:rPr>
              <a:t>nhọc</a:t>
            </a:r>
            <a:r>
              <a:rPr lang="en-US" sz="2800" b="1" u="sng" dirty="0" smtClean="0">
                <a:solidFill>
                  <a:schemeClr val="bg1"/>
                </a:solidFill>
                <a:latin typeface="Times New Roman" panose="02020603050405020304" pitchFamily="18" charset="0"/>
                <a:cs typeface="Times New Roman" panose="02020603050405020304" pitchFamily="18" charset="0"/>
              </a:rPr>
              <a:t> </a:t>
            </a:r>
            <a:r>
              <a:rPr lang="en-US" sz="2800" b="1" u="sng" dirty="0" err="1" smtClean="0">
                <a:solidFill>
                  <a:schemeClr val="bg1"/>
                </a:solidFill>
                <a:latin typeface="Times New Roman" panose="02020603050405020304" pitchFamily="18" charset="0"/>
                <a:cs typeface="Times New Roman" panose="02020603050405020304" pitchFamily="18" charset="0"/>
              </a:rPr>
              <a:t>nhằn</a:t>
            </a:r>
            <a:r>
              <a:rPr lang="en-US" sz="2800" b="1" u="sng" dirty="0" smtClean="0">
                <a:solidFill>
                  <a:schemeClr val="bg1"/>
                </a:solidFill>
                <a:latin typeface="Times New Roman" panose="02020603050405020304" pitchFamily="18" charset="0"/>
                <a:cs typeface="Times New Roman" panose="02020603050405020304" pitchFamily="18" charset="0"/>
              </a:rPr>
              <a:t>:</a:t>
            </a:r>
          </a:p>
        </p:txBody>
      </p:sp>
      <p:sp>
        <p:nvSpPr>
          <p:cNvPr id="22" name="矩形 32"/>
          <p:cNvSpPr/>
          <p:nvPr/>
        </p:nvSpPr>
        <p:spPr>
          <a:xfrm>
            <a:off x="227468" y="4874097"/>
            <a:ext cx="2080927" cy="1505011"/>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23" name="Picture 2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4647" y="5376421"/>
            <a:ext cx="1809486" cy="1359238"/>
          </a:xfrm>
          <a:prstGeom prst="rect">
            <a:avLst/>
          </a:prstGeom>
        </p:spPr>
      </p:pic>
      <p:graphicFrame>
        <p:nvGraphicFramePr>
          <p:cNvPr id="24" name="Table 23"/>
          <p:cNvGraphicFramePr>
            <a:graphicFrameLocks noGrp="1"/>
          </p:cNvGraphicFramePr>
          <p:nvPr>
            <p:extLst>
              <p:ext uri="{D42A27DB-BD31-4B8C-83A1-F6EECF244321}">
                <p14:modId xmlns:p14="http://schemas.microsoft.com/office/powerpoint/2010/main" val="1823479164"/>
              </p:ext>
            </p:extLst>
          </p:nvPr>
        </p:nvGraphicFramePr>
        <p:xfrm>
          <a:off x="554647" y="2288517"/>
          <a:ext cx="11637353" cy="4433887"/>
        </p:xfrm>
        <a:graphic>
          <a:graphicData uri="http://schemas.openxmlformats.org/drawingml/2006/table">
            <a:tbl>
              <a:tblPr firstRow="1" firstCol="1" lastRow="1" lastCol="1" bandRow="1" bandCol="1">
                <a:tableStyleId>{7DF18680-E054-41AD-8BC1-D1AEF772440D}</a:tableStyleId>
              </a:tblPr>
              <a:tblGrid>
                <a:gridCol w="4260967"/>
                <a:gridCol w="7376386"/>
              </a:tblGrid>
              <a:tr h="2347098">
                <a:tc>
                  <a:txBody>
                    <a:bodyPr/>
                    <a:lstStyle/>
                    <a:p>
                      <a:pPr algn="just">
                        <a:spcAft>
                          <a:spcPts val="0"/>
                        </a:spcAft>
                      </a:pPr>
                      <a:endParaRPr lang="en-US" sz="22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endParaRPr lang="en-US" sz="2200" dirty="0" smtClean="0">
                        <a:effectLst/>
                      </a:endParaRPr>
                    </a:p>
                    <a:p>
                      <a:pPr algn="just">
                        <a:spcAft>
                          <a:spcPts val="0"/>
                        </a:spcAft>
                      </a:pPr>
                      <a:endParaRPr lang="en-US" sz="2200" dirty="0" smtClean="0">
                        <a:effectLst/>
                      </a:endParaRPr>
                    </a:p>
                    <a:p>
                      <a:pPr algn="just">
                        <a:spcAft>
                          <a:spcPts val="0"/>
                        </a:spcAft>
                      </a:pPr>
                      <a:endParaRPr lang="en-US" sz="2200" dirty="0" smtClean="0">
                        <a:effectLst/>
                      </a:endParaRPr>
                    </a:p>
                    <a:p>
                      <a:pPr algn="just">
                        <a:spcAft>
                          <a:spcPts val="0"/>
                        </a:spcAft>
                      </a:pPr>
                      <a:endParaRPr lang="en-US" sz="2200" dirty="0" smtClean="0">
                        <a:effectLst/>
                      </a:endParaRPr>
                    </a:p>
                    <a:p>
                      <a:pPr algn="just">
                        <a:spcAft>
                          <a:spcPts val="0"/>
                        </a:spcAft>
                      </a:pPr>
                      <a:endParaRPr lang="en-US" sz="2200" dirty="0" smtClean="0">
                        <a:effectLst/>
                      </a:endParaRPr>
                    </a:p>
                    <a:p>
                      <a:pPr algn="just">
                        <a:spcAft>
                          <a:spcPts val="0"/>
                        </a:spcAft>
                      </a:pPr>
                      <a:endParaRPr lang="en-US" sz="2200" dirty="0" smtClean="0">
                        <a:effectLst/>
                      </a:endParaRPr>
                    </a:p>
                    <a:p>
                      <a:pPr algn="just">
                        <a:spcAft>
                          <a:spcPts val="0"/>
                        </a:spcAft>
                      </a:pPr>
                      <a:endParaRPr lang="en-US" sz="2200" b="1" i="1"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tc>
              </a:tr>
              <a:tr h="1055118">
                <a:tc>
                  <a:txBody>
                    <a:bodyPr/>
                    <a:lstStyle/>
                    <a:p>
                      <a:pPr algn="just">
                        <a:spcAft>
                          <a:spcPts val="0"/>
                        </a:spcAft>
                      </a:pPr>
                      <a:endParaRPr lang="en-US" sz="22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endParaRPr lang="en-US" sz="22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tc>
              </a:tr>
              <a:tr h="1031671">
                <a:tc>
                  <a:txBody>
                    <a:bodyPr/>
                    <a:lstStyle/>
                    <a:p>
                      <a:pPr algn="just">
                        <a:spcAft>
                          <a:spcPts val="0"/>
                        </a:spcAft>
                      </a:pPr>
                      <a:endParaRPr lang="en-US" sz="2200" dirty="0" smtClean="0">
                        <a:effectLst/>
                      </a:endParaRPr>
                    </a:p>
                    <a:p>
                      <a:pPr algn="just">
                        <a:spcAft>
                          <a:spcPts val="0"/>
                        </a:spcAft>
                      </a:pPr>
                      <a:endParaRPr lang="en-US" sz="22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endParaRPr lang="en-US" sz="22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tc>
              </a:tr>
            </a:tbl>
          </a:graphicData>
        </a:graphic>
      </p:graphicFrame>
      <p:sp>
        <p:nvSpPr>
          <p:cNvPr id="25" name="Rectangle 24"/>
          <p:cNvSpPr>
            <a:spLocks noChangeArrowheads="1"/>
          </p:cNvSpPr>
          <p:nvPr/>
        </p:nvSpPr>
        <p:spPr bwMode="auto">
          <a:xfrm>
            <a:off x="661182" y="2362200"/>
            <a:ext cx="3955268"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Hình</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ảnh</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những</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năm</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tháng</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chiến</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tranh</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chống</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Pháp</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gian</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khổ</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được</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hiện</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về</a:t>
            </a:r>
            <a:r>
              <a:rPr lang="en-US" sz="2200" dirty="0">
                <a:solidFill>
                  <a:schemeClr val="bg1"/>
                </a:solidFill>
                <a:latin typeface="Times New Roman" panose="02020603050405020304" pitchFamily="18" charset="0"/>
                <a:cs typeface="Times New Roman" panose="02020603050405020304" pitchFamily="18" charset="0"/>
              </a:rPr>
              <a:t> qua </a:t>
            </a:r>
            <a:r>
              <a:rPr lang="en-US" sz="2200" dirty="0" err="1">
                <a:solidFill>
                  <a:schemeClr val="bg1"/>
                </a:solidFill>
                <a:latin typeface="Times New Roman" panose="02020603050405020304" pitchFamily="18" charset="0"/>
                <a:cs typeface="Times New Roman" panose="02020603050405020304" pitchFamily="18" charset="0"/>
              </a:rPr>
              <a:t>thành</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ngữ</a:t>
            </a:r>
            <a:r>
              <a:rPr lang="en-US" sz="2200" dirty="0">
                <a:solidFill>
                  <a:schemeClr val="bg1"/>
                </a:solidFill>
                <a:latin typeface="Times New Roman" panose="02020603050405020304" pitchFamily="18" charset="0"/>
                <a:cs typeface="Times New Roman" panose="02020603050405020304" pitchFamily="18" charset="0"/>
              </a:rPr>
              <a:t> “</a:t>
            </a:r>
            <a:r>
              <a:rPr lang="en-US" sz="2200" b="1" i="1" dirty="0" err="1">
                <a:solidFill>
                  <a:schemeClr val="bg1"/>
                </a:solidFill>
                <a:latin typeface="Times New Roman" panose="02020603050405020304" pitchFamily="18" charset="0"/>
                <a:cs typeface="Times New Roman" panose="02020603050405020304" pitchFamily="18" charset="0"/>
              </a:rPr>
              <a:t>đói</a:t>
            </a:r>
            <a:r>
              <a:rPr lang="en-US" sz="2200" b="1" i="1" dirty="0">
                <a:solidFill>
                  <a:schemeClr val="bg1"/>
                </a:solidFill>
                <a:latin typeface="Times New Roman" panose="02020603050405020304" pitchFamily="18" charset="0"/>
                <a:cs typeface="Times New Roman" panose="02020603050405020304" pitchFamily="18" charset="0"/>
              </a:rPr>
              <a:t> </a:t>
            </a:r>
            <a:r>
              <a:rPr lang="en-US" sz="2200" b="1" i="1" dirty="0" err="1">
                <a:solidFill>
                  <a:schemeClr val="bg1"/>
                </a:solidFill>
                <a:latin typeface="Times New Roman" panose="02020603050405020304" pitchFamily="18" charset="0"/>
                <a:cs typeface="Times New Roman" panose="02020603050405020304" pitchFamily="18" charset="0"/>
              </a:rPr>
              <a:t>mòn</a:t>
            </a:r>
            <a:r>
              <a:rPr lang="en-US" sz="2200" b="1" i="1" dirty="0">
                <a:solidFill>
                  <a:schemeClr val="bg1"/>
                </a:solidFill>
                <a:latin typeface="Times New Roman" panose="02020603050405020304" pitchFamily="18" charset="0"/>
                <a:cs typeface="Times New Roman" panose="02020603050405020304" pitchFamily="18" charset="0"/>
              </a:rPr>
              <a:t>, </a:t>
            </a:r>
            <a:r>
              <a:rPr lang="en-US" sz="2200" b="1" i="1" dirty="0" err="1">
                <a:solidFill>
                  <a:schemeClr val="bg1"/>
                </a:solidFill>
                <a:latin typeface="Times New Roman" panose="02020603050405020304" pitchFamily="18" charset="0"/>
                <a:cs typeface="Times New Roman" panose="02020603050405020304" pitchFamily="18" charset="0"/>
              </a:rPr>
              <a:t>đói</a:t>
            </a:r>
            <a:r>
              <a:rPr lang="en-US" sz="2200" b="1" i="1" dirty="0">
                <a:solidFill>
                  <a:schemeClr val="bg1"/>
                </a:solidFill>
                <a:latin typeface="Times New Roman" panose="02020603050405020304" pitchFamily="18" charset="0"/>
                <a:cs typeface="Times New Roman" panose="02020603050405020304" pitchFamily="18" charset="0"/>
              </a:rPr>
              <a:t> </a:t>
            </a:r>
            <a:r>
              <a:rPr lang="en-US" sz="2200" b="1" i="1" dirty="0" err="1">
                <a:solidFill>
                  <a:schemeClr val="bg1"/>
                </a:solidFill>
                <a:latin typeface="Times New Roman" panose="02020603050405020304" pitchFamily="18" charset="0"/>
                <a:cs typeface="Times New Roman" panose="02020603050405020304" pitchFamily="18" charset="0"/>
              </a:rPr>
              <a:t>mỏi</a:t>
            </a:r>
            <a:r>
              <a:rPr lang="en-US" sz="2200" dirty="0">
                <a:solidFill>
                  <a:schemeClr val="bg1"/>
                </a:solidFill>
                <a:latin typeface="Times New Roman" panose="02020603050405020304" pitchFamily="18" charset="0"/>
                <a:cs typeface="Times New Roman" panose="02020603050405020304" pitchFamily="18" charset="0"/>
              </a:rPr>
              <a:t>” - </a:t>
            </a:r>
            <a:r>
              <a:rPr lang="en-US" sz="2200" dirty="0" err="1">
                <a:solidFill>
                  <a:schemeClr val="bg1"/>
                </a:solidFill>
                <a:latin typeface="Times New Roman" panose="02020603050405020304" pitchFamily="18" charset="0"/>
                <a:cs typeface="Times New Roman" panose="02020603050405020304" pitchFamily="18" charset="0"/>
              </a:rPr>
              <a:t>cái</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đói</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kéo</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dài</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làm</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mệt</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mỏi</a:t>
            </a:r>
            <a:r>
              <a:rPr lang="en-US" sz="2200" dirty="0">
                <a:solidFill>
                  <a:schemeClr val="bg1"/>
                </a:solidFill>
                <a:latin typeface="Times New Roman" panose="02020603050405020304" pitchFamily="18" charset="0"/>
                <a:cs typeface="Times New Roman" panose="02020603050405020304" pitchFamily="18" charset="0"/>
              </a:rPr>
              <a:t> , </a:t>
            </a:r>
            <a:r>
              <a:rPr lang="en-US" sz="2200" dirty="0" err="1">
                <a:solidFill>
                  <a:schemeClr val="bg1"/>
                </a:solidFill>
                <a:latin typeface="Times New Roman" panose="02020603050405020304" pitchFamily="18" charset="0"/>
                <a:cs typeface="Times New Roman" panose="02020603050405020304" pitchFamily="18" charset="0"/>
              </a:rPr>
              <a:t>kiệt</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sức</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va</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hình</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ảnh</a:t>
            </a:r>
            <a:r>
              <a:rPr lang="en-US" sz="2200" dirty="0">
                <a:solidFill>
                  <a:schemeClr val="bg1"/>
                </a:solidFill>
                <a:latin typeface="Times New Roman" panose="02020603050405020304" pitchFamily="18" charset="0"/>
                <a:cs typeface="Times New Roman" panose="02020603050405020304" pitchFamily="18" charset="0"/>
              </a:rPr>
              <a:t> “ </a:t>
            </a:r>
            <a:r>
              <a:rPr lang="en-US" sz="2200" b="1" dirty="0" err="1">
                <a:solidFill>
                  <a:schemeClr val="bg1"/>
                </a:solidFill>
                <a:latin typeface="Times New Roman" panose="02020603050405020304" pitchFamily="18" charset="0"/>
                <a:cs typeface="Times New Roman" panose="02020603050405020304" pitchFamily="18" charset="0"/>
              </a:rPr>
              <a:t>khô</a:t>
            </a:r>
            <a:r>
              <a:rPr lang="en-US" sz="2200" b="1" dirty="0">
                <a:solidFill>
                  <a:schemeClr val="bg1"/>
                </a:solidFill>
                <a:latin typeface="Times New Roman" panose="02020603050405020304" pitchFamily="18" charset="0"/>
                <a:cs typeface="Times New Roman" panose="02020603050405020304" pitchFamily="18" charset="0"/>
              </a:rPr>
              <a:t> </a:t>
            </a:r>
            <a:r>
              <a:rPr lang="en-US" sz="2200" b="1" dirty="0" err="1">
                <a:solidFill>
                  <a:schemeClr val="bg1"/>
                </a:solidFill>
                <a:latin typeface="Times New Roman" panose="02020603050405020304" pitchFamily="18" charset="0"/>
                <a:cs typeface="Times New Roman" panose="02020603050405020304" pitchFamily="18" charset="0"/>
              </a:rPr>
              <a:t>rạc</a:t>
            </a:r>
            <a:r>
              <a:rPr lang="en-US" sz="2200" b="1" dirty="0">
                <a:solidFill>
                  <a:schemeClr val="bg1"/>
                </a:solidFill>
                <a:latin typeface="Times New Roman" panose="02020603050405020304" pitchFamily="18" charset="0"/>
                <a:cs typeface="Times New Roman" panose="02020603050405020304" pitchFamily="18" charset="0"/>
              </a:rPr>
              <a:t> </a:t>
            </a:r>
            <a:r>
              <a:rPr lang="en-US" sz="2200" b="1" dirty="0" err="1">
                <a:solidFill>
                  <a:schemeClr val="bg1"/>
                </a:solidFill>
                <a:latin typeface="Times New Roman" panose="02020603050405020304" pitchFamily="18" charset="0"/>
                <a:cs typeface="Times New Roman" panose="02020603050405020304" pitchFamily="18" charset="0"/>
              </a:rPr>
              <a:t>ngựa</a:t>
            </a:r>
            <a:r>
              <a:rPr lang="en-US" sz="2200" b="1" dirty="0">
                <a:solidFill>
                  <a:schemeClr val="bg1"/>
                </a:solidFill>
                <a:latin typeface="Times New Roman" panose="02020603050405020304" pitchFamily="18" charset="0"/>
                <a:cs typeface="Times New Roman" panose="02020603050405020304" pitchFamily="18" charset="0"/>
              </a:rPr>
              <a:t> </a:t>
            </a:r>
            <a:r>
              <a:rPr lang="en-US" sz="2200" b="1" dirty="0" err="1">
                <a:solidFill>
                  <a:schemeClr val="bg1"/>
                </a:solidFill>
                <a:latin typeface="Times New Roman" panose="02020603050405020304" pitchFamily="18" charset="0"/>
                <a:cs typeface="Times New Roman" panose="02020603050405020304" pitchFamily="18" charset="0"/>
              </a:rPr>
              <a:t>gầy</a:t>
            </a:r>
            <a:r>
              <a:rPr lang="en-US" sz="2200" dirty="0">
                <a:solidFill>
                  <a:schemeClr val="bg1"/>
                </a:solidFill>
                <a:latin typeface="Times New Roman" panose="02020603050405020304" pitchFamily="18" charset="0"/>
                <a:cs typeface="Times New Roman" panose="02020603050405020304" pitchFamily="18" charset="0"/>
              </a:rPr>
              <a:t>” </a:t>
            </a:r>
            <a:endParaRPr lang="en-US" sz="2200" dirty="0">
              <a:solidFill>
                <a:schemeClr val="bg1"/>
              </a:solidFill>
              <a:latin typeface=".VnTime" panose="020B7200000000000000" pitchFamily="34" charset="0"/>
              <a:cs typeface="Times New Roman" panose="02020603050405020304" pitchFamily="18" charset="0"/>
            </a:endParaRPr>
          </a:p>
        </p:txBody>
      </p:sp>
      <p:sp>
        <p:nvSpPr>
          <p:cNvPr id="26" name="Rectangle 25"/>
          <p:cNvSpPr>
            <a:spLocks noChangeArrowheads="1"/>
          </p:cNvSpPr>
          <p:nvPr/>
        </p:nvSpPr>
        <p:spPr bwMode="auto">
          <a:xfrm>
            <a:off x="4881486" y="2384476"/>
            <a:ext cx="7211819"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n-US" sz="2200"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 </a:t>
            </a:r>
            <a:r>
              <a:rPr lang="en-US" sz="2200" dirty="0" err="1">
                <a:solidFill>
                  <a:schemeClr val="bg1"/>
                </a:solidFill>
                <a:latin typeface="Times New Roman" panose="02020603050405020304" pitchFamily="18" charset="0"/>
                <a:cs typeface="Times New Roman" panose="02020603050405020304" pitchFamily="18" charset="0"/>
              </a:rPr>
              <a:t>Đa</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miêu</a:t>
            </a:r>
            <a:r>
              <a:rPr lang="en-US" sz="2200" dirty="0">
                <a:solidFill>
                  <a:schemeClr val="bg1"/>
                </a:solidFill>
                <a:latin typeface="Times New Roman" panose="02020603050405020304" pitchFamily="18" charset="0"/>
                <a:cs typeface="Times New Roman" panose="02020603050405020304" pitchFamily="18" charset="0"/>
              </a:rPr>
              <a:t> tả </a:t>
            </a:r>
            <a:r>
              <a:rPr lang="en-US" sz="2200" dirty="0" err="1">
                <a:solidFill>
                  <a:schemeClr val="bg1"/>
                </a:solidFill>
                <a:latin typeface="Times New Roman" panose="02020603050405020304" pitchFamily="18" charset="0"/>
                <a:cs typeface="Times New Roman" panose="02020603050405020304" pitchFamily="18" charset="0"/>
              </a:rPr>
              <a:t>một</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hiện</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thực</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đau</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thương</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trong</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lịch</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sư</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nạn</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đói</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năm</a:t>
            </a:r>
            <a:r>
              <a:rPr lang="en-US" sz="2200" dirty="0">
                <a:solidFill>
                  <a:schemeClr val="bg1"/>
                </a:solidFill>
                <a:latin typeface="Times New Roman" panose="02020603050405020304" pitchFamily="18" charset="0"/>
                <a:cs typeface="Times New Roman" panose="02020603050405020304" pitchFamily="18" charset="0"/>
              </a:rPr>
              <a:t> 1945, do </a:t>
            </a:r>
            <a:r>
              <a:rPr lang="en-US" sz="2200" dirty="0" err="1">
                <a:solidFill>
                  <a:schemeClr val="bg1"/>
                </a:solidFill>
                <a:latin typeface="Times New Roman" panose="02020603050405020304" pitchFamily="18" charset="0"/>
                <a:cs typeface="Times New Roman" panose="02020603050405020304" pitchFamily="18" charset="0"/>
              </a:rPr>
              <a:t>chính</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sách</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cai</a:t>
            </a:r>
            <a:r>
              <a:rPr lang="en-US" sz="2200" dirty="0">
                <a:solidFill>
                  <a:schemeClr val="bg1"/>
                </a:solidFill>
                <a:latin typeface="Times New Roman" panose="02020603050405020304" pitchFamily="18" charset="0"/>
                <a:cs typeface="Times New Roman" panose="02020603050405020304" pitchFamily="18" charset="0"/>
              </a:rPr>
              <a:t> trị hà </a:t>
            </a:r>
            <a:r>
              <a:rPr lang="en-US" sz="2200" dirty="0" err="1">
                <a:solidFill>
                  <a:schemeClr val="bg1"/>
                </a:solidFill>
                <a:latin typeface="Times New Roman" panose="02020603050405020304" pitchFamily="18" charset="0"/>
                <a:cs typeface="Times New Roman" panose="02020603050405020304" pitchFamily="18" charset="0"/>
              </a:rPr>
              <a:t>khắc</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của</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phát</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xít</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Nhật</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va</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thực</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dân</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Pháp</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đa</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khiến</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hơn</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hai</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triệu</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dồng</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bào</a:t>
            </a:r>
            <a:r>
              <a:rPr lang="en-US" sz="2200" dirty="0">
                <a:solidFill>
                  <a:schemeClr val="bg1"/>
                </a:solidFill>
                <a:latin typeface="Times New Roman" panose="02020603050405020304" pitchFamily="18" charset="0"/>
                <a:cs typeface="Times New Roman" panose="02020603050405020304" pitchFamily="18" charset="0"/>
              </a:rPr>
              <a:t> ta </a:t>
            </a:r>
            <a:r>
              <a:rPr lang="en-US" sz="2200" dirty="0" err="1">
                <a:solidFill>
                  <a:schemeClr val="bg1"/>
                </a:solidFill>
                <a:latin typeface="Times New Roman" panose="02020603050405020304" pitchFamily="18" charset="0"/>
                <a:cs typeface="Times New Roman" panose="02020603050405020304" pitchFamily="18" charset="0"/>
              </a:rPr>
              <a:t>chết</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đói</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va</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hình</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ảnh</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những</a:t>
            </a:r>
            <a:r>
              <a:rPr lang="en-US" sz="2200" dirty="0">
                <a:solidFill>
                  <a:schemeClr val="bg1"/>
                </a:solidFill>
                <a:latin typeface="Times New Roman" panose="02020603050405020304" pitchFamily="18" charset="0"/>
                <a:cs typeface="Times New Roman" panose="02020603050405020304" pitchFamily="18" charset="0"/>
              </a:rPr>
              <a:t> con </a:t>
            </a:r>
            <a:r>
              <a:rPr lang="en-US" sz="2200" dirty="0" err="1">
                <a:solidFill>
                  <a:schemeClr val="bg1"/>
                </a:solidFill>
                <a:latin typeface="Times New Roman" panose="02020603050405020304" pitchFamily="18" charset="0"/>
                <a:cs typeface="Times New Roman" panose="02020603050405020304" pitchFamily="18" charset="0"/>
              </a:rPr>
              <a:t>người</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xơ</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xác</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trong</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cuộc</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sống</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mưu</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sinh</a:t>
            </a:r>
            <a:r>
              <a:rPr lang="en-US" sz="2200" dirty="0">
                <a:solidFill>
                  <a:schemeClr val="bg1"/>
                </a:solidFill>
                <a:latin typeface="Times New Roman" panose="02020603050405020304" pitchFamily="18" charset="0"/>
                <a:cs typeface="Times New Roman" panose="02020603050405020304" pitchFamily="18" charset="0"/>
              </a:rPr>
              <a:t>. </a:t>
            </a:r>
            <a:endParaRPr lang="en-US" sz="2200" dirty="0">
              <a:solidFill>
                <a:schemeClr val="bg1"/>
              </a:solidFill>
              <a:latin typeface=".VnTime" panose="020B7200000000000000" pitchFamily="34" charset="0"/>
              <a:cs typeface="Times New Roman" panose="02020603050405020304" pitchFamily="18" charset="0"/>
            </a:endParaRPr>
          </a:p>
          <a:p>
            <a:pPr algn="just" eaLnBrk="1" hangingPunct="1">
              <a:lnSpc>
                <a:spcPct val="100000"/>
              </a:lnSpc>
              <a:spcBef>
                <a:spcPct val="0"/>
              </a:spcBef>
              <a:buFontTx/>
              <a:buNone/>
            </a:pPr>
            <a:r>
              <a:rPr lang="en-US" sz="2200" dirty="0" smtClean="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a:t>
            </a:r>
            <a:r>
              <a:rPr lang="en-US" sz="2200" dirty="0" smtClean="0">
                <a:solidFill>
                  <a:schemeClr val="bg1"/>
                </a:solidFill>
                <a:latin typeface="Times New Roman" panose="02020603050405020304" pitchFamily="18" charset="0"/>
                <a:cs typeface="Times New Roman" panose="02020603050405020304" pitchFamily="18" charset="0"/>
              </a:rPr>
              <a:t> </a:t>
            </a:r>
            <a:r>
              <a:rPr lang="en-US" sz="2200" b="1" i="1" dirty="0" err="1">
                <a:solidFill>
                  <a:schemeClr val="bg1"/>
                </a:solidFill>
                <a:latin typeface="Times New Roman" panose="02020603050405020304" pitchFamily="18" charset="0"/>
                <a:cs typeface="Times New Roman" panose="02020603050405020304" pitchFamily="18" charset="0"/>
              </a:rPr>
              <a:t>Những</a:t>
            </a:r>
            <a:r>
              <a:rPr lang="en-US" sz="2200" b="1" i="1" dirty="0">
                <a:solidFill>
                  <a:schemeClr val="bg1"/>
                </a:solidFill>
                <a:latin typeface="Times New Roman" panose="02020603050405020304" pitchFamily="18" charset="0"/>
                <a:cs typeface="Times New Roman" panose="02020603050405020304" pitchFamily="18" charset="0"/>
              </a:rPr>
              <a:t> </a:t>
            </a:r>
            <a:r>
              <a:rPr lang="en-US" sz="2200" b="1" i="1" dirty="0" err="1">
                <a:solidFill>
                  <a:schemeClr val="bg1"/>
                </a:solidFill>
                <a:latin typeface="Times New Roman" panose="02020603050405020304" pitchFamily="18" charset="0"/>
                <a:cs typeface="Times New Roman" panose="02020603050405020304" pitchFamily="18" charset="0"/>
              </a:rPr>
              <a:t>câu</a:t>
            </a:r>
            <a:r>
              <a:rPr lang="en-US" sz="2200" b="1" i="1" dirty="0">
                <a:solidFill>
                  <a:schemeClr val="bg1"/>
                </a:solidFill>
                <a:latin typeface="Times New Roman" panose="02020603050405020304" pitchFamily="18" charset="0"/>
                <a:cs typeface="Times New Roman" panose="02020603050405020304" pitchFamily="18" charset="0"/>
              </a:rPr>
              <a:t> </a:t>
            </a:r>
            <a:r>
              <a:rPr lang="en-US" sz="2200" b="1" i="1" dirty="0" err="1">
                <a:solidFill>
                  <a:schemeClr val="bg1"/>
                </a:solidFill>
                <a:latin typeface="Times New Roman" panose="02020603050405020304" pitchFamily="18" charset="0"/>
                <a:cs typeface="Times New Roman" panose="02020603050405020304" pitchFamily="18" charset="0"/>
              </a:rPr>
              <a:t>thơ</a:t>
            </a:r>
            <a:r>
              <a:rPr lang="en-US" sz="2200" b="1" i="1" dirty="0">
                <a:solidFill>
                  <a:schemeClr val="bg1"/>
                </a:solidFill>
                <a:latin typeface="Times New Roman" panose="02020603050405020304" pitchFamily="18" charset="0"/>
                <a:cs typeface="Times New Roman" panose="02020603050405020304" pitchFamily="18" charset="0"/>
              </a:rPr>
              <a:t> </a:t>
            </a:r>
            <a:r>
              <a:rPr lang="en-US" sz="2200" b="1" i="1" dirty="0" err="1">
                <a:solidFill>
                  <a:schemeClr val="bg1"/>
                </a:solidFill>
                <a:latin typeface="Times New Roman" panose="02020603050405020304" pitchFamily="18" charset="0"/>
                <a:cs typeface="Times New Roman" panose="02020603050405020304" pitchFamily="18" charset="0"/>
              </a:rPr>
              <a:t>trĩu</a:t>
            </a:r>
            <a:r>
              <a:rPr lang="en-US" sz="2200" b="1" i="1" dirty="0">
                <a:solidFill>
                  <a:schemeClr val="bg1"/>
                </a:solidFill>
                <a:latin typeface="Times New Roman" panose="02020603050405020304" pitchFamily="18" charset="0"/>
                <a:cs typeface="Times New Roman" panose="02020603050405020304" pitchFamily="18" charset="0"/>
              </a:rPr>
              <a:t> </a:t>
            </a:r>
            <a:r>
              <a:rPr lang="en-US" sz="2200" b="1" i="1" dirty="0" err="1">
                <a:solidFill>
                  <a:schemeClr val="bg1"/>
                </a:solidFill>
                <a:latin typeface="Times New Roman" panose="02020603050405020304" pitchFamily="18" charset="0"/>
                <a:cs typeface="Times New Roman" panose="02020603050405020304" pitchFamily="18" charset="0"/>
              </a:rPr>
              <a:t>xuống</a:t>
            </a:r>
            <a:r>
              <a:rPr lang="en-US" sz="2200" b="1" i="1" dirty="0">
                <a:solidFill>
                  <a:schemeClr val="bg1"/>
                </a:solidFill>
                <a:latin typeface="Times New Roman" panose="02020603050405020304" pitchFamily="18" charset="0"/>
                <a:cs typeface="Times New Roman" panose="02020603050405020304" pitchFamily="18" charset="0"/>
              </a:rPr>
              <a:t> </a:t>
            </a:r>
            <a:r>
              <a:rPr lang="en-US" sz="2200" b="1" i="1" dirty="0" err="1">
                <a:solidFill>
                  <a:schemeClr val="bg1"/>
                </a:solidFill>
                <a:latin typeface="Times New Roman" panose="02020603050405020304" pitchFamily="18" charset="0"/>
                <a:cs typeface="Times New Roman" panose="02020603050405020304" pitchFamily="18" charset="0"/>
              </a:rPr>
              <a:t>khiến</a:t>
            </a:r>
            <a:r>
              <a:rPr lang="en-US" sz="2200" b="1" i="1" dirty="0">
                <a:solidFill>
                  <a:schemeClr val="bg1"/>
                </a:solidFill>
                <a:latin typeface="Times New Roman" panose="02020603050405020304" pitchFamily="18" charset="0"/>
                <a:cs typeface="Times New Roman" panose="02020603050405020304" pitchFamily="18" charset="0"/>
              </a:rPr>
              <a:t> </a:t>
            </a:r>
            <a:r>
              <a:rPr lang="en-US" sz="2200" b="1" i="1" dirty="0" err="1">
                <a:solidFill>
                  <a:schemeClr val="bg1"/>
                </a:solidFill>
                <a:latin typeface="Times New Roman" panose="02020603050405020304" pitchFamily="18" charset="0"/>
                <a:cs typeface="Times New Roman" panose="02020603050405020304" pitchFamily="18" charset="0"/>
              </a:rPr>
              <a:t>lòng</a:t>
            </a:r>
            <a:r>
              <a:rPr lang="en-US" sz="2200" b="1" i="1" dirty="0">
                <a:solidFill>
                  <a:schemeClr val="bg1"/>
                </a:solidFill>
                <a:latin typeface="Times New Roman" panose="02020603050405020304" pitchFamily="18" charset="0"/>
                <a:cs typeface="Times New Roman" panose="02020603050405020304" pitchFamily="18" charset="0"/>
              </a:rPr>
              <a:t> </a:t>
            </a:r>
            <a:r>
              <a:rPr lang="en-US" sz="2200" b="1" i="1" dirty="0" err="1">
                <a:solidFill>
                  <a:schemeClr val="bg1"/>
                </a:solidFill>
                <a:latin typeface="Times New Roman" panose="02020603050405020304" pitchFamily="18" charset="0"/>
                <a:cs typeface="Times New Roman" panose="02020603050405020304" pitchFamily="18" charset="0"/>
              </a:rPr>
              <a:t>người</a:t>
            </a:r>
            <a:r>
              <a:rPr lang="en-US" sz="2200" b="1" i="1" dirty="0">
                <a:solidFill>
                  <a:schemeClr val="bg1"/>
                </a:solidFill>
                <a:latin typeface="Times New Roman" panose="02020603050405020304" pitchFamily="18" charset="0"/>
                <a:cs typeface="Times New Roman" panose="02020603050405020304" pitchFamily="18" charset="0"/>
              </a:rPr>
              <a:t> </a:t>
            </a:r>
            <a:r>
              <a:rPr lang="en-US" sz="2200" b="1" i="1" dirty="0" err="1">
                <a:solidFill>
                  <a:schemeClr val="bg1"/>
                </a:solidFill>
                <a:latin typeface="Times New Roman" panose="02020603050405020304" pitchFamily="18" charset="0"/>
                <a:cs typeface="Times New Roman" panose="02020603050405020304" pitchFamily="18" charset="0"/>
              </a:rPr>
              <a:t>nao</a:t>
            </a:r>
            <a:r>
              <a:rPr lang="en-US" sz="2200" b="1" i="1" dirty="0">
                <a:solidFill>
                  <a:schemeClr val="bg1"/>
                </a:solidFill>
                <a:latin typeface="Times New Roman" panose="02020603050405020304" pitchFamily="18" charset="0"/>
                <a:cs typeface="Times New Roman" panose="02020603050405020304" pitchFamily="18" charset="0"/>
              </a:rPr>
              <a:t> </a:t>
            </a:r>
            <a:r>
              <a:rPr lang="en-US" sz="2200" b="1" i="1" dirty="0" err="1">
                <a:solidFill>
                  <a:schemeClr val="bg1"/>
                </a:solidFill>
                <a:latin typeface="Times New Roman" panose="02020603050405020304" pitchFamily="18" charset="0"/>
                <a:cs typeface="Times New Roman" panose="02020603050405020304" pitchFamily="18" charset="0"/>
              </a:rPr>
              <a:t>nao</a:t>
            </a:r>
            <a:r>
              <a:rPr lang="en-US" sz="2200" b="1" i="1" dirty="0">
                <a:solidFill>
                  <a:schemeClr val="bg1"/>
                </a:solidFill>
                <a:latin typeface="Times New Roman" panose="02020603050405020304" pitchFamily="18" charset="0"/>
                <a:cs typeface="Times New Roman" panose="02020603050405020304" pitchFamily="18" charset="0"/>
              </a:rPr>
              <a:t> </a:t>
            </a:r>
            <a:r>
              <a:rPr lang="en-US" sz="2200" b="1" i="1" dirty="0" err="1">
                <a:solidFill>
                  <a:schemeClr val="bg1"/>
                </a:solidFill>
                <a:latin typeface="Times New Roman" panose="02020603050405020304" pitchFamily="18" charset="0"/>
                <a:cs typeface="Times New Roman" panose="02020603050405020304" pitchFamily="18" charset="0"/>
              </a:rPr>
              <a:t>nghẹn</a:t>
            </a:r>
            <a:r>
              <a:rPr lang="en-US" sz="2200" b="1" i="1" dirty="0">
                <a:solidFill>
                  <a:schemeClr val="bg1"/>
                </a:solidFill>
                <a:latin typeface="Times New Roman" panose="02020603050405020304" pitchFamily="18" charset="0"/>
                <a:cs typeface="Times New Roman" panose="02020603050405020304" pitchFamily="18" charset="0"/>
              </a:rPr>
              <a:t> </a:t>
            </a:r>
            <a:r>
              <a:rPr lang="en-US" sz="2200" b="1" i="1" dirty="0" err="1">
                <a:solidFill>
                  <a:schemeClr val="bg1"/>
                </a:solidFill>
                <a:latin typeface="Times New Roman" panose="02020603050405020304" pitchFamily="18" charset="0"/>
                <a:cs typeface="Times New Roman" panose="02020603050405020304" pitchFamily="18" charset="0"/>
              </a:rPr>
              <a:t>ngào</a:t>
            </a:r>
            <a:r>
              <a:rPr lang="en-US" sz="2200" b="1" i="1" dirty="0">
                <a:solidFill>
                  <a:schemeClr val="bg1"/>
                </a:solidFill>
                <a:latin typeface="Times New Roman" panose="02020603050405020304" pitchFamily="18" charset="0"/>
                <a:cs typeface="Times New Roman" panose="02020603050405020304" pitchFamily="18" charset="0"/>
              </a:rPr>
              <a:t> </a:t>
            </a:r>
            <a:r>
              <a:rPr lang="en-US" sz="2200" b="1" i="1" dirty="0" err="1">
                <a:solidFill>
                  <a:schemeClr val="bg1"/>
                </a:solidFill>
                <a:latin typeface="Times New Roman" panose="02020603050405020304" pitchFamily="18" charset="0"/>
                <a:cs typeface="Times New Roman" panose="02020603050405020304" pitchFamily="18" charset="0"/>
              </a:rPr>
              <a:t>khi</a:t>
            </a:r>
            <a:r>
              <a:rPr lang="en-US" sz="2200" b="1" i="1" dirty="0">
                <a:solidFill>
                  <a:schemeClr val="bg1"/>
                </a:solidFill>
                <a:latin typeface="Times New Roman" panose="02020603050405020304" pitchFamily="18" charset="0"/>
                <a:cs typeface="Times New Roman" panose="02020603050405020304" pitchFamily="18" charset="0"/>
              </a:rPr>
              <a:t> </a:t>
            </a:r>
            <a:r>
              <a:rPr lang="en-US" sz="2200" b="1" i="1" dirty="0" err="1">
                <a:solidFill>
                  <a:schemeClr val="bg1"/>
                </a:solidFill>
                <a:latin typeface="Times New Roman" panose="02020603050405020304" pitchFamily="18" charset="0"/>
                <a:cs typeface="Times New Roman" panose="02020603050405020304" pitchFamily="18" charset="0"/>
              </a:rPr>
              <a:t>nghi</a:t>
            </a:r>
            <a:r>
              <a:rPr lang="en-US" sz="2200" b="1" i="1" dirty="0">
                <a:solidFill>
                  <a:schemeClr val="bg1"/>
                </a:solidFill>
                <a:latin typeface="Times New Roman" panose="02020603050405020304" pitchFamily="18" charset="0"/>
                <a:cs typeface="Times New Roman" panose="02020603050405020304" pitchFamily="18" charset="0"/>
              </a:rPr>
              <a:t>̃ </a:t>
            </a:r>
            <a:r>
              <a:rPr lang="en-US" sz="2200" b="1" i="1" dirty="0" err="1">
                <a:solidFill>
                  <a:schemeClr val="bg1"/>
                </a:solidFill>
                <a:latin typeface="Times New Roman" panose="02020603050405020304" pitchFamily="18" charset="0"/>
                <a:cs typeface="Times New Roman" panose="02020603050405020304" pitchFamily="18" charset="0"/>
              </a:rPr>
              <a:t>vê</a:t>
            </a:r>
            <a:r>
              <a:rPr lang="en-US" sz="2200" b="1" i="1" dirty="0">
                <a:solidFill>
                  <a:schemeClr val="bg1"/>
                </a:solidFill>
                <a:latin typeface="Times New Roman" panose="02020603050405020304" pitchFamily="18" charset="0"/>
                <a:cs typeface="Times New Roman" panose="02020603050405020304" pitchFamily="18" charset="0"/>
              </a:rPr>
              <a:t>̀ </a:t>
            </a:r>
            <a:r>
              <a:rPr lang="en-US" sz="2200" b="1" i="1" dirty="0" err="1">
                <a:solidFill>
                  <a:schemeClr val="bg1"/>
                </a:solidFill>
                <a:latin typeface="Times New Roman" panose="02020603050405020304" pitchFamily="18" charset="0"/>
                <a:cs typeface="Times New Roman" panose="02020603050405020304" pitchFamily="18" charset="0"/>
              </a:rPr>
              <a:t>ki</a:t>
            </a:r>
            <a:r>
              <a:rPr lang="en-US" sz="2200" b="1" i="1" dirty="0">
                <a:solidFill>
                  <a:schemeClr val="bg1"/>
                </a:solidFill>
                <a:latin typeface="Times New Roman" panose="02020603050405020304" pitchFamily="18" charset="0"/>
                <a:cs typeface="Times New Roman" panose="02020603050405020304" pitchFamily="18" charset="0"/>
              </a:rPr>
              <a:t>́ </a:t>
            </a:r>
            <a:r>
              <a:rPr lang="en-US" sz="2200" b="1" i="1" dirty="0" err="1">
                <a:solidFill>
                  <a:schemeClr val="bg1"/>
                </a:solidFill>
                <a:latin typeface="Times New Roman" panose="02020603050405020304" pitchFamily="18" charset="0"/>
                <a:cs typeface="Times New Roman" panose="02020603050405020304" pitchFamily="18" charset="0"/>
              </a:rPr>
              <a:t>ức</a:t>
            </a:r>
            <a:r>
              <a:rPr lang="en-US" sz="2200" b="1" i="1" dirty="0">
                <a:solidFill>
                  <a:schemeClr val="bg1"/>
                </a:solidFill>
                <a:latin typeface="Times New Roman" panose="02020603050405020304" pitchFamily="18" charset="0"/>
                <a:cs typeface="Times New Roman" panose="02020603050405020304" pitchFamily="18" charset="0"/>
              </a:rPr>
              <a:t> </a:t>
            </a:r>
            <a:r>
              <a:rPr lang="en-US" sz="2200" b="1" i="1" dirty="0" err="1">
                <a:solidFill>
                  <a:schemeClr val="bg1"/>
                </a:solidFill>
                <a:latin typeface="Times New Roman" panose="02020603050405020304" pitchFamily="18" charset="0"/>
                <a:cs typeface="Times New Roman" panose="02020603050405020304" pitchFamily="18" charset="0"/>
              </a:rPr>
              <a:t>đau</a:t>
            </a:r>
            <a:r>
              <a:rPr lang="en-US" sz="2200" b="1" i="1" dirty="0">
                <a:solidFill>
                  <a:schemeClr val="bg1"/>
                </a:solidFill>
                <a:latin typeface="Times New Roman" panose="02020603050405020304" pitchFamily="18" charset="0"/>
                <a:cs typeface="Times New Roman" panose="02020603050405020304" pitchFamily="18" charset="0"/>
              </a:rPr>
              <a:t> </a:t>
            </a:r>
            <a:r>
              <a:rPr lang="en-US" sz="2200" b="1" i="1" dirty="0" err="1">
                <a:solidFill>
                  <a:schemeClr val="bg1"/>
                </a:solidFill>
                <a:latin typeface="Times New Roman" panose="02020603050405020304" pitchFamily="18" charset="0"/>
                <a:cs typeface="Times New Roman" panose="02020603050405020304" pitchFamily="18" charset="0"/>
              </a:rPr>
              <a:t>thương</a:t>
            </a:r>
            <a:r>
              <a:rPr lang="en-US" sz="2200" b="1" i="1" dirty="0">
                <a:solidFill>
                  <a:schemeClr val="bg1"/>
                </a:solidFill>
                <a:latin typeface="Times New Roman" panose="02020603050405020304" pitchFamily="18" charset="0"/>
                <a:cs typeface="Times New Roman" panose="02020603050405020304" pitchFamily="18" charset="0"/>
              </a:rPr>
              <a:t> </a:t>
            </a:r>
            <a:r>
              <a:rPr lang="en-US" sz="2200" b="1" i="1" dirty="0" err="1">
                <a:solidFill>
                  <a:schemeClr val="bg1"/>
                </a:solidFill>
                <a:latin typeface="Times New Roman" panose="02020603050405020304" pitchFamily="18" charset="0"/>
                <a:cs typeface="Times New Roman" panose="02020603050405020304" pitchFamily="18" charset="0"/>
              </a:rPr>
              <a:t>ấy</a:t>
            </a:r>
            <a:r>
              <a:rPr lang="en-US" sz="2200" b="1" i="1" dirty="0">
                <a:solidFill>
                  <a:schemeClr val="bg1"/>
                </a:solidFill>
                <a:latin typeface="Times New Roman" panose="02020603050405020304" pitchFamily="18" charset="0"/>
                <a:cs typeface="Times New Roman" panose="02020603050405020304" pitchFamily="18" charset="0"/>
              </a:rPr>
              <a:t>.</a:t>
            </a:r>
            <a:endParaRPr lang="en-US" sz="2200" b="1" i="1" dirty="0">
              <a:solidFill>
                <a:schemeClr val="bg1"/>
              </a:solidFill>
              <a:latin typeface=".VnTime" panose="020B7200000000000000" pitchFamily="34" charset="0"/>
              <a:cs typeface="Times New Roman" panose="02020603050405020304" pitchFamily="18" charset="0"/>
            </a:endParaRPr>
          </a:p>
        </p:txBody>
      </p:sp>
      <p:sp>
        <p:nvSpPr>
          <p:cNvPr id="27" name="Rectangle 26"/>
          <p:cNvSpPr>
            <a:spLocks noChangeArrowheads="1"/>
          </p:cNvSpPr>
          <p:nvPr/>
        </p:nvSpPr>
        <p:spPr bwMode="auto">
          <a:xfrm>
            <a:off x="661182" y="4615133"/>
            <a:ext cx="4007480"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n-US" sz="2200" dirty="0" err="1">
                <a:solidFill>
                  <a:schemeClr val="bg1"/>
                </a:solidFill>
                <a:latin typeface="Times New Roman" panose="02020603050405020304" pitchFamily="18" charset="0"/>
                <a:cs typeface="Times New Roman" panose="02020603050405020304" pitchFamily="18" charset="0"/>
              </a:rPr>
              <a:t>Tư</a:t>
            </a:r>
            <a:r>
              <a:rPr lang="en-US" sz="2200" dirty="0">
                <a:solidFill>
                  <a:schemeClr val="bg1"/>
                </a:solidFill>
                <a:latin typeface="Times New Roman" panose="02020603050405020304" pitchFamily="18" charset="0"/>
                <a:cs typeface="Times New Roman" panose="02020603050405020304" pitchFamily="18" charset="0"/>
              </a:rPr>
              <a:t>̀ “ </a:t>
            </a:r>
            <a:r>
              <a:rPr lang="en-US" sz="2200" b="1" dirty="0" err="1">
                <a:solidFill>
                  <a:schemeClr val="bg1"/>
                </a:solidFill>
                <a:latin typeface="Times New Roman" panose="02020603050405020304" pitchFamily="18" charset="0"/>
                <a:cs typeface="Times New Roman" panose="02020603050405020304" pitchFamily="18" charset="0"/>
              </a:rPr>
              <a:t>khói</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được</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nhắc</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lại</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nhiều</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lần</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trong</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khô</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thơ</a:t>
            </a:r>
            <a:r>
              <a:rPr lang="en-US" sz="2200" dirty="0">
                <a:solidFill>
                  <a:schemeClr val="bg1"/>
                </a:solidFill>
                <a:latin typeface="Times New Roman" panose="02020603050405020304" pitchFamily="18" charset="0"/>
                <a:cs typeface="Times New Roman" panose="02020603050405020304" pitchFamily="18" charset="0"/>
              </a:rPr>
              <a:t> qua </a:t>
            </a:r>
            <a:r>
              <a:rPr lang="en-US" sz="2200" dirty="0" err="1">
                <a:solidFill>
                  <a:schemeClr val="bg1"/>
                </a:solidFill>
                <a:latin typeface="Times New Roman" panose="02020603050405020304" pitchFamily="18" charset="0"/>
                <a:cs typeface="Times New Roman" panose="02020603050405020304" pitchFamily="18" charset="0"/>
              </a:rPr>
              <a:t>những</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hình</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ảnh</a:t>
            </a:r>
            <a:r>
              <a:rPr lang="en-US" sz="2200" dirty="0">
                <a:solidFill>
                  <a:schemeClr val="bg1"/>
                </a:solidFill>
                <a:latin typeface="Times New Roman" panose="02020603050405020304" pitchFamily="18" charset="0"/>
                <a:cs typeface="Times New Roman" panose="02020603050405020304" pitchFamily="18" charset="0"/>
              </a:rPr>
              <a:t>: “ </a:t>
            </a:r>
            <a:r>
              <a:rPr lang="en-US" sz="2200" b="1" dirty="0" err="1">
                <a:solidFill>
                  <a:schemeClr val="bg1"/>
                </a:solidFill>
                <a:latin typeface="Times New Roman" panose="02020603050405020304" pitchFamily="18" charset="0"/>
                <a:cs typeface="Times New Roman" panose="02020603050405020304" pitchFamily="18" charset="0"/>
              </a:rPr>
              <a:t>mùi</a:t>
            </a:r>
            <a:r>
              <a:rPr lang="en-US" sz="2200" b="1" dirty="0">
                <a:solidFill>
                  <a:schemeClr val="bg1"/>
                </a:solidFill>
                <a:latin typeface="Times New Roman" panose="02020603050405020304" pitchFamily="18" charset="0"/>
                <a:cs typeface="Times New Roman" panose="02020603050405020304" pitchFamily="18" charset="0"/>
              </a:rPr>
              <a:t> </a:t>
            </a:r>
            <a:r>
              <a:rPr lang="en-US" sz="2200" b="1" dirty="0" err="1">
                <a:solidFill>
                  <a:schemeClr val="bg1"/>
                </a:solidFill>
                <a:latin typeface="Times New Roman" panose="02020603050405020304" pitchFamily="18" charset="0"/>
                <a:cs typeface="Times New Roman" panose="02020603050405020304" pitchFamily="18" charset="0"/>
              </a:rPr>
              <a:t>khói</a:t>
            </a:r>
            <a:r>
              <a:rPr lang="en-US" sz="2200" dirty="0">
                <a:solidFill>
                  <a:schemeClr val="bg1"/>
                </a:solidFill>
                <a:latin typeface="Times New Roman" panose="02020603050405020304" pitchFamily="18" charset="0"/>
                <a:cs typeface="Times New Roman" panose="02020603050405020304" pitchFamily="18" charset="0"/>
              </a:rPr>
              <a:t>”, “ </a:t>
            </a:r>
            <a:r>
              <a:rPr lang="en-US" sz="2200" b="1" dirty="0" err="1">
                <a:solidFill>
                  <a:schemeClr val="bg1"/>
                </a:solidFill>
                <a:latin typeface="Times New Roman" panose="02020603050405020304" pitchFamily="18" charset="0"/>
                <a:cs typeface="Times New Roman" panose="02020603050405020304" pitchFamily="18" charset="0"/>
              </a:rPr>
              <a:t>khói</a:t>
            </a:r>
            <a:r>
              <a:rPr lang="en-US" sz="2200" b="1" dirty="0">
                <a:solidFill>
                  <a:schemeClr val="bg1"/>
                </a:solidFill>
                <a:latin typeface="Times New Roman" panose="02020603050405020304" pitchFamily="18" charset="0"/>
                <a:cs typeface="Times New Roman" panose="02020603050405020304" pitchFamily="18" charset="0"/>
              </a:rPr>
              <a:t> </a:t>
            </a:r>
            <a:r>
              <a:rPr lang="en-US" sz="2200" b="1" dirty="0" err="1">
                <a:solidFill>
                  <a:schemeClr val="bg1"/>
                </a:solidFill>
                <a:latin typeface="Times New Roman" panose="02020603050405020304" pitchFamily="18" charset="0"/>
                <a:cs typeface="Times New Roman" panose="02020603050405020304" pitchFamily="18" charset="0"/>
              </a:rPr>
              <a:t>hun</a:t>
            </a:r>
            <a:r>
              <a:rPr lang="en-US" sz="2200" dirty="0">
                <a:solidFill>
                  <a:schemeClr val="bg1"/>
                </a:solidFill>
                <a:latin typeface="Times New Roman" panose="02020603050405020304" pitchFamily="18" charset="0"/>
                <a:cs typeface="Times New Roman" panose="02020603050405020304" pitchFamily="18" charset="0"/>
              </a:rPr>
              <a:t>”</a:t>
            </a:r>
            <a:endParaRPr lang="en-US" sz="2200" dirty="0">
              <a:solidFill>
                <a:schemeClr val="bg1"/>
              </a:solidFill>
              <a:latin typeface=".VnTime" panose="020B7200000000000000" pitchFamily="34" charset="0"/>
              <a:cs typeface="Times New Roman" panose="02020603050405020304" pitchFamily="18" charset="0"/>
            </a:endParaRPr>
          </a:p>
        </p:txBody>
      </p:sp>
      <p:sp>
        <p:nvSpPr>
          <p:cNvPr id="28" name="Rectangle 27"/>
          <p:cNvSpPr>
            <a:spLocks noChangeArrowheads="1"/>
          </p:cNvSpPr>
          <p:nvPr/>
        </p:nvSpPr>
        <p:spPr bwMode="auto">
          <a:xfrm>
            <a:off x="4965894" y="4730750"/>
            <a:ext cx="4855969"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n-US" sz="2200" dirty="0" err="1">
                <a:solidFill>
                  <a:schemeClr val="bg1"/>
                </a:solidFill>
                <a:latin typeface="Times New Roman" panose="02020603050405020304" pitchFamily="18" charset="0"/>
                <a:cs typeface="Times New Roman" panose="02020603050405020304" pitchFamily="18" charset="0"/>
              </a:rPr>
              <a:t>Gợi</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ám</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ảnh</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vê</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một</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thời</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gian</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kho</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đa</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đi</a:t>
            </a:r>
            <a:r>
              <a:rPr lang="en-US" sz="2200" dirty="0">
                <a:solidFill>
                  <a:schemeClr val="bg1"/>
                </a:solidFill>
                <a:latin typeface="Times New Roman" panose="02020603050405020304" pitchFamily="18" charset="0"/>
                <a:cs typeface="Times New Roman" panose="02020603050405020304" pitchFamily="18" charset="0"/>
              </a:rPr>
              <a:t> qua.</a:t>
            </a:r>
            <a:endParaRPr lang="en-US" sz="2200" dirty="0">
              <a:solidFill>
                <a:schemeClr val="bg1"/>
              </a:solidFill>
              <a:latin typeface=".VnTime" panose="020B7200000000000000" pitchFamily="34" charset="0"/>
              <a:cs typeface="Times New Roman" panose="02020603050405020304" pitchFamily="18" charset="0"/>
            </a:endParaRPr>
          </a:p>
        </p:txBody>
      </p:sp>
      <p:sp>
        <p:nvSpPr>
          <p:cNvPr id="29" name="Rectangle 28"/>
          <p:cNvSpPr>
            <a:spLocks noChangeArrowheads="1"/>
          </p:cNvSpPr>
          <p:nvPr/>
        </p:nvSpPr>
        <p:spPr bwMode="auto">
          <a:xfrm>
            <a:off x="661182" y="5807075"/>
            <a:ext cx="332344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n-US" sz="2200" dirty="0" err="1">
                <a:solidFill>
                  <a:schemeClr val="bg1"/>
                </a:solidFill>
                <a:latin typeface="Times New Roman" panose="02020603050405020304" pitchFamily="18" charset="0"/>
                <a:cs typeface="Times New Roman" panose="02020603050405020304" pitchFamily="18" charset="0"/>
              </a:rPr>
              <a:t>Cảm</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giác</a:t>
            </a:r>
            <a:r>
              <a:rPr lang="en-US" sz="2200" dirty="0">
                <a:solidFill>
                  <a:schemeClr val="bg1"/>
                </a:solidFill>
                <a:latin typeface="Times New Roman" panose="02020603050405020304" pitchFamily="18" charset="0"/>
                <a:cs typeface="Times New Roman" panose="02020603050405020304" pitchFamily="18" charset="0"/>
              </a:rPr>
              <a:t> “ </a:t>
            </a:r>
            <a:r>
              <a:rPr lang="en-US" sz="2200" b="1" dirty="0" err="1">
                <a:solidFill>
                  <a:schemeClr val="bg1"/>
                </a:solidFill>
                <a:latin typeface="Times New Roman" panose="02020603050405020304" pitchFamily="18" charset="0"/>
                <a:cs typeface="Times New Roman" panose="02020603050405020304" pitchFamily="18" charset="0"/>
              </a:rPr>
              <a:t>sống</a:t>
            </a:r>
            <a:r>
              <a:rPr lang="en-US" sz="2200" b="1" dirty="0">
                <a:solidFill>
                  <a:schemeClr val="bg1"/>
                </a:solidFill>
                <a:latin typeface="Times New Roman" panose="02020603050405020304" pitchFamily="18" charset="0"/>
                <a:cs typeface="Times New Roman" panose="02020603050405020304" pitchFamily="18" charset="0"/>
              </a:rPr>
              <a:t> </a:t>
            </a:r>
            <a:r>
              <a:rPr lang="en-US" sz="2200" b="1" dirty="0" err="1">
                <a:solidFill>
                  <a:schemeClr val="bg1"/>
                </a:solidFill>
                <a:latin typeface="Times New Roman" panose="02020603050405020304" pitchFamily="18" charset="0"/>
                <a:cs typeface="Times New Roman" panose="02020603050405020304" pitchFamily="18" charset="0"/>
              </a:rPr>
              <a:t>mũi</a:t>
            </a:r>
            <a:r>
              <a:rPr lang="en-US" sz="2200" b="1" dirty="0">
                <a:solidFill>
                  <a:schemeClr val="bg1"/>
                </a:solidFill>
                <a:latin typeface="Times New Roman" panose="02020603050405020304" pitchFamily="18" charset="0"/>
                <a:cs typeface="Times New Roman" panose="02020603050405020304" pitchFamily="18" charset="0"/>
              </a:rPr>
              <a:t> </a:t>
            </a:r>
            <a:r>
              <a:rPr lang="en-US" sz="2200" b="1" dirty="0" err="1">
                <a:solidFill>
                  <a:schemeClr val="bg1"/>
                </a:solidFill>
                <a:latin typeface="Times New Roman" panose="02020603050405020304" pitchFamily="18" charset="0"/>
                <a:cs typeface="Times New Roman" panose="02020603050405020304" pitchFamily="18" charset="0"/>
              </a:rPr>
              <a:t>còn</a:t>
            </a:r>
            <a:r>
              <a:rPr lang="en-US" sz="2200" b="1" dirty="0">
                <a:solidFill>
                  <a:schemeClr val="bg1"/>
                </a:solidFill>
                <a:latin typeface="Times New Roman" panose="02020603050405020304" pitchFamily="18" charset="0"/>
                <a:cs typeface="Times New Roman" panose="02020603050405020304" pitchFamily="18" charset="0"/>
              </a:rPr>
              <a:t> cay</a:t>
            </a:r>
            <a:r>
              <a:rPr lang="en-US" sz="2200" dirty="0">
                <a:solidFill>
                  <a:schemeClr val="bg1"/>
                </a:solidFill>
                <a:latin typeface="Times New Roman" panose="02020603050405020304" pitchFamily="18" charset="0"/>
                <a:cs typeface="Times New Roman" panose="02020603050405020304" pitchFamily="18" charset="0"/>
              </a:rPr>
              <a:t>” </a:t>
            </a:r>
          </a:p>
        </p:txBody>
      </p:sp>
      <p:sp>
        <p:nvSpPr>
          <p:cNvPr id="30" name="Rectangle 29"/>
          <p:cNvSpPr>
            <a:spLocks noChangeArrowheads="1"/>
          </p:cNvSpPr>
          <p:nvPr/>
        </p:nvSpPr>
        <p:spPr bwMode="auto">
          <a:xfrm>
            <a:off x="4965894" y="5707063"/>
            <a:ext cx="5854505"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n-US" sz="2200" dirty="0">
                <a:solidFill>
                  <a:schemeClr val="bg1"/>
                </a:solidFill>
                <a:latin typeface="Times New Roman" panose="02020603050405020304" pitchFamily="18" charset="0"/>
                <a:cs typeface="Times New Roman" panose="02020603050405020304" pitchFamily="18" charset="0"/>
              </a:rPr>
              <a:t>là </a:t>
            </a:r>
            <a:r>
              <a:rPr lang="en-US" sz="2200" dirty="0" err="1">
                <a:solidFill>
                  <a:schemeClr val="bg1"/>
                </a:solidFill>
                <a:latin typeface="Times New Roman" panose="02020603050405020304" pitchFamily="18" charset="0"/>
                <a:cs typeface="Times New Roman" panose="02020603050405020304" pitchFamily="18" charset="0"/>
              </a:rPr>
              <a:t>cái</a:t>
            </a:r>
            <a:r>
              <a:rPr lang="en-US" sz="2200" dirty="0">
                <a:solidFill>
                  <a:schemeClr val="bg1"/>
                </a:solidFill>
                <a:latin typeface="Times New Roman" panose="02020603050405020304" pitchFamily="18" charset="0"/>
                <a:cs typeface="Times New Roman" panose="02020603050405020304" pitchFamily="18" charset="0"/>
              </a:rPr>
              <a:t> cay </a:t>
            </a:r>
            <a:r>
              <a:rPr lang="en-US" sz="2200" dirty="0" err="1">
                <a:solidFill>
                  <a:schemeClr val="bg1"/>
                </a:solidFill>
                <a:latin typeface="Times New Roman" panose="02020603050405020304" pitchFamily="18" charset="0"/>
                <a:cs typeface="Times New Roman" panose="02020603050405020304" pitchFamily="18" charset="0"/>
              </a:rPr>
              <a:t>cay</a:t>
            </a:r>
            <a:r>
              <a:rPr lang="en-US" sz="2200" dirty="0">
                <a:solidFill>
                  <a:schemeClr val="bg1"/>
                </a:solidFill>
                <a:latin typeface="Times New Roman" panose="02020603050405020304" pitchFamily="18" charset="0"/>
                <a:cs typeface="Times New Roman" panose="02020603050405020304" pitchFamily="18" charset="0"/>
              </a:rPr>
              <a:t> vì </a:t>
            </a:r>
            <a:r>
              <a:rPr lang="en-US" sz="2200" dirty="0" err="1">
                <a:solidFill>
                  <a:schemeClr val="bg1"/>
                </a:solidFill>
                <a:latin typeface="Times New Roman" panose="02020603050405020304" pitchFamily="18" charset="0"/>
                <a:cs typeface="Times New Roman" panose="02020603050405020304" pitchFamily="18" charset="0"/>
              </a:rPr>
              <a:t>khói</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bếp</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va</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cũng</a:t>
            </a:r>
            <a:r>
              <a:rPr lang="en-US" sz="2200" dirty="0">
                <a:solidFill>
                  <a:schemeClr val="bg1"/>
                </a:solidFill>
                <a:latin typeface="Times New Roman" panose="02020603050405020304" pitchFamily="18" charset="0"/>
                <a:cs typeface="Times New Roman" panose="02020603050405020304" pitchFamily="18" charset="0"/>
              </a:rPr>
              <a:t> là </a:t>
            </a:r>
            <a:r>
              <a:rPr lang="en-US" sz="2200" dirty="0" err="1">
                <a:solidFill>
                  <a:schemeClr val="bg1"/>
                </a:solidFill>
                <a:latin typeface="Times New Roman" panose="02020603050405020304" pitchFamily="18" charset="0"/>
                <a:cs typeface="Times New Roman" panose="02020603050405020304" pitchFamily="18" charset="0"/>
              </a:rPr>
              <a:t>cái</a:t>
            </a:r>
            <a:r>
              <a:rPr lang="en-US" sz="2200" dirty="0">
                <a:solidFill>
                  <a:schemeClr val="bg1"/>
                </a:solidFill>
                <a:latin typeface="Times New Roman" panose="02020603050405020304" pitchFamily="18" charset="0"/>
                <a:cs typeface="Times New Roman" panose="02020603050405020304" pitchFamily="18" charset="0"/>
              </a:rPr>
              <a:t> cay </a:t>
            </a:r>
            <a:r>
              <a:rPr lang="en-US" sz="2200" dirty="0" err="1">
                <a:solidFill>
                  <a:schemeClr val="bg1"/>
                </a:solidFill>
                <a:latin typeface="Times New Roman" panose="02020603050405020304" pitchFamily="18" charset="0"/>
                <a:cs typeface="Times New Roman" panose="02020603050405020304" pitchFamily="18" charset="0"/>
              </a:rPr>
              <a:t>cay</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bởi</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nỗi</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xúc</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động</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của</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người</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cháu</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như</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hòa</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quyện</a:t>
            </a:r>
            <a:r>
              <a:rPr lang="en-US" sz="2200" dirty="0">
                <a:solidFill>
                  <a:schemeClr val="bg1"/>
                </a:solidFill>
                <a:latin typeface="Times New Roman" panose="02020603050405020304" pitchFamily="18" charset="0"/>
                <a:cs typeface="Times New Roman" panose="02020603050405020304" pitchFamily="18" charset="0"/>
              </a:rPr>
              <a:t>.</a:t>
            </a:r>
            <a:endParaRPr lang="en-US" sz="2200" dirty="0">
              <a:solidFill>
                <a:schemeClr val="bg1"/>
              </a:solidFill>
              <a:latin typeface=".VnTime" panose="020B7200000000000000" pitchFamily="34" charset="0"/>
              <a:cs typeface="Times New Roman" panose="02020603050405020304" pitchFamily="18" charset="0"/>
            </a:endParaRPr>
          </a:p>
        </p:txBody>
      </p:sp>
      <p:pic>
        <p:nvPicPr>
          <p:cNvPr id="31" name="Picture 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92972" y="437507"/>
            <a:ext cx="1413670" cy="933022"/>
          </a:xfrm>
          <a:prstGeom prst="rect">
            <a:avLst/>
          </a:prstGeom>
        </p:spPr>
      </p:pic>
      <p:sp>
        <p:nvSpPr>
          <p:cNvPr id="32" name="矩形 32"/>
          <p:cNvSpPr/>
          <p:nvPr/>
        </p:nvSpPr>
        <p:spPr>
          <a:xfrm>
            <a:off x="10273403" y="246872"/>
            <a:ext cx="955375" cy="755058"/>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extLst>
      <p:ext uri="{BB962C8B-B14F-4D97-AF65-F5344CB8AC3E}">
        <p14:creationId xmlns:p14="http://schemas.microsoft.com/office/powerpoint/2010/main" val="1036021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1000"/>
                                        <p:tgtEl>
                                          <p:spTgt spid="25"/>
                                        </p:tgtEl>
                                      </p:cBhvr>
                                    </p:animEffect>
                                    <p:anim calcmode="lin" valueType="num">
                                      <p:cBhvr>
                                        <p:cTn id="13" dur="1000" fill="hold"/>
                                        <p:tgtEl>
                                          <p:spTgt spid="25"/>
                                        </p:tgtEl>
                                        <p:attrNameLst>
                                          <p:attrName>ppt_x</p:attrName>
                                        </p:attrNameLst>
                                      </p:cBhvr>
                                      <p:tavLst>
                                        <p:tav tm="0">
                                          <p:val>
                                            <p:strVal val="#ppt_x"/>
                                          </p:val>
                                        </p:tav>
                                        <p:tav tm="100000">
                                          <p:val>
                                            <p:strVal val="#ppt_x"/>
                                          </p:val>
                                        </p:tav>
                                      </p:tavLst>
                                    </p:anim>
                                    <p:anim calcmode="lin" valueType="num">
                                      <p:cBhvr>
                                        <p:cTn id="14"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1000"/>
                                        <p:tgtEl>
                                          <p:spTgt spid="26"/>
                                        </p:tgtEl>
                                      </p:cBhvr>
                                    </p:animEffect>
                                    <p:anim calcmode="lin" valueType="num">
                                      <p:cBhvr>
                                        <p:cTn id="20" dur="1000" fill="hold"/>
                                        <p:tgtEl>
                                          <p:spTgt spid="26"/>
                                        </p:tgtEl>
                                        <p:attrNameLst>
                                          <p:attrName>ppt_x</p:attrName>
                                        </p:attrNameLst>
                                      </p:cBhvr>
                                      <p:tavLst>
                                        <p:tav tm="0">
                                          <p:val>
                                            <p:strVal val="#ppt_x"/>
                                          </p:val>
                                        </p:tav>
                                        <p:tav tm="100000">
                                          <p:val>
                                            <p:strVal val="#ppt_x"/>
                                          </p:val>
                                        </p:tav>
                                      </p:tavLst>
                                    </p:anim>
                                    <p:anim calcmode="lin" valueType="num">
                                      <p:cBhvr>
                                        <p:cTn id="2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fade">
                                      <p:cBhvr>
                                        <p:cTn id="26" dur="1000"/>
                                        <p:tgtEl>
                                          <p:spTgt spid="27"/>
                                        </p:tgtEl>
                                      </p:cBhvr>
                                    </p:animEffect>
                                    <p:anim calcmode="lin" valueType="num">
                                      <p:cBhvr>
                                        <p:cTn id="27" dur="1000" fill="hold"/>
                                        <p:tgtEl>
                                          <p:spTgt spid="27"/>
                                        </p:tgtEl>
                                        <p:attrNameLst>
                                          <p:attrName>ppt_x</p:attrName>
                                        </p:attrNameLst>
                                      </p:cBhvr>
                                      <p:tavLst>
                                        <p:tav tm="0">
                                          <p:val>
                                            <p:strVal val="#ppt_x"/>
                                          </p:val>
                                        </p:tav>
                                        <p:tav tm="100000">
                                          <p:val>
                                            <p:strVal val="#ppt_x"/>
                                          </p:val>
                                        </p:tav>
                                      </p:tavLst>
                                    </p:anim>
                                    <p:anim calcmode="lin" valueType="num">
                                      <p:cBhvr>
                                        <p:cTn id="28"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additive="base">
                                        <p:cTn id="33" dur="500" fill="hold"/>
                                        <p:tgtEl>
                                          <p:spTgt spid="28"/>
                                        </p:tgtEl>
                                        <p:attrNameLst>
                                          <p:attrName>ppt_x</p:attrName>
                                        </p:attrNameLst>
                                      </p:cBhvr>
                                      <p:tavLst>
                                        <p:tav tm="0">
                                          <p:val>
                                            <p:strVal val="#ppt_x"/>
                                          </p:val>
                                        </p:tav>
                                        <p:tav tm="100000">
                                          <p:val>
                                            <p:strVal val="#ppt_x"/>
                                          </p:val>
                                        </p:tav>
                                      </p:tavLst>
                                    </p:anim>
                                    <p:anim calcmode="lin" valueType="num">
                                      <p:cBhvr additive="base">
                                        <p:cTn id="34"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1000"/>
                                        <p:tgtEl>
                                          <p:spTgt spid="29"/>
                                        </p:tgtEl>
                                      </p:cBhvr>
                                    </p:animEffect>
                                    <p:anim calcmode="lin" valueType="num">
                                      <p:cBhvr>
                                        <p:cTn id="40" dur="1000" fill="hold"/>
                                        <p:tgtEl>
                                          <p:spTgt spid="29"/>
                                        </p:tgtEl>
                                        <p:attrNameLst>
                                          <p:attrName>ppt_x</p:attrName>
                                        </p:attrNameLst>
                                      </p:cBhvr>
                                      <p:tavLst>
                                        <p:tav tm="0">
                                          <p:val>
                                            <p:strVal val="#ppt_x"/>
                                          </p:val>
                                        </p:tav>
                                        <p:tav tm="100000">
                                          <p:val>
                                            <p:strVal val="#ppt_x"/>
                                          </p:val>
                                        </p:tav>
                                      </p:tavLst>
                                    </p:anim>
                                    <p:anim calcmode="lin" valueType="num">
                                      <p:cBhvr>
                                        <p:cTn id="41"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fade">
                                      <p:cBhvr>
                                        <p:cTn id="46" dur="1000"/>
                                        <p:tgtEl>
                                          <p:spTgt spid="30"/>
                                        </p:tgtEl>
                                      </p:cBhvr>
                                    </p:animEffect>
                                    <p:anim calcmode="lin" valueType="num">
                                      <p:cBhvr>
                                        <p:cTn id="47" dur="1000" fill="hold"/>
                                        <p:tgtEl>
                                          <p:spTgt spid="30"/>
                                        </p:tgtEl>
                                        <p:attrNameLst>
                                          <p:attrName>ppt_x</p:attrName>
                                        </p:attrNameLst>
                                      </p:cBhvr>
                                      <p:tavLst>
                                        <p:tav tm="0">
                                          <p:val>
                                            <p:strVal val="#ppt_x"/>
                                          </p:val>
                                        </p:tav>
                                        <p:tav tm="100000">
                                          <p:val>
                                            <p:strVal val="#ppt_x"/>
                                          </p:val>
                                        </p:tav>
                                      </p:tavLst>
                                    </p:anim>
                                    <p:anim calcmode="lin" valueType="num">
                                      <p:cBhvr>
                                        <p:cTn id="48"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down)">
                                      <p:cBhvr>
                                        <p:cTn id="53"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5" grpId="0"/>
      <p:bldP spid="26" grpId="0"/>
      <p:bldP spid="27" grpId="0"/>
      <p:bldP spid="28" grpId="0"/>
      <p:bldP spid="29" grpId="0"/>
      <p:bldP spid="30" grpId="0"/>
      <p:bldP spid="3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472298" y="750021"/>
            <a:ext cx="5232843" cy="477054"/>
            <a:chOff x="-178462" y="1828800"/>
            <a:chExt cx="10467049" cy="954232"/>
          </a:xfrm>
        </p:grpSpPr>
        <p:sp>
          <p:nvSpPr>
            <p:cNvPr id="3" name="Round Same Side Corner Rectangle 2"/>
            <p:cNvSpPr/>
            <p:nvPr/>
          </p:nvSpPr>
          <p:spPr>
            <a:xfrm rot="5400000">
              <a:off x="440265" y="1210077"/>
              <a:ext cx="886537" cy="2123991"/>
            </a:xfrm>
            <a:prstGeom prst="round2SameRect">
              <a:avLst/>
            </a:prstGeom>
            <a:solidFill>
              <a:schemeClr val="accent5">
                <a:lumMod val="75000"/>
              </a:schemeClr>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a:solidFill>
                  <a:schemeClr val="bg1"/>
                </a:solidFill>
              </a:endParaRPr>
            </a:p>
          </p:txBody>
        </p:sp>
        <p:sp>
          <p:nvSpPr>
            <p:cNvPr id="4" name="TextBox 3"/>
            <p:cNvSpPr txBox="1"/>
            <p:nvPr/>
          </p:nvSpPr>
          <p:spPr>
            <a:xfrm>
              <a:off x="28133" y="1828800"/>
              <a:ext cx="1688796" cy="954232"/>
            </a:xfrm>
            <a:prstGeom prst="rect">
              <a:avLst/>
            </a:prstGeom>
            <a:noFill/>
          </p:spPr>
          <p:txBody>
            <a:bodyPr wrap="square" rtlCol="0">
              <a:spAutoFit/>
            </a:bodyPr>
            <a:lstStyle/>
            <a:p>
              <a:pPr algn="ctr" defTabSz="1088421"/>
              <a:r>
                <a:rPr lang="en-US" sz="2500" b="1" dirty="0" smtClean="0">
                  <a:solidFill>
                    <a:schemeClr val="bg1"/>
                  </a:solidFill>
                  <a:latin typeface="Tahoma" pitchFamily="34" charset="0"/>
                  <a:ea typeface="Tahoma" pitchFamily="34" charset="0"/>
                  <a:cs typeface="Tahoma" pitchFamily="34" charset="0"/>
                </a:rPr>
                <a:t>II</a:t>
              </a:r>
              <a:endParaRPr lang="en-US" sz="2500" b="1" dirty="0">
                <a:solidFill>
                  <a:schemeClr val="bg1"/>
                </a:solidFill>
                <a:latin typeface="Tahoma" pitchFamily="34" charset="0"/>
                <a:ea typeface="Tahoma" pitchFamily="34" charset="0"/>
                <a:cs typeface="Tahoma" pitchFamily="34" charset="0"/>
              </a:endParaRPr>
            </a:p>
          </p:txBody>
        </p:sp>
        <p:sp>
          <p:nvSpPr>
            <p:cNvPr id="5" name="TextBox 4"/>
            <p:cNvSpPr txBox="1"/>
            <p:nvPr/>
          </p:nvSpPr>
          <p:spPr>
            <a:xfrm>
              <a:off x="2067734" y="1828800"/>
              <a:ext cx="8220853" cy="954232"/>
            </a:xfrm>
            <a:prstGeom prst="rect">
              <a:avLst/>
            </a:prstGeom>
            <a:noFill/>
          </p:spPr>
          <p:txBody>
            <a:bodyPr wrap="square" rtlCol="0">
              <a:spAutoFit/>
            </a:bodyPr>
            <a:lstStyle/>
            <a:p>
              <a:pPr defTabSz="1088421"/>
              <a:r>
                <a:rPr lang="en-US" sz="2500" b="1" dirty="0">
                  <a:solidFill>
                    <a:schemeClr val="bg1"/>
                  </a:solidFill>
                  <a:latin typeface="Tahoma" pitchFamily="34" charset="0"/>
                  <a:ea typeface="Tahoma" pitchFamily="34" charset="0"/>
                  <a:cs typeface="Tahoma" pitchFamily="34" charset="0"/>
                </a:rPr>
                <a:t>TÌM HIỂU CHUNG</a:t>
              </a:r>
            </a:p>
          </p:txBody>
        </p:sp>
      </p:grpSp>
      <p:grpSp>
        <p:nvGrpSpPr>
          <p:cNvPr id="6" name="Group 5"/>
          <p:cNvGrpSpPr/>
          <p:nvPr/>
        </p:nvGrpSpPr>
        <p:grpSpPr>
          <a:xfrm>
            <a:off x="1881431" y="1245257"/>
            <a:ext cx="9457128" cy="523220"/>
            <a:chOff x="644526" y="2766774"/>
            <a:chExt cx="18471261" cy="1046576"/>
          </a:xfrm>
        </p:grpSpPr>
        <p:sp>
          <p:nvSpPr>
            <p:cNvPr id="7" name="TextBox 6"/>
            <p:cNvSpPr txBox="1"/>
            <p:nvPr/>
          </p:nvSpPr>
          <p:spPr>
            <a:xfrm>
              <a:off x="2020043" y="2766774"/>
              <a:ext cx="17095744" cy="1046576"/>
            </a:xfrm>
            <a:prstGeom prst="rect">
              <a:avLst/>
            </a:prstGeom>
            <a:noFill/>
          </p:spPr>
          <p:txBody>
            <a:bodyPr wrap="square" rtlCol="0">
              <a:spAutoFit/>
            </a:bodyPr>
            <a:lstStyle/>
            <a:p>
              <a:pPr defTabSz="1088421"/>
              <a:r>
                <a:rPr lang="en-US" sz="2800" b="1" dirty="0" err="1" smtClean="0">
                  <a:solidFill>
                    <a:schemeClr val="bg1"/>
                  </a:solidFill>
                  <a:latin typeface="Times New Roman" panose="02020603050405020304" pitchFamily="18" charset="0"/>
                  <a:cs typeface="Times New Roman" panose="02020603050405020304" pitchFamily="18" charset="0"/>
                </a:rPr>
                <a:t>Những</a:t>
              </a:r>
              <a:r>
                <a:rPr lang="en-US" sz="2800" b="1" dirty="0" smtClean="0">
                  <a:solidFill>
                    <a:schemeClr val="bg1"/>
                  </a:solidFill>
                  <a:latin typeface="Times New Roman" panose="02020603050405020304" pitchFamily="18" charset="0"/>
                  <a:cs typeface="Times New Roman" panose="02020603050405020304" pitchFamily="18" charset="0"/>
                </a:rPr>
                <a:t> </a:t>
              </a:r>
              <a:r>
                <a:rPr lang="en-US" sz="2800" b="1" dirty="0" err="1" smtClean="0">
                  <a:solidFill>
                    <a:schemeClr val="bg1"/>
                  </a:solidFill>
                  <a:latin typeface="Times New Roman" panose="02020603050405020304" pitchFamily="18" charset="0"/>
                  <a:cs typeface="Times New Roman" panose="02020603050405020304" pitchFamily="18" charset="0"/>
                </a:rPr>
                <a:t>kỉ</a:t>
              </a:r>
              <a:r>
                <a:rPr lang="en-US" sz="2800" b="1" dirty="0" smtClean="0">
                  <a:solidFill>
                    <a:schemeClr val="bg1"/>
                  </a:solidFill>
                  <a:latin typeface="Times New Roman" panose="02020603050405020304" pitchFamily="18" charset="0"/>
                  <a:cs typeface="Times New Roman" panose="02020603050405020304" pitchFamily="18" charset="0"/>
                </a:rPr>
                <a:t>  </a:t>
              </a:r>
              <a:r>
                <a:rPr lang="en-US" sz="2800" b="1" dirty="0" err="1" smtClean="0">
                  <a:solidFill>
                    <a:schemeClr val="bg1"/>
                  </a:solidFill>
                  <a:latin typeface="Times New Roman" panose="02020603050405020304" pitchFamily="18" charset="0"/>
                  <a:cs typeface="Times New Roman" panose="02020603050405020304" pitchFamily="18" charset="0"/>
                </a:rPr>
                <a:t>niệm</a:t>
              </a:r>
              <a:r>
                <a:rPr lang="en-US" sz="2800" b="1" dirty="0" smtClean="0">
                  <a:solidFill>
                    <a:schemeClr val="bg1"/>
                  </a:solidFill>
                  <a:latin typeface="Times New Roman" panose="02020603050405020304" pitchFamily="18" charset="0"/>
                  <a:cs typeface="Times New Roman" panose="02020603050405020304" pitchFamily="18" charset="0"/>
                </a:rPr>
                <a:t> </a:t>
              </a:r>
              <a:r>
                <a:rPr lang="en-US" sz="2800" b="1" dirty="0" err="1" smtClean="0">
                  <a:solidFill>
                    <a:schemeClr val="bg1"/>
                  </a:solidFill>
                  <a:latin typeface="Times New Roman" panose="02020603050405020304" pitchFamily="18" charset="0"/>
                  <a:cs typeface="Times New Roman" panose="02020603050405020304" pitchFamily="18" charset="0"/>
                </a:rPr>
                <a:t>tuổi</a:t>
              </a:r>
              <a:r>
                <a:rPr lang="en-US" sz="2800" b="1" dirty="0" smtClean="0">
                  <a:solidFill>
                    <a:schemeClr val="bg1"/>
                  </a:solidFill>
                  <a:latin typeface="Times New Roman" panose="02020603050405020304" pitchFamily="18" charset="0"/>
                  <a:cs typeface="Times New Roman" panose="02020603050405020304" pitchFamily="18" charset="0"/>
                </a:rPr>
                <a:t> </a:t>
              </a:r>
              <a:r>
                <a:rPr lang="en-US" sz="2800" b="1" dirty="0" err="1" smtClean="0">
                  <a:solidFill>
                    <a:schemeClr val="bg1"/>
                  </a:solidFill>
                  <a:latin typeface="Times New Roman" panose="02020603050405020304" pitchFamily="18" charset="0"/>
                  <a:cs typeface="Times New Roman" panose="02020603050405020304" pitchFamily="18" charset="0"/>
                </a:rPr>
                <a:t>thơ</a:t>
              </a:r>
              <a:r>
                <a:rPr lang="en-US" sz="2800" b="1" dirty="0" smtClean="0">
                  <a:solidFill>
                    <a:schemeClr val="bg1"/>
                  </a:solidFill>
                  <a:latin typeface="Times New Roman" panose="02020603050405020304" pitchFamily="18" charset="0"/>
                  <a:cs typeface="Times New Roman" panose="02020603050405020304" pitchFamily="18" charset="0"/>
                </a:rPr>
                <a:t> </a:t>
              </a:r>
              <a:r>
                <a:rPr lang="en-US" sz="2800" b="1" dirty="0" err="1" smtClean="0">
                  <a:solidFill>
                    <a:schemeClr val="bg1"/>
                  </a:solidFill>
                  <a:latin typeface="Times New Roman" panose="02020603050405020304" pitchFamily="18" charset="0"/>
                  <a:cs typeface="Times New Roman" panose="02020603050405020304" pitchFamily="18" charset="0"/>
                </a:rPr>
                <a:t>bên</a:t>
              </a:r>
              <a:r>
                <a:rPr lang="en-US" sz="2800" b="1" dirty="0" smtClean="0">
                  <a:solidFill>
                    <a:schemeClr val="bg1"/>
                  </a:solidFill>
                  <a:latin typeface="Times New Roman" panose="02020603050405020304" pitchFamily="18" charset="0"/>
                  <a:cs typeface="Times New Roman" panose="02020603050405020304" pitchFamily="18" charset="0"/>
                </a:rPr>
                <a:t> </a:t>
              </a:r>
              <a:r>
                <a:rPr lang="en-US" sz="2800" b="1" dirty="0" err="1" smtClean="0">
                  <a:solidFill>
                    <a:schemeClr val="bg1"/>
                  </a:solidFill>
                  <a:latin typeface="Times New Roman" panose="02020603050405020304" pitchFamily="18" charset="0"/>
                  <a:cs typeface="Times New Roman" panose="02020603050405020304" pitchFamily="18" charset="0"/>
                </a:rPr>
                <a:t>bà</a:t>
              </a:r>
              <a:r>
                <a:rPr lang="en-US" sz="2800" b="1" dirty="0" smtClean="0">
                  <a:solidFill>
                    <a:schemeClr val="bg1"/>
                  </a:solidFill>
                  <a:latin typeface="Times New Roman" panose="02020603050405020304" pitchFamily="18" charset="0"/>
                  <a:cs typeface="Times New Roman" panose="02020603050405020304" pitchFamily="18" charset="0"/>
                </a:rPr>
                <a:t> </a:t>
              </a:r>
              <a:r>
                <a:rPr lang="en-US" sz="2800" b="1" dirty="0" err="1" smtClean="0">
                  <a:solidFill>
                    <a:schemeClr val="bg1"/>
                  </a:solidFill>
                  <a:latin typeface="Times New Roman" panose="02020603050405020304" pitchFamily="18" charset="0"/>
                  <a:cs typeface="Times New Roman" panose="02020603050405020304" pitchFamily="18" charset="0"/>
                </a:rPr>
                <a:t>và</a:t>
              </a:r>
              <a:r>
                <a:rPr lang="en-US" sz="2800" b="1" dirty="0" smtClean="0">
                  <a:solidFill>
                    <a:schemeClr val="bg1"/>
                  </a:solidFill>
                  <a:latin typeface="Times New Roman" panose="02020603050405020304" pitchFamily="18" charset="0"/>
                  <a:cs typeface="Times New Roman" panose="02020603050405020304" pitchFamily="18" charset="0"/>
                </a:rPr>
                <a:t> </a:t>
              </a:r>
              <a:r>
                <a:rPr lang="en-US" sz="2800" b="1" dirty="0" err="1" smtClean="0">
                  <a:solidFill>
                    <a:schemeClr val="bg1"/>
                  </a:solidFill>
                  <a:latin typeface="Times New Roman" panose="02020603050405020304" pitchFamily="18" charset="0"/>
                  <a:cs typeface="Times New Roman" panose="02020603050405020304" pitchFamily="18" charset="0"/>
                </a:rPr>
                <a:t>bếp</a:t>
              </a:r>
              <a:r>
                <a:rPr lang="en-US" sz="2800" b="1" dirty="0" smtClean="0">
                  <a:solidFill>
                    <a:schemeClr val="bg1"/>
                  </a:solidFill>
                  <a:latin typeface="Times New Roman" panose="02020603050405020304" pitchFamily="18" charset="0"/>
                  <a:cs typeface="Times New Roman" panose="02020603050405020304" pitchFamily="18" charset="0"/>
                </a:rPr>
                <a:t> </a:t>
              </a:r>
              <a:r>
                <a:rPr lang="en-US" sz="2800" b="1" dirty="0" err="1" smtClean="0">
                  <a:solidFill>
                    <a:schemeClr val="bg1"/>
                  </a:solidFill>
                  <a:latin typeface="Times New Roman" panose="02020603050405020304" pitchFamily="18" charset="0"/>
                  <a:cs typeface="Times New Roman" panose="02020603050405020304" pitchFamily="18" charset="0"/>
                </a:rPr>
                <a:t>lửa</a:t>
              </a:r>
              <a:r>
                <a:rPr lang="en-US" sz="2800" b="1" dirty="0" smtClean="0">
                  <a:solidFill>
                    <a:schemeClr val="bg1"/>
                  </a:solidFill>
                  <a:latin typeface="Times New Roman" panose="02020603050405020304" pitchFamily="18" charset="0"/>
                  <a:cs typeface="Times New Roman" panose="02020603050405020304" pitchFamily="18" charset="0"/>
                </a:rPr>
                <a:t> (5 </a:t>
              </a:r>
              <a:r>
                <a:rPr lang="en-US" sz="2800" b="1" dirty="0" err="1" smtClean="0">
                  <a:solidFill>
                    <a:schemeClr val="bg1"/>
                  </a:solidFill>
                  <a:latin typeface="Times New Roman" panose="02020603050405020304" pitchFamily="18" charset="0"/>
                  <a:cs typeface="Times New Roman" panose="02020603050405020304" pitchFamily="18" charset="0"/>
                </a:rPr>
                <a:t>khổ</a:t>
              </a:r>
              <a:r>
                <a:rPr lang="en-US" sz="2800" b="1" dirty="0" smtClean="0">
                  <a:solidFill>
                    <a:schemeClr val="bg1"/>
                  </a:solidFill>
                  <a:latin typeface="Times New Roman" panose="02020603050405020304" pitchFamily="18" charset="0"/>
                  <a:cs typeface="Times New Roman" panose="02020603050405020304" pitchFamily="18" charset="0"/>
                </a:rPr>
                <a:t> </a:t>
              </a:r>
              <a:r>
                <a:rPr lang="en-US" sz="2800" b="1" dirty="0" err="1" smtClean="0">
                  <a:solidFill>
                    <a:schemeClr val="bg1"/>
                  </a:solidFill>
                  <a:latin typeface="Times New Roman" panose="02020603050405020304" pitchFamily="18" charset="0"/>
                  <a:cs typeface="Times New Roman" panose="02020603050405020304" pitchFamily="18" charset="0"/>
                </a:rPr>
                <a:t>tiếp</a:t>
              </a:r>
              <a:r>
                <a:rPr lang="en-US" sz="2800" b="1" dirty="0" smtClean="0">
                  <a:solidFill>
                    <a:schemeClr val="bg1"/>
                  </a:solidFill>
                  <a:latin typeface="Times New Roman" panose="02020603050405020304" pitchFamily="18" charset="0"/>
                  <a:cs typeface="Times New Roman" panose="02020603050405020304" pitchFamily="18" charset="0"/>
                </a:rPr>
                <a:t>)</a:t>
              </a:r>
              <a:endParaRPr lang="en-US" sz="2500" b="1" i="1" dirty="0">
                <a:solidFill>
                  <a:schemeClr val="bg1"/>
                </a:solidFill>
                <a:latin typeface="Tahoma" pitchFamily="34" charset="0"/>
                <a:ea typeface="Tahoma" pitchFamily="34" charset="0"/>
                <a:cs typeface="Tahoma" pitchFamily="34" charset="0"/>
              </a:endParaRPr>
            </a:p>
          </p:txBody>
        </p:sp>
        <p:sp>
          <p:nvSpPr>
            <p:cNvPr id="8" name="Rounded Rectangle 7"/>
            <p:cNvSpPr/>
            <p:nvPr/>
          </p:nvSpPr>
          <p:spPr>
            <a:xfrm>
              <a:off x="644526" y="2823876"/>
              <a:ext cx="1269206" cy="804672"/>
            </a:xfrm>
            <a:prstGeom prst="roundRect">
              <a:avLst/>
            </a:prstGeom>
            <a:solidFill>
              <a:schemeClr val="accent5">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a:solidFill>
                  <a:schemeClr val="bg1"/>
                </a:solidFill>
              </a:endParaRPr>
            </a:p>
          </p:txBody>
        </p:sp>
        <p:sp>
          <p:nvSpPr>
            <p:cNvPr id="9" name="TextBox 8"/>
            <p:cNvSpPr txBox="1"/>
            <p:nvPr/>
          </p:nvSpPr>
          <p:spPr>
            <a:xfrm>
              <a:off x="969471" y="2795826"/>
              <a:ext cx="758310" cy="954232"/>
            </a:xfrm>
            <a:prstGeom prst="rect">
              <a:avLst/>
            </a:prstGeom>
            <a:noFill/>
          </p:spPr>
          <p:txBody>
            <a:bodyPr wrap="none" rtlCol="0">
              <a:spAutoFit/>
            </a:bodyPr>
            <a:lstStyle/>
            <a:p>
              <a:pPr algn="ctr" defTabSz="1088421"/>
              <a:r>
                <a:rPr lang="en-US" sz="2500" b="1" dirty="0">
                  <a:solidFill>
                    <a:schemeClr val="bg1"/>
                  </a:solidFill>
                  <a:latin typeface="Tahoma" pitchFamily="34" charset="0"/>
                  <a:ea typeface="Tahoma" pitchFamily="34" charset="0"/>
                  <a:cs typeface="Tahoma" pitchFamily="34" charset="0"/>
                </a:rPr>
                <a:t>2</a:t>
              </a:r>
            </a:p>
          </p:txBody>
        </p:sp>
      </p:grpSp>
      <p:sp>
        <p:nvSpPr>
          <p:cNvPr id="10" name="Rectangle 9"/>
          <p:cNvSpPr/>
          <p:nvPr/>
        </p:nvSpPr>
        <p:spPr>
          <a:xfrm>
            <a:off x="1575581" y="1801183"/>
            <a:ext cx="9762977" cy="1815882"/>
          </a:xfrm>
          <a:prstGeom prst="rect">
            <a:avLst/>
          </a:prstGeom>
        </p:spPr>
        <p:txBody>
          <a:bodyPr wrap="square">
            <a:spAutoFit/>
          </a:bodyPr>
          <a:lstStyle/>
          <a:p>
            <a:pPr marL="514350" indent="-514350" algn="just">
              <a:lnSpc>
                <a:spcPct val="100000"/>
              </a:lnSpc>
              <a:spcBef>
                <a:spcPct val="0"/>
              </a:spcBef>
              <a:buFontTx/>
              <a:buAutoNum type="alphaLcPeriod"/>
            </a:pPr>
            <a:r>
              <a:rPr lang="en-US" sz="2800" b="1" u="sng" dirty="0" err="1" smtClean="0">
                <a:solidFill>
                  <a:schemeClr val="bg1"/>
                </a:solidFill>
                <a:latin typeface="Times New Roman" panose="02020603050405020304" pitchFamily="18" charset="0"/>
                <a:cs typeface="Times New Roman" panose="02020603050405020304" pitchFamily="18" charset="0"/>
              </a:rPr>
              <a:t>Đó</a:t>
            </a:r>
            <a:r>
              <a:rPr lang="en-US" sz="2800" b="1" u="sng" dirty="0" smtClean="0">
                <a:solidFill>
                  <a:schemeClr val="bg1"/>
                </a:solidFill>
                <a:latin typeface="Times New Roman" panose="02020603050405020304" pitchFamily="18" charset="0"/>
                <a:cs typeface="Times New Roman" panose="02020603050405020304" pitchFamily="18" charset="0"/>
              </a:rPr>
              <a:t> là </a:t>
            </a:r>
            <a:r>
              <a:rPr lang="en-US" sz="2800" b="1" u="sng" dirty="0" err="1" smtClean="0">
                <a:solidFill>
                  <a:schemeClr val="bg1"/>
                </a:solidFill>
                <a:latin typeface="Times New Roman" panose="02020603050405020304" pitchFamily="18" charset="0"/>
                <a:cs typeface="Times New Roman" panose="02020603050405020304" pitchFamily="18" charset="0"/>
              </a:rPr>
              <a:t>tuổi</a:t>
            </a:r>
            <a:r>
              <a:rPr lang="en-US" sz="2800" b="1" u="sng" dirty="0" smtClean="0">
                <a:solidFill>
                  <a:schemeClr val="bg1"/>
                </a:solidFill>
                <a:latin typeface="Times New Roman" panose="02020603050405020304" pitchFamily="18" charset="0"/>
                <a:cs typeface="Times New Roman" panose="02020603050405020304" pitchFamily="18" charset="0"/>
              </a:rPr>
              <a:t> </a:t>
            </a:r>
            <a:r>
              <a:rPr lang="en-US" sz="2800" b="1" u="sng" dirty="0" err="1" smtClean="0">
                <a:solidFill>
                  <a:schemeClr val="bg1"/>
                </a:solidFill>
                <a:latin typeface="Times New Roman" panose="02020603050405020304" pitchFamily="18" charset="0"/>
                <a:cs typeface="Times New Roman" panose="02020603050405020304" pitchFamily="18" charset="0"/>
              </a:rPr>
              <a:t>thơ</a:t>
            </a:r>
            <a:r>
              <a:rPr lang="en-US" sz="2800" b="1" u="sng" dirty="0" smtClean="0">
                <a:solidFill>
                  <a:schemeClr val="bg1"/>
                </a:solidFill>
                <a:latin typeface="Times New Roman" panose="02020603050405020304" pitchFamily="18" charset="0"/>
                <a:cs typeface="Times New Roman" panose="02020603050405020304" pitchFamily="18" charset="0"/>
              </a:rPr>
              <a:t> </a:t>
            </a:r>
            <a:r>
              <a:rPr lang="en-US" sz="2800" b="1" u="sng" dirty="0" err="1" smtClean="0">
                <a:solidFill>
                  <a:schemeClr val="bg1"/>
                </a:solidFill>
                <a:latin typeface="Times New Roman" panose="02020603050405020304" pitchFamily="18" charset="0"/>
                <a:cs typeface="Times New Roman" panose="02020603050405020304" pitchFamily="18" charset="0"/>
              </a:rPr>
              <a:t>nhiều</a:t>
            </a:r>
            <a:r>
              <a:rPr lang="en-US" sz="2800" b="1" u="sng" dirty="0" smtClean="0">
                <a:solidFill>
                  <a:schemeClr val="bg1"/>
                </a:solidFill>
                <a:latin typeface="Times New Roman" panose="02020603050405020304" pitchFamily="18" charset="0"/>
                <a:cs typeface="Times New Roman" panose="02020603050405020304" pitchFamily="18" charset="0"/>
              </a:rPr>
              <a:t> </a:t>
            </a:r>
            <a:r>
              <a:rPr lang="en-US" sz="2800" b="1" u="sng" dirty="0" err="1" smtClean="0">
                <a:solidFill>
                  <a:schemeClr val="bg1"/>
                </a:solidFill>
                <a:latin typeface="Times New Roman" panose="02020603050405020304" pitchFamily="18" charset="0"/>
                <a:cs typeface="Times New Roman" panose="02020603050405020304" pitchFamily="18" charset="0"/>
              </a:rPr>
              <a:t>gian</a:t>
            </a:r>
            <a:r>
              <a:rPr lang="en-US" sz="2800" b="1" u="sng" dirty="0" smtClean="0">
                <a:solidFill>
                  <a:schemeClr val="bg1"/>
                </a:solidFill>
                <a:latin typeface="Times New Roman" panose="02020603050405020304" pitchFamily="18" charset="0"/>
                <a:cs typeface="Times New Roman" panose="02020603050405020304" pitchFamily="18" charset="0"/>
              </a:rPr>
              <a:t> </a:t>
            </a:r>
            <a:r>
              <a:rPr lang="en-US" sz="2800" b="1" u="sng" dirty="0" err="1" smtClean="0">
                <a:solidFill>
                  <a:schemeClr val="bg1"/>
                </a:solidFill>
                <a:latin typeface="Times New Roman" panose="02020603050405020304" pitchFamily="18" charset="0"/>
                <a:cs typeface="Times New Roman" panose="02020603050405020304" pitchFamily="18" charset="0"/>
              </a:rPr>
              <a:t>khô</a:t>
            </a:r>
            <a:r>
              <a:rPr lang="en-US" sz="2800" b="1" u="sng" dirty="0" smtClean="0">
                <a:solidFill>
                  <a:schemeClr val="bg1"/>
                </a:solidFill>
                <a:latin typeface="Times New Roman" panose="02020603050405020304" pitchFamily="18" charset="0"/>
                <a:cs typeface="Times New Roman" panose="02020603050405020304" pitchFamily="18" charset="0"/>
              </a:rPr>
              <a:t>̉, </a:t>
            </a:r>
            <a:r>
              <a:rPr lang="en-US" sz="2800" b="1" u="sng" dirty="0" err="1" smtClean="0">
                <a:solidFill>
                  <a:schemeClr val="bg1"/>
                </a:solidFill>
                <a:latin typeface="Times New Roman" panose="02020603050405020304" pitchFamily="18" charset="0"/>
                <a:cs typeface="Times New Roman" panose="02020603050405020304" pitchFamily="18" charset="0"/>
              </a:rPr>
              <a:t>thiếu</a:t>
            </a:r>
            <a:r>
              <a:rPr lang="en-US" sz="2800" b="1" u="sng" dirty="0" smtClean="0">
                <a:solidFill>
                  <a:schemeClr val="bg1"/>
                </a:solidFill>
                <a:latin typeface="Times New Roman" panose="02020603050405020304" pitchFamily="18" charset="0"/>
                <a:cs typeface="Times New Roman" panose="02020603050405020304" pitchFamily="18" charset="0"/>
              </a:rPr>
              <a:t> </a:t>
            </a:r>
            <a:r>
              <a:rPr lang="en-US" sz="2800" b="1" u="sng" dirty="0" err="1" smtClean="0">
                <a:solidFill>
                  <a:schemeClr val="bg1"/>
                </a:solidFill>
                <a:latin typeface="Times New Roman" panose="02020603050405020304" pitchFamily="18" charset="0"/>
                <a:cs typeface="Times New Roman" panose="02020603050405020304" pitchFamily="18" charset="0"/>
              </a:rPr>
              <a:t>thốn</a:t>
            </a:r>
            <a:r>
              <a:rPr lang="en-US" sz="2800" b="1" u="sng" dirty="0" smtClean="0">
                <a:solidFill>
                  <a:schemeClr val="bg1"/>
                </a:solidFill>
                <a:latin typeface="Times New Roman" panose="02020603050405020304" pitchFamily="18" charset="0"/>
                <a:cs typeface="Times New Roman" panose="02020603050405020304" pitchFamily="18" charset="0"/>
              </a:rPr>
              <a:t>, </a:t>
            </a:r>
            <a:r>
              <a:rPr lang="en-US" sz="2800" b="1" u="sng" dirty="0" err="1" smtClean="0">
                <a:solidFill>
                  <a:schemeClr val="bg1"/>
                </a:solidFill>
                <a:latin typeface="Times New Roman" panose="02020603050405020304" pitchFamily="18" charset="0"/>
                <a:cs typeface="Times New Roman" panose="02020603050405020304" pitchFamily="18" charset="0"/>
              </a:rPr>
              <a:t>nhọc</a:t>
            </a:r>
            <a:r>
              <a:rPr lang="en-US" sz="2800" b="1" u="sng" dirty="0" smtClean="0">
                <a:solidFill>
                  <a:schemeClr val="bg1"/>
                </a:solidFill>
                <a:latin typeface="Times New Roman" panose="02020603050405020304" pitchFamily="18" charset="0"/>
                <a:cs typeface="Times New Roman" panose="02020603050405020304" pitchFamily="18" charset="0"/>
              </a:rPr>
              <a:t> </a:t>
            </a:r>
            <a:r>
              <a:rPr lang="en-US" sz="2800" b="1" u="sng" dirty="0" err="1" smtClean="0">
                <a:solidFill>
                  <a:schemeClr val="bg1"/>
                </a:solidFill>
                <a:latin typeface="Times New Roman" panose="02020603050405020304" pitchFamily="18" charset="0"/>
                <a:cs typeface="Times New Roman" panose="02020603050405020304" pitchFamily="18" charset="0"/>
              </a:rPr>
              <a:t>nhằn</a:t>
            </a:r>
            <a:r>
              <a:rPr lang="en-US" sz="2800" b="1" u="sng" dirty="0" smtClean="0">
                <a:solidFill>
                  <a:schemeClr val="bg1"/>
                </a:solidFill>
                <a:latin typeface="Times New Roman" panose="02020603050405020304" pitchFamily="18" charset="0"/>
                <a:cs typeface="Times New Roman" panose="02020603050405020304" pitchFamily="18" charset="0"/>
              </a:rPr>
              <a:t>:</a:t>
            </a:r>
          </a:p>
          <a:p>
            <a:pPr algn="just">
              <a:lnSpc>
                <a:spcPct val="100000"/>
              </a:lnSpc>
              <a:spcBef>
                <a:spcPct val="0"/>
              </a:spcBef>
            </a:pPr>
            <a:endParaRPr lang="en-US" sz="2800" b="1" u="sng" dirty="0" smtClean="0">
              <a:solidFill>
                <a:schemeClr val="bg1"/>
              </a:solidFill>
              <a:latin typeface="Times New Roman" panose="02020603050405020304" pitchFamily="18" charset="0"/>
              <a:cs typeface="Times New Roman" panose="02020603050405020304" pitchFamily="18" charset="0"/>
            </a:endParaRPr>
          </a:p>
          <a:p>
            <a:pPr algn="just">
              <a:lnSpc>
                <a:spcPct val="100000"/>
              </a:lnSpc>
              <a:spcBef>
                <a:spcPct val="0"/>
              </a:spcBef>
            </a:pPr>
            <a:endParaRPr lang="en-US" sz="2800" b="1" dirty="0" smtClean="0">
              <a:solidFill>
                <a:schemeClr val="bg1"/>
              </a:solidFill>
              <a:latin typeface="Arial" panose="020B0604020202020204" pitchFamily="34" charset="0"/>
              <a:cs typeface="Times New Roman" panose="02020603050405020304" pitchFamily="18" charset="0"/>
            </a:endParaRPr>
          </a:p>
          <a:p>
            <a:pPr algn="just">
              <a:lnSpc>
                <a:spcPct val="100000"/>
              </a:lnSpc>
              <a:spcBef>
                <a:spcPct val="0"/>
              </a:spcBef>
              <a:buFontTx/>
              <a:buNone/>
            </a:pPr>
            <a:r>
              <a:rPr lang="en-US" sz="2800" i="1" dirty="0" smtClean="0">
                <a:solidFill>
                  <a:schemeClr val="bg1"/>
                </a:solidFill>
                <a:latin typeface="Times New Roman" panose="02020603050405020304" pitchFamily="18" charset="0"/>
                <a:cs typeface="Times New Roman" panose="02020603050405020304" pitchFamily="18" charset="0"/>
              </a:rPr>
              <a:t>      </a:t>
            </a:r>
            <a:endParaRPr lang="en-US" sz="2800" b="1" dirty="0">
              <a:solidFill>
                <a:schemeClr val="bg1"/>
              </a:solidFill>
              <a:latin typeface="Arial" panose="020B0604020202020204" pitchFamily="34" charset="0"/>
            </a:endParaRPr>
          </a:p>
        </p:txBody>
      </p:sp>
      <p:sp>
        <p:nvSpPr>
          <p:cNvPr id="11" name="Rectangle 10"/>
          <p:cNvSpPr/>
          <p:nvPr/>
        </p:nvSpPr>
        <p:spPr>
          <a:xfrm>
            <a:off x="431689" y="2619433"/>
            <a:ext cx="4365393" cy="1477328"/>
          </a:xfrm>
          <a:prstGeom prst="rect">
            <a:avLst/>
          </a:prstGeom>
          <a:solidFill>
            <a:schemeClr val="tx2">
              <a:lumMod val="20000"/>
              <a:lumOff val="80000"/>
            </a:schemeClr>
          </a:solidFill>
        </p:spPr>
        <p:txBody>
          <a:bodyPr wrap="square">
            <a:spAutoFit/>
          </a:bodyPr>
          <a:lstStyle/>
          <a:p>
            <a:pPr algn="just">
              <a:lnSpc>
                <a:spcPct val="100000"/>
              </a:lnSpc>
              <a:spcBef>
                <a:spcPct val="0"/>
              </a:spcBef>
              <a:buFontTx/>
              <a:buNone/>
            </a:pPr>
            <a:r>
              <a:rPr lang="en-US" i="1" dirty="0" smtClean="0">
                <a:latin typeface="Times New Roman" panose="02020603050405020304" pitchFamily="18" charset="0"/>
                <a:cs typeface="Times New Roman" panose="02020603050405020304" pitchFamily="18" charset="0"/>
              </a:rPr>
              <a:t>“</a:t>
            </a:r>
            <a:r>
              <a:rPr lang="en-US" b="1" i="1" dirty="0" err="1" smtClean="0">
                <a:latin typeface="Times New Roman" panose="02020603050405020304" pitchFamily="18" charset="0"/>
                <a:cs typeface="Times New Roman" panose="02020603050405020304" pitchFamily="18" charset="0"/>
              </a:rPr>
              <a:t>Lên</a:t>
            </a:r>
            <a:r>
              <a:rPr lang="en-US" b="1" i="1" dirty="0" smtClean="0">
                <a:latin typeface="Times New Roman" panose="02020603050405020304" pitchFamily="18" charset="0"/>
                <a:cs typeface="Times New Roman" panose="02020603050405020304" pitchFamily="18" charset="0"/>
              </a:rPr>
              <a:t> </a:t>
            </a:r>
            <a:r>
              <a:rPr lang="en-US" b="1" i="1" dirty="0" err="1" smtClean="0">
                <a:latin typeface="Times New Roman" panose="02020603050405020304" pitchFamily="18" charset="0"/>
                <a:cs typeface="Times New Roman" panose="02020603050405020304" pitchFamily="18" charset="0"/>
              </a:rPr>
              <a:t>bốn</a:t>
            </a:r>
            <a:r>
              <a:rPr lang="en-US" b="1" i="1" dirty="0" smtClean="0">
                <a:latin typeface="Times New Roman" panose="02020603050405020304" pitchFamily="18" charset="0"/>
                <a:cs typeface="Times New Roman" panose="02020603050405020304" pitchFamily="18" charset="0"/>
              </a:rPr>
              <a:t> </a:t>
            </a:r>
            <a:r>
              <a:rPr lang="en-US" b="1" i="1" dirty="0" err="1" smtClean="0">
                <a:latin typeface="Times New Roman" panose="02020603050405020304" pitchFamily="18" charset="0"/>
                <a:cs typeface="Times New Roman" panose="02020603050405020304" pitchFamily="18" charset="0"/>
              </a:rPr>
              <a:t>tuổi</a:t>
            </a:r>
            <a:r>
              <a:rPr lang="en-US" b="1" i="1" dirty="0" smtClean="0">
                <a:latin typeface="Times New Roman" panose="02020603050405020304" pitchFamily="18" charset="0"/>
                <a:cs typeface="Times New Roman" panose="02020603050405020304" pitchFamily="18" charset="0"/>
              </a:rPr>
              <a:t> , </a:t>
            </a:r>
            <a:r>
              <a:rPr lang="en-US" b="1" i="1" dirty="0" err="1" smtClean="0">
                <a:latin typeface="Times New Roman" panose="02020603050405020304" pitchFamily="18" charset="0"/>
                <a:cs typeface="Times New Roman" panose="02020603050405020304" pitchFamily="18" charset="0"/>
              </a:rPr>
              <a:t>ch</a:t>
            </a:r>
            <a:r>
              <a:rPr lang="en-US" b="1" i="1" dirty="0" err="1" smtClean="0">
                <a:latin typeface="Arial" panose="020B0604020202020204" pitchFamily="34" charset="0"/>
                <a:cs typeface="Times New Roman" panose="02020603050405020304" pitchFamily="18" charset="0"/>
              </a:rPr>
              <a:t>á</a:t>
            </a:r>
            <a:r>
              <a:rPr lang="en-US" b="1" i="1" dirty="0" err="1" smtClean="0">
                <a:latin typeface="Times New Roman" panose="02020603050405020304" pitchFamily="18" charset="0"/>
                <a:cs typeface="Times New Roman" panose="02020603050405020304" pitchFamily="18" charset="0"/>
              </a:rPr>
              <a:t>u</a:t>
            </a:r>
            <a:r>
              <a:rPr lang="en-US" b="1" i="1" dirty="0" smtClean="0">
                <a:latin typeface="Times New Roman" panose="02020603050405020304" pitchFamily="18" charset="0"/>
                <a:cs typeface="Times New Roman" panose="02020603050405020304" pitchFamily="18" charset="0"/>
              </a:rPr>
              <a:t> </a:t>
            </a:r>
            <a:r>
              <a:rPr lang="en-US" b="1" i="1" dirty="0" err="1" smtClean="0">
                <a:latin typeface="Times New Roman" panose="02020603050405020304" pitchFamily="18" charset="0"/>
                <a:cs typeface="Times New Roman" panose="02020603050405020304" pitchFamily="18" charset="0"/>
              </a:rPr>
              <a:t>đã</a:t>
            </a:r>
            <a:r>
              <a:rPr lang="en-US" b="1" i="1" dirty="0" smtClean="0">
                <a:latin typeface="Times New Roman" panose="02020603050405020304" pitchFamily="18" charset="0"/>
                <a:cs typeface="Times New Roman" panose="02020603050405020304" pitchFamily="18" charset="0"/>
              </a:rPr>
              <a:t> </a:t>
            </a:r>
            <a:r>
              <a:rPr lang="en-US" b="1" i="1" dirty="0" err="1" smtClean="0">
                <a:latin typeface="Times New Roman" panose="02020603050405020304" pitchFamily="18" charset="0"/>
                <a:cs typeface="Times New Roman" panose="02020603050405020304" pitchFamily="18" charset="0"/>
              </a:rPr>
              <a:t>quen</a:t>
            </a:r>
            <a:r>
              <a:rPr lang="en-US" b="1" i="1" dirty="0" smtClean="0">
                <a:latin typeface="Times New Roman" panose="02020603050405020304" pitchFamily="18" charset="0"/>
                <a:cs typeface="Times New Roman" panose="02020603050405020304" pitchFamily="18" charset="0"/>
              </a:rPr>
              <a:t> </a:t>
            </a:r>
            <a:r>
              <a:rPr lang="en-US" b="1" i="1" dirty="0" err="1" smtClean="0">
                <a:latin typeface="Times New Roman" panose="02020603050405020304" pitchFamily="18" charset="0"/>
                <a:cs typeface="Times New Roman" panose="02020603050405020304" pitchFamily="18" charset="0"/>
              </a:rPr>
              <a:t>m</a:t>
            </a:r>
            <a:r>
              <a:rPr lang="en-US" b="1" i="1" dirty="0" err="1" smtClean="0">
                <a:latin typeface="Arial" panose="020B0604020202020204" pitchFamily="34" charset="0"/>
                <a:cs typeface="Times New Roman" panose="02020603050405020304" pitchFamily="18" charset="0"/>
              </a:rPr>
              <a:t>ù</a:t>
            </a:r>
            <a:r>
              <a:rPr lang="en-US" b="1" i="1" dirty="0" err="1" smtClean="0">
                <a:latin typeface="Times New Roman" panose="02020603050405020304" pitchFamily="18" charset="0"/>
                <a:cs typeface="Times New Roman" panose="02020603050405020304" pitchFamily="18" charset="0"/>
              </a:rPr>
              <a:t>i</a:t>
            </a:r>
            <a:r>
              <a:rPr lang="en-US" b="1" i="1" dirty="0" smtClean="0">
                <a:latin typeface="Times New Roman" panose="02020603050405020304" pitchFamily="18" charset="0"/>
                <a:cs typeface="Times New Roman" panose="02020603050405020304" pitchFamily="18" charset="0"/>
              </a:rPr>
              <a:t> </a:t>
            </a:r>
            <a:r>
              <a:rPr lang="en-US" b="1" i="1" dirty="0" err="1" smtClean="0">
                <a:latin typeface="Times New Roman" panose="02020603050405020304" pitchFamily="18" charset="0"/>
                <a:cs typeface="Times New Roman" panose="02020603050405020304" pitchFamily="18" charset="0"/>
              </a:rPr>
              <a:t>kh</a:t>
            </a:r>
            <a:r>
              <a:rPr lang="en-US" b="1" i="1" dirty="0" err="1" smtClean="0">
                <a:latin typeface="Arial" panose="020B0604020202020204" pitchFamily="34" charset="0"/>
                <a:cs typeface="Times New Roman" panose="02020603050405020304" pitchFamily="18" charset="0"/>
              </a:rPr>
              <a:t>ó</a:t>
            </a:r>
            <a:r>
              <a:rPr lang="en-US" b="1" i="1" dirty="0" err="1" smtClean="0">
                <a:latin typeface="Times New Roman" panose="02020603050405020304" pitchFamily="18" charset="0"/>
                <a:cs typeface="Times New Roman" panose="02020603050405020304" pitchFamily="18" charset="0"/>
              </a:rPr>
              <a:t>i</a:t>
            </a:r>
            <a:endParaRPr lang="en-US" b="1" dirty="0" smtClean="0">
              <a:latin typeface="Arial" panose="020B0604020202020204" pitchFamily="34" charset="0"/>
              <a:cs typeface="Times New Roman" panose="02020603050405020304" pitchFamily="18" charset="0"/>
            </a:endParaRPr>
          </a:p>
          <a:p>
            <a:pPr algn="just">
              <a:lnSpc>
                <a:spcPct val="100000"/>
              </a:lnSpc>
              <a:spcBef>
                <a:spcPct val="0"/>
              </a:spcBef>
              <a:buFontTx/>
              <a:buNone/>
            </a:pPr>
            <a:r>
              <a:rPr lang="en-US" b="1" i="1" dirty="0" err="1" smtClean="0">
                <a:latin typeface="Times New Roman" panose="02020603050405020304" pitchFamily="18" charset="0"/>
                <a:cs typeface="Times New Roman" panose="02020603050405020304" pitchFamily="18" charset="0"/>
              </a:rPr>
              <a:t>Năm</a:t>
            </a:r>
            <a:r>
              <a:rPr lang="en-US" b="1" i="1" dirty="0" smtClean="0">
                <a:latin typeface="Times New Roman" panose="02020603050405020304" pitchFamily="18" charset="0"/>
                <a:cs typeface="Times New Roman" panose="02020603050405020304" pitchFamily="18" charset="0"/>
              </a:rPr>
              <a:t> </a:t>
            </a:r>
            <a:r>
              <a:rPr lang="en-US" b="1" i="1" dirty="0" err="1" smtClean="0">
                <a:latin typeface="Times New Roman" panose="02020603050405020304" pitchFamily="18" charset="0"/>
                <a:cs typeface="Times New Roman" panose="02020603050405020304" pitchFamily="18" charset="0"/>
              </a:rPr>
              <a:t>ấy</a:t>
            </a:r>
            <a:r>
              <a:rPr lang="en-US" b="1" i="1" dirty="0" smtClean="0">
                <a:latin typeface="Times New Roman" panose="02020603050405020304" pitchFamily="18" charset="0"/>
                <a:cs typeface="Times New Roman" panose="02020603050405020304" pitchFamily="18" charset="0"/>
              </a:rPr>
              <a:t> ,</a:t>
            </a:r>
            <a:r>
              <a:rPr lang="en-US" b="1" i="1" dirty="0" err="1" smtClean="0">
                <a:latin typeface="Times New Roman" panose="02020603050405020304" pitchFamily="18" charset="0"/>
                <a:cs typeface="Times New Roman" panose="02020603050405020304" pitchFamily="18" charset="0"/>
              </a:rPr>
              <a:t>l</a:t>
            </a:r>
            <a:r>
              <a:rPr lang="en-US" b="1" i="1" dirty="0" err="1" smtClean="0">
                <a:latin typeface="Arial" panose="020B0604020202020204" pitchFamily="34" charset="0"/>
                <a:cs typeface="Times New Roman" panose="02020603050405020304" pitchFamily="18" charset="0"/>
              </a:rPr>
              <a:t>à</a:t>
            </a:r>
            <a:r>
              <a:rPr lang="en-US" b="1" i="1" dirty="0" smtClean="0">
                <a:latin typeface="Times New Roman" panose="02020603050405020304" pitchFamily="18" charset="0"/>
                <a:cs typeface="Times New Roman" panose="02020603050405020304" pitchFamily="18" charset="0"/>
              </a:rPr>
              <a:t> </a:t>
            </a:r>
            <a:r>
              <a:rPr lang="en-US" b="1" i="1" dirty="0" err="1" smtClean="0">
                <a:latin typeface="Times New Roman" panose="02020603050405020304" pitchFamily="18" charset="0"/>
                <a:cs typeface="Times New Roman" panose="02020603050405020304" pitchFamily="18" charset="0"/>
              </a:rPr>
              <a:t>năm</a:t>
            </a:r>
            <a:r>
              <a:rPr lang="en-US" b="1" i="1" dirty="0" smtClean="0">
                <a:latin typeface="Times New Roman" panose="02020603050405020304" pitchFamily="18" charset="0"/>
                <a:cs typeface="Times New Roman" panose="02020603050405020304" pitchFamily="18" charset="0"/>
              </a:rPr>
              <a:t> </a:t>
            </a:r>
            <a:r>
              <a:rPr lang="en-US" b="1" i="1" dirty="0" err="1" smtClean="0">
                <a:latin typeface="Times New Roman" panose="02020603050405020304" pitchFamily="18" charset="0"/>
                <a:cs typeface="Times New Roman" panose="02020603050405020304" pitchFamily="18" charset="0"/>
              </a:rPr>
              <a:t>đ</a:t>
            </a:r>
            <a:r>
              <a:rPr lang="en-US" b="1" i="1" dirty="0" err="1" smtClean="0">
                <a:latin typeface="Arial" panose="020B0604020202020204" pitchFamily="34" charset="0"/>
                <a:cs typeface="Times New Roman" panose="02020603050405020304" pitchFamily="18" charset="0"/>
              </a:rPr>
              <a:t>ó</a:t>
            </a:r>
            <a:r>
              <a:rPr lang="en-US" b="1" i="1" dirty="0" err="1" smtClean="0">
                <a:latin typeface="Times New Roman" panose="02020603050405020304" pitchFamily="18" charset="0"/>
                <a:cs typeface="Times New Roman" panose="02020603050405020304" pitchFamily="18" charset="0"/>
              </a:rPr>
              <a:t>i</a:t>
            </a:r>
            <a:r>
              <a:rPr lang="en-US" b="1" i="1" dirty="0" smtClean="0">
                <a:latin typeface="Times New Roman" panose="02020603050405020304" pitchFamily="18" charset="0"/>
                <a:cs typeface="Times New Roman" panose="02020603050405020304" pitchFamily="18" charset="0"/>
              </a:rPr>
              <a:t> </a:t>
            </a:r>
            <a:r>
              <a:rPr lang="en-US" b="1" i="1" dirty="0" err="1" smtClean="0">
                <a:latin typeface="Times New Roman" panose="02020603050405020304" pitchFamily="18" charset="0"/>
                <a:cs typeface="Times New Roman" panose="02020603050405020304" pitchFamily="18" charset="0"/>
              </a:rPr>
              <a:t>mòn</a:t>
            </a:r>
            <a:r>
              <a:rPr lang="en-US" b="1" i="1" dirty="0" smtClean="0">
                <a:latin typeface="Times New Roman" panose="02020603050405020304" pitchFamily="18" charset="0"/>
                <a:cs typeface="Times New Roman" panose="02020603050405020304" pitchFamily="18" charset="0"/>
              </a:rPr>
              <a:t>, </a:t>
            </a:r>
            <a:r>
              <a:rPr lang="en-US" b="1" i="1" dirty="0" err="1" smtClean="0">
                <a:latin typeface="Times New Roman" panose="02020603050405020304" pitchFamily="18" charset="0"/>
                <a:cs typeface="Times New Roman" panose="02020603050405020304" pitchFamily="18" charset="0"/>
              </a:rPr>
              <a:t>đ</a:t>
            </a:r>
            <a:r>
              <a:rPr lang="en-US" b="1" i="1" dirty="0" err="1" smtClean="0">
                <a:latin typeface="Arial" panose="020B0604020202020204" pitchFamily="34" charset="0"/>
                <a:cs typeface="Times New Roman" panose="02020603050405020304" pitchFamily="18" charset="0"/>
              </a:rPr>
              <a:t>ó</a:t>
            </a:r>
            <a:r>
              <a:rPr lang="en-US" b="1" i="1" dirty="0" err="1" smtClean="0">
                <a:latin typeface="Times New Roman" panose="02020603050405020304" pitchFamily="18" charset="0"/>
                <a:cs typeface="Times New Roman" panose="02020603050405020304" pitchFamily="18" charset="0"/>
              </a:rPr>
              <a:t>i</a:t>
            </a:r>
            <a:r>
              <a:rPr lang="en-US" b="1" i="1" dirty="0" smtClean="0">
                <a:latin typeface="Times New Roman" panose="02020603050405020304" pitchFamily="18" charset="0"/>
                <a:cs typeface="Times New Roman" panose="02020603050405020304" pitchFamily="18" charset="0"/>
              </a:rPr>
              <a:t> </a:t>
            </a:r>
            <a:r>
              <a:rPr lang="en-US" b="1" i="1" dirty="0" err="1" smtClean="0">
                <a:latin typeface="Times New Roman" panose="02020603050405020304" pitchFamily="18" charset="0"/>
                <a:cs typeface="Times New Roman" panose="02020603050405020304" pitchFamily="18" charset="0"/>
              </a:rPr>
              <a:t>mỏi</a:t>
            </a:r>
            <a:endParaRPr lang="en-US" b="1" dirty="0" smtClean="0">
              <a:latin typeface="Arial" panose="020B0604020202020204" pitchFamily="34" charset="0"/>
              <a:cs typeface="Times New Roman" panose="02020603050405020304" pitchFamily="18" charset="0"/>
            </a:endParaRPr>
          </a:p>
          <a:p>
            <a:pPr algn="just">
              <a:lnSpc>
                <a:spcPct val="100000"/>
              </a:lnSpc>
              <a:spcBef>
                <a:spcPct val="0"/>
              </a:spcBef>
              <a:buFontTx/>
              <a:buNone/>
            </a:pPr>
            <a:r>
              <a:rPr lang="en-US" b="1" i="1" dirty="0" err="1" smtClean="0">
                <a:latin typeface="Times New Roman" panose="02020603050405020304" pitchFamily="18" charset="0"/>
                <a:cs typeface="Times New Roman" panose="02020603050405020304" pitchFamily="18" charset="0"/>
              </a:rPr>
              <a:t>Bố</a:t>
            </a:r>
            <a:r>
              <a:rPr lang="en-US" b="1" i="1" dirty="0" smtClean="0">
                <a:latin typeface="Times New Roman" panose="02020603050405020304" pitchFamily="18" charset="0"/>
                <a:cs typeface="Times New Roman" panose="02020603050405020304" pitchFamily="18" charset="0"/>
              </a:rPr>
              <a:t> </a:t>
            </a:r>
            <a:r>
              <a:rPr lang="en-US" b="1" i="1" dirty="0" err="1" smtClean="0">
                <a:latin typeface="Times New Roman" panose="02020603050405020304" pitchFamily="18" charset="0"/>
                <a:cs typeface="Times New Roman" panose="02020603050405020304" pitchFamily="18" charset="0"/>
              </a:rPr>
              <a:t>đi</a:t>
            </a:r>
            <a:r>
              <a:rPr lang="en-US" b="1" i="1" dirty="0" smtClean="0">
                <a:latin typeface="Times New Roman" panose="02020603050405020304" pitchFamily="18" charset="0"/>
                <a:cs typeface="Times New Roman" panose="02020603050405020304" pitchFamily="18" charset="0"/>
              </a:rPr>
              <a:t> </a:t>
            </a:r>
            <a:r>
              <a:rPr lang="en-US" b="1" i="1" dirty="0" err="1" smtClean="0">
                <a:latin typeface="Times New Roman" panose="02020603050405020304" pitchFamily="18" charset="0"/>
                <a:cs typeface="Times New Roman" panose="02020603050405020304" pitchFamily="18" charset="0"/>
              </a:rPr>
              <a:t>đ</a:t>
            </a:r>
            <a:r>
              <a:rPr lang="en-US" b="1" i="1" dirty="0" err="1" smtClean="0">
                <a:latin typeface="Arial" panose="020B0604020202020204" pitchFamily="34" charset="0"/>
                <a:cs typeface="Times New Roman" panose="02020603050405020304" pitchFamily="18" charset="0"/>
              </a:rPr>
              <a:t>á</a:t>
            </a:r>
            <a:r>
              <a:rPr lang="en-US" b="1" i="1" dirty="0" err="1" smtClean="0">
                <a:latin typeface="Times New Roman" panose="02020603050405020304" pitchFamily="18" charset="0"/>
                <a:cs typeface="Times New Roman" panose="02020603050405020304" pitchFamily="18" charset="0"/>
              </a:rPr>
              <a:t>nh</a:t>
            </a:r>
            <a:r>
              <a:rPr lang="en-US" b="1" i="1" dirty="0" smtClean="0">
                <a:latin typeface="Times New Roman" panose="02020603050405020304" pitchFamily="18" charset="0"/>
                <a:cs typeface="Times New Roman" panose="02020603050405020304" pitchFamily="18" charset="0"/>
              </a:rPr>
              <a:t> </a:t>
            </a:r>
            <a:r>
              <a:rPr lang="en-US" b="1" i="1" dirty="0" err="1" smtClean="0">
                <a:latin typeface="Times New Roman" panose="02020603050405020304" pitchFamily="18" charset="0"/>
                <a:cs typeface="Times New Roman" panose="02020603050405020304" pitchFamily="18" charset="0"/>
              </a:rPr>
              <a:t>xe</a:t>
            </a:r>
            <a:r>
              <a:rPr lang="en-US" b="1" i="1" dirty="0" smtClean="0">
                <a:latin typeface="Times New Roman" panose="02020603050405020304" pitchFamily="18" charset="0"/>
                <a:cs typeface="Times New Roman" panose="02020603050405020304" pitchFamily="18" charset="0"/>
              </a:rPr>
              <a:t>, </a:t>
            </a:r>
            <a:r>
              <a:rPr lang="en-US" b="1" i="1" dirty="0" err="1" smtClean="0">
                <a:latin typeface="Times New Roman" panose="02020603050405020304" pitchFamily="18" charset="0"/>
                <a:cs typeface="Times New Roman" panose="02020603050405020304" pitchFamily="18" charset="0"/>
              </a:rPr>
              <a:t>khô</a:t>
            </a:r>
            <a:r>
              <a:rPr lang="en-US" b="1" i="1" dirty="0" smtClean="0">
                <a:latin typeface="Times New Roman" panose="02020603050405020304" pitchFamily="18" charset="0"/>
                <a:cs typeface="Times New Roman" panose="02020603050405020304" pitchFamily="18" charset="0"/>
              </a:rPr>
              <a:t> </a:t>
            </a:r>
            <a:r>
              <a:rPr lang="en-US" b="1" i="1" dirty="0" err="1" smtClean="0">
                <a:latin typeface="Times New Roman" panose="02020603050405020304" pitchFamily="18" charset="0"/>
                <a:cs typeface="Times New Roman" panose="02020603050405020304" pitchFamily="18" charset="0"/>
              </a:rPr>
              <a:t>rạc</a:t>
            </a:r>
            <a:r>
              <a:rPr lang="en-US" b="1" i="1" dirty="0" smtClean="0">
                <a:latin typeface="Times New Roman" panose="02020603050405020304" pitchFamily="18" charset="0"/>
                <a:cs typeface="Times New Roman" panose="02020603050405020304" pitchFamily="18" charset="0"/>
              </a:rPr>
              <a:t> </a:t>
            </a:r>
            <a:r>
              <a:rPr lang="en-US" b="1" i="1" dirty="0" err="1" smtClean="0">
                <a:latin typeface="Times New Roman" panose="02020603050405020304" pitchFamily="18" charset="0"/>
                <a:cs typeface="Times New Roman" panose="02020603050405020304" pitchFamily="18" charset="0"/>
              </a:rPr>
              <a:t>ngựa</a:t>
            </a:r>
            <a:r>
              <a:rPr lang="en-US" b="1" i="1" dirty="0" smtClean="0">
                <a:latin typeface="Times New Roman" panose="02020603050405020304" pitchFamily="18" charset="0"/>
                <a:cs typeface="Times New Roman" panose="02020603050405020304" pitchFamily="18" charset="0"/>
              </a:rPr>
              <a:t> </a:t>
            </a:r>
            <a:r>
              <a:rPr lang="en-US" b="1" i="1" dirty="0" err="1" smtClean="0">
                <a:latin typeface="Times New Roman" panose="02020603050405020304" pitchFamily="18" charset="0"/>
                <a:cs typeface="Times New Roman" panose="02020603050405020304" pitchFamily="18" charset="0"/>
              </a:rPr>
              <a:t>gầy</a:t>
            </a:r>
            <a:endParaRPr lang="en-US" b="1" dirty="0" smtClean="0">
              <a:latin typeface="Arial" panose="020B0604020202020204" pitchFamily="34" charset="0"/>
              <a:cs typeface="Times New Roman" panose="02020603050405020304" pitchFamily="18" charset="0"/>
            </a:endParaRPr>
          </a:p>
          <a:p>
            <a:pPr algn="just">
              <a:lnSpc>
                <a:spcPct val="100000"/>
              </a:lnSpc>
              <a:spcBef>
                <a:spcPct val="0"/>
              </a:spcBef>
              <a:buFontTx/>
              <a:buNone/>
            </a:pPr>
            <a:r>
              <a:rPr lang="en-US" b="1" i="1" dirty="0" err="1" smtClean="0">
                <a:latin typeface="Times New Roman" panose="02020603050405020304" pitchFamily="18" charset="0"/>
                <a:cs typeface="Times New Roman" panose="02020603050405020304" pitchFamily="18" charset="0"/>
              </a:rPr>
              <a:t>Chỉ</a:t>
            </a:r>
            <a:r>
              <a:rPr lang="en-US" b="1" i="1" dirty="0" smtClean="0">
                <a:latin typeface="Times New Roman" panose="02020603050405020304" pitchFamily="18" charset="0"/>
                <a:cs typeface="Times New Roman" panose="02020603050405020304" pitchFamily="18" charset="0"/>
              </a:rPr>
              <a:t> </a:t>
            </a:r>
            <a:r>
              <a:rPr lang="en-US" b="1" i="1" dirty="0" err="1" smtClean="0">
                <a:latin typeface="Times New Roman" panose="02020603050405020304" pitchFamily="18" charset="0"/>
                <a:cs typeface="Times New Roman" panose="02020603050405020304" pitchFamily="18" charset="0"/>
              </a:rPr>
              <a:t>nhớ</a:t>
            </a:r>
            <a:r>
              <a:rPr lang="en-US" b="1" i="1" dirty="0" smtClean="0">
                <a:latin typeface="Times New Roman" panose="02020603050405020304" pitchFamily="18" charset="0"/>
                <a:cs typeface="Times New Roman" panose="02020603050405020304" pitchFamily="18" charset="0"/>
              </a:rPr>
              <a:t> </a:t>
            </a:r>
            <a:r>
              <a:rPr lang="en-US" b="1" i="1" dirty="0" err="1" smtClean="0">
                <a:latin typeface="Times New Roman" panose="02020603050405020304" pitchFamily="18" charset="0"/>
                <a:cs typeface="Times New Roman" panose="02020603050405020304" pitchFamily="18" charset="0"/>
              </a:rPr>
              <a:t>kh</a:t>
            </a:r>
            <a:r>
              <a:rPr lang="en-US" b="1" i="1" dirty="0" err="1" smtClean="0">
                <a:latin typeface="Arial" panose="020B0604020202020204" pitchFamily="34" charset="0"/>
                <a:cs typeface="Times New Roman" panose="02020603050405020304" pitchFamily="18" charset="0"/>
              </a:rPr>
              <a:t>ó</a:t>
            </a:r>
            <a:r>
              <a:rPr lang="en-US" b="1" i="1" dirty="0" err="1" smtClean="0">
                <a:latin typeface="Times New Roman" panose="02020603050405020304" pitchFamily="18" charset="0"/>
                <a:cs typeface="Times New Roman" panose="02020603050405020304" pitchFamily="18" charset="0"/>
              </a:rPr>
              <a:t>i</a:t>
            </a:r>
            <a:r>
              <a:rPr lang="en-US" b="1" i="1" dirty="0" smtClean="0">
                <a:latin typeface="Times New Roman" panose="02020603050405020304" pitchFamily="18" charset="0"/>
                <a:cs typeface="Times New Roman" panose="02020603050405020304" pitchFamily="18" charset="0"/>
              </a:rPr>
              <a:t> </a:t>
            </a:r>
            <a:r>
              <a:rPr lang="en-US" b="1" i="1" dirty="0" err="1" smtClean="0">
                <a:latin typeface="Times New Roman" panose="02020603050405020304" pitchFamily="18" charset="0"/>
                <a:cs typeface="Times New Roman" panose="02020603050405020304" pitchFamily="18" charset="0"/>
              </a:rPr>
              <a:t>hun</a:t>
            </a:r>
            <a:r>
              <a:rPr lang="en-US" b="1" i="1" dirty="0" smtClean="0">
                <a:latin typeface="Times New Roman" panose="02020603050405020304" pitchFamily="18" charset="0"/>
                <a:cs typeface="Times New Roman" panose="02020603050405020304" pitchFamily="18" charset="0"/>
              </a:rPr>
              <a:t> </a:t>
            </a:r>
            <a:r>
              <a:rPr lang="en-US" b="1" i="1" dirty="0" err="1" smtClean="0">
                <a:latin typeface="Times New Roman" panose="02020603050405020304" pitchFamily="18" charset="0"/>
                <a:cs typeface="Times New Roman" panose="02020603050405020304" pitchFamily="18" charset="0"/>
              </a:rPr>
              <a:t>nh</a:t>
            </a:r>
            <a:r>
              <a:rPr lang="en-US" b="1" i="1" dirty="0" err="1" smtClean="0">
                <a:latin typeface="Arial" panose="020B0604020202020204" pitchFamily="34" charset="0"/>
                <a:cs typeface="Times New Roman" panose="02020603050405020304" pitchFamily="18" charset="0"/>
              </a:rPr>
              <a:t>è</a:t>
            </a:r>
            <a:r>
              <a:rPr lang="en-US" b="1" i="1" dirty="0" err="1" smtClean="0">
                <a:latin typeface="Times New Roman" panose="02020603050405020304" pitchFamily="18" charset="0"/>
                <a:cs typeface="Times New Roman" panose="02020603050405020304" pitchFamily="18" charset="0"/>
              </a:rPr>
              <a:t>m</a:t>
            </a:r>
            <a:r>
              <a:rPr lang="en-US" b="1" i="1" dirty="0" smtClean="0">
                <a:latin typeface="Times New Roman" panose="02020603050405020304" pitchFamily="18" charset="0"/>
                <a:cs typeface="Times New Roman" panose="02020603050405020304" pitchFamily="18" charset="0"/>
              </a:rPr>
              <a:t> </a:t>
            </a:r>
            <a:r>
              <a:rPr lang="en-US" b="1" i="1" dirty="0" err="1" smtClean="0">
                <a:latin typeface="Times New Roman" panose="02020603050405020304" pitchFamily="18" charset="0"/>
                <a:cs typeface="Times New Roman" panose="02020603050405020304" pitchFamily="18" charset="0"/>
              </a:rPr>
              <a:t>mắt</a:t>
            </a:r>
            <a:r>
              <a:rPr lang="en-US" b="1" i="1" dirty="0" smtClean="0">
                <a:latin typeface="Times New Roman" panose="02020603050405020304" pitchFamily="18" charset="0"/>
                <a:cs typeface="Times New Roman" panose="02020603050405020304" pitchFamily="18" charset="0"/>
              </a:rPr>
              <a:t> </a:t>
            </a:r>
            <a:r>
              <a:rPr lang="en-US" b="1" i="1" dirty="0" err="1" smtClean="0">
                <a:latin typeface="Times New Roman" panose="02020603050405020304" pitchFamily="18" charset="0"/>
                <a:cs typeface="Times New Roman" panose="02020603050405020304" pitchFamily="18" charset="0"/>
              </a:rPr>
              <a:t>ch</a:t>
            </a:r>
            <a:r>
              <a:rPr lang="en-US" b="1" i="1" dirty="0" err="1" smtClean="0">
                <a:latin typeface="Arial" panose="020B0604020202020204" pitchFamily="34" charset="0"/>
                <a:cs typeface="Times New Roman" panose="02020603050405020304" pitchFamily="18" charset="0"/>
              </a:rPr>
              <a:t>á</a:t>
            </a:r>
            <a:r>
              <a:rPr lang="en-US" b="1" i="1" dirty="0" err="1" smtClean="0">
                <a:latin typeface="Times New Roman" panose="02020603050405020304" pitchFamily="18" charset="0"/>
                <a:cs typeface="Times New Roman" panose="02020603050405020304" pitchFamily="18" charset="0"/>
              </a:rPr>
              <a:t>u</a:t>
            </a:r>
            <a:endParaRPr lang="en-US" b="1" dirty="0" smtClean="0">
              <a:latin typeface="Arial" panose="020B0604020202020204" pitchFamily="34" charset="0"/>
              <a:cs typeface="Times New Roman" panose="02020603050405020304" pitchFamily="18" charset="0"/>
            </a:endParaRPr>
          </a:p>
          <a:p>
            <a:pPr algn="just">
              <a:lnSpc>
                <a:spcPct val="100000"/>
              </a:lnSpc>
              <a:spcBef>
                <a:spcPct val="0"/>
              </a:spcBef>
              <a:buFontTx/>
              <a:buNone/>
            </a:pPr>
            <a:r>
              <a:rPr lang="en-US" b="1" i="1" dirty="0" smtClean="0">
                <a:latin typeface="Times New Roman" panose="02020603050405020304" pitchFamily="18" charset="0"/>
                <a:cs typeface="Times New Roman" panose="02020603050405020304" pitchFamily="18" charset="0"/>
              </a:rPr>
              <a:t> </a:t>
            </a:r>
            <a:r>
              <a:rPr lang="en-US" b="1" i="1" dirty="0" err="1" smtClean="0">
                <a:latin typeface="Times New Roman" panose="02020603050405020304" pitchFamily="18" charset="0"/>
                <a:cs typeface="Times New Roman" panose="02020603050405020304" pitchFamily="18" charset="0"/>
              </a:rPr>
              <a:t>Nghĩ</a:t>
            </a:r>
            <a:r>
              <a:rPr lang="en-US" b="1" i="1" dirty="0" smtClean="0">
                <a:latin typeface="Times New Roman" panose="02020603050405020304" pitchFamily="18" charset="0"/>
                <a:cs typeface="Times New Roman" panose="02020603050405020304" pitchFamily="18" charset="0"/>
              </a:rPr>
              <a:t> </a:t>
            </a:r>
            <a:r>
              <a:rPr lang="en-US" b="1" i="1" dirty="0" err="1" smtClean="0">
                <a:latin typeface="Times New Roman" panose="02020603050405020304" pitchFamily="18" charset="0"/>
                <a:cs typeface="Times New Roman" panose="02020603050405020304" pitchFamily="18" charset="0"/>
              </a:rPr>
              <a:t>lại</a:t>
            </a:r>
            <a:r>
              <a:rPr lang="en-US" b="1" i="1" dirty="0" smtClean="0">
                <a:latin typeface="Times New Roman" panose="02020603050405020304" pitchFamily="18" charset="0"/>
                <a:cs typeface="Times New Roman" panose="02020603050405020304" pitchFamily="18" charset="0"/>
              </a:rPr>
              <a:t> </a:t>
            </a:r>
            <a:r>
              <a:rPr lang="en-US" b="1" i="1" dirty="0" err="1" smtClean="0">
                <a:latin typeface="Times New Roman" panose="02020603050405020304" pitchFamily="18" charset="0"/>
                <a:cs typeface="Times New Roman" panose="02020603050405020304" pitchFamily="18" charset="0"/>
              </a:rPr>
              <a:t>đến</a:t>
            </a:r>
            <a:r>
              <a:rPr lang="en-US" b="1" i="1" dirty="0" smtClean="0">
                <a:latin typeface="Times New Roman" panose="02020603050405020304" pitchFamily="18" charset="0"/>
                <a:cs typeface="Times New Roman" panose="02020603050405020304" pitchFamily="18" charset="0"/>
              </a:rPr>
              <a:t> </a:t>
            </a:r>
            <a:r>
              <a:rPr lang="en-US" b="1" i="1" dirty="0" err="1" smtClean="0">
                <a:latin typeface="Times New Roman" panose="02020603050405020304" pitchFamily="18" charset="0"/>
                <a:cs typeface="Times New Roman" panose="02020603050405020304" pitchFamily="18" charset="0"/>
              </a:rPr>
              <a:t>bây</a:t>
            </a:r>
            <a:r>
              <a:rPr lang="en-US" b="1" i="1" dirty="0" smtClean="0">
                <a:latin typeface="Times New Roman" panose="02020603050405020304" pitchFamily="18" charset="0"/>
                <a:cs typeface="Times New Roman" panose="02020603050405020304" pitchFamily="18" charset="0"/>
              </a:rPr>
              <a:t> </a:t>
            </a:r>
            <a:r>
              <a:rPr lang="en-US" b="1" i="1" dirty="0" err="1" smtClean="0">
                <a:latin typeface="Times New Roman" panose="02020603050405020304" pitchFamily="18" charset="0"/>
                <a:cs typeface="Times New Roman" panose="02020603050405020304" pitchFamily="18" charset="0"/>
              </a:rPr>
              <a:t>giờ</a:t>
            </a:r>
            <a:r>
              <a:rPr lang="en-US" b="1" i="1" dirty="0" smtClean="0">
                <a:latin typeface="Times New Roman" panose="02020603050405020304" pitchFamily="18" charset="0"/>
                <a:cs typeface="Times New Roman" panose="02020603050405020304" pitchFamily="18" charset="0"/>
              </a:rPr>
              <a:t> </a:t>
            </a:r>
            <a:r>
              <a:rPr lang="en-US" b="1" i="1" dirty="0" err="1" smtClean="0">
                <a:latin typeface="Times New Roman" panose="02020603050405020304" pitchFamily="18" charset="0"/>
                <a:cs typeface="Times New Roman" panose="02020603050405020304" pitchFamily="18" charset="0"/>
              </a:rPr>
              <a:t>sống</a:t>
            </a:r>
            <a:r>
              <a:rPr lang="en-US" b="1" i="1" dirty="0" smtClean="0">
                <a:latin typeface="Times New Roman" panose="02020603050405020304" pitchFamily="18" charset="0"/>
                <a:cs typeface="Times New Roman" panose="02020603050405020304" pitchFamily="18" charset="0"/>
              </a:rPr>
              <a:t> </a:t>
            </a:r>
            <a:r>
              <a:rPr lang="en-US" b="1" i="1" dirty="0" err="1" smtClean="0">
                <a:latin typeface="Times New Roman" panose="02020603050405020304" pitchFamily="18" charset="0"/>
                <a:cs typeface="Times New Roman" panose="02020603050405020304" pitchFamily="18" charset="0"/>
              </a:rPr>
              <a:t>mũi</a:t>
            </a:r>
            <a:r>
              <a:rPr lang="en-US" b="1" i="1" dirty="0" smtClean="0">
                <a:latin typeface="Times New Roman" panose="02020603050405020304" pitchFamily="18" charset="0"/>
                <a:cs typeface="Times New Roman" panose="02020603050405020304" pitchFamily="18" charset="0"/>
              </a:rPr>
              <a:t> </a:t>
            </a:r>
            <a:r>
              <a:rPr lang="en-US" b="1" i="1" dirty="0" err="1" smtClean="0">
                <a:latin typeface="Times New Roman" panose="02020603050405020304" pitchFamily="18" charset="0"/>
                <a:cs typeface="Times New Roman" panose="02020603050405020304" pitchFamily="18" charset="0"/>
              </a:rPr>
              <a:t>còn</a:t>
            </a:r>
            <a:r>
              <a:rPr lang="en-US" b="1" i="1" dirty="0" smtClean="0">
                <a:latin typeface="Times New Roman" panose="02020603050405020304" pitchFamily="18" charset="0"/>
                <a:cs typeface="Times New Roman" panose="02020603050405020304" pitchFamily="18" charset="0"/>
              </a:rPr>
              <a:t> cay!”</a:t>
            </a:r>
            <a:endParaRPr lang="en-US" b="1" dirty="0">
              <a:latin typeface="Arial" panose="020B0604020202020204" pitchFamily="34" charset="0"/>
            </a:endParaRP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9781" y="5100223"/>
            <a:ext cx="2663299" cy="1757777"/>
          </a:xfrm>
          <a:prstGeom prst="rect">
            <a:avLst/>
          </a:prstGeom>
        </p:spPr>
      </p:pic>
      <p:sp>
        <p:nvSpPr>
          <p:cNvPr id="13" name="矩形 32"/>
          <p:cNvSpPr/>
          <p:nvPr/>
        </p:nvSpPr>
        <p:spPr>
          <a:xfrm>
            <a:off x="152709" y="4909589"/>
            <a:ext cx="2080927" cy="1505011"/>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 name="Rectangle 1"/>
          <p:cNvSpPr>
            <a:spLocks noChangeArrowheads="1"/>
          </p:cNvSpPr>
          <p:nvPr/>
        </p:nvSpPr>
        <p:spPr bwMode="auto">
          <a:xfrm>
            <a:off x="4797082" y="3016763"/>
            <a:ext cx="7287066" cy="3785652"/>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FontTx/>
              <a:buNone/>
            </a:pP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Cháu nhớ về thời thơ ấu khi lên bốn, dấu ấn bếp lửa nhà nghèo gắn với nạn đói mòn đói mỏi năm 1945 đã hằn in vào tâm trí. Trong cái đói mòn đói mỏi, bếp lửa nhà nghèo cứ ám ảnh khiến mỗi lần nghĩ lại, cháu lại cay xè nơi sống mũi vì hoàn cảnh cơ cực, vì sự nghèo khổ của bà. " Lên bốn tuổi" cháu đã sớm phải lo toan, sớm "đã q</a:t>
            </a:r>
            <a:r>
              <a:rPr lang="en-US" sz="2400" dirty="0" err="1">
                <a:latin typeface="Times New Roman" panose="02020603050405020304" pitchFamily="18" charset="0"/>
                <a:cs typeface="Times New Roman" panose="02020603050405020304" pitchFamily="18" charset="0"/>
              </a:rPr>
              <a:t>ue</a:t>
            </a:r>
            <a:r>
              <a:rPr lang="vi-VN" sz="2400" dirty="0">
                <a:latin typeface="Times New Roman" panose="02020603050405020304" pitchFamily="18" charset="0"/>
                <a:cs typeface="Times New Roman" panose="02020603050405020304" pitchFamily="18" charset="0"/>
              </a:rPr>
              <a:t>n mùi khói", sau đó suốt " Tám năm ròng cháu cùng bà nhóm lửa". Cho nên nhớ về tuổi thơ, nhân vật trữ tình" Chỉ nhớ khói hun nhèm mắt cháu - Nghĩ lại đến giờ sống mũi còn cay". Cảm giác ấy thật chân thực và xúc động.</a:t>
            </a:r>
            <a:endParaRPr lang="en-US" sz="2400" dirty="0">
              <a:latin typeface=".VnTime" panose="020B7200000000000000" pitchFamily="34" charset="0"/>
              <a:cs typeface="Times New Roman" panose="02020603050405020304" pitchFamily="18" charset="0"/>
            </a:endParaRPr>
          </a:p>
        </p:txBody>
      </p:sp>
      <p:sp>
        <p:nvSpPr>
          <p:cNvPr id="15" name="TextBox 14"/>
          <p:cNvSpPr txBox="1"/>
          <p:nvPr/>
        </p:nvSpPr>
        <p:spPr>
          <a:xfrm>
            <a:off x="6893169" y="2525711"/>
            <a:ext cx="3094892" cy="584775"/>
          </a:xfrm>
          <a:prstGeom prst="rect">
            <a:avLst/>
          </a:prstGeom>
          <a:solidFill>
            <a:schemeClr val="tx2">
              <a:lumMod val="60000"/>
              <a:lumOff val="40000"/>
            </a:schemeClr>
          </a:solidFill>
        </p:spPr>
        <p:txBody>
          <a:bodyPr wrap="square" rtlCol="0">
            <a:spAutoFit/>
          </a:bodyPr>
          <a:lstStyle/>
          <a:p>
            <a:pPr algn="ctr"/>
            <a:r>
              <a:rPr lang="en-US" sz="3200" b="1" dirty="0" err="1" smtClean="0">
                <a:solidFill>
                  <a:schemeClr val="bg1"/>
                </a:solidFill>
                <a:latin typeface="Chiller" panose="04020404031007020602" pitchFamily="82" charset="0"/>
              </a:rPr>
              <a:t>Bài</a:t>
            </a:r>
            <a:r>
              <a:rPr lang="en-US" sz="3200" b="1" dirty="0" smtClean="0">
                <a:solidFill>
                  <a:schemeClr val="bg1"/>
                </a:solidFill>
                <a:latin typeface="Chiller" panose="04020404031007020602" pitchFamily="82" charset="0"/>
              </a:rPr>
              <a:t> </a:t>
            </a:r>
            <a:r>
              <a:rPr lang="en-US" sz="3200" b="1" dirty="0" err="1" smtClean="0">
                <a:solidFill>
                  <a:schemeClr val="bg1"/>
                </a:solidFill>
                <a:latin typeface="Chiller" panose="04020404031007020602" pitchFamily="82" charset="0"/>
              </a:rPr>
              <a:t>viết</a:t>
            </a:r>
            <a:r>
              <a:rPr lang="en-US" sz="3200" b="1" dirty="0" smtClean="0">
                <a:solidFill>
                  <a:schemeClr val="bg1"/>
                </a:solidFill>
                <a:latin typeface="Chiller" panose="04020404031007020602" pitchFamily="82" charset="0"/>
              </a:rPr>
              <a:t> </a:t>
            </a:r>
            <a:r>
              <a:rPr lang="en-US" sz="3200" b="1" dirty="0" err="1" smtClean="0">
                <a:solidFill>
                  <a:schemeClr val="bg1"/>
                </a:solidFill>
                <a:latin typeface="Chiller" panose="04020404031007020602" pitchFamily="82" charset="0"/>
              </a:rPr>
              <a:t>mẫu</a:t>
            </a:r>
            <a:endParaRPr lang="en-US" sz="3200" b="1" dirty="0">
              <a:solidFill>
                <a:schemeClr val="bg1"/>
              </a:solidFill>
              <a:latin typeface="Chiller" panose="04020404031007020602" pitchFamily="82" charset="0"/>
            </a:endParaRPr>
          </a:p>
        </p:txBody>
      </p:sp>
    </p:spTree>
    <p:extLst>
      <p:ext uri="{BB962C8B-B14F-4D97-AF65-F5344CB8AC3E}">
        <p14:creationId xmlns:p14="http://schemas.microsoft.com/office/powerpoint/2010/main" val="1672879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xmlns="" id="{8CF4640A-EB32-4A6E-8613-2D924F9FF043}"/>
              </a:ext>
            </a:extLst>
          </p:cNvPr>
          <p:cNvSpPr txBox="1"/>
          <p:nvPr/>
        </p:nvSpPr>
        <p:spPr>
          <a:xfrm>
            <a:off x="554489" y="662716"/>
            <a:ext cx="7003396" cy="1200329"/>
          </a:xfrm>
          <a:prstGeom prst="rect">
            <a:avLst/>
          </a:prstGeom>
          <a:noFill/>
        </p:spPr>
        <p:txBody>
          <a:bodyPr wrap="square" rtlCol="0">
            <a:spAutoFit/>
          </a:bodyPr>
          <a:lstStyle/>
          <a:p>
            <a:pPr algn="ctr"/>
            <a:r>
              <a:rPr lang="en-SG" sz="7200" b="1" dirty="0" smtClean="0">
                <a:solidFill>
                  <a:schemeClr val="bg1"/>
                </a:solidFill>
                <a:effectLst>
                  <a:glow rad="101600">
                    <a:schemeClr val="accent4">
                      <a:satMod val="175000"/>
                      <a:alpha val="40000"/>
                    </a:schemeClr>
                  </a:glow>
                  <a:reflection blurRad="6350" stA="50000" endA="300" endPos="50000" dist="29997" dir="5400000" sy="-100000" algn="bl" rotWithShape="0"/>
                </a:effectLst>
                <a:latin typeface=".VnMystical" panose="020B7200000000000000" pitchFamily="34" charset="0"/>
                <a:cs typeface="#9Slide03 Arima Madurai Black" panose="00000A00000000000000" pitchFamily="2" charset="0"/>
              </a:rPr>
              <a:t>BẾP LỬA</a:t>
            </a:r>
            <a:endParaRPr lang="en-SG" sz="7200" b="1" dirty="0">
              <a:solidFill>
                <a:schemeClr val="bg1"/>
              </a:solidFill>
              <a:effectLst>
                <a:glow rad="101600">
                  <a:schemeClr val="accent4">
                    <a:satMod val="175000"/>
                    <a:alpha val="40000"/>
                  </a:schemeClr>
                </a:glow>
                <a:reflection blurRad="6350" stA="50000" endA="300" endPos="50000" dist="29997" dir="5400000" sy="-100000" algn="bl" rotWithShape="0"/>
              </a:effectLst>
              <a:latin typeface=".VnMystical" panose="020B7200000000000000" pitchFamily="34" charset="0"/>
              <a:cs typeface="#9Slide03 Arima Madurai Black" panose="00000A00000000000000" pitchFamily="2" charset="0"/>
            </a:endParaRPr>
          </a:p>
        </p:txBody>
      </p:sp>
      <p:sp>
        <p:nvSpPr>
          <p:cNvPr id="13" name="TextBox 12"/>
          <p:cNvSpPr txBox="1"/>
          <p:nvPr/>
        </p:nvSpPr>
        <p:spPr>
          <a:xfrm>
            <a:off x="5152309" y="1570657"/>
            <a:ext cx="2405576" cy="584775"/>
          </a:xfrm>
          <a:prstGeom prst="rect">
            <a:avLst/>
          </a:prstGeom>
          <a:noFill/>
        </p:spPr>
        <p:txBody>
          <a:bodyPr wrap="square" rtlCol="0">
            <a:spAutoFit/>
          </a:bodyPr>
          <a:lstStyle/>
          <a:p>
            <a:r>
              <a:rPr lang="en-US" sz="3200" b="1" i="1" dirty="0" err="1" smtClean="0">
                <a:solidFill>
                  <a:schemeClr val="bg1"/>
                </a:solidFill>
                <a:effectLst>
                  <a:glow rad="228600">
                    <a:schemeClr val="accent6">
                      <a:satMod val="175000"/>
                      <a:alpha val="40000"/>
                    </a:schemeClr>
                  </a:glow>
                </a:effectLst>
              </a:rPr>
              <a:t>Bằng</a:t>
            </a:r>
            <a:r>
              <a:rPr lang="en-US" sz="3200" b="1" i="1" dirty="0" smtClean="0">
                <a:solidFill>
                  <a:schemeClr val="bg1"/>
                </a:solidFill>
                <a:effectLst>
                  <a:glow rad="228600">
                    <a:schemeClr val="accent6">
                      <a:satMod val="175000"/>
                      <a:alpha val="40000"/>
                    </a:schemeClr>
                  </a:glow>
                </a:effectLst>
              </a:rPr>
              <a:t> </a:t>
            </a:r>
            <a:r>
              <a:rPr lang="en-US" sz="3200" b="1" i="1" dirty="0" err="1" smtClean="0">
                <a:solidFill>
                  <a:schemeClr val="bg1"/>
                </a:solidFill>
                <a:effectLst>
                  <a:glow rad="228600">
                    <a:schemeClr val="accent6">
                      <a:satMod val="175000"/>
                      <a:alpha val="40000"/>
                    </a:schemeClr>
                  </a:glow>
                </a:effectLst>
              </a:rPr>
              <a:t>Việt</a:t>
            </a:r>
            <a:endParaRPr lang="en-US" sz="3200" b="1" i="1" dirty="0">
              <a:solidFill>
                <a:schemeClr val="bg1"/>
              </a:solidFill>
              <a:effectLst>
                <a:glow rad="228600">
                  <a:schemeClr val="accent6">
                    <a:satMod val="175000"/>
                    <a:alpha val="40000"/>
                  </a:schemeClr>
                </a:glow>
              </a:effectLst>
            </a:endParaRPr>
          </a:p>
        </p:txBody>
      </p:sp>
    </p:spTree>
    <p:extLst>
      <p:ext uri="{BB962C8B-B14F-4D97-AF65-F5344CB8AC3E}">
        <p14:creationId xmlns:p14="http://schemas.microsoft.com/office/powerpoint/2010/main" val="8648716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472298" y="750021"/>
            <a:ext cx="5232843" cy="477054"/>
            <a:chOff x="-178462" y="1828800"/>
            <a:chExt cx="10467049" cy="954232"/>
          </a:xfrm>
        </p:grpSpPr>
        <p:sp>
          <p:nvSpPr>
            <p:cNvPr id="3" name="Round Same Side Corner Rectangle 2"/>
            <p:cNvSpPr/>
            <p:nvPr/>
          </p:nvSpPr>
          <p:spPr>
            <a:xfrm rot="5400000">
              <a:off x="440265" y="1210077"/>
              <a:ext cx="886537" cy="2123991"/>
            </a:xfrm>
            <a:prstGeom prst="round2SameRect">
              <a:avLst/>
            </a:prstGeom>
            <a:solidFill>
              <a:schemeClr val="accent5">
                <a:lumMod val="75000"/>
              </a:schemeClr>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a:solidFill>
                  <a:schemeClr val="bg1"/>
                </a:solidFill>
              </a:endParaRPr>
            </a:p>
          </p:txBody>
        </p:sp>
        <p:sp>
          <p:nvSpPr>
            <p:cNvPr id="4" name="TextBox 3"/>
            <p:cNvSpPr txBox="1"/>
            <p:nvPr/>
          </p:nvSpPr>
          <p:spPr>
            <a:xfrm>
              <a:off x="28133" y="1828800"/>
              <a:ext cx="1688796" cy="954232"/>
            </a:xfrm>
            <a:prstGeom prst="rect">
              <a:avLst/>
            </a:prstGeom>
            <a:noFill/>
          </p:spPr>
          <p:txBody>
            <a:bodyPr wrap="square" rtlCol="0">
              <a:spAutoFit/>
            </a:bodyPr>
            <a:lstStyle/>
            <a:p>
              <a:pPr algn="ctr" defTabSz="1088421"/>
              <a:r>
                <a:rPr lang="en-US" sz="2500" b="1" dirty="0" smtClean="0">
                  <a:solidFill>
                    <a:schemeClr val="bg1"/>
                  </a:solidFill>
                  <a:latin typeface="Tahoma" pitchFamily="34" charset="0"/>
                  <a:ea typeface="Tahoma" pitchFamily="34" charset="0"/>
                  <a:cs typeface="Tahoma" pitchFamily="34" charset="0"/>
                </a:rPr>
                <a:t>II</a:t>
              </a:r>
              <a:endParaRPr lang="en-US" sz="2500" b="1" dirty="0">
                <a:solidFill>
                  <a:schemeClr val="bg1"/>
                </a:solidFill>
                <a:latin typeface="Tahoma" pitchFamily="34" charset="0"/>
                <a:ea typeface="Tahoma" pitchFamily="34" charset="0"/>
                <a:cs typeface="Tahoma" pitchFamily="34" charset="0"/>
              </a:endParaRPr>
            </a:p>
          </p:txBody>
        </p:sp>
        <p:sp>
          <p:nvSpPr>
            <p:cNvPr id="5" name="TextBox 4"/>
            <p:cNvSpPr txBox="1"/>
            <p:nvPr/>
          </p:nvSpPr>
          <p:spPr>
            <a:xfrm>
              <a:off x="2067734" y="1828800"/>
              <a:ext cx="8220853" cy="954232"/>
            </a:xfrm>
            <a:prstGeom prst="rect">
              <a:avLst/>
            </a:prstGeom>
            <a:noFill/>
          </p:spPr>
          <p:txBody>
            <a:bodyPr wrap="square" rtlCol="0">
              <a:spAutoFit/>
            </a:bodyPr>
            <a:lstStyle/>
            <a:p>
              <a:pPr defTabSz="1088421"/>
              <a:r>
                <a:rPr lang="en-US" sz="2500" b="1" dirty="0">
                  <a:solidFill>
                    <a:schemeClr val="bg1"/>
                  </a:solidFill>
                  <a:latin typeface="Tahoma" pitchFamily="34" charset="0"/>
                  <a:ea typeface="Tahoma" pitchFamily="34" charset="0"/>
                  <a:cs typeface="Tahoma" pitchFamily="34" charset="0"/>
                </a:rPr>
                <a:t>TÌM HIỂU CHUNG</a:t>
              </a:r>
            </a:p>
          </p:txBody>
        </p:sp>
      </p:grpSp>
      <p:grpSp>
        <p:nvGrpSpPr>
          <p:cNvPr id="6" name="Group 5"/>
          <p:cNvGrpSpPr/>
          <p:nvPr/>
        </p:nvGrpSpPr>
        <p:grpSpPr>
          <a:xfrm>
            <a:off x="1881431" y="1245257"/>
            <a:ext cx="9457128" cy="523220"/>
            <a:chOff x="644526" y="2766774"/>
            <a:chExt cx="18471261" cy="1046576"/>
          </a:xfrm>
        </p:grpSpPr>
        <p:sp>
          <p:nvSpPr>
            <p:cNvPr id="7" name="TextBox 6"/>
            <p:cNvSpPr txBox="1"/>
            <p:nvPr/>
          </p:nvSpPr>
          <p:spPr>
            <a:xfrm>
              <a:off x="2020043" y="2766774"/>
              <a:ext cx="17095744" cy="1046576"/>
            </a:xfrm>
            <a:prstGeom prst="rect">
              <a:avLst/>
            </a:prstGeom>
            <a:noFill/>
          </p:spPr>
          <p:txBody>
            <a:bodyPr wrap="square" rtlCol="0">
              <a:spAutoFit/>
            </a:bodyPr>
            <a:lstStyle/>
            <a:p>
              <a:pPr defTabSz="1088421"/>
              <a:r>
                <a:rPr lang="en-US" sz="2800" b="1" dirty="0" err="1" smtClean="0">
                  <a:solidFill>
                    <a:schemeClr val="bg1"/>
                  </a:solidFill>
                  <a:latin typeface="Times New Roman" panose="02020603050405020304" pitchFamily="18" charset="0"/>
                  <a:cs typeface="Times New Roman" panose="02020603050405020304" pitchFamily="18" charset="0"/>
                </a:rPr>
                <a:t>Những</a:t>
              </a:r>
              <a:r>
                <a:rPr lang="en-US" sz="2800" b="1" dirty="0" smtClean="0">
                  <a:solidFill>
                    <a:schemeClr val="bg1"/>
                  </a:solidFill>
                  <a:latin typeface="Times New Roman" panose="02020603050405020304" pitchFamily="18" charset="0"/>
                  <a:cs typeface="Times New Roman" panose="02020603050405020304" pitchFamily="18" charset="0"/>
                </a:rPr>
                <a:t> </a:t>
              </a:r>
              <a:r>
                <a:rPr lang="en-US" sz="2800" b="1" dirty="0" err="1" smtClean="0">
                  <a:solidFill>
                    <a:schemeClr val="bg1"/>
                  </a:solidFill>
                  <a:latin typeface="Times New Roman" panose="02020603050405020304" pitchFamily="18" charset="0"/>
                  <a:cs typeface="Times New Roman" panose="02020603050405020304" pitchFamily="18" charset="0"/>
                </a:rPr>
                <a:t>kỉ</a:t>
              </a:r>
              <a:r>
                <a:rPr lang="en-US" sz="2800" b="1" dirty="0" smtClean="0">
                  <a:solidFill>
                    <a:schemeClr val="bg1"/>
                  </a:solidFill>
                  <a:latin typeface="Times New Roman" panose="02020603050405020304" pitchFamily="18" charset="0"/>
                  <a:cs typeface="Times New Roman" panose="02020603050405020304" pitchFamily="18" charset="0"/>
                </a:rPr>
                <a:t>  </a:t>
              </a:r>
              <a:r>
                <a:rPr lang="en-US" sz="2800" b="1" dirty="0" err="1" smtClean="0">
                  <a:solidFill>
                    <a:schemeClr val="bg1"/>
                  </a:solidFill>
                  <a:latin typeface="Times New Roman" panose="02020603050405020304" pitchFamily="18" charset="0"/>
                  <a:cs typeface="Times New Roman" panose="02020603050405020304" pitchFamily="18" charset="0"/>
                </a:rPr>
                <a:t>niệm</a:t>
              </a:r>
              <a:r>
                <a:rPr lang="en-US" sz="2800" b="1" dirty="0" smtClean="0">
                  <a:solidFill>
                    <a:schemeClr val="bg1"/>
                  </a:solidFill>
                  <a:latin typeface="Times New Roman" panose="02020603050405020304" pitchFamily="18" charset="0"/>
                  <a:cs typeface="Times New Roman" panose="02020603050405020304" pitchFamily="18" charset="0"/>
                </a:rPr>
                <a:t> </a:t>
              </a:r>
              <a:r>
                <a:rPr lang="en-US" sz="2800" b="1" dirty="0" err="1" smtClean="0">
                  <a:solidFill>
                    <a:schemeClr val="bg1"/>
                  </a:solidFill>
                  <a:latin typeface="Times New Roman" panose="02020603050405020304" pitchFamily="18" charset="0"/>
                  <a:cs typeface="Times New Roman" panose="02020603050405020304" pitchFamily="18" charset="0"/>
                </a:rPr>
                <a:t>tuổi</a:t>
              </a:r>
              <a:r>
                <a:rPr lang="en-US" sz="2800" b="1" dirty="0" smtClean="0">
                  <a:solidFill>
                    <a:schemeClr val="bg1"/>
                  </a:solidFill>
                  <a:latin typeface="Times New Roman" panose="02020603050405020304" pitchFamily="18" charset="0"/>
                  <a:cs typeface="Times New Roman" panose="02020603050405020304" pitchFamily="18" charset="0"/>
                </a:rPr>
                <a:t> </a:t>
              </a:r>
              <a:r>
                <a:rPr lang="en-US" sz="2800" b="1" dirty="0" err="1" smtClean="0">
                  <a:solidFill>
                    <a:schemeClr val="bg1"/>
                  </a:solidFill>
                  <a:latin typeface="Times New Roman" panose="02020603050405020304" pitchFamily="18" charset="0"/>
                  <a:cs typeface="Times New Roman" panose="02020603050405020304" pitchFamily="18" charset="0"/>
                </a:rPr>
                <a:t>thơ</a:t>
              </a:r>
              <a:r>
                <a:rPr lang="en-US" sz="2800" b="1" dirty="0" smtClean="0">
                  <a:solidFill>
                    <a:schemeClr val="bg1"/>
                  </a:solidFill>
                  <a:latin typeface="Times New Roman" panose="02020603050405020304" pitchFamily="18" charset="0"/>
                  <a:cs typeface="Times New Roman" panose="02020603050405020304" pitchFamily="18" charset="0"/>
                </a:rPr>
                <a:t> </a:t>
              </a:r>
              <a:r>
                <a:rPr lang="en-US" sz="2800" b="1" dirty="0" err="1" smtClean="0">
                  <a:solidFill>
                    <a:schemeClr val="bg1"/>
                  </a:solidFill>
                  <a:latin typeface="Times New Roman" panose="02020603050405020304" pitchFamily="18" charset="0"/>
                  <a:cs typeface="Times New Roman" panose="02020603050405020304" pitchFamily="18" charset="0"/>
                </a:rPr>
                <a:t>bên</a:t>
              </a:r>
              <a:r>
                <a:rPr lang="en-US" sz="2800" b="1" dirty="0" smtClean="0">
                  <a:solidFill>
                    <a:schemeClr val="bg1"/>
                  </a:solidFill>
                  <a:latin typeface="Times New Roman" panose="02020603050405020304" pitchFamily="18" charset="0"/>
                  <a:cs typeface="Times New Roman" panose="02020603050405020304" pitchFamily="18" charset="0"/>
                </a:rPr>
                <a:t> </a:t>
              </a:r>
              <a:r>
                <a:rPr lang="en-US" sz="2800" b="1" dirty="0" err="1" smtClean="0">
                  <a:solidFill>
                    <a:schemeClr val="bg1"/>
                  </a:solidFill>
                  <a:latin typeface="Times New Roman" panose="02020603050405020304" pitchFamily="18" charset="0"/>
                  <a:cs typeface="Times New Roman" panose="02020603050405020304" pitchFamily="18" charset="0"/>
                </a:rPr>
                <a:t>bà</a:t>
              </a:r>
              <a:r>
                <a:rPr lang="en-US" sz="2800" b="1" dirty="0" smtClean="0">
                  <a:solidFill>
                    <a:schemeClr val="bg1"/>
                  </a:solidFill>
                  <a:latin typeface="Times New Roman" panose="02020603050405020304" pitchFamily="18" charset="0"/>
                  <a:cs typeface="Times New Roman" panose="02020603050405020304" pitchFamily="18" charset="0"/>
                </a:rPr>
                <a:t> </a:t>
              </a:r>
              <a:r>
                <a:rPr lang="en-US" sz="2800" b="1" dirty="0" err="1" smtClean="0">
                  <a:solidFill>
                    <a:schemeClr val="bg1"/>
                  </a:solidFill>
                  <a:latin typeface="Times New Roman" panose="02020603050405020304" pitchFamily="18" charset="0"/>
                  <a:cs typeface="Times New Roman" panose="02020603050405020304" pitchFamily="18" charset="0"/>
                </a:rPr>
                <a:t>và</a:t>
              </a:r>
              <a:r>
                <a:rPr lang="en-US" sz="2800" b="1" dirty="0" smtClean="0">
                  <a:solidFill>
                    <a:schemeClr val="bg1"/>
                  </a:solidFill>
                  <a:latin typeface="Times New Roman" panose="02020603050405020304" pitchFamily="18" charset="0"/>
                  <a:cs typeface="Times New Roman" panose="02020603050405020304" pitchFamily="18" charset="0"/>
                </a:rPr>
                <a:t> </a:t>
              </a:r>
              <a:r>
                <a:rPr lang="en-US" sz="2800" b="1" dirty="0" err="1" smtClean="0">
                  <a:solidFill>
                    <a:schemeClr val="bg1"/>
                  </a:solidFill>
                  <a:latin typeface="Times New Roman" panose="02020603050405020304" pitchFamily="18" charset="0"/>
                  <a:cs typeface="Times New Roman" panose="02020603050405020304" pitchFamily="18" charset="0"/>
                </a:rPr>
                <a:t>bếp</a:t>
              </a:r>
              <a:r>
                <a:rPr lang="en-US" sz="2800" b="1" dirty="0" smtClean="0">
                  <a:solidFill>
                    <a:schemeClr val="bg1"/>
                  </a:solidFill>
                  <a:latin typeface="Times New Roman" panose="02020603050405020304" pitchFamily="18" charset="0"/>
                  <a:cs typeface="Times New Roman" panose="02020603050405020304" pitchFamily="18" charset="0"/>
                </a:rPr>
                <a:t> </a:t>
              </a:r>
              <a:r>
                <a:rPr lang="en-US" sz="2800" b="1" dirty="0" err="1" smtClean="0">
                  <a:solidFill>
                    <a:schemeClr val="bg1"/>
                  </a:solidFill>
                  <a:latin typeface="Times New Roman" panose="02020603050405020304" pitchFamily="18" charset="0"/>
                  <a:cs typeface="Times New Roman" panose="02020603050405020304" pitchFamily="18" charset="0"/>
                </a:rPr>
                <a:t>lửa</a:t>
              </a:r>
              <a:r>
                <a:rPr lang="en-US" sz="2800" b="1" dirty="0" smtClean="0">
                  <a:solidFill>
                    <a:schemeClr val="bg1"/>
                  </a:solidFill>
                  <a:latin typeface="Times New Roman" panose="02020603050405020304" pitchFamily="18" charset="0"/>
                  <a:cs typeface="Times New Roman" panose="02020603050405020304" pitchFamily="18" charset="0"/>
                </a:rPr>
                <a:t> (5 </a:t>
              </a:r>
              <a:r>
                <a:rPr lang="en-US" sz="2800" b="1" dirty="0" err="1" smtClean="0">
                  <a:solidFill>
                    <a:schemeClr val="bg1"/>
                  </a:solidFill>
                  <a:latin typeface="Times New Roman" panose="02020603050405020304" pitchFamily="18" charset="0"/>
                  <a:cs typeface="Times New Roman" panose="02020603050405020304" pitchFamily="18" charset="0"/>
                </a:rPr>
                <a:t>khổ</a:t>
              </a:r>
              <a:r>
                <a:rPr lang="en-US" sz="2800" b="1" dirty="0" smtClean="0">
                  <a:solidFill>
                    <a:schemeClr val="bg1"/>
                  </a:solidFill>
                  <a:latin typeface="Times New Roman" panose="02020603050405020304" pitchFamily="18" charset="0"/>
                  <a:cs typeface="Times New Roman" panose="02020603050405020304" pitchFamily="18" charset="0"/>
                </a:rPr>
                <a:t> </a:t>
              </a:r>
              <a:r>
                <a:rPr lang="en-US" sz="2800" b="1" dirty="0" err="1" smtClean="0">
                  <a:solidFill>
                    <a:schemeClr val="bg1"/>
                  </a:solidFill>
                  <a:latin typeface="Times New Roman" panose="02020603050405020304" pitchFamily="18" charset="0"/>
                  <a:cs typeface="Times New Roman" panose="02020603050405020304" pitchFamily="18" charset="0"/>
                </a:rPr>
                <a:t>tiếp</a:t>
              </a:r>
              <a:r>
                <a:rPr lang="en-US" sz="2800" b="1" dirty="0" smtClean="0">
                  <a:solidFill>
                    <a:schemeClr val="bg1"/>
                  </a:solidFill>
                  <a:latin typeface="Times New Roman" panose="02020603050405020304" pitchFamily="18" charset="0"/>
                  <a:cs typeface="Times New Roman" panose="02020603050405020304" pitchFamily="18" charset="0"/>
                </a:rPr>
                <a:t>)</a:t>
              </a:r>
              <a:endParaRPr lang="en-US" sz="2500" b="1" i="1" dirty="0">
                <a:solidFill>
                  <a:schemeClr val="bg1"/>
                </a:solidFill>
                <a:latin typeface="Tahoma" pitchFamily="34" charset="0"/>
                <a:ea typeface="Tahoma" pitchFamily="34" charset="0"/>
                <a:cs typeface="Tahoma" pitchFamily="34" charset="0"/>
              </a:endParaRPr>
            </a:p>
          </p:txBody>
        </p:sp>
        <p:sp>
          <p:nvSpPr>
            <p:cNvPr id="8" name="Rounded Rectangle 7"/>
            <p:cNvSpPr/>
            <p:nvPr/>
          </p:nvSpPr>
          <p:spPr>
            <a:xfrm>
              <a:off x="644526" y="2823876"/>
              <a:ext cx="1269206" cy="804672"/>
            </a:xfrm>
            <a:prstGeom prst="roundRect">
              <a:avLst/>
            </a:prstGeom>
            <a:solidFill>
              <a:schemeClr val="accent5">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a:solidFill>
                  <a:schemeClr val="bg1"/>
                </a:solidFill>
              </a:endParaRPr>
            </a:p>
          </p:txBody>
        </p:sp>
        <p:sp>
          <p:nvSpPr>
            <p:cNvPr id="9" name="TextBox 8"/>
            <p:cNvSpPr txBox="1"/>
            <p:nvPr/>
          </p:nvSpPr>
          <p:spPr>
            <a:xfrm>
              <a:off x="969471" y="2795826"/>
              <a:ext cx="758310" cy="954232"/>
            </a:xfrm>
            <a:prstGeom prst="rect">
              <a:avLst/>
            </a:prstGeom>
            <a:noFill/>
          </p:spPr>
          <p:txBody>
            <a:bodyPr wrap="none" rtlCol="0">
              <a:spAutoFit/>
            </a:bodyPr>
            <a:lstStyle/>
            <a:p>
              <a:pPr algn="ctr" defTabSz="1088421"/>
              <a:r>
                <a:rPr lang="en-US" sz="2500" b="1" dirty="0">
                  <a:solidFill>
                    <a:schemeClr val="bg1"/>
                  </a:solidFill>
                  <a:latin typeface="Tahoma" pitchFamily="34" charset="0"/>
                  <a:ea typeface="Tahoma" pitchFamily="34" charset="0"/>
                  <a:cs typeface="Tahoma" pitchFamily="34" charset="0"/>
                </a:rPr>
                <a:t>2</a:t>
              </a:r>
            </a:p>
          </p:txBody>
        </p:sp>
      </p:grpSp>
      <p:sp>
        <p:nvSpPr>
          <p:cNvPr id="10" name="Rectangle 9"/>
          <p:cNvSpPr/>
          <p:nvPr/>
        </p:nvSpPr>
        <p:spPr>
          <a:xfrm>
            <a:off x="1575581" y="1801183"/>
            <a:ext cx="9762977" cy="830997"/>
          </a:xfrm>
          <a:prstGeom prst="rect">
            <a:avLst/>
          </a:prstGeom>
        </p:spPr>
        <p:txBody>
          <a:bodyPr wrap="square">
            <a:spAutoFit/>
          </a:bodyPr>
          <a:lstStyle/>
          <a:p>
            <a:pPr algn="just">
              <a:lnSpc>
                <a:spcPct val="100000"/>
              </a:lnSpc>
              <a:spcBef>
                <a:spcPct val="0"/>
              </a:spcBef>
            </a:pPr>
            <a:r>
              <a:rPr lang="en-US" sz="2400" b="1" u="sng" dirty="0" smtClean="0">
                <a:solidFill>
                  <a:schemeClr val="bg1"/>
                </a:solidFill>
                <a:latin typeface="Times New Roman" panose="02020603050405020304" pitchFamily="18" charset="0"/>
                <a:cs typeface="Times New Roman" panose="02020603050405020304" pitchFamily="18" charset="0"/>
              </a:rPr>
              <a:t>b. </a:t>
            </a:r>
            <a:r>
              <a:rPr lang="en-US" sz="2400" b="1" u="sng" dirty="0" err="1" smtClean="0">
                <a:solidFill>
                  <a:schemeClr val="bg1"/>
                </a:solidFill>
                <a:latin typeface="Times New Roman" panose="02020603050405020304" pitchFamily="18" charset="0"/>
                <a:cs typeface="Times New Roman" panose="02020603050405020304" pitchFamily="18" charset="0"/>
              </a:rPr>
              <a:t>Tuổi</a:t>
            </a:r>
            <a:r>
              <a:rPr lang="en-US" sz="2400" b="1" u="sng" dirty="0" smtClean="0">
                <a:solidFill>
                  <a:schemeClr val="bg1"/>
                </a:solidFill>
                <a:latin typeface="Times New Roman" panose="02020603050405020304" pitchFamily="18" charset="0"/>
                <a:cs typeface="Times New Roman" panose="02020603050405020304" pitchFamily="18" charset="0"/>
              </a:rPr>
              <a:t> </a:t>
            </a:r>
            <a:r>
              <a:rPr lang="en-US" sz="2400" b="1" u="sng" dirty="0" err="1" smtClean="0">
                <a:solidFill>
                  <a:schemeClr val="bg1"/>
                </a:solidFill>
                <a:latin typeface="Times New Roman" panose="02020603050405020304" pitchFamily="18" charset="0"/>
                <a:cs typeface="Times New Roman" panose="02020603050405020304" pitchFamily="18" charset="0"/>
              </a:rPr>
              <a:t>thơ</a:t>
            </a:r>
            <a:r>
              <a:rPr lang="en-US" sz="2400" b="1" u="sng" dirty="0" smtClean="0">
                <a:solidFill>
                  <a:schemeClr val="bg1"/>
                </a:solidFill>
                <a:latin typeface="Times New Roman" panose="02020603050405020304" pitchFamily="18" charset="0"/>
                <a:cs typeface="Times New Roman" panose="02020603050405020304" pitchFamily="18" charset="0"/>
              </a:rPr>
              <a:t> </a:t>
            </a:r>
            <a:r>
              <a:rPr lang="en-US" sz="2400" b="1" u="sng" dirty="0" err="1" smtClean="0">
                <a:solidFill>
                  <a:schemeClr val="bg1"/>
                </a:solidFill>
                <a:latin typeface="Times New Roman" panose="02020603050405020304" pitchFamily="18" charset="0"/>
                <a:cs typeface="Times New Roman" panose="02020603050405020304" pitchFamily="18" charset="0"/>
              </a:rPr>
              <a:t>luôn</a:t>
            </a:r>
            <a:r>
              <a:rPr lang="en-US" sz="2400" b="1" u="sng" dirty="0" smtClean="0">
                <a:solidFill>
                  <a:schemeClr val="bg1"/>
                </a:solidFill>
                <a:latin typeface="Times New Roman" panose="02020603050405020304" pitchFamily="18" charset="0"/>
                <a:cs typeface="Times New Roman" panose="02020603050405020304" pitchFamily="18" charset="0"/>
              </a:rPr>
              <a:t> </a:t>
            </a:r>
            <a:r>
              <a:rPr lang="en-US" sz="2400" b="1" u="sng" dirty="0" err="1" smtClean="0">
                <a:solidFill>
                  <a:schemeClr val="bg1"/>
                </a:solidFill>
                <a:latin typeface="Times New Roman" panose="02020603050405020304" pitchFamily="18" charset="0"/>
                <a:cs typeface="Times New Roman" panose="02020603050405020304" pitchFamily="18" charset="0"/>
              </a:rPr>
              <a:t>được</a:t>
            </a:r>
            <a:r>
              <a:rPr lang="en-US" sz="2400" b="1" u="sng" dirty="0" smtClean="0">
                <a:solidFill>
                  <a:schemeClr val="bg1"/>
                </a:solidFill>
                <a:latin typeface="Times New Roman" panose="02020603050405020304" pitchFamily="18" charset="0"/>
                <a:cs typeface="Times New Roman" panose="02020603050405020304" pitchFamily="18" charset="0"/>
              </a:rPr>
              <a:t> </a:t>
            </a:r>
            <a:r>
              <a:rPr lang="en-US" sz="2400" b="1" u="sng" dirty="0" err="1" smtClean="0">
                <a:solidFill>
                  <a:schemeClr val="bg1"/>
                </a:solidFill>
                <a:latin typeface="Times New Roman" panose="02020603050405020304" pitchFamily="18" charset="0"/>
                <a:cs typeface="Times New Roman" panose="02020603050405020304" pitchFamily="18" charset="0"/>
              </a:rPr>
              <a:t>sống</a:t>
            </a:r>
            <a:r>
              <a:rPr lang="en-US" sz="2400" b="1" u="sng" dirty="0" smtClean="0">
                <a:solidFill>
                  <a:schemeClr val="bg1"/>
                </a:solidFill>
                <a:latin typeface="Times New Roman" panose="02020603050405020304" pitchFamily="18" charset="0"/>
                <a:cs typeface="Times New Roman" panose="02020603050405020304" pitchFamily="18" charset="0"/>
              </a:rPr>
              <a:t> </a:t>
            </a:r>
            <a:r>
              <a:rPr lang="en-US" sz="2400" b="1" u="sng" dirty="0" err="1" smtClean="0">
                <a:solidFill>
                  <a:schemeClr val="bg1"/>
                </a:solidFill>
                <a:latin typeface="Times New Roman" panose="02020603050405020304" pitchFamily="18" charset="0"/>
                <a:cs typeface="Times New Roman" panose="02020603050405020304" pitchFamily="18" charset="0"/>
              </a:rPr>
              <a:t>trong</a:t>
            </a:r>
            <a:r>
              <a:rPr lang="en-US" sz="2400" b="1" u="sng" dirty="0" smtClean="0">
                <a:solidFill>
                  <a:schemeClr val="bg1"/>
                </a:solidFill>
                <a:latin typeface="Times New Roman" panose="02020603050405020304" pitchFamily="18" charset="0"/>
                <a:cs typeface="Times New Roman" panose="02020603050405020304" pitchFamily="18" charset="0"/>
              </a:rPr>
              <a:t> </a:t>
            </a:r>
            <a:r>
              <a:rPr lang="en-US" sz="2400" b="1" u="sng" dirty="0" err="1" smtClean="0">
                <a:solidFill>
                  <a:schemeClr val="bg1"/>
                </a:solidFill>
                <a:latin typeface="Times New Roman" panose="02020603050405020304" pitchFamily="18" charset="0"/>
                <a:cs typeface="Times New Roman" panose="02020603050405020304" pitchFamily="18" charset="0"/>
              </a:rPr>
              <a:t>t</a:t>
            </a:r>
            <a:r>
              <a:rPr lang="en-US" sz="2400" b="1" u="sng" dirty="0" err="1" smtClean="0">
                <a:solidFill>
                  <a:schemeClr val="bg1"/>
                </a:solidFill>
                <a:latin typeface="Arial" panose="020B0604020202020204" pitchFamily="34" charset="0"/>
                <a:cs typeface="Times New Roman" panose="02020603050405020304" pitchFamily="18" charset="0"/>
              </a:rPr>
              <a:t>ì</a:t>
            </a:r>
            <a:r>
              <a:rPr lang="en-US" sz="2400" b="1" u="sng" dirty="0" err="1" smtClean="0">
                <a:solidFill>
                  <a:schemeClr val="bg1"/>
                </a:solidFill>
                <a:latin typeface="Times New Roman" panose="02020603050405020304" pitchFamily="18" charset="0"/>
                <a:cs typeface="Times New Roman" panose="02020603050405020304" pitchFamily="18" charset="0"/>
              </a:rPr>
              <a:t>nh</a:t>
            </a:r>
            <a:r>
              <a:rPr lang="en-US" sz="2400" b="1" u="sng" dirty="0" smtClean="0">
                <a:solidFill>
                  <a:schemeClr val="bg1"/>
                </a:solidFill>
                <a:latin typeface="Times New Roman" panose="02020603050405020304" pitchFamily="18" charset="0"/>
                <a:cs typeface="Times New Roman" panose="02020603050405020304" pitchFamily="18" charset="0"/>
              </a:rPr>
              <a:t> </a:t>
            </a:r>
            <a:r>
              <a:rPr lang="en-US" sz="2400" b="1" u="sng" dirty="0" err="1" smtClean="0">
                <a:solidFill>
                  <a:schemeClr val="bg1"/>
                </a:solidFill>
                <a:latin typeface="Times New Roman" panose="02020603050405020304" pitchFamily="18" charset="0"/>
                <a:cs typeface="Times New Roman" panose="02020603050405020304" pitchFamily="18" charset="0"/>
              </a:rPr>
              <a:t>yêu</a:t>
            </a:r>
            <a:r>
              <a:rPr lang="en-US" sz="2400" b="1" u="sng" dirty="0" smtClean="0">
                <a:solidFill>
                  <a:schemeClr val="bg1"/>
                </a:solidFill>
                <a:latin typeface="Times New Roman" panose="02020603050405020304" pitchFamily="18" charset="0"/>
                <a:cs typeface="Times New Roman" panose="02020603050405020304" pitchFamily="18" charset="0"/>
              </a:rPr>
              <a:t> </a:t>
            </a:r>
            <a:r>
              <a:rPr lang="en-US" sz="2400" b="1" u="sng" dirty="0" err="1" smtClean="0">
                <a:solidFill>
                  <a:schemeClr val="bg1"/>
                </a:solidFill>
                <a:latin typeface="Times New Roman" panose="02020603050405020304" pitchFamily="18" charset="0"/>
                <a:cs typeface="Times New Roman" panose="02020603050405020304" pitchFamily="18" charset="0"/>
              </a:rPr>
              <a:t>thương</a:t>
            </a:r>
            <a:r>
              <a:rPr lang="en-US" sz="2400" b="1" u="sng" dirty="0" smtClean="0">
                <a:solidFill>
                  <a:schemeClr val="bg1"/>
                </a:solidFill>
                <a:latin typeface="Times New Roman" panose="02020603050405020304" pitchFamily="18" charset="0"/>
                <a:cs typeface="Times New Roman" panose="02020603050405020304" pitchFamily="18" charset="0"/>
              </a:rPr>
              <a:t>, </a:t>
            </a:r>
            <a:r>
              <a:rPr lang="en-US" sz="2400" b="1" u="sng" dirty="0" err="1" smtClean="0">
                <a:solidFill>
                  <a:schemeClr val="bg1"/>
                </a:solidFill>
                <a:latin typeface="Times New Roman" panose="02020603050405020304" pitchFamily="18" charset="0"/>
                <a:cs typeface="Times New Roman" panose="02020603050405020304" pitchFamily="18" charset="0"/>
              </a:rPr>
              <a:t>đ</a:t>
            </a:r>
            <a:r>
              <a:rPr lang="en-US" sz="2400" b="1" u="sng" dirty="0" err="1" smtClean="0">
                <a:solidFill>
                  <a:schemeClr val="bg1"/>
                </a:solidFill>
                <a:latin typeface="Arial" panose="020B0604020202020204" pitchFamily="34" charset="0"/>
                <a:cs typeface="Times New Roman" panose="02020603050405020304" pitchFamily="18" charset="0"/>
              </a:rPr>
              <a:t>ù</a:t>
            </a:r>
            <a:r>
              <a:rPr lang="en-US" sz="2400" b="1" u="sng" dirty="0" err="1" smtClean="0">
                <a:solidFill>
                  <a:schemeClr val="bg1"/>
                </a:solidFill>
                <a:latin typeface="Times New Roman" panose="02020603050405020304" pitchFamily="18" charset="0"/>
                <a:cs typeface="Times New Roman" panose="02020603050405020304" pitchFamily="18" charset="0"/>
              </a:rPr>
              <a:t>m</a:t>
            </a:r>
            <a:r>
              <a:rPr lang="en-US" sz="2400" b="1" u="sng" dirty="0" smtClean="0">
                <a:solidFill>
                  <a:schemeClr val="bg1"/>
                </a:solidFill>
                <a:latin typeface="Times New Roman" panose="02020603050405020304" pitchFamily="18" charset="0"/>
                <a:cs typeface="Times New Roman" panose="02020603050405020304" pitchFamily="18" charset="0"/>
              </a:rPr>
              <a:t> </a:t>
            </a:r>
            <a:r>
              <a:rPr lang="en-US" sz="2400" b="1" u="sng" dirty="0" err="1" smtClean="0">
                <a:solidFill>
                  <a:schemeClr val="bg1"/>
                </a:solidFill>
                <a:latin typeface="Times New Roman" panose="02020603050405020304" pitchFamily="18" charset="0"/>
                <a:cs typeface="Times New Roman" panose="02020603050405020304" pitchFamily="18" charset="0"/>
              </a:rPr>
              <a:t>bọc</a:t>
            </a:r>
            <a:r>
              <a:rPr lang="en-US" sz="2400" b="1" u="sng" dirty="0" smtClean="0">
                <a:solidFill>
                  <a:schemeClr val="bg1"/>
                </a:solidFill>
                <a:latin typeface="Times New Roman" panose="02020603050405020304" pitchFamily="18" charset="0"/>
                <a:cs typeface="Times New Roman" panose="02020603050405020304" pitchFamily="18" charset="0"/>
              </a:rPr>
              <a:t>, </a:t>
            </a:r>
            <a:r>
              <a:rPr lang="en-US" sz="2400" b="1" u="sng" dirty="0" err="1" smtClean="0">
                <a:solidFill>
                  <a:schemeClr val="bg1"/>
                </a:solidFill>
                <a:latin typeface="Times New Roman" panose="02020603050405020304" pitchFamily="18" charset="0"/>
                <a:cs typeface="Times New Roman" panose="02020603050405020304" pitchFamily="18" charset="0"/>
              </a:rPr>
              <a:t>cưu</a:t>
            </a:r>
            <a:r>
              <a:rPr lang="en-US" sz="2400" b="1" u="sng" dirty="0" smtClean="0">
                <a:solidFill>
                  <a:schemeClr val="bg1"/>
                </a:solidFill>
                <a:latin typeface="Times New Roman" panose="02020603050405020304" pitchFamily="18" charset="0"/>
                <a:cs typeface="Times New Roman" panose="02020603050405020304" pitchFamily="18" charset="0"/>
              </a:rPr>
              <a:t> </a:t>
            </a:r>
            <a:r>
              <a:rPr lang="en-US" sz="2400" b="1" u="sng" dirty="0" err="1" smtClean="0">
                <a:solidFill>
                  <a:schemeClr val="bg1"/>
                </a:solidFill>
                <a:latin typeface="Times New Roman" panose="02020603050405020304" pitchFamily="18" charset="0"/>
                <a:cs typeface="Times New Roman" panose="02020603050405020304" pitchFamily="18" charset="0"/>
              </a:rPr>
              <a:t>mang</a:t>
            </a:r>
            <a:r>
              <a:rPr lang="en-US" sz="2400" b="1" u="sng" dirty="0" smtClean="0">
                <a:solidFill>
                  <a:schemeClr val="bg1"/>
                </a:solidFill>
                <a:latin typeface="Times New Roman" panose="02020603050405020304" pitchFamily="18" charset="0"/>
                <a:cs typeface="Times New Roman" panose="02020603050405020304" pitchFamily="18" charset="0"/>
              </a:rPr>
              <a:t> </a:t>
            </a:r>
            <a:r>
              <a:rPr lang="en-US" sz="2400" b="1" u="sng" dirty="0" err="1" smtClean="0">
                <a:solidFill>
                  <a:schemeClr val="bg1"/>
                </a:solidFill>
                <a:latin typeface="Times New Roman" panose="02020603050405020304" pitchFamily="18" charset="0"/>
                <a:cs typeface="Times New Roman" panose="02020603050405020304" pitchFamily="18" charset="0"/>
              </a:rPr>
              <a:t>trọn</a:t>
            </a:r>
            <a:r>
              <a:rPr lang="en-US" sz="2400" b="1" u="sng" dirty="0" smtClean="0">
                <a:solidFill>
                  <a:schemeClr val="bg1"/>
                </a:solidFill>
                <a:latin typeface="Times New Roman" panose="02020603050405020304" pitchFamily="18" charset="0"/>
                <a:cs typeface="Times New Roman" panose="02020603050405020304" pitchFamily="18" charset="0"/>
              </a:rPr>
              <a:t> </a:t>
            </a:r>
            <a:r>
              <a:rPr lang="en-US" sz="2400" b="1" u="sng" dirty="0" err="1" smtClean="0">
                <a:solidFill>
                  <a:schemeClr val="bg1"/>
                </a:solidFill>
                <a:latin typeface="Times New Roman" panose="02020603050405020304" pitchFamily="18" charset="0"/>
                <a:cs typeface="Times New Roman" panose="02020603050405020304" pitchFamily="18" charset="0"/>
              </a:rPr>
              <a:t>vẹn</a:t>
            </a:r>
            <a:r>
              <a:rPr lang="en-US" sz="2400" b="1" u="sng" dirty="0" smtClean="0">
                <a:solidFill>
                  <a:schemeClr val="bg1"/>
                </a:solidFill>
                <a:latin typeface="Times New Roman" panose="02020603050405020304" pitchFamily="18" charset="0"/>
                <a:cs typeface="Times New Roman" panose="02020603050405020304" pitchFamily="18" charset="0"/>
              </a:rPr>
              <a:t> </a:t>
            </a:r>
            <a:r>
              <a:rPr lang="en-US" sz="2400" b="1" u="sng" dirty="0" err="1" smtClean="0">
                <a:solidFill>
                  <a:schemeClr val="bg1"/>
                </a:solidFill>
                <a:latin typeface="Times New Roman" panose="02020603050405020304" pitchFamily="18" charset="0"/>
                <a:cs typeface="Times New Roman" panose="02020603050405020304" pitchFamily="18" charset="0"/>
              </a:rPr>
              <a:t>của</a:t>
            </a:r>
            <a:r>
              <a:rPr lang="en-US" sz="2400" b="1" u="sng" dirty="0" smtClean="0">
                <a:solidFill>
                  <a:schemeClr val="bg1"/>
                </a:solidFill>
                <a:latin typeface="Times New Roman" panose="02020603050405020304" pitchFamily="18" charset="0"/>
                <a:cs typeface="Times New Roman" panose="02020603050405020304" pitchFamily="18" charset="0"/>
              </a:rPr>
              <a:t> </a:t>
            </a:r>
            <a:r>
              <a:rPr lang="en-US" sz="2400" b="1" u="sng" dirty="0" err="1" smtClean="0">
                <a:solidFill>
                  <a:schemeClr val="bg1"/>
                </a:solidFill>
                <a:latin typeface="Times New Roman" panose="02020603050405020304" pitchFamily="18" charset="0"/>
                <a:cs typeface="Times New Roman" panose="02020603050405020304" pitchFamily="18" charset="0"/>
              </a:rPr>
              <a:t>b</a:t>
            </a:r>
            <a:r>
              <a:rPr lang="en-US" sz="2400" b="1" u="sng" dirty="0" err="1" smtClean="0">
                <a:solidFill>
                  <a:schemeClr val="bg1"/>
                </a:solidFill>
                <a:latin typeface="Arial" panose="020B0604020202020204" pitchFamily="34" charset="0"/>
                <a:cs typeface="Times New Roman" panose="02020603050405020304" pitchFamily="18" charset="0"/>
              </a:rPr>
              <a:t>à</a:t>
            </a:r>
            <a:r>
              <a:rPr lang="en-US" sz="2400" b="1" u="sng" dirty="0" smtClean="0">
                <a:solidFill>
                  <a:schemeClr val="bg1"/>
                </a:solidFill>
                <a:latin typeface="Arial" panose="020B0604020202020204" pitchFamily="34" charset="0"/>
                <a:cs typeface="Times New Roman" panose="02020603050405020304" pitchFamily="18" charset="0"/>
              </a:rPr>
              <a:t> </a:t>
            </a:r>
            <a:r>
              <a:rPr lang="en-US" sz="2400" b="1" u="sng" dirty="0" smtClean="0">
                <a:solidFill>
                  <a:schemeClr val="bg1"/>
                </a:solidFill>
                <a:latin typeface="Times New Roman" panose="02020603050405020304" pitchFamily="18" charset="0"/>
                <a:cs typeface="Times New Roman" panose="02020603050405020304" pitchFamily="18" charset="0"/>
              </a:rPr>
              <a:t>:</a:t>
            </a: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9781" y="5100223"/>
            <a:ext cx="2663299" cy="1757777"/>
          </a:xfrm>
          <a:prstGeom prst="rect">
            <a:avLst/>
          </a:prstGeom>
        </p:spPr>
      </p:pic>
      <p:sp>
        <p:nvSpPr>
          <p:cNvPr id="12" name="矩形 32"/>
          <p:cNvSpPr/>
          <p:nvPr/>
        </p:nvSpPr>
        <p:spPr>
          <a:xfrm>
            <a:off x="152709" y="4909589"/>
            <a:ext cx="2080927" cy="1505011"/>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Rectangle 12"/>
          <p:cNvSpPr/>
          <p:nvPr/>
        </p:nvSpPr>
        <p:spPr>
          <a:xfrm>
            <a:off x="3610152" y="3016982"/>
            <a:ext cx="1657567" cy="2677656"/>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r>
              <a:rPr lang="en-US" sz="2400" b="1" dirty="0" err="1" smtClean="0">
                <a:solidFill>
                  <a:schemeClr val="bg1"/>
                </a:solidFill>
                <a:latin typeface="Times New Roman" panose="02020603050405020304" pitchFamily="18" charset="0"/>
                <a:cs typeface="Times New Roman" panose="02020603050405020304" pitchFamily="18" charset="0"/>
              </a:rPr>
              <a:t>Bếp</a:t>
            </a:r>
            <a:r>
              <a:rPr lang="en-US" sz="2400" b="1" dirty="0" smtClean="0">
                <a:solidFill>
                  <a:schemeClr val="bg1"/>
                </a:solidFill>
                <a:latin typeface="Times New Roman" panose="02020603050405020304" pitchFamily="18" charset="0"/>
                <a:cs typeface="Times New Roman" panose="02020603050405020304" pitchFamily="18" charset="0"/>
              </a:rPr>
              <a:t> </a:t>
            </a:r>
            <a:r>
              <a:rPr lang="en-US" sz="2400" b="1" dirty="0" err="1" smtClean="0">
                <a:solidFill>
                  <a:schemeClr val="bg1"/>
                </a:solidFill>
                <a:latin typeface="Times New Roman" panose="02020603050405020304" pitchFamily="18" charset="0"/>
                <a:cs typeface="Times New Roman" panose="02020603050405020304" pitchFamily="18" charset="0"/>
              </a:rPr>
              <a:t>lửa</a:t>
            </a:r>
            <a:r>
              <a:rPr lang="en-US" sz="2400" b="1" dirty="0" smtClean="0">
                <a:solidFill>
                  <a:schemeClr val="bg1"/>
                </a:solidFill>
                <a:latin typeface="Times New Roman" panose="02020603050405020304" pitchFamily="18" charset="0"/>
                <a:cs typeface="Times New Roman" panose="02020603050405020304" pitchFamily="18" charset="0"/>
              </a:rPr>
              <a:t> </a:t>
            </a:r>
            <a:r>
              <a:rPr lang="en-US" sz="2400" b="1" dirty="0" err="1" smtClean="0">
                <a:solidFill>
                  <a:schemeClr val="bg1"/>
                </a:solidFill>
                <a:latin typeface="Times New Roman" panose="02020603050405020304" pitchFamily="18" charset="0"/>
                <a:cs typeface="Times New Roman" panose="02020603050405020304" pitchFamily="18" charset="0"/>
              </a:rPr>
              <a:t>đánh</a:t>
            </a:r>
            <a:r>
              <a:rPr lang="en-US" sz="2400" b="1" dirty="0" smtClean="0">
                <a:solidFill>
                  <a:schemeClr val="bg1"/>
                </a:solidFill>
                <a:latin typeface="Times New Roman" panose="02020603050405020304" pitchFamily="18" charset="0"/>
                <a:cs typeface="Times New Roman" panose="02020603050405020304" pitchFamily="18" charset="0"/>
              </a:rPr>
              <a:t> </a:t>
            </a:r>
            <a:r>
              <a:rPr lang="en-US" sz="2400" b="1" dirty="0" err="1" smtClean="0">
                <a:solidFill>
                  <a:schemeClr val="bg1"/>
                </a:solidFill>
                <a:latin typeface="Times New Roman" panose="02020603050405020304" pitchFamily="18" charset="0"/>
                <a:cs typeface="Times New Roman" panose="02020603050405020304" pitchFamily="18" charset="0"/>
              </a:rPr>
              <a:t>thức</a:t>
            </a:r>
            <a:r>
              <a:rPr lang="en-US" sz="2400" b="1" dirty="0" smtClean="0">
                <a:solidFill>
                  <a:schemeClr val="bg1"/>
                </a:solidFill>
                <a:latin typeface="Times New Roman" panose="02020603050405020304" pitchFamily="18" charset="0"/>
                <a:cs typeface="Times New Roman" panose="02020603050405020304" pitchFamily="18" charset="0"/>
              </a:rPr>
              <a:t> </a:t>
            </a:r>
            <a:r>
              <a:rPr lang="en-US" sz="2400" b="1" dirty="0" err="1" smtClean="0">
                <a:solidFill>
                  <a:schemeClr val="bg1"/>
                </a:solidFill>
                <a:latin typeface="Times New Roman" panose="02020603050405020304" pitchFamily="18" charset="0"/>
                <a:cs typeface="Times New Roman" panose="02020603050405020304" pitchFamily="18" charset="0"/>
              </a:rPr>
              <a:t>ki</a:t>
            </a:r>
            <a:r>
              <a:rPr lang="en-US" sz="2400" b="1" dirty="0" smtClean="0">
                <a:solidFill>
                  <a:schemeClr val="bg1"/>
                </a:solidFill>
                <a:latin typeface="Times New Roman" panose="02020603050405020304" pitchFamily="18" charset="0"/>
                <a:cs typeface="Times New Roman" panose="02020603050405020304" pitchFamily="18" charset="0"/>
              </a:rPr>
              <a:t>̉ </a:t>
            </a:r>
            <a:r>
              <a:rPr lang="en-US" sz="2400" b="1" dirty="0" err="1" smtClean="0">
                <a:solidFill>
                  <a:schemeClr val="bg1"/>
                </a:solidFill>
                <a:latin typeface="Times New Roman" panose="02020603050405020304" pitchFamily="18" charset="0"/>
                <a:cs typeface="Times New Roman" panose="02020603050405020304" pitchFamily="18" charset="0"/>
              </a:rPr>
              <a:t>niệm</a:t>
            </a:r>
            <a:r>
              <a:rPr lang="en-US" sz="2400" b="1" dirty="0" smtClean="0">
                <a:solidFill>
                  <a:schemeClr val="bg1"/>
                </a:solidFill>
                <a:latin typeface="Times New Roman" panose="02020603050405020304" pitchFamily="18" charset="0"/>
                <a:cs typeface="Times New Roman" panose="02020603050405020304" pitchFamily="18" charset="0"/>
              </a:rPr>
              <a:t> </a:t>
            </a:r>
            <a:r>
              <a:rPr lang="en-US" sz="2400" b="1" dirty="0" err="1" smtClean="0">
                <a:solidFill>
                  <a:schemeClr val="bg1"/>
                </a:solidFill>
                <a:latin typeface="Times New Roman" panose="02020603050405020304" pitchFamily="18" charset="0"/>
                <a:cs typeface="Times New Roman" panose="02020603050405020304" pitchFamily="18" charset="0"/>
              </a:rPr>
              <a:t>tuổi</a:t>
            </a:r>
            <a:r>
              <a:rPr lang="en-US" sz="2400" b="1" dirty="0" smtClean="0">
                <a:solidFill>
                  <a:schemeClr val="bg1"/>
                </a:solidFill>
                <a:latin typeface="Times New Roman" panose="02020603050405020304" pitchFamily="18" charset="0"/>
                <a:cs typeface="Times New Roman" panose="02020603050405020304" pitchFamily="18" charset="0"/>
              </a:rPr>
              <a:t> </a:t>
            </a:r>
            <a:r>
              <a:rPr lang="en-US" sz="2400" b="1" dirty="0" err="1" smtClean="0">
                <a:solidFill>
                  <a:schemeClr val="bg1"/>
                </a:solidFill>
                <a:latin typeface="Times New Roman" panose="02020603050405020304" pitchFamily="18" charset="0"/>
                <a:cs typeface="Times New Roman" panose="02020603050405020304" pitchFamily="18" charset="0"/>
              </a:rPr>
              <a:t>thơ</a:t>
            </a:r>
            <a:endParaRPr lang="en-US" sz="2400" b="1" dirty="0">
              <a:solidFill>
                <a:schemeClr val="bg1"/>
              </a:solidFill>
              <a:latin typeface="Times New Roman" panose="02020603050405020304" pitchFamily="18" charset="0"/>
              <a:cs typeface="Times New Roman" panose="02020603050405020304" pitchFamily="18" charset="0"/>
            </a:endParaRPr>
          </a:p>
          <a:p>
            <a:endParaRPr lang="en-US" sz="2400" b="1" dirty="0" smtClean="0">
              <a:solidFill>
                <a:schemeClr val="bg1"/>
              </a:solidFill>
              <a:latin typeface="Times New Roman" panose="02020603050405020304" pitchFamily="18" charset="0"/>
              <a:cs typeface="Times New Roman" panose="02020603050405020304" pitchFamily="18" charset="0"/>
            </a:endParaRPr>
          </a:p>
          <a:p>
            <a:endParaRPr lang="en-US" sz="2400" b="1" dirty="0" smtClean="0">
              <a:solidFill>
                <a:schemeClr val="bg1"/>
              </a:solidFill>
              <a:latin typeface="Times New Roman" panose="02020603050405020304" pitchFamily="18" charset="0"/>
              <a:cs typeface="Times New Roman" panose="02020603050405020304" pitchFamily="18" charset="0"/>
            </a:endParaRPr>
          </a:p>
          <a:p>
            <a:endParaRPr lang="en-US" sz="2400" dirty="0">
              <a:solidFill>
                <a:schemeClr val="bg1"/>
              </a:solidFill>
            </a:endParaRPr>
          </a:p>
        </p:txBody>
      </p:sp>
      <p:sp>
        <p:nvSpPr>
          <p:cNvPr id="14" name="Rectangle 13"/>
          <p:cNvSpPr/>
          <p:nvPr/>
        </p:nvSpPr>
        <p:spPr>
          <a:xfrm>
            <a:off x="5664791" y="3016982"/>
            <a:ext cx="1720948" cy="2677656"/>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nSpc>
                <a:spcPct val="100000"/>
              </a:lnSpc>
              <a:spcBef>
                <a:spcPct val="0"/>
              </a:spcBef>
            </a:pPr>
            <a:r>
              <a:rPr lang="en-US" sz="2400" b="1" dirty="0" err="1" smtClean="0">
                <a:solidFill>
                  <a:schemeClr val="bg1"/>
                </a:solidFill>
                <a:latin typeface="Times New Roman" panose="02020603050405020304" pitchFamily="18" charset="0"/>
                <a:cs typeface="Times New Roman" panose="02020603050405020304" pitchFamily="18" charset="0"/>
              </a:rPr>
              <a:t>Những</a:t>
            </a:r>
            <a:r>
              <a:rPr lang="en-US" sz="2400" b="1" dirty="0" smtClean="0">
                <a:solidFill>
                  <a:schemeClr val="bg1"/>
                </a:solidFill>
                <a:latin typeface="Times New Roman" panose="02020603050405020304" pitchFamily="18" charset="0"/>
                <a:cs typeface="Times New Roman" panose="02020603050405020304" pitchFamily="18" charset="0"/>
              </a:rPr>
              <a:t> </a:t>
            </a:r>
            <a:r>
              <a:rPr lang="en-US" sz="2400" b="1" dirty="0" err="1" smtClean="0">
                <a:solidFill>
                  <a:schemeClr val="bg1"/>
                </a:solidFill>
                <a:latin typeface="Times New Roman" panose="02020603050405020304" pitchFamily="18" charset="0"/>
                <a:cs typeface="Times New Roman" panose="02020603050405020304" pitchFamily="18" charset="0"/>
              </a:rPr>
              <a:t>năm</a:t>
            </a:r>
            <a:r>
              <a:rPr lang="en-US" sz="2400" b="1" dirty="0" smtClean="0">
                <a:solidFill>
                  <a:schemeClr val="bg1"/>
                </a:solidFill>
                <a:latin typeface="Times New Roman" panose="02020603050405020304" pitchFamily="18" charset="0"/>
                <a:cs typeface="Times New Roman" panose="02020603050405020304" pitchFamily="18" charset="0"/>
              </a:rPr>
              <a:t> </a:t>
            </a:r>
            <a:r>
              <a:rPr lang="en-US" sz="2400" b="1" dirty="0" err="1" smtClean="0">
                <a:solidFill>
                  <a:schemeClr val="bg1"/>
                </a:solidFill>
                <a:latin typeface="Times New Roman" panose="02020603050405020304" pitchFamily="18" charset="0"/>
                <a:cs typeface="Times New Roman" panose="02020603050405020304" pitchFamily="18" charset="0"/>
              </a:rPr>
              <a:t>tháng</a:t>
            </a:r>
            <a:r>
              <a:rPr lang="en-US" sz="2400" b="1" dirty="0" smtClean="0">
                <a:solidFill>
                  <a:schemeClr val="bg1"/>
                </a:solidFill>
                <a:latin typeface="Times New Roman" panose="02020603050405020304" pitchFamily="18" charset="0"/>
                <a:cs typeface="Times New Roman" panose="02020603050405020304" pitchFamily="18" charset="0"/>
              </a:rPr>
              <a:t> </a:t>
            </a:r>
            <a:r>
              <a:rPr lang="en-US" sz="2400" b="1" dirty="0" err="1" smtClean="0">
                <a:solidFill>
                  <a:schemeClr val="bg1"/>
                </a:solidFill>
                <a:latin typeface="Times New Roman" panose="02020603050405020304" pitchFamily="18" charset="0"/>
                <a:cs typeface="Times New Roman" panose="02020603050405020304" pitchFamily="18" charset="0"/>
              </a:rPr>
              <a:t>hồn</a:t>
            </a:r>
            <a:r>
              <a:rPr lang="en-US" sz="2400" b="1" dirty="0" smtClean="0">
                <a:solidFill>
                  <a:schemeClr val="bg1"/>
                </a:solidFill>
                <a:latin typeface="Times New Roman" panose="02020603050405020304" pitchFamily="18" charset="0"/>
                <a:cs typeface="Times New Roman" panose="02020603050405020304" pitchFamily="18" charset="0"/>
              </a:rPr>
              <a:t> </a:t>
            </a:r>
            <a:r>
              <a:rPr lang="en-US" sz="2400" b="1" dirty="0" err="1" smtClean="0">
                <a:solidFill>
                  <a:schemeClr val="bg1"/>
                </a:solidFill>
                <a:latin typeface="Times New Roman" panose="02020603050405020304" pitchFamily="18" charset="0"/>
                <a:cs typeface="Times New Roman" panose="02020603050405020304" pitchFamily="18" charset="0"/>
              </a:rPr>
              <a:t>nhiên</a:t>
            </a:r>
            <a:r>
              <a:rPr lang="en-US" sz="2400" b="1" dirty="0" smtClean="0">
                <a:solidFill>
                  <a:schemeClr val="bg1"/>
                </a:solidFill>
                <a:latin typeface="Times New Roman" panose="02020603050405020304" pitchFamily="18" charset="0"/>
                <a:cs typeface="Times New Roman" panose="02020603050405020304" pitchFamily="18" charset="0"/>
              </a:rPr>
              <a:t>, </a:t>
            </a:r>
            <a:r>
              <a:rPr lang="en-US" sz="2400" b="1" dirty="0" err="1" smtClean="0">
                <a:solidFill>
                  <a:schemeClr val="bg1"/>
                </a:solidFill>
                <a:latin typeface="Times New Roman" panose="02020603050405020304" pitchFamily="18" charset="0"/>
                <a:cs typeface="Times New Roman" panose="02020603050405020304" pitchFamily="18" charset="0"/>
              </a:rPr>
              <a:t>vô</a:t>
            </a:r>
            <a:r>
              <a:rPr lang="en-US" sz="2400" b="1" dirty="0" smtClean="0">
                <a:solidFill>
                  <a:schemeClr val="bg1"/>
                </a:solidFill>
                <a:latin typeface="Times New Roman" panose="02020603050405020304" pitchFamily="18" charset="0"/>
                <a:cs typeface="Times New Roman" panose="02020603050405020304" pitchFamily="18" charset="0"/>
              </a:rPr>
              <a:t> </a:t>
            </a:r>
            <a:r>
              <a:rPr lang="en-US" sz="2400" b="1" dirty="0" err="1" smtClean="0">
                <a:solidFill>
                  <a:schemeClr val="bg1"/>
                </a:solidFill>
                <a:latin typeface="Times New Roman" panose="02020603050405020304" pitchFamily="18" charset="0"/>
                <a:cs typeface="Times New Roman" panose="02020603050405020304" pitchFamily="18" charset="0"/>
              </a:rPr>
              <a:t>tư</a:t>
            </a:r>
            <a:r>
              <a:rPr lang="en-US" sz="2400" b="1" dirty="0" smtClean="0">
                <a:solidFill>
                  <a:schemeClr val="bg1"/>
                </a:solidFill>
                <a:latin typeface="Times New Roman" panose="02020603050405020304" pitchFamily="18" charset="0"/>
                <a:cs typeface="Times New Roman" panose="02020603050405020304" pitchFamily="18" charset="0"/>
              </a:rPr>
              <a:t> qua </a:t>
            </a:r>
            <a:r>
              <a:rPr lang="en-US" sz="2400" b="1" dirty="0" err="1" smtClean="0">
                <a:solidFill>
                  <a:schemeClr val="bg1"/>
                </a:solidFill>
                <a:latin typeface="Times New Roman" panose="02020603050405020304" pitchFamily="18" charset="0"/>
                <a:cs typeface="Times New Roman" panose="02020603050405020304" pitchFamily="18" charset="0"/>
              </a:rPr>
              <a:t>tâm</a:t>
            </a:r>
            <a:r>
              <a:rPr lang="en-US" sz="2400" b="1" dirty="0" smtClean="0">
                <a:solidFill>
                  <a:schemeClr val="bg1"/>
                </a:solidFill>
                <a:latin typeface="Times New Roman" panose="02020603050405020304" pitchFamily="18" charset="0"/>
                <a:cs typeface="Times New Roman" panose="02020603050405020304" pitchFamily="18" charset="0"/>
              </a:rPr>
              <a:t> </a:t>
            </a:r>
            <a:r>
              <a:rPr lang="en-US" sz="2400" b="1" dirty="0" err="1" smtClean="0">
                <a:solidFill>
                  <a:schemeClr val="bg1"/>
                </a:solidFill>
                <a:latin typeface="Times New Roman" panose="02020603050405020304" pitchFamily="18" charset="0"/>
                <a:cs typeface="Times New Roman" panose="02020603050405020304" pitchFamily="18" charset="0"/>
              </a:rPr>
              <a:t>tình</a:t>
            </a:r>
            <a:r>
              <a:rPr lang="en-US" sz="2400" b="1" dirty="0" smtClean="0">
                <a:solidFill>
                  <a:schemeClr val="bg1"/>
                </a:solidFill>
                <a:latin typeface="Times New Roman" panose="02020603050405020304" pitchFamily="18" charset="0"/>
                <a:cs typeface="Times New Roman" panose="02020603050405020304" pitchFamily="18" charset="0"/>
              </a:rPr>
              <a:t> </a:t>
            </a:r>
            <a:r>
              <a:rPr lang="en-US" sz="2400" b="1" dirty="0" err="1" smtClean="0">
                <a:solidFill>
                  <a:schemeClr val="bg1"/>
                </a:solidFill>
                <a:latin typeface="Times New Roman" panose="02020603050405020304" pitchFamily="18" charset="0"/>
                <a:cs typeface="Times New Roman" panose="02020603050405020304" pitchFamily="18" charset="0"/>
              </a:rPr>
              <a:t>với</a:t>
            </a:r>
            <a:r>
              <a:rPr lang="en-US" sz="2400" b="1" dirty="0" smtClean="0">
                <a:solidFill>
                  <a:schemeClr val="bg1"/>
                </a:solidFill>
                <a:latin typeface="Times New Roman" panose="02020603050405020304" pitchFamily="18" charset="0"/>
                <a:cs typeface="Times New Roman" panose="02020603050405020304" pitchFamily="18" charset="0"/>
              </a:rPr>
              <a:t> </a:t>
            </a:r>
            <a:r>
              <a:rPr lang="en-US" sz="2400" b="1" dirty="0" err="1" smtClean="0">
                <a:solidFill>
                  <a:schemeClr val="bg1"/>
                </a:solidFill>
                <a:latin typeface="Times New Roman" panose="02020603050405020304" pitchFamily="18" charset="0"/>
                <a:cs typeface="Times New Roman" panose="02020603050405020304" pitchFamily="18" charset="0"/>
              </a:rPr>
              <a:t>chim</a:t>
            </a:r>
            <a:r>
              <a:rPr lang="en-US" sz="2400" b="1" dirty="0" smtClean="0">
                <a:solidFill>
                  <a:schemeClr val="bg1"/>
                </a:solidFill>
                <a:latin typeface="Times New Roman" panose="02020603050405020304" pitchFamily="18" charset="0"/>
                <a:cs typeface="Times New Roman" panose="02020603050405020304" pitchFamily="18" charset="0"/>
              </a:rPr>
              <a:t> </a:t>
            </a:r>
            <a:r>
              <a:rPr lang="en-US" sz="2400" b="1" dirty="0" err="1" smtClean="0">
                <a:solidFill>
                  <a:schemeClr val="bg1"/>
                </a:solidFill>
                <a:latin typeface="Times New Roman" panose="02020603050405020304" pitchFamily="18" charset="0"/>
                <a:cs typeface="Times New Roman" panose="02020603050405020304" pitchFamily="18" charset="0"/>
              </a:rPr>
              <a:t>tu</a:t>
            </a:r>
            <a:r>
              <a:rPr lang="en-US" sz="2400" b="1" dirty="0" smtClean="0">
                <a:solidFill>
                  <a:schemeClr val="bg1"/>
                </a:solidFill>
                <a:latin typeface="Times New Roman" panose="02020603050405020304" pitchFamily="18" charset="0"/>
                <a:cs typeface="Times New Roman" panose="02020603050405020304" pitchFamily="18" charset="0"/>
              </a:rPr>
              <a:t> </a:t>
            </a:r>
            <a:r>
              <a:rPr lang="en-US" sz="2400" b="1" dirty="0" err="1" smtClean="0">
                <a:solidFill>
                  <a:schemeClr val="bg1"/>
                </a:solidFill>
                <a:latin typeface="Times New Roman" panose="02020603050405020304" pitchFamily="18" charset="0"/>
                <a:cs typeface="Times New Roman" panose="02020603050405020304" pitchFamily="18" charset="0"/>
              </a:rPr>
              <a:t>hú</a:t>
            </a:r>
            <a:endParaRPr lang="en-US" sz="2400" b="1" dirty="0">
              <a:solidFill>
                <a:schemeClr val="bg1"/>
              </a:solidFill>
              <a:latin typeface="Times New Roman" panose="02020603050405020304" pitchFamily="18" charset="0"/>
              <a:cs typeface="Times New Roman" panose="02020603050405020304" pitchFamily="18" charset="0"/>
            </a:endParaRPr>
          </a:p>
        </p:txBody>
      </p:sp>
      <p:sp>
        <p:nvSpPr>
          <p:cNvPr id="15" name="Rectangle 14"/>
          <p:cNvSpPr/>
          <p:nvPr/>
        </p:nvSpPr>
        <p:spPr>
          <a:xfrm>
            <a:off x="7782811" y="3016982"/>
            <a:ext cx="1740397" cy="2677656"/>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r>
              <a:rPr lang="en-US" sz="2400" b="1" i="1" dirty="0" err="1" smtClean="0">
                <a:solidFill>
                  <a:schemeClr val="bg1"/>
                </a:solidFill>
                <a:latin typeface="Times New Roman" panose="02020603050405020304" pitchFamily="18" charset="0"/>
                <a:cs typeface="Times New Roman" panose="02020603050405020304" pitchFamily="18" charset="0"/>
              </a:rPr>
              <a:t>Tình</a:t>
            </a:r>
            <a:r>
              <a:rPr lang="en-US" sz="2400" b="1" i="1" dirty="0" smtClean="0">
                <a:solidFill>
                  <a:schemeClr val="bg1"/>
                </a:solidFill>
                <a:latin typeface="Times New Roman" panose="02020603050405020304" pitchFamily="18" charset="0"/>
                <a:cs typeface="Times New Roman" panose="02020603050405020304" pitchFamily="18" charset="0"/>
              </a:rPr>
              <a:t> </a:t>
            </a:r>
            <a:r>
              <a:rPr lang="en-US" sz="2400" b="1" i="1" dirty="0" err="1" smtClean="0">
                <a:solidFill>
                  <a:schemeClr val="bg1"/>
                </a:solidFill>
                <a:latin typeface="Times New Roman" panose="02020603050405020304" pitchFamily="18" charset="0"/>
                <a:cs typeface="Times New Roman" panose="02020603050405020304" pitchFamily="18" charset="0"/>
              </a:rPr>
              <a:t>yêu</a:t>
            </a:r>
            <a:r>
              <a:rPr lang="en-US" sz="2400" b="1" i="1" dirty="0" smtClean="0">
                <a:solidFill>
                  <a:schemeClr val="bg1"/>
                </a:solidFill>
                <a:latin typeface="Times New Roman" panose="02020603050405020304" pitchFamily="18" charset="0"/>
                <a:cs typeface="Times New Roman" panose="02020603050405020304" pitchFamily="18" charset="0"/>
              </a:rPr>
              <a:t> </a:t>
            </a:r>
            <a:r>
              <a:rPr lang="en-US" sz="2400" b="1" i="1" dirty="0" err="1" smtClean="0">
                <a:solidFill>
                  <a:schemeClr val="bg1"/>
                </a:solidFill>
                <a:latin typeface="Times New Roman" panose="02020603050405020304" pitchFamily="18" charset="0"/>
                <a:cs typeface="Times New Roman" panose="02020603050405020304" pitchFamily="18" charset="0"/>
              </a:rPr>
              <a:t>sự</a:t>
            </a:r>
            <a:r>
              <a:rPr lang="en-US" sz="2400" b="1" i="1" dirty="0" smtClean="0">
                <a:solidFill>
                  <a:schemeClr val="bg1"/>
                </a:solidFill>
                <a:latin typeface="Times New Roman" panose="02020603050405020304" pitchFamily="18" charset="0"/>
                <a:cs typeface="Times New Roman" panose="02020603050405020304" pitchFamily="18" charset="0"/>
              </a:rPr>
              <a:t> </a:t>
            </a:r>
            <a:r>
              <a:rPr lang="en-US" sz="2400" b="1" i="1" dirty="0" err="1" smtClean="0">
                <a:solidFill>
                  <a:schemeClr val="bg1"/>
                </a:solidFill>
                <a:latin typeface="Times New Roman" panose="02020603050405020304" pitchFamily="18" charset="0"/>
                <a:cs typeface="Times New Roman" panose="02020603050405020304" pitchFamily="18" charset="0"/>
              </a:rPr>
              <a:t>kính</a:t>
            </a:r>
            <a:r>
              <a:rPr lang="en-US" sz="2400" b="1" i="1" dirty="0" smtClean="0">
                <a:solidFill>
                  <a:schemeClr val="bg1"/>
                </a:solidFill>
                <a:latin typeface="Times New Roman" panose="02020603050405020304" pitchFamily="18" charset="0"/>
                <a:cs typeface="Times New Roman" panose="02020603050405020304" pitchFamily="18" charset="0"/>
              </a:rPr>
              <a:t> </a:t>
            </a:r>
            <a:r>
              <a:rPr lang="en-US" sz="2400" b="1" i="1" dirty="0" err="1" smtClean="0">
                <a:solidFill>
                  <a:schemeClr val="bg1"/>
                </a:solidFill>
                <a:latin typeface="Times New Roman" panose="02020603050405020304" pitchFamily="18" charset="0"/>
                <a:cs typeface="Times New Roman" panose="02020603050405020304" pitchFamily="18" charset="0"/>
              </a:rPr>
              <a:t>trọng</a:t>
            </a:r>
            <a:r>
              <a:rPr lang="en-US" sz="2400" b="1" i="1" dirty="0" smtClean="0">
                <a:solidFill>
                  <a:schemeClr val="bg1"/>
                </a:solidFill>
                <a:latin typeface="Times New Roman" panose="02020603050405020304" pitchFamily="18" charset="0"/>
                <a:cs typeface="Times New Roman" panose="02020603050405020304" pitchFamily="18" charset="0"/>
              </a:rPr>
              <a:t> </a:t>
            </a:r>
            <a:r>
              <a:rPr lang="en-US" sz="2400" b="1" i="1" dirty="0" err="1" smtClean="0">
                <a:solidFill>
                  <a:schemeClr val="bg1"/>
                </a:solidFill>
                <a:latin typeface="Times New Roman" panose="02020603050405020304" pitchFamily="18" charset="0"/>
                <a:cs typeface="Times New Roman" panose="02020603050405020304" pitchFamily="18" charset="0"/>
              </a:rPr>
              <a:t>bà</a:t>
            </a:r>
            <a:r>
              <a:rPr lang="en-US" sz="2400" b="1" i="1" dirty="0" smtClean="0">
                <a:solidFill>
                  <a:schemeClr val="bg1"/>
                </a:solidFill>
                <a:latin typeface="Times New Roman" panose="02020603050405020304" pitchFamily="18" charset="0"/>
                <a:cs typeface="Times New Roman" panose="02020603050405020304" pitchFamily="18" charset="0"/>
              </a:rPr>
              <a:t> </a:t>
            </a:r>
            <a:r>
              <a:rPr lang="en-US" sz="2400" b="1" i="1" dirty="0" err="1" smtClean="0">
                <a:solidFill>
                  <a:schemeClr val="bg1"/>
                </a:solidFill>
                <a:latin typeface="Times New Roman" panose="02020603050405020304" pitchFamily="18" charset="0"/>
                <a:cs typeface="Times New Roman" panose="02020603050405020304" pitchFamily="18" charset="0"/>
              </a:rPr>
              <a:t>của</a:t>
            </a:r>
            <a:r>
              <a:rPr lang="en-US" sz="2400" b="1" i="1" dirty="0" smtClean="0">
                <a:solidFill>
                  <a:schemeClr val="bg1"/>
                </a:solidFill>
                <a:latin typeface="Times New Roman" panose="02020603050405020304" pitchFamily="18" charset="0"/>
                <a:cs typeface="Times New Roman" panose="02020603050405020304" pitchFamily="18" charset="0"/>
              </a:rPr>
              <a:t> </a:t>
            </a:r>
            <a:r>
              <a:rPr lang="en-US" sz="2400" b="1" i="1" dirty="0" err="1" smtClean="0">
                <a:solidFill>
                  <a:schemeClr val="bg1"/>
                </a:solidFill>
                <a:latin typeface="Times New Roman" panose="02020603050405020304" pitchFamily="18" charset="0"/>
                <a:cs typeface="Times New Roman" panose="02020603050405020304" pitchFamily="18" charset="0"/>
              </a:rPr>
              <a:t>người</a:t>
            </a:r>
            <a:r>
              <a:rPr lang="en-US" sz="2400" b="1" i="1" dirty="0" smtClean="0">
                <a:solidFill>
                  <a:schemeClr val="bg1"/>
                </a:solidFill>
                <a:latin typeface="Times New Roman" panose="02020603050405020304" pitchFamily="18" charset="0"/>
                <a:cs typeface="Times New Roman" panose="02020603050405020304" pitchFamily="18" charset="0"/>
              </a:rPr>
              <a:t> </a:t>
            </a:r>
            <a:r>
              <a:rPr lang="en-US" sz="2400" b="1" i="1" dirty="0" err="1" smtClean="0">
                <a:solidFill>
                  <a:schemeClr val="bg1"/>
                </a:solidFill>
                <a:latin typeface="Times New Roman" panose="02020603050405020304" pitchFamily="18" charset="0"/>
                <a:cs typeface="Times New Roman" panose="02020603050405020304" pitchFamily="18" charset="0"/>
              </a:rPr>
              <a:t>cháu</a:t>
            </a:r>
            <a:endParaRPr lang="en-US" sz="2400" b="1" i="1" dirty="0" smtClean="0">
              <a:solidFill>
                <a:schemeClr val="bg1"/>
              </a:solidFill>
              <a:latin typeface="Times New Roman" panose="02020603050405020304" pitchFamily="18" charset="0"/>
              <a:cs typeface="Times New Roman" panose="02020603050405020304" pitchFamily="18" charset="0"/>
            </a:endParaRPr>
          </a:p>
          <a:p>
            <a:endParaRPr lang="en-US" sz="2400" b="1" i="1" dirty="0">
              <a:solidFill>
                <a:schemeClr val="bg1"/>
              </a:solidFill>
              <a:latin typeface="Times New Roman" panose="02020603050405020304" pitchFamily="18" charset="0"/>
              <a:cs typeface="Times New Roman" panose="02020603050405020304" pitchFamily="18" charset="0"/>
            </a:endParaRPr>
          </a:p>
          <a:p>
            <a:endParaRPr lang="en-US" sz="2400" b="1" i="1" dirty="0" smtClean="0">
              <a:solidFill>
                <a:schemeClr val="bg1"/>
              </a:solidFill>
              <a:latin typeface="Times New Roman" panose="02020603050405020304" pitchFamily="18" charset="0"/>
              <a:cs typeface="Times New Roman" panose="02020603050405020304" pitchFamily="18" charset="0"/>
            </a:endParaRPr>
          </a:p>
          <a:p>
            <a:endParaRPr lang="en-US" sz="2400" b="1" i="1" dirty="0">
              <a:solidFill>
                <a:schemeClr val="bg1"/>
              </a:solidFill>
              <a:latin typeface="Times New Roman" panose="02020603050405020304" pitchFamily="18" charset="0"/>
              <a:cs typeface="Times New Roman" panose="02020603050405020304" pitchFamily="18" charset="0"/>
            </a:endParaRPr>
          </a:p>
        </p:txBody>
      </p:sp>
      <p:sp>
        <p:nvSpPr>
          <p:cNvPr id="16" name="Rectangle 15"/>
          <p:cNvSpPr/>
          <p:nvPr/>
        </p:nvSpPr>
        <p:spPr>
          <a:xfrm>
            <a:off x="9920280" y="3016982"/>
            <a:ext cx="2099219" cy="2677656"/>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nSpc>
                <a:spcPct val="100000"/>
              </a:lnSpc>
              <a:spcBef>
                <a:spcPct val="0"/>
              </a:spcBef>
            </a:pPr>
            <a:r>
              <a:rPr lang="en-US" sz="2400" b="1" dirty="0" err="1" smtClean="0">
                <a:latin typeface="Times New Roman" panose="02020603050405020304" pitchFamily="18" charset="0"/>
                <a:cs typeface="Times New Roman" panose="02020603050405020304" pitchFamily="18" charset="0"/>
              </a:rPr>
              <a:t>Kỉ</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niệm</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thời</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bom</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đạn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chiến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tranh</a:t>
            </a:r>
            <a:endParaRPr lang="en-US" sz="2400" b="1" dirty="0" smtClean="0">
              <a:latin typeface="Times New Roman" panose="02020603050405020304" pitchFamily="18" charset="0"/>
              <a:cs typeface="Times New Roman" panose="02020603050405020304" pitchFamily="18" charset="0"/>
            </a:endParaRPr>
          </a:p>
          <a:p>
            <a:pPr>
              <a:lnSpc>
                <a:spcPct val="100000"/>
              </a:lnSpc>
              <a:spcBef>
                <a:spcPct val="0"/>
              </a:spcBef>
              <a:buFont typeface="Wingdings" panose="05000000000000000000" pitchFamily="2" charset="2"/>
              <a:buChar char="v"/>
            </a:pPr>
            <a:endParaRPr lang="en-US" sz="2400" b="1" dirty="0">
              <a:latin typeface="Times New Roman" panose="02020603050405020304" pitchFamily="18" charset="0"/>
              <a:cs typeface="Times New Roman" panose="02020603050405020304" pitchFamily="18" charset="0"/>
            </a:endParaRPr>
          </a:p>
          <a:p>
            <a:pPr>
              <a:lnSpc>
                <a:spcPct val="100000"/>
              </a:lnSpc>
              <a:spcBef>
                <a:spcPct val="0"/>
              </a:spcBef>
              <a:buFont typeface="Wingdings" panose="05000000000000000000" pitchFamily="2" charset="2"/>
              <a:buChar char="v"/>
            </a:pPr>
            <a:endParaRPr lang="en-US" sz="2400" b="1" dirty="0" smtClean="0">
              <a:latin typeface="Times New Roman" panose="02020603050405020304" pitchFamily="18" charset="0"/>
              <a:cs typeface="Times New Roman" panose="02020603050405020304" pitchFamily="18" charset="0"/>
            </a:endParaRPr>
          </a:p>
          <a:p>
            <a:pPr>
              <a:lnSpc>
                <a:spcPct val="100000"/>
              </a:lnSpc>
              <a:spcBef>
                <a:spcPct val="0"/>
              </a:spcBef>
              <a:buFont typeface="Wingdings" panose="05000000000000000000" pitchFamily="2" charset="2"/>
              <a:buChar char="v"/>
            </a:pPr>
            <a:endParaRPr lang="en-US" sz="2400" b="1" dirty="0">
              <a:latin typeface="Times New Roman" panose="02020603050405020304" pitchFamily="18" charset="0"/>
              <a:cs typeface="Times New Roman" panose="02020603050405020304" pitchFamily="18" charset="0"/>
            </a:endParaRPr>
          </a:p>
          <a:p>
            <a:pPr>
              <a:lnSpc>
                <a:spcPct val="100000"/>
              </a:lnSpc>
              <a:spcBef>
                <a:spcPct val="0"/>
              </a:spcBef>
            </a:pPr>
            <a:endParaRPr lang="en-US" sz="2400" b="1" dirty="0">
              <a:latin typeface="Times New Roman" panose="02020603050405020304" pitchFamily="18" charset="0"/>
              <a:cs typeface="Times New Roman" panose="02020603050405020304" pitchFamily="18" charset="0"/>
            </a:endParaRPr>
          </a:p>
        </p:txBody>
      </p:sp>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358" y="2846872"/>
            <a:ext cx="2872883" cy="2158034"/>
          </a:xfrm>
          <a:prstGeom prst="rect">
            <a:avLst/>
          </a:prstGeom>
        </p:spPr>
      </p:pic>
    </p:spTree>
    <p:extLst>
      <p:ext uri="{BB962C8B-B14F-4D97-AF65-F5344CB8AC3E}">
        <p14:creationId xmlns:p14="http://schemas.microsoft.com/office/powerpoint/2010/main" val="4250664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472298" y="750021"/>
            <a:ext cx="5232843" cy="477054"/>
            <a:chOff x="-178462" y="1828800"/>
            <a:chExt cx="10467049" cy="954232"/>
          </a:xfrm>
        </p:grpSpPr>
        <p:sp>
          <p:nvSpPr>
            <p:cNvPr id="3" name="Round Same Side Corner Rectangle 2"/>
            <p:cNvSpPr/>
            <p:nvPr/>
          </p:nvSpPr>
          <p:spPr>
            <a:xfrm rot="5400000">
              <a:off x="440265" y="1210077"/>
              <a:ext cx="886537" cy="2123991"/>
            </a:xfrm>
            <a:prstGeom prst="round2SameRect">
              <a:avLst/>
            </a:prstGeom>
            <a:solidFill>
              <a:schemeClr val="accent5">
                <a:lumMod val="75000"/>
              </a:schemeClr>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a:solidFill>
                  <a:schemeClr val="bg1"/>
                </a:solidFill>
              </a:endParaRPr>
            </a:p>
          </p:txBody>
        </p:sp>
        <p:sp>
          <p:nvSpPr>
            <p:cNvPr id="4" name="TextBox 3"/>
            <p:cNvSpPr txBox="1"/>
            <p:nvPr/>
          </p:nvSpPr>
          <p:spPr>
            <a:xfrm>
              <a:off x="28133" y="1828800"/>
              <a:ext cx="1688796" cy="954232"/>
            </a:xfrm>
            <a:prstGeom prst="rect">
              <a:avLst/>
            </a:prstGeom>
            <a:noFill/>
          </p:spPr>
          <p:txBody>
            <a:bodyPr wrap="square" rtlCol="0">
              <a:spAutoFit/>
            </a:bodyPr>
            <a:lstStyle/>
            <a:p>
              <a:pPr algn="ctr" defTabSz="1088421"/>
              <a:r>
                <a:rPr lang="en-US" sz="2500" b="1" dirty="0" smtClean="0">
                  <a:solidFill>
                    <a:schemeClr val="bg1"/>
                  </a:solidFill>
                  <a:latin typeface="Tahoma" pitchFamily="34" charset="0"/>
                  <a:ea typeface="Tahoma" pitchFamily="34" charset="0"/>
                  <a:cs typeface="Tahoma" pitchFamily="34" charset="0"/>
                </a:rPr>
                <a:t>II</a:t>
              </a:r>
              <a:endParaRPr lang="en-US" sz="2500" b="1" dirty="0">
                <a:solidFill>
                  <a:schemeClr val="bg1"/>
                </a:solidFill>
                <a:latin typeface="Tahoma" pitchFamily="34" charset="0"/>
                <a:ea typeface="Tahoma" pitchFamily="34" charset="0"/>
                <a:cs typeface="Tahoma" pitchFamily="34" charset="0"/>
              </a:endParaRPr>
            </a:p>
          </p:txBody>
        </p:sp>
        <p:sp>
          <p:nvSpPr>
            <p:cNvPr id="5" name="TextBox 4"/>
            <p:cNvSpPr txBox="1"/>
            <p:nvPr/>
          </p:nvSpPr>
          <p:spPr>
            <a:xfrm>
              <a:off x="2067734" y="1828800"/>
              <a:ext cx="8220853" cy="954232"/>
            </a:xfrm>
            <a:prstGeom prst="rect">
              <a:avLst/>
            </a:prstGeom>
            <a:noFill/>
          </p:spPr>
          <p:txBody>
            <a:bodyPr wrap="square" rtlCol="0">
              <a:spAutoFit/>
            </a:bodyPr>
            <a:lstStyle/>
            <a:p>
              <a:pPr defTabSz="1088421"/>
              <a:r>
                <a:rPr lang="en-US" sz="2500" b="1" dirty="0">
                  <a:solidFill>
                    <a:schemeClr val="bg1"/>
                  </a:solidFill>
                  <a:latin typeface="Tahoma" pitchFamily="34" charset="0"/>
                  <a:ea typeface="Tahoma" pitchFamily="34" charset="0"/>
                  <a:cs typeface="Tahoma" pitchFamily="34" charset="0"/>
                </a:rPr>
                <a:t>TÌM HIỂU CHUNG</a:t>
              </a:r>
            </a:p>
          </p:txBody>
        </p:sp>
      </p:grpSp>
      <p:grpSp>
        <p:nvGrpSpPr>
          <p:cNvPr id="6" name="Group 5"/>
          <p:cNvGrpSpPr/>
          <p:nvPr/>
        </p:nvGrpSpPr>
        <p:grpSpPr>
          <a:xfrm>
            <a:off x="1881431" y="1245257"/>
            <a:ext cx="9457128" cy="523220"/>
            <a:chOff x="644526" y="2766774"/>
            <a:chExt cx="18471261" cy="1046576"/>
          </a:xfrm>
        </p:grpSpPr>
        <p:sp>
          <p:nvSpPr>
            <p:cNvPr id="7" name="TextBox 6"/>
            <p:cNvSpPr txBox="1"/>
            <p:nvPr/>
          </p:nvSpPr>
          <p:spPr>
            <a:xfrm>
              <a:off x="2020043" y="2766774"/>
              <a:ext cx="17095744" cy="1046576"/>
            </a:xfrm>
            <a:prstGeom prst="rect">
              <a:avLst/>
            </a:prstGeom>
            <a:noFill/>
          </p:spPr>
          <p:txBody>
            <a:bodyPr wrap="square" rtlCol="0">
              <a:spAutoFit/>
            </a:bodyPr>
            <a:lstStyle/>
            <a:p>
              <a:pPr defTabSz="1088421"/>
              <a:r>
                <a:rPr lang="en-US" sz="2800" b="1" dirty="0" err="1" smtClean="0">
                  <a:solidFill>
                    <a:schemeClr val="bg1"/>
                  </a:solidFill>
                  <a:latin typeface="Times New Roman" panose="02020603050405020304" pitchFamily="18" charset="0"/>
                  <a:cs typeface="Times New Roman" panose="02020603050405020304" pitchFamily="18" charset="0"/>
                </a:rPr>
                <a:t>Những</a:t>
              </a:r>
              <a:r>
                <a:rPr lang="en-US" sz="2800" b="1" dirty="0" smtClean="0">
                  <a:solidFill>
                    <a:schemeClr val="bg1"/>
                  </a:solidFill>
                  <a:latin typeface="Times New Roman" panose="02020603050405020304" pitchFamily="18" charset="0"/>
                  <a:cs typeface="Times New Roman" panose="02020603050405020304" pitchFamily="18" charset="0"/>
                </a:rPr>
                <a:t> </a:t>
              </a:r>
              <a:r>
                <a:rPr lang="en-US" sz="2800" b="1" dirty="0" err="1" smtClean="0">
                  <a:solidFill>
                    <a:schemeClr val="bg1"/>
                  </a:solidFill>
                  <a:latin typeface="Times New Roman" panose="02020603050405020304" pitchFamily="18" charset="0"/>
                  <a:cs typeface="Times New Roman" panose="02020603050405020304" pitchFamily="18" charset="0"/>
                </a:rPr>
                <a:t>kỉ</a:t>
              </a:r>
              <a:r>
                <a:rPr lang="en-US" sz="2800" b="1" dirty="0" smtClean="0">
                  <a:solidFill>
                    <a:schemeClr val="bg1"/>
                  </a:solidFill>
                  <a:latin typeface="Times New Roman" panose="02020603050405020304" pitchFamily="18" charset="0"/>
                  <a:cs typeface="Times New Roman" panose="02020603050405020304" pitchFamily="18" charset="0"/>
                </a:rPr>
                <a:t>  </a:t>
              </a:r>
              <a:r>
                <a:rPr lang="en-US" sz="2800" b="1" dirty="0" err="1" smtClean="0">
                  <a:solidFill>
                    <a:schemeClr val="bg1"/>
                  </a:solidFill>
                  <a:latin typeface="Times New Roman" panose="02020603050405020304" pitchFamily="18" charset="0"/>
                  <a:cs typeface="Times New Roman" panose="02020603050405020304" pitchFamily="18" charset="0"/>
                </a:rPr>
                <a:t>niệm</a:t>
              </a:r>
              <a:r>
                <a:rPr lang="en-US" sz="2800" b="1" dirty="0" smtClean="0">
                  <a:solidFill>
                    <a:schemeClr val="bg1"/>
                  </a:solidFill>
                  <a:latin typeface="Times New Roman" panose="02020603050405020304" pitchFamily="18" charset="0"/>
                  <a:cs typeface="Times New Roman" panose="02020603050405020304" pitchFamily="18" charset="0"/>
                </a:rPr>
                <a:t> </a:t>
              </a:r>
              <a:r>
                <a:rPr lang="en-US" sz="2800" b="1" dirty="0" err="1" smtClean="0">
                  <a:solidFill>
                    <a:schemeClr val="bg1"/>
                  </a:solidFill>
                  <a:latin typeface="Times New Roman" panose="02020603050405020304" pitchFamily="18" charset="0"/>
                  <a:cs typeface="Times New Roman" panose="02020603050405020304" pitchFamily="18" charset="0"/>
                </a:rPr>
                <a:t>tuổi</a:t>
              </a:r>
              <a:r>
                <a:rPr lang="en-US" sz="2800" b="1" dirty="0" smtClean="0">
                  <a:solidFill>
                    <a:schemeClr val="bg1"/>
                  </a:solidFill>
                  <a:latin typeface="Times New Roman" panose="02020603050405020304" pitchFamily="18" charset="0"/>
                  <a:cs typeface="Times New Roman" panose="02020603050405020304" pitchFamily="18" charset="0"/>
                </a:rPr>
                <a:t> </a:t>
              </a:r>
              <a:r>
                <a:rPr lang="en-US" sz="2800" b="1" dirty="0" err="1" smtClean="0">
                  <a:solidFill>
                    <a:schemeClr val="bg1"/>
                  </a:solidFill>
                  <a:latin typeface="Times New Roman" panose="02020603050405020304" pitchFamily="18" charset="0"/>
                  <a:cs typeface="Times New Roman" panose="02020603050405020304" pitchFamily="18" charset="0"/>
                </a:rPr>
                <a:t>thơ</a:t>
              </a:r>
              <a:r>
                <a:rPr lang="en-US" sz="2800" b="1" dirty="0" smtClean="0">
                  <a:solidFill>
                    <a:schemeClr val="bg1"/>
                  </a:solidFill>
                  <a:latin typeface="Times New Roman" panose="02020603050405020304" pitchFamily="18" charset="0"/>
                  <a:cs typeface="Times New Roman" panose="02020603050405020304" pitchFamily="18" charset="0"/>
                </a:rPr>
                <a:t> </a:t>
              </a:r>
              <a:r>
                <a:rPr lang="en-US" sz="2800" b="1" dirty="0" err="1" smtClean="0">
                  <a:solidFill>
                    <a:schemeClr val="bg1"/>
                  </a:solidFill>
                  <a:latin typeface="Times New Roman" panose="02020603050405020304" pitchFamily="18" charset="0"/>
                  <a:cs typeface="Times New Roman" panose="02020603050405020304" pitchFamily="18" charset="0"/>
                </a:rPr>
                <a:t>bên</a:t>
              </a:r>
              <a:r>
                <a:rPr lang="en-US" sz="2800" b="1" dirty="0" smtClean="0">
                  <a:solidFill>
                    <a:schemeClr val="bg1"/>
                  </a:solidFill>
                  <a:latin typeface="Times New Roman" panose="02020603050405020304" pitchFamily="18" charset="0"/>
                  <a:cs typeface="Times New Roman" panose="02020603050405020304" pitchFamily="18" charset="0"/>
                </a:rPr>
                <a:t> </a:t>
              </a:r>
              <a:r>
                <a:rPr lang="en-US" sz="2800" b="1" dirty="0" err="1" smtClean="0">
                  <a:solidFill>
                    <a:schemeClr val="bg1"/>
                  </a:solidFill>
                  <a:latin typeface="Times New Roman" panose="02020603050405020304" pitchFamily="18" charset="0"/>
                  <a:cs typeface="Times New Roman" panose="02020603050405020304" pitchFamily="18" charset="0"/>
                </a:rPr>
                <a:t>bà</a:t>
              </a:r>
              <a:r>
                <a:rPr lang="en-US" sz="2800" b="1" dirty="0" smtClean="0">
                  <a:solidFill>
                    <a:schemeClr val="bg1"/>
                  </a:solidFill>
                  <a:latin typeface="Times New Roman" panose="02020603050405020304" pitchFamily="18" charset="0"/>
                  <a:cs typeface="Times New Roman" panose="02020603050405020304" pitchFamily="18" charset="0"/>
                </a:rPr>
                <a:t> </a:t>
              </a:r>
              <a:r>
                <a:rPr lang="en-US" sz="2800" b="1" dirty="0" err="1" smtClean="0">
                  <a:solidFill>
                    <a:schemeClr val="bg1"/>
                  </a:solidFill>
                  <a:latin typeface="Times New Roman" panose="02020603050405020304" pitchFamily="18" charset="0"/>
                  <a:cs typeface="Times New Roman" panose="02020603050405020304" pitchFamily="18" charset="0"/>
                </a:rPr>
                <a:t>và</a:t>
              </a:r>
              <a:r>
                <a:rPr lang="en-US" sz="2800" b="1" dirty="0" smtClean="0">
                  <a:solidFill>
                    <a:schemeClr val="bg1"/>
                  </a:solidFill>
                  <a:latin typeface="Times New Roman" panose="02020603050405020304" pitchFamily="18" charset="0"/>
                  <a:cs typeface="Times New Roman" panose="02020603050405020304" pitchFamily="18" charset="0"/>
                </a:rPr>
                <a:t> </a:t>
              </a:r>
              <a:r>
                <a:rPr lang="en-US" sz="2800" b="1" dirty="0" err="1" smtClean="0">
                  <a:solidFill>
                    <a:schemeClr val="bg1"/>
                  </a:solidFill>
                  <a:latin typeface="Times New Roman" panose="02020603050405020304" pitchFamily="18" charset="0"/>
                  <a:cs typeface="Times New Roman" panose="02020603050405020304" pitchFamily="18" charset="0"/>
                </a:rPr>
                <a:t>bếp</a:t>
              </a:r>
              <a:r>
                <a:rPr lang="en-US" sz="2800" b="1" dirty="0" smtClean="0">
                  <a:solidFill>
                    <a:schemeClr val="bg1"/>
                  </a:solidFill>
                  <a:latin typeface="Times New Roman" panose="02020603050405020304" pitchFamily="18" charset="0"/>
                  <a:cs typeface="Times New Roman" panose="02020603050405020304" pitchFamily="18" charset="0"/>
                </a:rPr>
                <a:t> </a:t>
              </a:r>
              <a:r>
                <a:rPr lang="en-US" sz="2800" b="1" dirty="0" err="1" smtClean="0">
                  <a:solidFill>
                    <a:schemeClr val="bg1"/>
                  </a:solidFill>
                  <a:latin typeface="Times New Roman" panose="02020603050405020304" pitchFamily="18" charset="0"/>
                  <a:cs typeface="Times New Roman" panose="02020603050405020304" pitchFamily="18" charset="0"/>
                </a:rPr>
                <a:t>lửa</a:t>
              </a:r>
              <a:r>
                <a:rPr lang="en-US" sz="2800" b="1" dirty="0" smtClean="0">
                  <a:solidFill>
                    <a:schemeClr val="bg1"/>
                  </a:solidFill>
                  <a:latin typeface="Times New Roman" panose="02020603050405020304" pitchFamily="18" charset="0"/>
                  <a:cs typeface="Times New Roman" panose="02020603050405020304" pitchFamily="18" charset="0"/>
                </a:rPr>
                <a:t> (5 </a:t>
              </a:r>
              <a:r>
                <a:rPr lang="en-US" sz="2800" b="1" dirty="0" err="1" smtClean="0">
                  <a:solidFill>
                    <a:schemeClr val="bg1"/>
                  </a:solidFill>
                  <a:latin typeface="Times New Roman" panose="02020603050405020304" pitchFamily="18" charset="0"/>
                  <a:cs typeface="Times New Roman" panose="02020603050405020304" pitchFamily="18" charset="0"/>
                </a:rPr>
                <a:t>khổ</a:t>
              </a:r>
              <a:r>
                <a:rPr lang="en-US" sz="2800" b="1" dirty="0" smtClean="0">
                  <a:solidFill>
                    <a:schemeClr val="bg1"/>
                  </a:solidFill>
                  <a:latin typeface="Times New Roman" panose="02020603050405020304" pitchFamily="18" charset="0"/>
                  <a:cs typeface="Times New Roman" panose="02020603050405020304" pitchFamily="18" charset="0"/>
                </a:rPr>
                <a:t> </a:t>
              </a:r>
              <a:r>
                <a:rPr lang="en-US" sz="2800" b="1" dirty="0" err="1" smtClean="0">
                  <a:solidFill>
                    <a:schemeClr val="bg1"/>
                  </a:solidFill>
                  <a:latin typeface="Times New Roman" panose="02020603050405020304" pitchFamily="18" charset="0"/>
                  <a:cs typeface="Times New Roman" panose="02020603050405020304" pitchFamily="18" charset="0"/>
                </a:rPr>
                <a:t>tiếp</a:t>
              </a:r>
              <a:r>
                <a:rPr lang="en-US" sz="2800" b="1" dirty="0" smtClean="0">
                  <a:solidFill>
                    <a:schemeClr val="bg1"/>
                  </a:solidFill>
                  <a:latin typeface="Times New Roman" panose="02020603050405020304" pitchFamily="18" charset="0"/>
                  <a:cs typeface="Times New Roman" panose="02020603050405020304" pitchFamily="18" charset="0"/>
                </a:rPr>
                <a:t>)</a:t>
              </a:r>
              <a:endParaRPr lang="en-US" sz="2500" b="1" i="1" dirty="0">
                <a:solidFill>
                  <a:schemeClr val="bg1"/>
                </a:solidFill>
                <a:latin typeface="Tahoma" pitchFamily="34" charset="0"/>
                <a:ea typeface="Tahoma" pitchFamily="34" charset="0"/>
                <a:cs typeface="Tahoma" pitchFamily="34" charset="0"/>
              </a:endParaRPr>
            </a:p>
          </p:txBody>
        </p:sp>
        <p:sp>
          <p:nvSpPr>
            <p:cNvPr id="8" name="Rounded Rectangle 7"/>
            <p:cNvSpPr/>
            <p:nvPr/>
          </p:nvSpPr>
          <p:spPr>
            <a:xfrm>
              <a:off x="644526" y="2823876"/>
              <a:ext cx="1269206" cy="804672"/>
            </a:xfrm>
            <a:prstGeom prst="roundRect">
              <a:avLst/>
            </a:prstGeom>
            <a:solidFill>
              <a:schemeClr val="accent5">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a:solidFill>
                  <a:schemeClr val="bg1"/>
                </a:solidFill>
              </a:endParaRPr>
            </a:p>
          </p:txBody>
        </p:sp>
        <p:sp>
          <p:nvSpPr>
            <p:cNvPr id="9" name="TextBox 8"/>
            <p:cNvSpPr txBox="1"/>
            <p:nvPr/>
          </p:nvSpPr>
          <p:spPr>
            <a:xfrm>
              <a:off x="969471" y="2795826"/>
              <a:ext cx="758310" cy="954232"/>
            </a:xfrm>
            <a:prstGeom prst="rect">
              <a:avLst/>
            </a:prstGeom>
            <a:noFill/>
          </p:spPr>
          <p:txBody>
            <a:bodyPr wrap="none" rtlCol="0">
              <a:spAutoFit/>
            </a:bodyPr>
            <a:lstStyle/>
            <a:p>
              <a:pPr algn="ctr" defTabSz="1088421"/>
              <a:r>
                <a:rPr lang="en-US" sz="2500" b="1" dirty="0">
                  <a:solidFill>
                    <a:schemeClr val="bg1"/>
                  </a:solidFill>
                  <a:latin typeface="Tahoma" pitchFamily="34" charset="0"/>
                  <a:ea typeface="Tahoma" pitchFamily="34" charset="0"/>
                  <a:cs typeface="Tahoma" pitchFamily="34" charset="0"/>
                </a:rPr>
                <a:t>2</a:t>
              </a:r>
            </a:p>
          </p:txBody>
        </p:sp>
      </p:grpSp>
      <p:sp>
        <p:nvSpPr>
          <p:cNvPr id="10" name="Rectangle 9"/>
          <p:cNvSpPr/>
          <p:nvPr/>
        </p:nvSpPr>
        <p:spPr>
          <a:xfrm>
            <a:off x="1575581" y="1801183"/>
            <a:ext cx="9762977" cy="830997"/>
          </a:xfrm>
          <a:prstGeom prst="rect">
            <a:avLst/>
          </a:prstGeom>
        </p:spPr>
        <p:txBody>
          <a:bodyPr wrap="square">
            <a:spAutoFit/>
          </a:bodyPr>
          <a:lstStyle/>
          <a:p>
            <a:pPr algn="just">
              <a:lnSpc>
                <a:spcPct val="100000"/>
              </a:lnSpc>
              <a:spcBef>
                <a:spcPct val="0"/>
              </a:spcBef>
            </a:pPr>
            <a:r>
              <a:rPr lang="en-US" sz="2400" b="1" u="sng" dirty="0" smtClean="0">
                <a:solidFill>
                  <a:schemeClr val="bg1"/>
                </a:solidFill>
                <a:latin typeface="Times New Roman" panose="02020603050405020304" pitchFamily="18" charset="0"/>
                <a:cs typeface="Times New Roman" panose="02020603050405020304" pitchFamily="18" charset="0"/>
              </a:rPr>
              <a:t>b. </a:t>
            </a:r>
            <a:r>
              <a:rPr lang="en-US" sz="2400" b="1" u="sng" dirty="0" err="1" smtClean="0">
                <a:solidFill>
                  <a:schemeClr val="bg1"/>
                </a:solidFill>
                <a:latin typeface="Times New Roman" panose="02020603050405020304" pitchFamily="18" charset="0"/>
                <a:cs typeface="Times New Roman" panose="02020603050405020304" pitchFamily="18" charset="0"/>
              </a:rPr>
              <a:t>Tuổi</a:t>
            </a:r>
            <a:r>
              <a:rPr lang="en-US" sz="2400" b="1" u="sng" dirty="0" smtClean="0">
                <a:solidFill>
                  <a:schemeClr val="bg1"/>
                </a:solidFill>
                <a:latin typeface="Times New Roman" panose="02020603050405020304" pitchFamily="18" charset="0"/>
                <a:cs typeface="Times New Roman" panose="02020603050405020304" pitchFamily="18" charset="0"/>
              </a:rPr>
              <a:t> </a:t>
            </a:r>
            <a:r>
              <a:rPr lang="en-US" sz="2400" b="1" u="sng" dirty="0" err="1" smtClean="0">
                <a:solidFill>
                  <a:schemeClr val="bg1"/>
                </a:solidFill>
                <a:latin typeface="Times New Roman" panose="02020603050405020304" pitchFamily="18" charset="0"/>
                <a:cs typeface="Times New Roman" panose="02020603050405020304" pitchFamily="18" charset="0"/>
              </a:rPr>
              <a:t>thơ</a:t>
            </a:r>
            <a:r>
              <a:rPr lang="en-US" sz="2400" b="1" u="sng" dirty="0" smtClean="0">
                <a:solidFill>
                  <a:schemeClr val="bg1"/>
                </a:solidFill>
                <a:latin typeface="Times New Roman" panose="02020603050405020304" pitchFamily="18" charset="0"/>
                <a:cs typeface="Times New Roman" panose="02020603050405020304" pitchFamily="18" charset="0"/>
              </a:rPr>
              <a:t> </a:t>
            </a:r>
            <a:r>
              <a:rPr lang="en-US" sz="2400" b="1" u="sng" dirty="0" err="1" smtClean="0">
                <a:solidFill>
                  <a:schemeClr val="bg1"/>
                </a:solidFill>
                <a:latin typeface="Times New Roman" panose="02020603050405020304" pitchFamily="18" charset="0"/>
                <a:cs typeface="Times New Roman" panose="02020603050405020304" pitchFamily="18" charset="0"/>
              </a:rPr>
              <a:t>luôn</a:t>
            </a:r>
            <a:r>
              <a:rPr lang="en-US" sz="2400" b="1" u="sng" dirty="0" smtClean="0">
                <a:solidFill>
                  <a:schemeClr val="bg1"/>
                </a:solidFill>
                <a:latin typeface="Times New Roman" panose="02020603050405020304" pitchFamily="18" charset="0"/>
                <a:cs typeface="Times New Roman" panose="02020603050405020304" pitchFamily="18" charset="0"/>
              </a:rPr>
              <a:t> </a:t>
            </a:r>
            <a:r>
              <a:rPr lang="en-US" sz="2400" b="1" u="sng" dirty="0" err="1" smtClean="0">
                <a:solidFill>
                  <a:schemeClr val="bg1"/>
                </a:solidFill>
                <a:latin typeface="Times New Roman" panose="02020603050405020304" pitchFamily="18" charset="0"/>
                <a:cs typeface="Times New Roman" panose="02020603050405020304" pitchFamily="18" charset="0"/>
              </a:rPr>
              <a:t>được</a:t>
            </a:r>
            <a:r>
              <a:rPr lang="en-US" sz="2400" b="1" u="sng" dirty="0" smtClean="0">
                <a:solidFill>
                  <a:schemeClr val="bg1"/>
                </a:solidFill>
                <a:latin typeface="Times New Roman" panose="02020603050405020304" pitchFamily="18" charset="0"/>
                <a:cs typeface="Times New Roman" panose="02020603050405020304" pitchFamily="18" charset="0"/>
              </a:rPr>
              <a:t> </a:t>
            </a:r>
            <a:r>
              <a:rPr lang="en-US" sz="2400" b="1" u="sng" dirty="0" err="1" smtClean="0">
                <a:solidFill>
                  <a:schemeClr val="bg1"/>
                </a:solidFill>
                <a:latin typeface="Times New Roman" panose="02020603050405020304" pitchFamily="18" charset="0"/>
                <a:cs typeface="Times New Roman" panose="02020603050405020304" pitchFamily="18" charset="0"/>
              </a:rPr>
              <a:t>sống</a:t>
            </a:r>
            <a:r>
              <a:rPr lang="en-US" sz="2400" b="1" u="sng" dirty="0" smtClean="0">
                <a:solidFill>
                  <a:schemeClr val="bg1"/>
                </a:solidFill>
                <a:latin typeface="Times New Roman" panose="02020603050405020304" pitchFamily="18" charset="0"/>
                <a:cs typeface="Times New Roman" panose="02020603050405020304" pitchFamily="18" charset="0"/>
              </a:rPr>
              <a:t> </a:t>
            </a:r>
            <a:r>
              <a:rPr lang="en-US" sz="2400" b="1" u="sng" dirty="0" err="1" smtClean="0">
                <a:solidFill>
                  <a:schemeClr val="bg1"/>
                </a:solidFill>
                <a:latin typeface="Times New Roman" panose="02020603050405020304" pitchFamily="18" charset="0"/>
                <a:cs typeface="Times New Roman" panose="02020603050405020304" pitchFamily="18" charset="0"/>
              </a:rPr>
              <a:t>trong</a:t>
            </a:r>
            <a:r>
              <a:rPr lang="en-US" sz="2400" b="1" u="sng" dirty="0" smtClean="0">
                <a:solidFill>
                  <a:schemeClr val="bg1"/>
                </a:solidFill>
                <a:latin typeface="Times New Roman" panose="02020603050405020304" pitchFamily="18" charset="0"/>
                <a:cs typeface="Times New Roman" panose="02020603050405020304" pitchFamily="18" charset="0"/>
              </a:rPr>
              <a:t> </a:t>
            </a:r>
            <a:r>
              <a:rPr lang="en-US" sz="2400" b="1" u="sng" dirty="0" err="1" smtClean="0">
                <a:solidFill>
                  <a:schemeClr val="bg1"/>
                </a:solidFill>
                <a:latin typeface="Times New Roman" panose="02020603050405020304" pitchFamily="18" charset="0"/>
                <a:cs typeface="Times New Roman" panose="02020603050405020304" pitchFamily="18" charset="0"/>
              </a:rPr>
              <a:t>t</a:t>
            </a:r>
            <a:r>
              <a:rPr lang="en-US" sz="2400" b="1" u="sng" dirty="0" err="1" smtClean="0">
                <a:solidFill>
                  <a:schemeClr val="bg1"/>
                </a:solidFill>
                <a:latin typeface="Arial" panose="020B0604020202020204" pitchFamily="34" charset="0"/>
                <a:cs typeface="Times New Roman" panose="02020603050405020304" pitchFamily="18" charset="0"/>
              </a:rPr>
              <a:t>ì</a:t>
            </a:r>
            <a:r>
              <a:rPr lang="en-US" sz="2400" b="1" u="sng" dirty="0" err="1" smtClean="0">
                <a:solidFill>
                  <a:schemeClr val="bg1"/>
                </a:solidFill>
                <a:latin typeface="Times New Roman" panose="02020603050405020304" pitchFamily="18" charset="0"/>
                <a:cs typeface="Times New Roman" panose="02020603050405020304" pitchFamily="18" charset="0"/>
              </a:rPr>
              <a:t>nh</a:t>
            </a:r>
            <a:r>
              <a:rPr lang="en-US" sz="2400" b="1" u="sng" dirty="0" smtClean="0">
                <a:solidFill>
                  <a:schemeClr val="bg1"/>
                </a:solidFill>
                <a:latin typeface="Times New Roman" panose="02020603050405020304" pitchFamily="18" charset="0"/>
                <a:cs typeface="Times New Roman" panose="02020603050405020304" pitchFamily="18" charset="0"/>
              </a:rPr>
              <a:t> </a:t>
            </a:r>
            <a:r>
              <a:rPr lang="en-US" sz="2400" b="1" u="sng" dirty="0" err="1" smtClean="0">
                <a:solidFill>
                  <a:schemeClr val="bg1"/>
                </a:solidFill>
                <a:latin typeface="Times New Roman" panose="02020603050405020304" pitchFamily="18" charset="0"/>
                <a:cs typeface="Times New Roman" panose="02020603050405020304" pitchFamily="18" charset="0"/>
              </a:rPr>
              <a:t>yêu</a:t>
            </a:r>
            <a:r>
              <a:rPr lang="en-US" sz="2400" b="1" u="sng" dirty="0" smtClean="0">
                <a:solidFill>
                  <a:schemeClr val="bg1"/>
                </a:solidFill>
                <a:latin typeface="Times New Roman" panose="02020603050405020304" pitchFamily="18" charset="0"/>
                <a:cs typeface="Times New Roman" panose="02020603050405020304" pitchFamily="18" charset="0"/>
              </a:rPr>
              <a:t> </a:t>
            </a:r>
            <a:r>
              <a:rPr lang="en-US" sz="2400" b="1" u="sng" dirty="0" err="1" smtClean="0">
                <a:solidFill>
                  <a:schemeClr val="bg1"/>
                </a:solidFill>
                <a:latin typeface="Times New Roman" panose="02020603050405020304" pitchFamily="18" charset="0"/>
                <a:cs typeface="Times New Roman" panose="02020603050405020304" pitchFamily="18" charset="0"/>
              </a:rPr>
              <a:t>thương</a:t>
            </a:r>
            <a:r>
              <a:rPr lang="en-US" sz="2400" b="1" u="sng" dirty="0" smtClean="0">
                <a:solidFill>
                  <a:schemeClr val="bg1"/>
                </a:solidFill>
                <a:latin typeface="Times New Roman" panose="02020603050405020304" pitchFamily="18" charset="0"/>
                <a:cs typeface="Times New Roman" panose="02020603050405020304" pitchFamily="18" charset="0"/>
              </a:rPr>
              <a:t>, </a:t>
            </a:r>
            <a:r>
              <a:rPr lang="en-US" sz="2400" b="1" u="sng" dirty="0" err="1" smtClean="0">
                <a:solidFill>
                  <a:schemeClr val="bg1"/>
                </a:solidFill>
                <a:latin typeface="Times New Roman" panose="02020603050405020304" pitchFamily="18" charset="0"/>
                <a:cs typeface="Times New Roman" panose="02020603050405020304" pitchFamily="18" charset="0"/>
              </a:rPr>
              <a:t>đ</a:t>
            </a:r>
            <a:r>
              <a:rPr lang="en-US" sz="2400" b="1" u="sng" dirty="0" err="1" smtClean="0">
                <a:solidFill>
                  <a:schemeClr val="bg1"/>
                </a:solidFill>
                <a:latin typeface="Arial" panose="020B0604020202020204" pitchFamily="34" charset="0"/>
                <a:cs typeface="Times New Roman" panose="02020603050405020304" pitchFamily="18" charset="0"/>
              </a:rPr>
              <a:t>ù</a:t>
            </a:r>
            <a:r>
              <a:rPr lang="en-US" sz="2400" b="1" u="sng" dirty="0" err="1" smtClean="0">
                <a:solidFill>
                  <a:schemeClr val="bg1"/>
                </a:solidFill>
                <a:latin typeface="Times New Roman" panose="02020603050405020304" pitchFamily="18" charset="0"/>
                <a:cs typeface="Times New Roman" panose="02020603050405020304" pitchFamily="18" charset="0"/>
              </a:rPr>
              <a:t>m</a:t>
            </a:r>
            <a:r>
              <a:rPr lang="en-US" sz="2400" b="1" u="sng" dirty="0" smtClean="0">
                <a:solidFill>
                  <a:schemeClr val="bg1"/>
                </a:solidFill>
                <a:latin typeface="Times New Roman" panose="02020603050405020304" pitchFamily="18" charset="0"/>
                <a:cs typeface="Times New Roman" panose="02020603050405020304" pitchFamily="18" charset="0"/>
              </a:rPr>
              <a:t> </a:t>
            </a:r>
            <a:r>
              <a:rPr lang="en-US" sz="2400" b="1" u="sng" dirty="0" err="1" smtClean="0">
                <a:solidFill>
                  <a:schemeClr val="bg1"/>
                </a:solidFill>
                <a:latin typeface="Times New Roman" panose="02020603050405020304" pitchFamily="18" charset="0"/>
                <a:cs typeface="Times New Roman" panose="02020603050405020304" pitchFamily="18" charset="0"/>
              </a:rPr>
              <a:t>bọc</a:t>
            </a:r>
            <a:r>
              <a:rPr lang="en-US" sz="2400" b="1" u="sng" dirty="0" smtClean="0">
                <a:solidFill>
                  <a:schemeClr val="bg1"/>
                </a:solidFill>
                <a:latin typeface="Times New Roman" panose="02020603050405020304" pitchFamily="18" charset="0"/>
                <a:cs typeface="Times New Roman" panose="02020603050405020304" pitchFamily="18" charset="0"/>
              </a:rPr>
              <a:t>, </a:t>
            </a:r>
            <a:r>
              <a:rPr lang="en-US" sz="2400" b="1" u="sng" dirty="0" err="1" smtClean="0">
                <a:solidFill>
                  <a:schemeClr val="bg1"/>
                </a:solidFill>
                <a:latin typeface="Times New Roman" panose="02020603050405020304" pitchFamily="18" charset="0"/>
                <a:cs typeface="Times New Roman" panose="02020603050405020304" pitchFamily="18" charset="0"/>
              </a:rPr>
              <a:t>cưu</a:t>
            </a:r>
            <a:r>
              <a:rPr lang="en-US" sz="2400" b="1" u="sng" dirty="0" smtClean="0">
                <a:solidFill>
                  <a:schemeClr val="bg1"/>
                </a:solidFill>
                <a:latin typeface="Times New Roman" panose="02020603050405020304" pitchFamily="18" charset="0"/>
                <a:cs typeface="Times New Roman" panose="02020603050405020304" pitchFamily="18" charset="0"/>
              </a:rPr>
              <a:t> </a:t>
            </a:r>
            <a:r>
              <a:rPr lang="en-US" sz="2400" b="1" u="sng" dirty="0" err="1" smtClean="0">
                <a:solidFill>
                  <a:schemeClr val="bg1"/>
                </a:solidFill>
                <a:latin typeface="Times New Roman" panose="02020603050405020304" pitchFamily="18" charset="0"/>
                <a:cs typeface="Times New Roman" panose="02020603050405020304" pitchFamily="18" charset="0"/>
              </a:rPr>
              <a:t>mang</a:t>
            </a:r>
            <a:r>
              <a:rPr lang="en-US" sz="2400" b="1" u="sng" dirty="0" smtClean="0">
                <a:solidFill>
                  <a:schemeClr val="bg1"/>
                </a:solidFill>
                <a:latin typeface="Times New Roman" panose="02020603050405020304" pitchFamily="18" charset="0"/>
                <a:cs typeface="Times New Roman" panose="02020603050405020304" pitchFamily="18" charset="0"/>
              </a:rPr>
              <a:t> </a:t>
            </a:r>
            <a:r>
              <a:rPr lang="en-US" sz="2400" b="1" u="sng" dirty="0" err="1" smtClean="0">
                <a:solidFill>
                  <a:schemeClr val="bg1"/>
                </a:solidFill>
                <a:latin typeface="Times New Roman" panose="02020603050405020304" pitchFamily="18" charset="0"/>
                <a:cs typeface="Times New Roman" panose="02020603050405020304" pitchFamily="18" charset="0"/>
              </a:rPr>
              <a:t>trọn</a:t>
            </a:r>
            <a:r>
              <a:rPr lang="en-US" sz="2400" b="1" u="sng" dirty="0" smtClean="0">
                <a:solidFill>
                  <a:schemeClr val="bg1"/>
                </a:solidFill>
                <a:latin typeface="Times New Roman" panose="02020603050405020304" pitchFamily="18" charset="0"/>
                <a:cs typeface="Times New Roman" panose="02020603050405020304" pitchFamily="18" charset="0"/>
              </a:rPr>
              <a:t> </a:t>
            </a:r>
            <a:r>
              <a:rPr lang="en-US" sz="2400" b="1" u="sng" dirty="0" err="1" smtClean="0">
                <a:solidFill>
                  <a:schemeClr val="bg1"/>
                </a:solidFill>
                <a:latin typeface="Times New Roman" panose="02020603050405020304" pitchFamily="18" charset="0"/>
                <a:cs typeface="Times New Roman" panose="02020603050405020304" pitchFamily="18" charset="0"/>
              </a:rPr>
              <a:t>vẹn</a:t>
            </a:r>
            <a:r>
              <a:rPr lang="en-US" sz="2400" b="1" u="sng" dirty="0" smtClean="0">
                <a:solidFill>
                  <a:schemeClr val="bg1"/>
                </a:solidFill>
                <a:latin typeface="Times New Roman" panose="02020603050405020304" pitchFamily="18" charset="0"/>
                <a:cs typeface="Times New Roman" panose="02020603050405020304" pitchFamily="18" charset="0"/>
              </a:rPr>
              <a:t> </a:t>
            </a:r>
            <a:r>
              <a:rPr lang="en-US" sz="2400" b="1" u="sng" dirty="0" err="1" smtClean="0">
                <a:solidFill>
                  <a:schemeClr val="bg1"/>
                </a:solidFill>
                <a:latin typeface="Times New Roman" panose="02020603050405020304" pitchFamily="18" charset="0"/>
                <a:cs typeface="Times New Roman" panose="02020603050405020304" pitchFamily="18" charset="0"/>
              </a:rPr>
              <a:t>của</a:t>
            </a:r>
            <a:r>
              <a:rPr lang="en-US" sz="2400" b="1" u="sng" dirty="0" smtClean="0">
                <a:solidFill>
                  <a:schemeClr val="bg1"/>
                </a:solidFill>
                <a:latin typeface="Times New Roman" panose="02020603050405020304" pitchFamily="18" charset="0"/>
                <a:cs typeface="Times New Roman" panose="02020603050405020304" pitchFamily="18" charset="0"/>
              </a:rPr>
              <a:t> </a:t>
            </a:r>
            <a:r>
              <a:rPr lang="en-US" sz="2400" b="1" u="sng" dirty="0" err="1" smtClean="0">
                <a:solidFill>
                  <a:schemeClr val="bg1"/>
                </a:solidFill>
                <a:latin typeface="Times New Roman" panose="02020603050405020304" pitchFamily="18" charset="0"/>
                <a:cs typeface="Times New Roman" panose="02020603050405020304" pitchFamily="18" charset="0"/>
              </a:rPr>
              <a:t>b</a:t>
            </a:r>
            <a:r>
              <a:rPr lang="en-US" sz="2400" b="1" u="sng" dirty="0" err="1" smtClean="0">
                <a:solidFill>
                  <a:schemeClr val="bg1"/>
                </a:solidFill>
                <a:latin typeface="Arial" panose="020B0604020202020204" pitchFamily="34" charset="0"/>
                <a:cs typeface="Times New Roman" panose="02020603050405020304" pitchFamily="18" charset="0"/>
              </a:rPr>
              <a:t>à</a:t>
            </a:r>
            <a:r>
              <a:rPr lang="en-US" sz="2400" b="1" u="sng" dirty="0" smtClean="0">
                <a:solidFill>
                  <a:schemeClr val="bg1"/>
                </a:solidFill>
                <a:latin typeface="Arial" panose="020B0604020202020204" pitchFamily="34" charset="0"/>
                <a:cs typeface="Times New Roman" panose="02020603050405020304" pitchFamily="18" charset="0"/>
              </a:rPr>
              <a:t> </a:t>
            </a:r>
            <a:r>
              <a:rPr lang="en-US" sz="2400" b="1" u="sng" dirty="0" smtClean="0">
                <a:solidFill>
                  <a:schemeClr val="bg1"/>
                </a:solidFill>
                <a:latin typeface="Times New Roman" panose="02020603050405020304" pitchFamily="18" charset="0"/>
                <a:cs typeface="Times New Roman" panose="02020603050405020304" pitchFamily="18" charset="0"/>
              </a:rPr>
              <a:t>:</a:t>
            </a: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9781" y="5100223"/>
            <a:ext cx="2663299" cy="1757777"/>
          </a:xfrm>
          <a:prstGeom prst="rect">
            <a:avLst/>
          </a:prstGeom>
        </p:spPr>
      </p:pic>
      <p:sp>
        <p:nvSpPr>
          <p:cNvPr id="12" name="矩形 32"/>
          <p:cNvSpPr/>
          <p:nvPr/>
        </p:nvSpPr>
        <p:spPr>
          <a:xfrm>
            <a:off x="152709" y="4909589"/>
            <a:ext cx="2080927" cy="1505011"/>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358" y="2846872"/>
            <a:ext cx="2872883" cy="2158034"/>
          </a:xfrm>
          <a:prstGeom prst="rect">
            <a:avLst/>
          </a:prstGeom>
        </p:spPr>
      </p:pic>
      <p:sp>
        <p:nvSpPr>
          <p:cNvPr id="14" name="Rectangle 13"/>
          <p:cNvSpPr/>
          <p:nvPr/>
        </p:nvSpPr>
        <p:spPr>
          <a:xfrm>
            <a:off x="3610152" y="3016982"/>
            <a:ext cx="1657567" cy="2677656"/>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r>
              <a:rPr lang="en-US" sz="2400" b="1" dirty="0" err="1" smtClean="0">
                <a:solidFill>
                  <a:schemeClr val="bg1"/>
                </a:solidFill>
                <a:latin typeface="Times New Roman" panose="02020603050405020304" pitchFamily="18" charset="0"/>
                <a:cs typeface="Times New Roman" panose="02020603050405020304" pitchFamily="18" charset="0"/>
              </a:rPr>
              <a:t>Bếp</a:t>
            </a:r>
            <a:r>
              <a:rPr lang="en-US" sz="2400" b="1" dirty="0" smtClean="0">
                <a:solidFill>
                  <a:schemeClr val="bg1"/>
                </a:solidFill>
                <a:latin typeface="Times New Roman" panose="02020603050405020304" pitchFamily="18" charset="0"/>
                <a:cs typeface="Times New Roman" panose="02020603050405020304" pitchFamily="18" charset="0"/>
              </a:rPr>
              <a:t> </a:t>
            </a:r>
            <a:r>
              <a:rPr lang="en-US" sz="2400" b="1" dirty="0" err="1" smtClean="0">
                <a:solidFill>
                  <a:schemeClr val="bg1"/>
                </a:solidFill>
                <a:latin typeface="Times New Roman" panose="02020603050405020304" pitchFamily="18" charset="0"/>
                <a:cs typeface="Times New Roman" panose="02020603050405020304" pitchFamily="18" charset="0"/>
              </a:rPr>
              <a:t>lửa</a:t>
            </a:r>
            <a:r>
              <a:rPr lang="en-US" sz="2400" b="1" dirty="0" smtClean="0">
                <a:solidFill>
                  <a:schemeClr val="bg1"/>
                </a:solidFill>
                <a:latin typeface="Times New Roman" panose="02020603050405020304" pitchFamily="18" charset="0"/>
                <a:cs typeface="Times New Roman" panose="02020603050405020304" pitchFamily="18" charset="0"/>
              </a:rPr>
              <a:t> </a:t>
            </a:r>
            <a:r>
              <a:rPr lang="en-US" sz="2400" b="1" dirty="0" err="1" smtClean="0">
                <a:solidFill>
                  <a:schemeClr val="bg1"/>
                </a:solidFill>
                <a:latin typeface="Times New Roman" panose="02020603050405020304" pitchFamily="18" charset="0"/>
                <a:cs typeface="Times New Roman" panose="02020603050405020304" pitchFamily="18" charset="0"/>
              </a:rPr>
              <a:t>đánh</a:t>
            </a:r>
            <a:r>
              <a:rPr lang="en-US" sz="2400" b="1" dirty="0" smtClean="0">
                <a:solidFill>
                  <a:schemeClr val="bg1"/>
                </a:solidFill>
                <a:latin typeface="Times New Roman" panose="02020603050405020304" pitchFamily="18" charset="0"/>
                <a:cs typeface="Times New Roman" panose="02020603050405020304" pitchFamily="18" charset="0"/>
              </a:rPr>
              <a:t> </a:t>
            </a:r>
            <a:r>
              <a:rPr lang="en-US" sz="2400" b="1" dirty="0" err="1" smtClean="0">
                <a:solidFill>
                  <a:schemeClr val="bg1"/>
                </a:solidFill>
                <a:latin typeface="Times New Roman" panose="02020603050405020304" pitchFamily="18" charset="0"/>
                <a:cs typeface="Times New Roman" panose="02020603050405020304" pitchFamily="18" charset="0"/>
              </a:rPr>
              <a:t>thức</a:t>
            </a:r>
            <a:r>
              <a:rPr lang="en-US" sz="2400" b="1" dirty="0" smtClean="0">
                <a:solidFill>
                  <a:schemeClr val="bg1"/>
                </a:solidFill>
                <a:latin typeface="Times New Roman" panose="02020603050405020304" pitchFamily="18" charset="0"/>
                <a:cs typeface="Times New Roman" panose="02020603050405020304" pitchFamily="18" charset="0"/>
              </a:rPr>
              <a:t> </a:t>
            </a:r>
            <a:r>
              <a:rPr lang="en-US" sz="2400" b="1" dirty="0" err="1" smtClean="0">
                <a:solidFill>
                  <a:schemeClr val="bg1"/>
                </a:solidFill>
                <a:latin typeface="Times New Roman" panose="02020603050405020304" pitchFamily="18" charset="0"/>
                <a:cs typeface="Times New Roman" panose="02020603050405020304" pitchFamily="18" charset="0"/>
              </a:rPr>
              <a:t>ki</a:t>
            </a:r>
            <a:r>
              <a:rPr lang="en-US" sz="2400" b="1" dirty="0" smtClean="0">
                <a:solidFill>
                  <a:schemeClr val="bg1"/>
                </a:solidFill>
                <a:latin typeface="Times New Roman" panose="02020603050405020304" pitchFamily="18" charset="0"/>
                <a:cs typeface="Times New Roman" panose="02020603050405020304" pitchFamily="18" charset="0"/>
              </a:rPr>
              <a:t>̉ </a:t>
            </a:r>
            <a:r>
              <a:rPr lang="en-US" sz="2400" b="1" dirty="0" err="1" smtClean="0">
                <a:solidFill>
                  <a:schemeClr val="bg1"/>
                </a:solidFill>
                <a:latin typeface="Times New Roman" panose="02020603050405020304" pitchFamily="18" charset="0"/>
                <a:cs typeface="Times New Roman" panose="02020603050405020304" pitchFamily="18" charset="0"/>
              </a:rPr>
              <a:t>niệm</a:t>
            </a:r>
            <a:r>
              <a:rPr lang="en-US" sz="2400" b="1" dirty="0" smtClean="0">
                <a:solidFill>
                  <a:schemeClr val="bg1"/>
                </a:solidFill>
                <a:latin typeface="Times New Roman" panose="02020603050405020304" pitchFamily="18" charset="0"/>
                <a:cs typeface="Times New Roman" panose="02020603050405020304" pitchFamily="18" charset="0"/>
              </a:rPr>
              <a:t> </a:t>
            </a:r>
            <a:r>
              <a:rPr lang="en-US" sz="2400" b="1" dirty="0" err="1" smtClean="0">
                <a:solidFill>
                  <a:schemeClr val="bg1"/>
                </a:solidFill>
                <a:latin typeface="Times New Roman" panose="02020603050405020304" pitchFamily="18" charset="0"/>
                <a:cs typeface="Times New Roman" panose="02020603050405020304" pitchFamily="18" charset="0"/>
              </a:rPr>
              <a:t>tuổi</a:t>
            </a:r>
            <a:r>
              <a:rPr lang="en-US" sz="2400" b="1" dirty="0" smtClean="0">
                <a:solidFill>
                  <a:schemeClr val="bg1"/>
                </a:solidFill>
                <a:latin typeface="Times New Roman" panose="02020603050405020304" pitchFamily="18" charset="0"/>
                <a:cs typeface="Times New Roman" panose="02020603050405020304" pitchFamily="18" charset="0"/>
              </a:rPr>
              <a:t> </a:t>
            </a:r>
            <a:r>
              <a:rPr lang="en-US" sz="2400" b="1" dirty="0" err="1" smtClean="0">
                <a:solidFill>
                  <a:schemeClr val="bg1"/>
                </a:solidFill>
                <a:latin typeface="Times New Roman" panose="02020603050405020304" pitchFamily="18" charset="0"/>
                <a:cs typeface="Times New Roman" panose="02020603050405020304" pitchFamily="18" charset="0"/>
              </a:rPr>
              <a:t>thơ</a:t>
            </a:r>
            <a:endParaRPr lang="en-US" sz="2400" b="1" dirty="0">
              <a:solidFill>
                <a:schemeClr val="bg1"/>
              </a:solidFill>
              <a:latin typeface="Times New Roman" panose="02020603050405020304" pitchFamily="18" charset="0"/>
              <a:cs typeface="Times New Roman" panose="02020603050405020304" pitchFamily="18" charset="0"/>
            </a:endParaRPr>
          </a:p>
          <a:p>
            <a:endParaRPr lang="en-US" sz="2400" b="1" dirty="0" smtClean="0">
              <a:solidFill>
                <a:schemeClr val="bg1"/>
              </a:solidFill>
              <a:latin typeface="Times New Roman" panose="02020603050405020304" pitchFamily="18" charset="0"/>
              <a:cs typeface="Times New Roman" panose="02020603050405020304" pitchFamily="18" charset="0"/>
            </a:endParaRPr>
          </a:p>
          <a:p>
            <a:endParaRPr lang="en-US" sz="2400" b="1" dirty="0" smtClean="0">
              <a:solidFill>
                <a:schemeClr val="bg1"/>
              </a:solidFill>
              <a:latin typeface="Times New Roman" panose="02020603050405020304" pitchFamily="18" charset="0"/>
              <a:cs typeface="Times New Roman" panose="02020603050405020304" pitchFamily="18" charset="0"/>
            </a:endParaRPr>
          </a:p>
          <a:p>
            <a:endParaRPr lang="en-US" sz="2400" dirty="0">
              <a:solidFill>
                <a:schemeClr val="bg1"/>
              </a:solidFill>
            </a:endParaRPr>
          </a:p>
        </p:txBody>
      </p:sp>
      <p:sp>
        <p:nvSpPr>
          <p:cNvPr id="15" name="Rectangle 14"/>
          <p:cNvSpPr/>
          <p:nvPr/>
        </p:nvSpPr>
        <p:spPr>
          <a:xfrm>
            <a:off x="6047721" y="2778464"/>
            <a:ext cx="5368777" cy="461665"/>
          </a:xfrm>
          <a:prstGeom prst="rect">
            <a:avLst/>
          </a:prstGeom>
        </p:spPr>
        <p:style>
          <a:lnRef idx="1">
            <a:schemeClr val="accent1"/>
          </a:lnRef>
          <a:fillRef idx="3">
            <a:schemeClr val="accent1"/>
          </a:fillRef>
          <a:effectRef idx="2">
            <a:schemeClr val="accent1"/>
          </a:effectRef>
          <a:fontRef idx="minor">
            <a:schemeClr val="lt1"/>
          </a:fontRef>
        </p:style>
        <p:txBody>
          <a:bodyPr wrap="none">
            <a:spAutoFit/>
          </a:bodyPr>
          <a:lstStyle/>
          <a:p>
            <a:pPr>
              <a:lnSpc>
                <a:spcPct val="100000"/>
              </a:lnSpc>
              <a:spcBef>
                <a:spcPct val="0"/>
              </a:spcBef>
              <a:buFontTx/>
              <a:buNone/>
            </a:pPr>
            <a:r>
              <a:rPr lang="en-US" sz="2400" i="1" dirty="0" smtClean="0">
                <a:solidFill>
                  <a:schemeClr val="bg1"/>
                </a:solidFill>
                <a:latin typeface="Times New Roman" panose="02020603050405020304" pitchFamily="18" charset="0"/>
                <a:cs typeface="Times New Roman" panose="02020603050405020304" pitchFamily="18" charset="0"/>
              </a:rPr>
              <a:t>“</a:t>
            </a:r>
            <a:r>
              <a:rPr lang="en-US" sz="2400" i="1" dirty="0" err="1" smtClean="0">
                <a:solidFill>
                  <a:schemeClr val="bg1"/>
                </a:solidFill>
                <a:latin typeface="Times New Roman" panose="02020603050405020304" pitchFamily="18" charset="0"/>
                <a:cs typeface="Times New Roman" panose="02020603050405020304" pitchFamily="18" charset="0"/>
              </a:rPr>
              <a:t>T</a:t>
            </a:r>
            <a:r>
              <a:rPr lang="en-US" sz="2400" i="1" dirty="0" err="1" smtClean="0">
                <a:solidFill>
                  <a:schemeClr val="bg1"/>
                </a:solidFill>
                <a:latin typeface="Arial" panose="020B0604020202020204" pitchFamily="34" charset="0"/>
                <a:cs typeface="Times New Roman" panose="02020603050405020304" pitchFamily="18" charset="0"/>
              </a:rPr>
              <a:t>á</a:t>
            </a:r>
            <a:r>
              <a:rPr lang="en-US" sz="2400" i="1" dirty="0" err="1" smtClean="0">
                <a:solidFill>
                  <a:schemeClr val="bg1"/>
                </a:solidFill>
                <a:latin typeface="Times New Roman" panose="02020603050405020304" pitchFamily="18" charset="0"/>
                <a:cs typeface="Times New Roman" panose="02020603050405020304" pitchFamily="18" charset="0"/>
              </a:rPr>
              <a:t>m</a:t>
            </a:r>
            <a:r>
              <a:rPr lang="en-US" sz="2400" i="1" dirty="0" smtClean="0">
                <a:solidFill>
                  <a:schemeClr val="bg1"/>
                </a:solidFill>
                <a:latin typeface="Times New Roman" panose="02020603050405020304" pitchFamily="18" charset="0"/>
                <a:cs typeface="Times New Roman" panose="02020603050405020304" pitchFamily="18" charset="0"/>
              </a:rPr>
              <a:t> </a:t>
            </a:r>
            <a:r>
              <a:rPr lang="en-US" sz="2400" i="1" dirty="0" err="1" smtClean="0">
                <a:solidFill>
                  <a:schemeClr val="bg1"/>
                </a:solidFill>
                <a:latin typeface="Times New Roman" panose="02020603050405020304" pitchFamily="18" charset="0"/>
                <a:cs typeface="Times New Roman" panose="02020603050405020304" pitchFamily="18" charset="0"/>
              </a:rPr>
              <a:t>năm</a:t>
            </a:r>
            <a:r>
              <a:rPr lang="en-US" sz="2400" i="1" dirty="0" smtClean="0">
                <a:solidFill>
                  <a:schemeClr val="bg1"/>
                </a:solidFill>
                <a:latin typeface="Times New Roman" panose="02020603050405020304" pitchFamily="18" charset="0"/>
                <a:cs typeface="Times New Roman" panose="02020603050405020304" pitchFamily="18" charset="0"/>
              </a:rPr>
              <a:t> </a:t>
            </a:r>
            <a:r>
              <a:rPr lang="en-US" sz="2400" i="1" dirty="0" err="1" smtClean="0">
                <a:solidFill>
                  <a:schemeClr val="bg1"/>
                </a:solidFill>
                <a:latin typeface="Times New Roman" panose="02020603050405020304" pitchFamily="18" charset="0"/>
                <a:cs typeface="Times New Roman" panose="02020603050405020304" pitchFamily="18" charset="0"/>
              </a:rPr>
              <a:t>ròng</a:t>
            </a:r>
            <a:r>
              <a:rPr lang="en-US" sz="2400" i="1" dirty="0" smtClean="0">
                <a:solidFill>
                  <a:schemeClr val="bg1"/>
                </a:solidFill>
                <a:latin typeface="Times New Roman" panose="02020603050405020304" pitchFamily="18" charset="0"/>
                <a:cs typeface="Times New Roman" panose="02020603050405020304" pitchFamily="18" charset="0"/>
              </a:rPr>
              <a:t> </a:t>
            </a:r>
            <a:r>
              <a:rPr lang="en-US" sz="2400" i="1" dirty="0" err="1" smtClean="0">
                <a:solidFill>
                  <a:schemeClr val="bg1"/>
                </a:solidFill>
                <a:latin typeface="Times New Roman" panose="02020603050405020304" pitchFamily="18" charset="0"/>
                <a:cs typeface="Times New Roman" panose="02020603050405020304" pitchFamily="18" charset="0"/>
              </a:rPr>
              <a:t>ch</a:t>
            </a:r>
            <a:r>
              <a:rPr lang="en-US" sz="2400" i="1" dirty="0" err="1" smtClean="0">
                <a:solidFill>
                  <a:schemeClr val="bg1"/>
                </a:solidFill>
                <a:latin typeface="Arial" panose="020B0604020202020204" pitchFamily="34" charset="0"/>
                <a:cs typeface="Times New Roman" panose="02020603050405020304" pitchFamily="18" charset="0"/>
              </a:rPr>
              <a:t>á</a:t>
            </a:r>
            <a:r>
              <a:rPr lang="en-US" sz="2400" i="1" dirty="0" err="1" smtClean="0">
                <a:solidFill>
                  <a:schemeClr val="bg1"/>
                </a:solidFill>
                <a:latin typeface="Times New Roman" panose="02020603050405020304" pitchFamily="18" charset="0"/>
                <a:cs typeface="Times New Roman" panose="02020603050405020304" pitchFamily="18" charset="0"/>
              </a:rPr>
              <a:t>u</a:t>
            </a:r>
            <a:r>
              <a:rPr lang="en-US" sz="2400" i="1" dirty="0" smtClean="0">
                <a:solidFill>
                  <a:schemeClr val="bg1"/>
                </a:solidFill>
                <a:latin typeface="Times New Roman" panose="02020603050405020304" pitchFamily="18" charset="0"/>
                <a:cs typeface="Times New Roman" panose="02020603050405020304" pitchFamily="18" charset="0"/>
              </a:rPr>
              <a:t> </a:t>
            </a:r>
            <a:r>
              <a:rPr lang="en-US" sz="2400" i="1" dirty="0" err="1" smtClean="0">
                <a:solidFill>
                  <a:schemeClr val="bg1"/>
                </a:solidFill>
                <a:latin typeface="Times New Roman" panose="02020603050405020304" pitchFamily="18" charset="0"/>
                <a:cs typeface="Times New Roman" panose="02020603050405020304" pitchFamily="18" charset="0"/>
              </a:rPr>
              <a:t>c</a:t>
            </a:r>
            <a:r>
              <a:rPr lang="en-US" sz="2400" i="1" dirty="0" err="1" smtClean="0">
                <a:solidFill>
                  <a:schemeClr val="bg1"/>
                </a:solidFill>
                <a:latin typeface="Arial" panose="020B0604020202020204" pitchFamily="34" charset="0"/>
                <a:cs typeface="Times New Roman" panose="02020603050405020304" pitchFamily="18" charset="0"/>
              </a:rPr>
              <a:t>ù</a:t>
            </a:r>
            <a:r>
              <a:rPr lang="en-US" sz="2400" i="1" dirty="0" err="1" smtClean="0">
                <a:solidFill>
                  <a:schemeClr val="bg1"/>
                </a:solidFill>
                <a:latin typeface="Times New Roman" panose="02020603050405020304" pitchFamily="18" charset="0"/>
                <a:cs typeface="Times New Roman" panose="02020603050405020304" pitchFamily="18" charset="0"/>
              </a:rPr>
              <a:t>ng</a:t>
            </a:r>
            <a:r>
              <a:rPr lang="en-US" sz="2400" i="1" dirty="0" smtClean="0">
                <a:solidFill>
                  <a:schemeClr val="bg1"/>
                </a:solidFill>
                <a:latin typeface="Times New Roman" panose="02020603050405020304" pitchFamily="18" charset="0"/>
                <a:cs typeface="Times New Roman" panose="02020603050405020304" pitchFamily="18" charset="0"/>
              </a:rPr>
              <a:t> </a:t>
            </a:r>
            <a:r>
              <a:rPr lang="en-US" sz="2400" i="1" dirty="0" err="1" smtClean="0">
                <a:solidFill>
                  <a:schemeClr val="bg1"/>
                </a:solidFill>
                <a:latin typeface="Times New Roman" panose="02020603050405020304" pitchFamily="18" charset="0"/>
                <a:cs typeface="Times New Roman" panose="02020603050405020304" pitchFamily="18" charset="0"/>
              </a:rPr>
              <a:t>b</a:t>
            </a:r>
            <a:r>
              <a:rPr lang="en-US" sz="2400" i="1" dirty="0" err="1" smtClean="0">
                <a:solidFill>
                  <a:schemeClr val="bg1"/>
                </a:solidFill>
                <a:latin typeface="Arial" panose="020B0604020202020204" pitchFamily="34" charset="0"/>
                <a:cs typeface="Times New Roman" panose="02020603050405020304" pitchFamily="18" charset="0"/>
              </a:rPr>
              <a:t>à</a:t>
            </a:r>
            <a:r>
              <a:rPr lang="en-US" sz="2400" i="1" dirty="0" smtClean="0">
                <a:solidFill>
                  <a:schemeClr val="bg1"/>
                </a:solidFill>
                <a:latin typeface="Times New Roman" panose="02020603050405020304" pitchFamily="18" charset="0"/>
                <a:cs typeface="Times New Roman" panose="02020603050405020304" pitchFamily="18" charset="0"/>
              </a:rPr>
              <a:t> </a:t>
            </a:r>
            <a:r>
              <a:rPr lang="en-US" sz="2400" i="1" dirty="0" err="1" smtClean="0">
                <a:solidFill>
                  <a:schemeClr val="bg1"/>
                </a:solidFill>
                <a:latin typeface="Times New Roman" panose="02020603050405020304" pitchFamily="18" charset="0"/>
                <a:cs typeface="Times New Roman" panose="02020603050405020304" pitchFamily="18" charset="0"/>
              </a:rPr>
              <a:t>nh</a:t>
            </a:r>
            <a:r>
              <a:rPr lang="en-US" sz="2400" i="1" dirty="0" err="1" smtClean="0">
                <a:solidFill>
                  <a:schemeClr val="bg1"/>
                </a:solidFill>
                <a:latin typeface="Arial" panose="020B0604020202020204" pitchFamily="34" charset="0"/>
                <a:cs typeface="Times New Roman" panose="02020603050405020304" pitchFamily="18" charset="0"/>
              </a:rPr>
              <a:t>ó</a:t>
            </a:r>
            <a:r>
              <a:rPr lang="en-US" sz="2400" i="1" dirty="0" err="1" smtClean="0">
                <a:solidFill>
                  <a:schemeClr val="bg1"/>
                </a:solidFill>
                <a:latin typeface="Times New Roman" panose="02020603050405020304" pitchFamily="18" charset="0"/>
                <a:cs typeface="Times New Roman" panose="02020603050405020304" pitchFamily="18" charset="0"/>
              </a:rPr>
              <a:t>m</a:t>
            </a:r>
            <a:r>
              <a:rPr lang="en-US" sz="2400" i="1" dirty="0" smtClean="0">
                <a:solidFill>
                  <a:schemeClr val="bg1"/>
                </a:solidFill>
                <a:latin typeface="Times New Roman" panose="02020603050405020304" pitchFamily="18" charset="0"/>
                <a:cs typeface="Times New Roman" panose="02020603050405020304" pitchFamily="18" charset="0"/>
              </a:rPr>
              <a:t> </a:t>
            </a:r>
            <a:r>
              <a:rPr lang="en-US" sz="2400" i="1" dirty="0" err="1" smtClean="0">
                <a:solidFill>
                  <a:schemeClr val="bg1"/>
                </a:solidFill>
                <a:latin typeface="Times New Roman" panose="02020603050405020304" pitchFamily="18" charset="0"/>
                <a:cs typeface="Times New Roman" panose="02020603050405020304" pitchFamily="18" charset="0"/>
              </a:rPr>
              <a:t>lửa</a:t>
            </a:r>
            <a:r>
              <a:rPr lang="en-US" sz="2400" i="1" dirty="0" smtClean="0">
                <a:solidFill>
                  <a:schemeClr val="bg1"/>
                </a:solidFill>
                <a:latin typeface="Times New Roman" panose="02020603050405020304" pitchFamily="18" charset="0"/>
                <a:cs typeface="Times New Roman" panose="02020603050405020304" pitchFamily="18" charset="0"/>
              </a:rPr>
              <a:t>”</a:t>
            </a:r>
            <a:endParaRPr lang="en-US" sz="2400" dirty="0">
              <a:solidFill>
                <a:schemeClr val="bg1"/>
              </a:solidFill>
              <a:latin typeface="Arial" panose="020B0604020202020204" pitchFamily="34" charset="0"/>
              <a:cs typeface="Times New Roman" panose="02020603050405020304" pitchFamily="18" charset="0"/>
            </a:endParaRPr>
          </a:p>
        </p:txBody>
      </p:sp>
      <p:pic>
        <p:nvPicPr>
          <p:cNvPr id="16" name="Picture 15">
            <a:extLst>
              <a:ext uri="{FF2B5EF4-FFF2-40B4-BE49-F238E27FC236}">
                <a16:creationId xmlns:a16="http://schemas.microsoft.com/office/drawing/2014/main" xmlns="" id="{F586ABBC-116F-43AB-B9AF-4AEC9498AED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8031317" y="3016982"/>
            <a:ext cx="1100219" cy="1100219"/>
          </a:xfrm>
          <a:prstGeom prst="rect">
            <a:avLst/>
          </a:prstGeom>
        </p:spPr>
      </p:pic>
      <p:sp>
        <p:nvSpPr>
          <p:cNvPr id="17" name="Rectangle 16"/>
          <p:cNvSpPr/>
          <p:nvPr/>
        </p:nvSpPr>
        <p:spPr>
          <a:xfrm>
            <a:off x="5706995" y="3751437"/>
            <a:ext cx="6096000" cy="830997"/>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lnSpc>
                <a:spcPct val="100000"/>
              </a:lnSpc>
              <a:spcBef>
                <a:spcPct val="0"/>
              </a:spcBef>
              <a:buFontTx/>
              <a:buNone/>
            </a:pPr>
            <a:r>
              <a:rPr lang="en-US" sz="2400" dirty="0" err="1" smtClean="0">
                <a:solidFill>
                  <a:schemeClr val="tx1"/>
                </a:solidFill>
                <a:latin typeface="Times New Roman" panose="02020603050405020304" pitchFamily="18" charset="0"/>
                <a:cs typeface="Times New Roman" panose="02020603050405020304" pitchFamily="18" charset="0"/>
              </a:rPr>
              <a:t>Cuộc</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sống</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của</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hai</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ba</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cháu</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đầy</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vất</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va</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kho</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khăn</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nhưng</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tràn</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đầy</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tình</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yêu</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thương</a:t>
            </a:r>
            <a:r>
              <a:rPr lang="en-US" sz="2400" dirty="0" smtClean="0">
                <a:solidFill>
                  <a:schemeClr val="tx1"/>
                </a:solidFill>
                <a:latin typeface="Times New Roman" panose="02020603050405020304" pitchFamily="18" charset="0"/>
                <a:cs typeface="Times New Roman" panose="02020603050405020304" pitchFamily="18" charset="0"/>
              </a:rPr>
              <a:t>.</a:t>
            </a:r>
            <a:endParaRPr lang="en-US" sz="2400" dirty="0">
              <a:solidFill>
                <a:schemeClr val="tx1"/>
              </a:solidFill>
              <a:latin typeface="Arial" panose="020B0604020202020204" pitchFamily="34" charset="0"/>
              <a:cs typeface="Times New Roman" panose="02020603050405020304" pitchFamily="18" charset="0"/>
            </a:endParaRPr>
          </a:p>
        </p:txBody>
      </p:sp>
      <p:pic>
        <p:nvPicPr>
          <p:cNvPr id="18" name="Picture 17">
            <a:extLst>
              <a:ext uri="{FF2B5EF4-FFF2-40B4-BE49-F238E27FC236}">
                <a16:creationId xmlns:a16="http://schemas.microsoft.com/office/drawing/2014/main" xmlns="" id="{F586ABBC-116F-43AB-B9AF-4AEC9498AED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8031316" y="4363684"/>
            <a:ext cx="1100219" cy="1100219"/>
          </a:xfrm>
          <a:prstGeom prst="rect">
            <a:avLst/>
          </a:prstGeom>
        </p:spPr>
      </p:pic>
      <p:sp>
        <p:nvSpPr>
          <p:cNvPr id="19" name="Rectangle 18"/>
          <p:cNvSpPr/>
          <p:nvPr/>
        </p:nvSpPr>
        <p:spPr>
          <a:xfrm>
            <a:off x="5706995" y="5128532"/>
            <a:ext cx="6096000" cy="1569660"/>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lgn="just">
              <a:spcBef>
                <a:spcPct val="0"/>
              </a:spcBef>
            </a:pPr>
            <a:r>
              <a:rPr lang="en-US" sz="2400" dirty="0" smtClean="0">
                <a:solidFill>
                  <a:srgbClr val="000000"/>
                </a:solidFill>
                <a:latin typeface="Times New Roman" panose="02020603050405020304" pitchFamily="18" charset="0"/>
                <a:cs typeface="Times New Roman" panose="02020603050405020304" pitchFamily="18" charset="0"/>
              </a:rPr>
              <a:t>“</a:t>
            </a:r>
            <a:r>
              <a:rPr lang="en-US" sz="2400" dirty="0" err="1" smtClean="0">
                <a:solidFill>
                  <a:srgbClr val="000000"/>
                </a:solidFill>
                <a:latin typeface="Times New Roman" panose="02020603050405020304" pitchFamily="18" charset="0"/>
                <a:cs typeface="Times New Roman" panose="02020603050405020304" pitchFamily="18" charset="0"/>
              </a:rPr>
              <a:t>Tám</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năm</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smtClean="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a:t>
            </a:r>
            <a:r>
              <a:rPr lang="en-US" sz="2400" dirty="0" err="1" smtClean="0">
                <a:solidFill>
                  <a:srgbClr val="000000"/>
                </a:solidFill>
                <a:latin typeface="Times New Roman" panose="02020603050405020304" pitchFamily="18" charset="0"/>
                <a:cs typeface="Times New Roman" panose="02020603050405020304" pitchFamily="18" charset="0"/>
              </a:rPr>
              <a:t>gợi</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khoảng</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thời</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gian</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tám</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năm</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cháu</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nhận</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được</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sư</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yêu</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thương</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che</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chơ</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của</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ba</a:t>
            </a:r>
            <a:r>
              <a:rPr lang="en-US" sz="2400" dirty="0" smtClean="0">
                <a:solidFill>
                  <a:srgbClr val="000000"/>
                </a:solidFill>
                <a:latin typeface="Times New Roman" panose="02020603050405020304" pitchFamily="18" charset="0"/>
                <a:cs typeface="Times New Roman" panose="02020603050405020304" pitchFamily="18" charset="0"/>
              </a:rPr>
              <a:t>̀.</a:t>
            </a:r>
          </a:p>
          <a:p>
            <a:pPr algn="just">
              <a:spcBef>
                <a:spcPct val="0"/>
              </a:spcBef>
            </a:pPr>
            <a:r>
              <a:rPr lang="en-US" sz="2400" dirty="0" smtClean="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a:t>
            </a:r>
            <a:r>
              <a:rPr lang="en-US" sz="2400" dirty="0" err="1" smtClean="0">
                <a:solidFill>
                  <a:srgbClr val="000000"/>
                </a:solidFill>
                <a:latin typeface="Times New Roman" panose="02020603050405020304" pitchFamily="18" charset="0"/>
                <a:cs typeface="Times New Roman" panose="02020603050405020304" pitchFamily="18" charset="0"/>
              </a:rPr>
              <a:t>Tám</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năm</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cháu</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sống</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cùng</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bà</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vất</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vả</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khó</a:t>
            </a:r>
            <a:r>
              <a:rPr lang="en-US" sz="2400" dirty="0" smtClean="0">
                <a:solidFill>
                  <a:srgbClr val="000000"/>
                </a:solidFill>
                <a:latin typeface="Times New Roman" panose="02020603050405020304" pitchFamily="18" charset="0"/>
                <a:cs typeface="Times New Roman" panose="02020603050405020304" pitchFamily="18" charset="0"/>
              </a:rPr>
              <a:t> khan </a:t>
            </a:r>
            <a:r>
              <a:rPr lang="en-US" sz="2400" dirty="0" err="1" smtClean="0">
                <a:solidFill>
                  <a:srgbClr val="000000"/>
                </a:solidFill>
                <a:latin typeface="Times New Roman" panose="02020603050405020304" pitchFamily="18" charset="0"/>
                <a:cs typeface="Times New Roman" panose="02020603050405020304" pitchFamily="18" charset="0"/>
              </a:rPr>
              <a:t>nhưng</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đầy</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tình</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yêu</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thương</a:t>
            </a:r>
            <a:endParaRPr lang="en-US" sz="2400" dirty="0">
              <a:solidFill>
                <a:srgbClr val="000000"/>
              </a:solidFill>
              <a:latin typeface=".VnTime" panose="020B7200000000000000" pitchFamily="34" charset="0"/>
              <a:cs typeface="Times New Roman" panose="02020603050405020304" pitchFamily="18" charset="0"/>
            </a:endParaRPr>
          </a:p>
        </p:txBody>
      </p:sp>
    </p:spTree>
    <p:extLst>
      <p:ext uri="{BB962C8B-B14F-4D97-AF65-F5344CB8AC3E}">
        <p14:creationId xmlns:p14="http://schemas.microsoft.com/office/powerpoint/2010/main" val="3848250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arn(inVertical)">
                                      <p:cBhvr>
                                        <p:cTn id="1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472298" y="750021"/>
            <a:ext cx="5232843" cy="477054"/>
            <a:chOff x="-178462" y="1828800"/>
            <a:chExt cx="10467049" cy="954232"/>
          </a:xfrm>
        </p:grpSpPr>
        <p:sp>
          <p:nvSpPr>
            <p:cNvPr id="3" name="Round Same Side Corner Rectangle 2"/>
            <p:cNvSpPr/>
            <p:nvPr/>
          </p:nvSpPr>
          <p:spPr>
            <a:xfrm rot="5400000">
              <a:off x="440265" y="1210077"/>
              <a:ext cx="886537" cy="2123991"/>
            </a:xfrm>
            <a:prstGeom prst="round2SameRect">
              <a:avLst/>
            </a:prstGeom>
            <a:solidFill>
              <a:schemeClr val="accent5">
                <a:lumMod val="75000"/>
              </a:schemeClr>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a:solidFill>
                  <a:schemeClr val="bg1"/>
                </a:solidFill>
              </a:endParaRPr>
            </a:p>
          </p:txBody>
        </p:sp>
        <p:sp>
          <p:nvSpPr>
            <p:cNvPr id="4" name="TextBox 3"/>
            <p:cNvSpPr txBox="1"/>
            <p:nvPr/>
          </p:nvSpPr>
          <p:spPr>
            <a:xfrm>
              <a:off x="28133" y="1828800"/>
              <a:ext cx="1688796" cy="954232"/>
            </a:xfrm>
            <a:prstGeom prst="rect">
              <a:avLst/>
            </a:prstGeom>
            <a:noFill/>
          </p:spPr>
          <p:txBody>
            <a:bodyPr wrap="square" rtlCol="0">
              <a:spAutoFit/>
            </a:bodyPr>
            <a:lstStyle/>
            <a:p>
              <a:pPr algn="ctr" defTabSz="1088421"/>
              <a:r>
                <a:rPr lang="en-US" sz="2500" b="1" dirty="0" smtClean="0">
                  <a:solidFill>
                    <a:schemeClr val="bg1"/>
                  </a:solidFill>
                  <a:latin typeface="Tahoma" pitchFamily="34" charset="0"/>
                  <a:ea typeface="Tahoma" pitchFamily="34" charset="0"/>
                  <a:cs typeface="Tahoma" pitchFamily="34" charset="0"/>
                </a:rPr>
                <a:t>II</a:t>
              </a:r>
              <a:endParaRPr lang="en-US" sz="2500" b="1" dirty="0">
                <a:solidFill>
                  <a:schemeClr val="bg1"/>
                </a:solidFill>
                <a:latin typeface="Tahoma" pitchFamily="34" charset="0"/>
                <a:ea typeface="Tahoma" pitchFamily="34" charset="0"/>
                <a:cs typeface="Tahoma" pitchFamily="34" charset="0"/>
              </a:endParaRPr>
            </a:p>
          </p:txBody>
        </p:sp>
        <p:sp>
          <p:nvSpPr>
            <p:cNvPr id="5" name="TextBox 4"/>
            <p:cNvSpPr txBox="1"/>
            <p:nvPr/>
          </p:nvSpPr>
          <p:spPr>
            <a:xfrm>
              <a:off x="2067734" y="1828800"/>
              <a:ext cx="8220853" cy="954232"/>
            </a:xfrm>
            <a:prstGeom prst="rect">
              <a:avLst/>
            </a:prstGeom>
            <a:noFill/>
          </p:spPr>
          <p:txBody>
            <a:bodyPr wrap="square" rtlCol="0">
              <a:spAutoFit/>
            </a:bodyPr>
            <a:lstStyle/>
            <a:p>
              <a:pPr defTabSz="1088421"/>
              <a:r>
                <a:rPr lang="en-US" sz="2500" b="1" dirty="0">
                  <a:solidFill>
                    <a:schemeClr val="bg1"/>
                  </a:solidFill>
                  <a:latin typeface="Tahoma" pitchFamily="34" charset="0"/>
                  <a:ea typeface="Tahoma" pitchFamily="34" charset="0"/>
                  <a:cs typeface="Tahoma" pitchFamily="34" charset="0"/>
                </a:rPr>
                <a:t>TÌM HIỂU CHUNG</a:t>
              </a:r>
            </a:p>
          </p:txBody>
        </p:sp>
      </p:grpSp>
      <p:grpSp>
        <p:nvGrpSpPr>
          <p:cNvPr id="6" name="Group 5"/>
          <p:cNvGrpSpPr/>
          <p:nvPr/>
        </p:nvGrpSpPr>
        <p:grpSpPr>
          <a:xfrm>
            <a:off x="1881431" y="1245257"/>
            <a:ext cx="9457128" cy="523220"/>
            <a:chOff x="644526" y="2766774"/>
            <a:chExt cx="18471261" cy="1046576"/>
          </a:xfrm>
        </p:grpSpPr>
        <p:sp>
          <p:nvSpPr>
            <p:cNvPr id="7" name="TextBox 6"/>
            <p:cNvSpPr txBox="1"/>
            <p:nvPr/>
          </p:nvSpPr>
          <p:spPr>
            <a:xfrm>
              <a:off x="2020043" y="2766774"/>
              <a:ext cx="17095744" cy="1046576"/>
            </a:xfrm>
            <a:prstGeom prst="rect">
              <a:avLst/>
            </a:prstGeom>
            <a:noFill/>
          </p:spPr>
          <p:txBody>
            <a:bodyPr wrap="square" rtlCol="0">
              <a:spAutoFit/>
            </a:bodyPr>
            <a:lstStyle/>
            <a:p>
              <a:pPr defTabSz="1088421"/>
              <a:r>
                <a:rPr lang="en-US" sz="2800" b="1" dirty="0" err="1" smtClean="0">
                  <a:solidFill>
                    <a:schemeClr val="bg1"/>
                  </a:solidFill>
                  <a:latin typeface="Times New Roman" panose="02020603050405020304" pitchFamily="18" charset="0"/>
                  <a:cs typeface="Times New Roman" panose="02020603050405020304" pitchFamily="18" charset="0"/>
                </a:rPr>
                <a:t>Những</a:t>
              </a:r>
              <a:r>
                <a:rPr lang="en-US" sz="2800" b="1" dirty="0" smtClean="0">
                  <a:solidFill>
                    <a:schemeClr val="bg1"/>
                  </a:solidFill>
                  <a:latin typeface="Times New Roman" panose="02020603050405020304" pitchFamily="18" charset="0"/>
                  <a:cs typeface="Times New Roman" panose="02020603050405020304" pitchFamily="18" charset="0"/>
                </a:rPr>
                <a:t> </a:t>
              </a:r>
              <a:r>
                <a:rPr lang="en-US" sz="2800" b="1" dirty="0" err="1" smtClean="0">
                  <a:solidFill>
                    <a:schemeClr val="bg1"/>
                  </a:solidFill>
                  <a:latin typeface="Times New Roman" panose="02020603050405020304" pitchFamily="18" charset="0"/>
                  <a:cs typeface="Times New Roman" panose="02020603050405020304" pitchFamily="18" charset="0"/>
                </a:rPr>
                <a:t>kỉ</a:t>
              </a:r>
              <a:r>
                <a:rPr lang="en-US" sz="2800" b="1" dirty="0" smtClean="0">
                  <a:solidFill>
                    <a:schemeClr val="bg1"/>
                  </a:solidFill>
                  <a:latin typeface="Times New Roman" panose="02020603050405020304" pitchFamily="18" charset="0"/>
                  <a:cs typeface="Times New Roman" panose="02020603050405020304" pitchFamily="18" charset="0"/>
                </a:rPr>
                <a:t>  </a:t>
              </a:r>
              <a:r>
                <a:rPr lang="en-US" sz="2800" b="1" dirty="0" err="1" smtClean="0">
                  <a:solidFill>
                    <a:schemeClr val="bg1"/>
                  </a:solidFill>
                  <a:latin typeface="Times New Roman" panose="02020603050405020304" pitchFamily="18" charset="0"/>
                  <a:cs typeface="Times New Roman" panose="02020603050405020304" pitchFamily="18" charset="0"/>
                </a:rPr>
                <a:t>niệm</a:t>
              </a:r>
              <a:r>
                <a:rPr lang="en-US" sz="2800" b="1" dirty="0" smtClean="0">
                  <a:solidFill>
                    <a:schemeClr val="bg1"/>
                  </a:solidFill>
                  <a:latin typeface="Times New Roman" panose="02020603050405020304" pitchFamily="18" charset="0"/>
                  <a:cs typeface="Times New Roman" panose="02020603050405020304" pitchFamily="18" charset="0"/>
                </a:rPr>
                <a:t> </a:t>
              </a:r>
              <a:r>
                <a:rPr lang="en-US" sz="2800" b="1" dirty="0" err="1" smtClean="0">
                  <a:solidFill>
                    <a:schemeClr val="bg1"/>
                  </a:solidFill>
                  <a:latin typeface="Times New Roman" panose="02020603050405020304" pitchFamily="18" charset="0"/>
                  <a:cs typeface="Times New Roman" panose="02020603050405020304" pitchFamily="18" charset="0"/>
                </a:rPr>
                <a:t>tuổi</a:t>
              </a:r>
              <a:r>
                <a:rPr lang="en-US" sz="2800" b="1" dirty="0" smtClean="0">
                  <a:solidFill>
                    <a:schemeClr val="bg1"/>
                  </a:solidFill>
                  <a:latin typeface="Times New Roman" panose="02020603050405020304" pitchFamily="18" charset="0"/>
                  <a:cs typeface="Times New Roman" panose="02020603050405020304" pitchFamily="18" charset="0"/>
                </a:rPr>
                <a:t> </a:t>
              </a:r>
              <a:r>
                <a:rPr lang="en-US" sz="2800" b="1" dirty="0" err="1" smtClean="0">
                  <a:solidFill>
                    <a:schemeClr val="bg1"/>
                  </a:solidFill>
                  <a:latin typeface="Times New Roman" panose="02020603050405020304" pitchFamily="18" charset="0"/>
                  <a:cs typeface="Times New Roman" panose="02020603050405020304" pitchFamily="18" charset="0"/>
                </a:rPr>
                <a:t>thơ</a:t>
              </a:r>
              <a:r>
                <a:rPr lang="en-US" sz="2800" b="1" dirty="0" smtClean="0">
                  <a:solidFill>
                    <a:schemeClr val="bg1"/>
                  </a:solidFill>
                  <a:latin typeface="Times New Roman" panose="02020603050405020304" pitchFamily="18" charset="0"/>
                  <a:cs typeface="Times New Roman" panose="02020603050405020304" pitchFamily="18" charset="0"/>
                </a:rPr>
                <a:t> </a:t>
              </a:r>
              <a:r>
                <a:rPr lang="en-US" sz="2800" b="1" dirty="0" err="1" smtClean="0">
                  <a:solidFill>
                    <a:schemeClr val="bg1"/>
                  </a:solidFill>
                  <a:latin typeface="Times New Roman" panose="02020603050405020304" pitchFamily="18" charset="0"/>
                  <a:cs typeface="Times New Roman" panose="02020603050405020304" pitchFamily="18" charset="0"/>
                </a:rPr>
                <a:t>bên</a:t>
              </a:r>
              <a:r>
                <a:rPr lang="en-US" sz="2800" b="1" dirty="0" smtClean="0">
                  <a:solidFill>
                    <a:schemeClr val="bg1"/>
                  </a:solidFill>
                  <a:latin typeface="Times New Roman" panose="02020603050405020304" pitchFamily="18" charset="0"/>
                  <a:cs typeface="Times New Roman" panose="02020603050405020304" pitchFamily="18" charset="0"/>
                </a:rPr>
                <a:t> </a:t>
              </a:r>
              <a:r>
                <a:rPr lang="en-US" sz="2800" b="1" dirty="0" err="1" smtClean="0">
                  <a:solidFill>
                    <a:schemeClr val="bg1"/>
                  </a:solidFill>
                  <a:latin typeface="Times New Roman" panose="02020603050405020304" pitchFamily="18" charset="0"/>
                  <a:cs typeface="Times New Roman" panose="02020603050405020304" pitchFamily="18" charset="0"/>
                </a:rPr>
                <a:t>bà</a:t>
              </a:r>
              <a:r>
                <a:rPr lang="en-US" sz="2800" b="1" dirty="0" smtClean="0">
                  <a:solidFill>
                    <a:schemeClr val="bg1"/>
                  </a:solidFill>
                  <a:latin typeface="Times New Roman" panose="02020603050405020304" pitchFamily="18" charset="0"/>
                  <a:cs typeface="Times New Roman" panose="02020603050405020304" pitchFamily="18" charset="0"/>
                </a:rPr>
                <a:t> </a:t>
              </a:r>
              <a:r>
                <a:rPr lang="en-US" sz="2800" b="1" dirty="0" err="1" smtClean="0">
                  <a:solidFill>
                    <a:schemeClr val="bg1"/>
                  </a:solidFill>
                  <a:latin typeface="Times New Roman" panose="02020603050405020304" pitchFamily="18" charset="0"/>
                  <a:cs typeface="Times New Roman" panose="02020603050405020304" pitchFamily="18" charset="0"/>
                </a:rPr>
                <a:t>và</a:t>
              </a:r>
              <a:r>
                <a:rPr lang="en-US" sz="2800" b="1" dirty="0" smtClean="0">
                  <a:solidFill>
                    <a:schemeClr val="bg1"/>
                  </a:solidFill>
                  <a:latin typeface="Times New Roman" panose="02020603050405020304" pitchFamily="18" charset="0"/>
                  <a:cs typeface="Times New Roman" panose="02020603050405020304" pitchFamily="18" charset="0"/>
                </a:rPr>
                <a:t> </a:t>
              </a:r>
              <a:r>
                <a:rPr lang="en-US" sz="2800" b="1" dirty="0" err="1" smtClean="0">
                  <a:solidFill>
                    <a:schemeClr val="bg1"/>
                  </a:solidFill>
                  <a:latin typeface="Times New Roman" panose="02020603050405020304" pitchFamily="18" charset="0"/>
                  <a:cs typeface="Times New Roman" panose="02020603050405020304" pitchFamily="18" charset="0"/>
                </a:rPr>
                <a:t>bếp</a:t>
              </a:r>
              <a:r>
                <a:rPr lang="en-US" sz="2800" b="1" dirty="0" smtClean="0">
                  <a:solidFill>
                    <a:schemeClr val="bg1"/>
                  </a:solidFill>
                  <a:latin typeface="Times New Roman" panose="02020603050405020304" pitchFamily="18" charset="0"/>
                  <a:cs typeface="Times New Roman" panose="02020603050405020304" pitchFamily="18" charset="0"/>
                </a:rPr>
                <a:t> </a:t>
              </a:r>
              <a:r>
                <a:rPr lang="en-US" sz="2800" b="1" dirty="0" err="1" smtClean="0">
                  <a:solidFill>
                    <a:schemeClr val="bg1"/>
                  </a:solidFill>
                  <a:latin typeface="Times New Roman" panose="02020603050405020304" pitchFamily="18" charset="0"/>
                  <a:cs typeface="Times New Roman" panose="02020603050405020304" pitchFamily="18" charset="0"/>
                </a:rPr>
                <a:t>lửa</a:t>
              </a:r>
              <a:r>
                <a:rPr lang="en-US" sz="2800" b="1" dirty="0" smtClean="0">
                  <a:solidFill>
                    <a:schemeClr val="bg1"/>
                  </a:solidFill>
                  <a:latin typeface="Times New Roman" panose="02020603050405020304" pitchFamily="18" charset="0"/>
                  <a:cs typeface="Times New Roman" panose="02020603050405020304" pitchFamily="18" charset="0"/>
                </a:rPr>
                <a:t> (5 </a:t>
              </a:r>
              <a:r>
                <a:rPr lang="en-US" sz="2800" b="1" dirty="0" err="1" smtClean="0">
                  <a:solidFill>
                    <a:schemeClr val="bg1"/>
                  </a:solidFill>
                  <a:latin typeface="Times New Roman" panose="02020603050405020304" pitchFamily="18" charset="0"/>
                  <a:cs typeface="Times New Roman" panose="02020603050405020304" pitchFamily="18" charset="0"/>
                </a:rPr>
                <a:t>khổ</a:t>
              </a:r>
              <a:r>
                <a:rPr lang="en-US" sz="2800" b="1" dirty="0" smtClean="0">
                  <a:solidFill>
                    <a:schemeClr val="bg1"/>
                  </a:solidFill>
                  <a:latin typeface="Times New Roman" panose="02020603050405020304" pitchFamily="18" charset="0"/>
                  <a:cs typeface="Times New Roman" panose="02020603050405020304" pitchFamily="18" charset="0"/>
                </a:rPr>
                <a:t> </a:t>
              </a:r>
              <a:r>
                <a:rPr lang="en-US" sz="2800" b="1" dirty="0" err="1" smtClean="0">
                  <a:solidFill>
                    <a:schemeClr val="bg1"/>
                  </a:solidFill>
                  <a:latin typeface="Times New Roman" panose="02020603050405020304" pitchFamily="18" charset="0"/>
                  <a:cs typeface="Times New Roman" panose="02020603050405020304" pitchFamily="18" charset="0"/>
                </a:rPr>
                <a:t>tiếp</a:t>
              </a:r>
              <a:r>
                <a:rPr lang="en-US" sz="2800" b="1" dirty="0" smtClean="0">
                  <a:solidFill>
                    <a:schemeClr val="bg1"/>
                  </a:solidFill>
                  <a:latin typeface="Times New Roman" panose="02020603050405020304" pitchFamily="18" charset="0"/>
                  <a:cs typeface="Times New Roman" panose="02020603050405020304" pitchFamily="18" charset="0"/>
                </a:rPr>
                <a:t>)</a:t>
              </a:r>
              <a:endParaRPr lang="en-US" sz="2500" b="1" i="1" dirty="0">
                <a:solidFill>
                  <a:schemeClr val="bg1"/>
                </a:solidFill>
                <a:latin typeface="Tahoma" pitchFamily="34" charset="0"/>
                <a:ea typeface="Tahoma" pitchFamily="34" charset="0"/>
                <a:cs typeface="Tahoma" pitchFamily="34" charset="0"/>
              </a:endParaRPr>
            </a:p>
          </p:txBody>
        </p:sp>
        <p:sp>
          <p:nvSpPr>
            <p:cNvPr id="8" name="Rounded Rectangle 7"/>
            <p:cNvSpPr/>
            <p:nvPr/>
          </p:nvSpPr>
          <p:spPr>
            <a:xfrm>
              <a:off x="644526" y="2823876"/>
              <a:ext cx="1269206" cy="804672"/>
            </a:xfrm>
            <a:prstGeom prst="roundRect">
              <a:avLst/>
            </a:prstGeom>
            <a:solidFill>
              <a:schemeClr val="accent5">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a:solidFill>
                  <a:schemeClr val="bg1"/>
                </a:solidFill>
              </a:endParaRPr>
            </a:p>
          </p:txBody>
        </p:sp>
        <p:sp>
          <p:nvSpPr>
            <p:cNvPr id="9" name="TextBox 8"/>
            <p:cNvSpPr txBox="1"/>
            <p:nvPr/>
          </p:nvSpPr>
          <p:spPr>
            <a:xfrm>
              <a:off x="969471" y="2795826"/>
              <a:ext cx="758310" cy="954232"/>
            </a:xfrm>
            <a:prstGeom prst="rect">
              <a:avLst/>
            </a:prstGeom>
            <a:noFill/>
          </p:spPr>
          <p:txBody>
            <a:bodyPr wrap="none" rtlCol="0">
              <a:spAutoFit/>
            </a:bodyPr>
            <a:lstStyle/>
            <a:p>
              <a:pPr algn="ctr" defTabSz="1088421"/>
              <a:r>
                <a:rPr lang="en-US" sz="2500" b="1" dirty="0">
                  <a:solidFill>
                    <a:schemeClr val="bg1"/>
                  </a:solidFill>
                  <a:latin typeface="Tahoma" pitchFamily="34" charset="0"/>
                  <a:ea typeface="Tahoma" pitchFamily="34" charset="0"/>
                  <a:cs typeface="Tahoma" pitchFamily="34" charset="0"/>
                </a:rPr>
                <a:t>2</a:t>
              </a:r>
            </a:p>
          </p:txBody>
        </p:sp>
      </p:grpSp>
      <p:sp>
        <p:nvSpPr>
          <p:cNvPr id="10" name="Rectangle 9"/>
          <p:cNvSpPr/>
          <p:nvPr/>
        </p:nvSpPr>
        <p:spPr>
          <a:xfrm>
            <a:off x="1575581" y="1801183"/>
            <a:ext cx="9762977" cy="830997"/>
          </a:xfrm>
          <a:prstGeom prst="rect">
            <a:avLst/>
          </a:prstGeom>
        </p:spPr>
        <p:txBody>
          <a:bodyPr wrap="square">
            <a:spAutoFit/>
          </a:bodyPr>
          <a:lstStyle/>
          <a:p>
            <a:pPr algn="just">
              <a:lnSpc>
                <a:spcPct val="100000"/>
              </a:lnSpc>
              <a:spcBef>
                <a:spcPct val="0"/>
              </a:spcBef>
            </a:pPr>
            <a:r>
              <a:rPr lang="en-US" sz="2400" b="1" u="sng" dirty="0" smtClean="0">
                <a:solidFill>
                  <a:schemeClr val="bg1"/>
                </a:solidFill>
                <a:latin typeface="Times New Roman" panose="02020603050405020304" pitchFamily="18" charset="0"/>
                <a:cs typeface="Times New Roman" panose="02020603050405020304" pitchFamily="18" charset="0"/>
              </a:rPr>
              <a:t>b. </a:t>
            </a:r>
            <a:r>
              <a:rPr lang="en-US" sz="2400" b="1" u="sng" dirty="0" err="1" smtClean="0">
                <a:solidFill>
                  <a:schemeClr val="bg1"/>
                </a:solidFill>
                <a:latin typeface="Times New Roman" panose="02020603050405020304" pitchFamily="18" charset="0"/>
                <a:cs typeface="Times New Roman" panose="02020603050405020304" pitchFamily="18" charset="0"/>
              </a:rPr>
              <a:t>Tuổi</a:t>
            </a:r>
            <a:r>
              <a:rPr lang="en-US" sz="2400" b="1" u="sng" dirty="0" smtClean="0">
                <a:solidFill>
                  <a:schemeClr val="bg1"/>
                </a:solidFill>
                <a:latin typeface="Times New Roman" panose="02020603050405020304" pitchFamily="18" charset="0"/>
                <a:cs typeface="Times New Roman" panose="02020603050405020304" pitchFamily="18" charset="0"/>
              </a:rPr>
              <a:t> </a:t>
            </a:r>
            <a:r>
              <a:rPr lang="en-US" sz="2400" b="1" u="sng" dirty="0" err="1" smtClean="0">
                <a:solidFill>
                  <a:schemeClr val="bg1"/>
                </a:solidFill>
                <a:latin typeface="Times New Roman" panose="02020603050405020304" pitchFamily="18" charset="0"/>
                <a:cs typeface="Times New Roman" panose="02020603050405020304" pitchFamily="18" charset="0"/>
              </a:rPr>
              <a:t>thơ</a:t>
            </a:r>
            <a:r>
              <a:rPr lang="en-US" sz="2400" b="1" u="sng" dirty="0" smtClean="0">
                <a:solidFill>
                  <a:schemeClr val="bg1"/>
                </a:solidFill>
                <a:latin typeface="Times New Roman" panose="02020603050405020304" pitchFamily="18" charset="0"/>
                <a:cs typeface="Times New Roman" panose="02020603050405020304" pitchFamily="18" charset="0"/>
              </a:rPr>
              <a:t> </a:t>
            </a:r>
            <a:r>
              <a:rPr lang="en-US" sz="2400" b="1" u="sng" dirty="0" err="1" smtClean="0">
                <a:solidFill>
                  <a:schemeClr val="bg1"/>
                </a:solidFill>
                <a:latin typeface="Times New Roman" panose="02020603050405020304" pitchFamily="18" charset="0"/>
                <a:cs typeface="Times New Roman" panose="02020603050405020304" pitchFamily="18" charset="0"/>
              </a:rPr>
              <a:t>luôn</a:t>
            </a:r>
            <a:r>
              <a:rPr lang="en-US" sz="2400" b="1" u="sng" dirty="0" smtClean="0">
                <a:solidFill>
                  <a:schemeClr val="bg1"/>
                </a:solidFill>
                <a:latin typeface="Times New Roman" panose="02020603050405020304" pitchFamily="18" charset="0"/>
                <a:cs typeface="Times New Roman" panose="02020603050405020304" pitchFamily="18" charset="0"/>
              </a:rPr>
              <a:t> </a:t>
            </a:r>
            <a:r>
              <a:rPr lang="en-US" sz="2400" b="1" u="sng" dirty="0" err="1" smtClean="0">
                <a:solidFill>
                  <a:schemeClr val="bg1"/>
                </a:solidFill>
                <a:latin typeface="Times New Roman" panose="02020603050405020304" pitchFamily="18" charset="0"/>
                <a:cs typeface="Times New Roman" panose="02020603050405020304" pitchFamily="18" charset="0"/>
              </a:rPr>
              <a:t>được</a:t>
            </a:r>
            <a:r>
              <a:rPr lang="en-US" sz="2400" b="1" u="sng" dirty="0" smtClean="0">
                <a:solidFill>
                  <a:schemeClr val="bg1"/>
                </a:solidFill>
                <a:latin typeface="Times New Roman" panose="02020603050405020304" pitchFamily="18" charset="0"/>
                <a:cs typeface="Times New Roman" panose="02020603050405020304" pitchFamily="18" charset="0"/>
              </a:rPr>
              <a:t> </a:t>
            </a:r>
            <a:r>
              <a:rPr lang="en-US" sz="2400" b="1" u="sng" dirty="0" err="1" smtClean="0">
                <a:solidFill>
                  <a:schemeClr val="bg1"/>
                </a:solidFill>
                <a:latin typeface="Times New Roman" panose="02020603050405020304" pitchFamily="18" charset="0"/>
                <a:cs typeface="Times New Roman" panose="02020603050405020304" pitchFamily="18" charset="0"/>
              </a:rPr>
              <a:t>sống</a:t>
            </a:r>
            <a:r>
              <a:rPr lang="en-US" sz="2400" b="1" u="sng" dirty="0" smtClean="0">
                <a:solidFill>
                  <a:schemeClr val="bg1"/>
                </a:solidFill>
                <a:latin typeface="Times New Roman" panose="02020603050405020304" pitchFamily="18" charset="0"/>
                <a:cs typeface="Times New Roman" panose="02020603050405020304" pitchFamily="18" charset="0"/>
              </a:rPr>
              <a:t> </a:t>
            </a:r>
            <a:r>
              <a:rPr lang="en-US" sz="2400" b="1" u="sng" dirty="0" err="1" smtClean="0">
                <a:solidFill>
                  <a:schemeClr val="bg1"/>
                </a:solidFill>
                <a:latin typeface="Times New Roman" panose="02020603050405020304" pitchFamily="18" charset="0"/>
                <a:cs typeface="Times New Roman" panose="02020603050405020304" pitchFamily="18" charset="0"/>
              </a:rPr>
              <a:t>trong</a:t>
            </a:r>
            <a:r>
              <a:rPr lang="en-US" sz="2400" b="1" u="sng" dirty="0" smtClean="0">
                <a:solidFill>
                  <a:schemeClr val="bg1"/>
                </a:solidFill>
                <a:latin typeface="Times New Roman" panose="02020603050405020304" pitchFamily="18" charset="0"/>
                <a:cs typeface="Times New Roman" panose="02020603050405020304" pitchFamily="18" charset="0"/>
              </a:rPr>
              <a:t> </a:t>
            </a:r>
            <a:r>
              <a:rPr lang="en-US" sz="2400" b="1" u="sng" dirty="0" err="1" smtClean="0">
                <a:solidFill>
                  <a:schemeClr val="bg1"/>
                </a:solidFill>
                <a:latin typeface="Times New Roman" panose="02020603050405020304" pitchFamily="18" charset="0"/>
                <a:cs typeface="Times New Roman" panose="02020603050405020304" pitchFamily="18" charset="0"/>
              </a:rPr>
              <a:t>t</a:t>
            </a:r>
            <a:r>
              <a:rPr lang="en-US" sz="2400" b="1" u="sng" dirty="0" err="1" smtClean="0">
                <a:solidFill>
                  <a:schemeClr val="bg1"/>
                </a:solidFill>
                <a:latin typeface="Arial" panose="020B0604020202020204" pitchFamily="34" charset="0"/>
                <a:cs typeface="Times New Roman" panose="02020603050405020304" pitchFamily="18" charset="0"/>
              </a:rPr>
              <a:t>ì</a:t>
            </a:r>
            <a:r>
              <a:rPr lang="en-US" sz="2400" b="1" u="sng" dirty="0" err="1" smtClean="0">
                <a:solidFill>
                  <a:schemeClr val="bg1"/>
                </a:solidFill>
                <a:latin typeface="Times New Roman" panose="02020603050405020304" pitchFamily="18" charset="0"/>
                <a:cs typeface="Times New Roman" panose="02020603050405020304" pitchFamily="18" charset="0"/>
              </a:rPr>
              <a:t>nh</a:t>
            </a:r>
            <a:r>
              <a:rPr lang="en-US" sz="2400" b="1" u="sng" dirty="0" smtClean="0">
                <a:solidFill>
                  <a:schemeClr val="bg1"/>
                </a:solidFill>
                <a:latin typeface="Times New Roman" panose="02020603050405020304" pitchFamily="18" charset="0"/>
                <a:cs typeface="Times New Roman" panose="02020603050405020304" pitchFamily="18" charset="0"/>
              </a:rPr>
              <a:t> </a:t>
            </a:r>
            <a:r>
              <a:rPr lang="en-US" sz="2400" b="1" u="sng" dirty="0" err="1" smtClean="0">
                <a:solidFill>
                  <a:schemeClr val="bg1"/>
                </a:solidFill>
                <a:latin typeface="Times New Roman" panose="02020603050405020304" pitchFamily="18" charset="0"/>
                <a:cs typeface="Times New Roman" panose="02020603050405020304" pitchFamily="18" charset="0"/>
              </a:rPr>
              <a:t>yêu</a:t>
            </a:r>
            <a:r>
              <a:rPr lang="en-US" sz="2400" b="1" u="sng" dirty="0" smtClean="0">
                <a:solidFill>
                  <a:schemeClr val="bg1"/>
                </a:solidFill>
                <a:latin typeface="Times New Roman" panose="02020603050405020304" pitchFamily="18" charset="0"/>
                <a:cs typeface="Times New Roman" panose="02020603050405020304" pitchFamily="18" charset="0"/>
              </a:rPr>
              <a:t> </a:t>
            </a:r>
            <a:r>
              <a:rPr lang="en-US" sz="2400" b="1" u="sng" dirty="0" err="1" smtClean="0">
                <a:solidFill>
                  <a:schemeClr val="bg1"/>
                </a:solidFill>
                <a:latin typeface="Times New Roman" panose="02020603050405020304" pitchFamily="18" charset="0"/>
                <a:cs typeface="Times New Roman" panose="02020603050405020304" pitchFamily="18" charset="0"/>
              </a:rPr>
              <a:t>thương</a:t>
            </a:r>
            <a:r>
              <a:rPr lang="en-US" sz="2400" b="1" u="sng" dirty="0" smtClean="0">
                <a:solidFill>
                  <a:schemeClr val="bg1"/>
                </a:solidFill>
                <a:latin typeface="Times New Roman" panose="02020603050405020304" pitchFamily="18" charset="0"/>
                <a:cs typeface="Times New Roman" panose="02020603050405020304" pitchFamily="18" charset="0"/>
              </a:rPr>
              <a:t>, </a:t>
            </a:r>
            <a:r>
              <a:rPr lang="en-US" sz="2400" b="1" u="sng" dirty="0" err="1" smtClean="0">
                <a:solidFill>
                  <a:schemeClr val="bg1"/>
                </a:solidFill>
                <a:latin typeface="Times New Roman" panose="02020603050405020304" pitchFamily="18" charset="0"/>
                <a:cs typeface="Times New Roman" panose="02020603050405020304" pitchFamily="18" charset="0"/>
              </a:rPr>
              <a:t>đ</a:t>
            </a:r>
            <a:r>
              <a:rPr lang="en-US" sz="2400" b="1" u="sng" dirty="0" err="1" smtClean="0">
                <a:solidFill>
                  <a:schemeClr val="bg1"/>
                </a:solidFill>
                <a:latin typeface="Arial" panose="020B0604020202020204" pitchFamily="34" charset="0"/>
                <a:cs typeface="Times New Roman" panose="02020603050405020304" pitchFamily="18" charset="0"/>
              </a:rPr>
              <a:t>ù</a:t>
            </a:r>
            <a:r>
              <a:rPr lang="en-US" sz="2400" b="1" u="sng" dirty="0" err="1" smtClean="0">
                <a:solidFill>
                  <a:schemeClr val="bg1"/>
                </a:solidFill>
                <a:latin typeface="Times New Roman" panose="02020603050405020304" pitchFamily="18" charset="0"/>
                <a:cs typeface="Times New Roman" panose="02020603050405020304" pitchFamily="18" charset="0"/>
              </a:rPr>
              <a:t>m</a:t>
            </a:r>
            <a:r>
              <a:rPr lang="en-US" sz="2400" b="1" u="sng" dirty="0" smtClean="0">
                <a:solidFill>
                  <a:schemeClr val="bg1"/>
                </a:solidFill>
                <a:latin typeface="Times New Roman" panose="02020603050405020304" pitchFamily="18" charset="0"/>
                <a:cs typeface="Times New Roman" panose="02020603050405020304" pitchFamily="18" charset="0"/>
              </a:rPr>
              <a:t> </a:t>
            </a:r>
            <a:r>
              <a:rPr lang="en-US" sz="2400" b="1" u="sng" dirty="0" err="1" smtClean="0">
                <a:solidFill>
                  <a:schemeClr val="bg1"/>
                </a:solidFill>
                <a:latin typeface="Times New Roman" panose="02020603050405020304" pitchFamily="18" charset="0"/>
                <a:cs typeface="Times New Roman" panose="02020603050405020304" pitchFamily="18" charset="0"/>
              </a:rPr>
              <a:t>bọc</a:t>
            </a:r>
            <a:r>
              <a:rPr lang="en-US" sz="2400" b="1" u="sng" dirty="0" smtClean="0">
                <a:solidFill>
                  <a:schemeClr val="bg1"/>
                </a:solidFill>
                <a:latin typeface="Times New Roman" panose="02020603050405020304" pitchFamily="18" charset="0"/>
                <a:cs typeface="Times New Roman" panose="02020603050405020304" pitchFamily="18" charset="0"/>
              </a:rPr>
              <a:t>, </a:t>
            </a:r>
            <a:r>
              <a:rPr lang="en-US" sz="2400" b="1" u="sng" dirty="0" err="1" smtClean="0">
                <a:solidFill>
                  <a:schemeClr val="bg1"/>
                </a:solidFill>
                <a:latin typeface="Times New Roman" panose="02020603050405020304" pitchFamily="18" charset="0"/>
                <a:cs typeface="Times New Roman" panose="02020603050405020304" pitchFamily="18" charset="0"/>
              </a:rPr>
              <a:t>cưu</a:t>
            </a:r>
            <a:r>
              <a:rPr lang="en-US" sz="2400" b="1" u="sng" dirty="0" smtClean="0">
                <a:solidFill>
                  <a:schemeClr val="bg1"/>
                </a:solidFill>
                <a:latin typeface="Times New Roman" panose="02020603050405020304" pitchFamily="18" charset="0"/>
                <a:cs typeface="Times New Roman" panose="02020603050405020304" pitchFamily="18" charset="0"/>
              </a:rPr>
              <a:t> </a:t>
            </a:r>
            <a:r>
              <a:rPr lang="en-US" sz="2400" b="1" u="sng" dirty="0" err="1" smtClean="0">
                <a:solidFill>
                  <a:schemeClr val="bg1"/>
                </a:solidFill>
                <a:latin typeface="Times New Roman" panose="02020603050405020304" pitchFamily="18" charset="0"/>
                <a:cs typeface="Times New Roman" panose="02020603050405020304" pitchFamily="18" charset="0"/>
              </a:rPr>
              <a:t>mang</a:t>
            </a:r>
            <a:r>
              <a:rPr lang="en-US" sz="2400" b="1" u="sng" dirty="0" smtClean="0">
                <a:solidFill>
                  <a:schemeClr val="bg1"/>
                </a:solidFill>
                <a:latin typeface="Times New Roman" panose="02020603050405020304" pitchFamily="18" charset="0"/>
                <a:cs typeface="Times New Roman" panose="02020603050405020304" pitchFamily="18" charset="0"/>
              </a:rPr>
              <a:t> </a:t>
            </a:r>
            <a:r>
              <a:rPr lang="en-US" sz="2400" b="1" u="sng" dirty="0" err="1" smtClean="0">
                <a:solidFill>
                  <a:schemeClr val="bg1"/>
                </a:solidFill>
                <a:latin typeface="Times New Roman" panose="02020603050405020304" pitchFamily="18" charset="0"/>
                <a:cs typeface="Times New Roman" panose="02020603050405020304" pitchFamily="18" charset="0"/>
              </a:rPr>
              <a:t>trọn</a:t>
            </a:r>
            <a:r>
              <a:rPr lang="en-US" sz="2400" b="1" u="sng" dirty="0" smtClean="0">
                <a:solidFill>
                  <a:schemeClr val="bg1"/>
                </a:solidFill>
                <a:latin typeface="Times New Roman" panose="02020603050405020304" pitchFamily="18" charset="0"/>
                <a:cs typeface="Times New Roman" panose="02020603050405020304" pitchFamily="18" charset="0"/>
              </a:rPr>
              <a:t> </a:t>
            </a:r>
            <a:r>
              <a:rPr lang="en-US" sz="2400" b="1" u="sng" dirty="0" err="1" smtClean="0">
                <a:solidFill>
                  <a:schemeClr val="bg1"/>
                </a:solidFill>
                <a:latin typeface="Times New Roman" panose="02020603050405020304" pitchFamily="18" charset="0"/>
                <a:cs typeface="Times New Roman" panose="02020603050405020304" pitchFamily="18" charset="0"/>
              </a:rPr>
              <a:t>vẹn</a:t>
            </a:r>
            <a:r>
              <a:rPr lang="en-US" sz="2400" b="1" u="sng" dirty="0" smtClean="0">
                <a:solidFill>
                  <a:schemeClr val="bg1"/>
                </a:solidFill>
                <a:latin typeface="Times New Roman" panose="02020603050405020304" pitchFamily="18" charset="0"/>
                <a:cs typeface="Times New Roman" panose="02020603050405020304" pitchFamily="18" charset="0"/>
              </a:rPr>
              <a:t> </a:t>
            </a:r>
            <a:r>
              <a:rPr lang="en-US" sz="2400" b="1" u="sng" dirty="0" err="1" smtClean="0">
                <a:solidFill>
                  <a:schemeClr val="bg1"/>
                </a:solidFill>
                <a:latin typeface="Times New Roman" panose="02020603050405020304" pitchFamily="18" charset="0"/>
                <a:cs typeface="Times New Roman" panose="02020603050405020304" pitchFamily="18" charset="0"/>
              </a:rPr>
              <a:t>của</a:t>
            </a:r>
            <a:r>
              <a:rPr lang="en-US" sz="2400" b="1" u="sng" dirty="0" smtClean="0">
                <a:solidFill>
                  <a:schemeClr val="bg1"/>
                </a:solidFill>
                <a:latin typeface="Times New Roman" panose="02020603050405020304" pitchFamily="18" charset="0"/>
                <a:cs typeface="Times New Roman" panose="02020603050405020304" pitchFamily="18" charset="0"/>
              </a:rPr>
              <a:t> </a:t>
            </a:r>
            <a:r>
              <a:rPr lang="en-US" sz="2400" b="1" u="sng" dirty="0" err="1" smtClean="0">
                <a:solidFill>
                  <a:schemeClr val="bg1"/>
                </a:solidFill>
                <a:latin typeface="Times New Roman" panose="02020603050405020304" pitchFamily="18" charset="0"/>
                <a:cs typeface="Times New Roman" panose="02020603050405020304" pitchFamily="18" charset="0"/>
              </a:rPr>
              <a:t>b</a:t>
            </a:r>
            <a:r>
              <a:rPr lang="en-US" sz="2400" b="1" u="sng" dirty="0" err="1" smtClean="0">
                <a:solidFill>
                  <a:schemeClr val="bg1"/>
                </a:solidFill>
                <a:latin typeface="Arial" panose="020B0604020202020204" pitchFamily="34" charset="0"/>
                <a:cs typeface="Times New Roman" panose="02020603050405020304" pitchFamily="18" charset="0"/>
              </a:rPr>
              <a:t>à</a:t>
            </a:r>
            <a:r>
              <a:rPr lang="en-US" sz="2400" b="1" u="sng" dirty="0" smtClean="0">
                <a:solidFill>
                  <a:schemeClr val="bg1"/>
                </a:solidFill>
                <a:latin typeface="Arial" panose="020B0604020202020204" pitchFamily="34" charset="0"/>
                <a:cs typeface="Times New Roman" panose="02020603050405020304" pitchFamily="18" charset="0"/>
              </a:rPr>
              <a:t> </a:t>
            </a:r>
            <a:r>
              <a:rPr lang="en-US" sz="2400" b="1" u="sng" dirty="0" smtClean="0">
                <a:solidFill>
                  <a:schemeClr val="bg1"/>
                </a:solidFill>
                <a:latin typeface="Times New Roman" panose="02020603050405020304" pitchFamily="18" charset="0"/>
                <a:cs typeface="Times New Roman" panose="02020603050405020304" pitchFamily="18" charset="0"/>
              </a:rPr>
              <a:t>:</a:t>
            </a: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9781" y="5100223"/>
            <a:ext cx="2663299" cy="1757777"/>
          </a:xfrm>
          <a:prstGeom prst="rect">
            <a:avLst/>
          </a:prstGeom>
        </p:spPr>
      </p:pic>
      <p:sp>
        <p:nvSpPr>
          <p:cNvPr id="12" name="矩形 32"/>
          <p:cNvSpPr/>
          <p:nvPr/>
        </p:nvSpPr>
        <p:spPr>
          <a:xfrm>
            <a:off x="152709" y="4909589"/>
            <a:ext cx="2080927" cy="1505011"/>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358" y="2846872"/>
            <a:ext cx="2872883" cy="2158034"/>
          </a:xfrm>
          <a:prstGeom prst="rect">
            <a:avLst/>
          </a:prstGeom>
        </p:spPr>
      </p:pic>
      <p:sp>
        <p:nvSpPr>
          <p:cNvPr id="14" name="Rectangle 13"/>
          <p:cNvSpPr/>
          <p:nvPr/>
        </p:nvSpPr>
        <p:spPr>
          <a:xfrm>
            <a:off x="3484241" y="3240129"/>
            <a:ext cx="1720948" cy="2677656"/>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nSpc>
                <a:spcPct val="100000"/>
              </a:lnSpc>
              <a:spcBef>
                <a:spcPct val="0"/>
              </a:spcBef>
            </a:pPr>
            <a:r>
              <a:rPr lang="en-US" sz="2400" b="1" dirty="0" err="1" smtClean="0">
                <a:solidFill>
                  <a:schemeClr val="bg1"/>
                </a:solidFill>
                <a:latin typeface="Times New Roman" panose="02020603050405020304" pitchFamily="18" charset="0"/>
                <a:cs typeface="Times New Roman" panose="02020603050405020304" pitchFamily="18" charset="0"/>
              </a:rPr>
              <a:t>Những</a:t>
            </a:r>
            <a:r>
              <a:rPr lang="en-US" sz="2400" b="1" dirty="0" smtClean="0">
                <a:solidFill>
                  <a:schemeClr val="bg1"/>
                </a:solidFill>
                <a:latin typeface="Times New Roman" panose="02020603050405020304" pitchFamily="18" charset="0"/>
                <a:cs typeface="Times New Roman" panose="02020603050405020304" pitchFamily="18" charset="0"/>
              </a:rPr>
              <a:t> </a:t>
            </a:r>
            <a:r>
              <a:rPr lang="en-US" sz="2400" b="1" dirty="0" err="1" smtClean="0">
                <a:solidFill>
                  <a:schemeClr val="bg1"/>
                </a:solidFill>
                <a:latin typeface="Times New Roman" panose="02020603050405020304" pitchFamily="18" charset="0"/>
                <a:cs typeface="Times New Roman" panose="02020603050405020304" pitchFamily="18" charset="0"/>
              </a:rPr>
              <a:t>năm</a:t>
            </a:r>
            <a:r>
              <a:rPr lang="en-US" sz="2400" b="1" dirty="0" smtClean="0">
                <a:solidFill>
                  <a:schemeClr val="bg1"/>
                </a:solidFill>
                <a:latin typeface="Times New Roman" panose="02020603050405020304" pitchFamily="18" charset="0"/>
                <a:cs typeface="Times New Roman" panose="02020603050405020304" pitchFamily="18" charset="0"/>
              </a:rPr>
              <a:t> </a:t>
            </a:r>
            <a:r>
              <a:rPr lang="en-US" sz="2400" b="1" dirty="0" err="1" smtClean="0">
                <a:solidFill>
                  <a:schemeClr val="bg1"/>
                </a:solidFill>
                <a:latin typeface="Times New Roman" panose="02020603050405020304" pitchFamily="18" charset="0"/>
                <a:cs typeface="Times New Roman" panose="02020603050405020304" pitchFamily="18" charset="0"/>
              </a:rPr>
              <a:t>tháng</a:t>
            </a:r>
            <a:r>
              <a:rPr lang="en-US" sz="2400" b="1" dirty="0" smtClean="0">
                <a:solidFill>
                  <a:schemeClr val="bg1"/>
                </a:solidFill>
                <a:latin typeface="Times New Roman" panose="02020603050405020304" pitchFamily="18" charset="0"/>
                <a:cs typeface="Times New Roman" panose="02020603050405020304" pitchFamily="18" charset="0"/>
              </a:rPr>
              <a:t> </a:t>
            </a:r>
            <a:r>
              <a:rPr lang="en-US" sz="2400" b="1" dirty="0" err="1" smtClean="0">
                <a:solidFill>
                  <a:schemeClr val="bg1"/>
                </a:solidFill>
                <a:latin typeface="Times New Roman" panose="02020603050405020304" pitchFamily="18" charset="0"/>
                <a:cs typeface="Times New Roman" panose="02020603050405020304" pitchFamily="18" charset="0"/>
              </a:rPr>
              <a:t>hồn</a:t>
            </a:r>
            <a:r>
              <a:rPr lang="en-US" sz="2400" b="1" dirty="0" smtClean="0">
                <a:solidFill>
                  <a:schemeClr val="bg1"/>
                </a:solidFill>
                <a:latin typeface="Times New Roman" panose="02020603050405020304" pitchFamily="18" charset="0"/>
                <a:cs typeface="Times New Roman" panose="02020603050405020304" pitchFamily="18" charset="0"/>
              </a:rPr>
              <a:t> </a:t>
            </a:r>
            <a:r>
              <a:rPr lang="en-US" sz="2400" b="1" dirty="0" err="1" smtClean="0">
                <a:solidFill>
                  <a:schemeClr val="bg1"/>
                </a:solidFill>
                <a:latin typeface="Times New Roman" panose="02020603050405020304" pitchFamily="18" charset="0"/>
                <a:cs typeface="Times New Roman" panose="02020603050405020304" pitchFamily="18" charset="0"/>
              </a:rPr>
              <a:t>nhiên</a:t>
            </a:r>
            <a:r>
              <a:rPr lang="en-US" sz="2400" b="1" dirty="0" smtClean="0">
                <a:solidFill>
                  <a:schemeClr val="bg1"/>
                </a:solidFill>
                <a:latin typeface="Times New Roman" panose="02020603050405020304" pitchFamily="18" charset="0"/>
                <a:cs typeface="Times New Roman" panose="02020603050405020304" pitchFamily="18" charset="0"/>
              </a:rPr>
              <a:t>, </a:t>
            </a:r>
            <a:r>
              <a:rPr lang="en-US" sz="2400" b="1" dirty="0" err="1" smtClean="0">
                <a:solidFill>
                  <a:schemeClr val="bg1"/>
                </a:solidFill>
                <a:latin typeface="Times New Roman" panose="02020603050405020304" pitchFamily="18" charset="0"/>
                <a:cs typeface="Times New Roman" panose="02020603050405020304" pitchFamily="18" charset="0"/>
              </a:rPr>
              <a:t>vô</a:t>
            </a:r>
            <a:r>
              <a:rPr lang="en-US" sz="2400" b="1" dirty="0" smtClean="0">
                <a:solidFill>
                  <a:schemeClr val="bg1"/>
                </a:solidFill>
                <a:latin typeface="Times New Roman" panose="02020603050405020304" pitchFamily="18" charset="0"/>
                <a:cs typeface="Times New Roman" panose="02020603050405020304" pitchFamily="18" charset="0"/>
              </a:rPr>
              <a:t> </a:t>
            </a:r>
            <a:r>
              <a:rPr lang="en-US" sz="2400" b="1" dirty="0" err="1" smtClean="0">
                <a:solidFill>
                  <a:schemeClr val="bg1"/>
                </a:solidFill>
                <a:latin typeface="Times New Roman" panose="02020603050405020304" pitchFamily="18" charset="0"/>
                <a:cs typeface="Times New Roman" panose="02020603050405020304" pitchFamily="18" charset="0"/>
              </a:rPr>
              <a:t>tư</a:t>
            </a:r>
            <a:r>
              <a:rPr lang="en-US" sz="2400" b="1" dirty="0" smtClean="0">
                <a:solidFill>
                  <a:schemeClr val="bg1"/>
                </a:solidFill>
                <a:latin typeface="Times New Roman" panose="02020603050405020304" pitchFamily="18" charset="0"/>
                <a:cs typeface="Times New Roman" panose="02020603050405020304" pitchFamily="18" charset="0"/>
              </a:rPr>
              <a:t> qua </a:t>
            </a:r>
            <a:r>
              <a:rPr lang="en-US" sz="2400" b="1" dirty="0" err="1" smtClean="0">
                <a:solidFill>
                  <a:schemeClr val="bg1"/>
                </a:solidFill>
                <a:latin typeface="Times New Roman" panose="02020603050405020304" pitchFamily="18" charset="0"/>
                <a:cs typeface="Times New Roman" panose="02020603050405020304" pitchFamily="18" charset="0"/>
              </a:rPr>
              <a:t>tâm</a:t>
            </a:r>
            <a:r>
              <a:rPr lang="en-US" sz="2400" b="1" dirty="0" smtClean="0">
                <a:solidFill>
                  <a:schemeClr val="bg1"/>
                </a:solidFill>
                <a:latin typeface="Times New Roman" panose="02020603050405020304" pitchFamily="18" charset="0"/>
                <a:cs typeface="Times New Roman" panose="02020603050405020304" pitchFamily="18" charset="0"/>
              </a:rPr>
              <a:t> </a:t>
            </a:r>
            <a:r>
              <a:rPr lang="en-US" sz="2400" b="1" dirty="0" err="1" smtClean="0">
                <a:solidFill>
                  <a:schemeClr val="bg1"/>
                </a:solidFill>
                <a:latin typeface="Times New Roman" panose="02020603050405020304" pitchFamily="18" charset="0"/>
                <a:cs typeface="Times New Roman" panose="02020603050405020304" pitchFamily="18" charset="0"/>
              </a:rPr>
              <a:t>tình</a:t>
            </a:r>
            <a:r>
              <a:rPr lang="en-US" sz="2400" b="1" dirty="0" smtClean="0">
                <a:solidFill>
                  <a:schemeClr val="bg1"/>
                </a:solidFill>
                <a:latin typeface="Times New Roman" panose="02020603050405020304" pitchFamily="18" charset="0"/>
                <a:cs typeface="Times New Roman" panose="02020603050405020304" pitchFamily="18" charset="0"/>
              </a:rPr>
              <a:t> </a:t>
            </a:r>
            <a:r>
              <a:rPr lang="en-US" sz="2400" b="1" dirty="0" err="1" smtClean="0">
                <a:solidFill>
                  <a:schemeClr val="bg1"/>
                </a:solidFill>
                <a:latin typeface="Times New Roman" panose="02020603050405020304" pitchFamily="18" charset="0"/>
                <a:cs typeface="Times New Roman" panose="02020603050405020304" pitchFamily="18" charset="0"/>
              </a:rPr>
              <a:t>với</a:t>
            </a:r>
            <a:r>
              <a:rPr lang="en-US" sz="2400" b="1" dirty="0" smtClean="0">
                <a:solidFill>
                  <a:schemeClr val="bg1"/>
                </a:solidFill>
                <a:latin typeface="Times New Roman" panose="02020603050405020304" pitchFamily="18" charset="0"/>
                <a:cs typeface="Times New Roman" panose="02020603050405020304" pitchFamily="18" charset="0"/>
              </a:rPr>
              <a:t> </a:t>
            </a:r>
            <a:r>
              <a:rPr lang="en-US" sz="2400" b="1" dirty="0" err="1" smtClean="0">
                <a:solidFill>
                  <a:schemeClr val="bg1"/>
                </a:solidFill>
                <a:latin typeface="Times New Roman" panose="02020603050405020304" pitchFamily="18" charset="0"/>
                <a:cs typeface="Times New Roman" panose="02020603050405020304" pitchFamily="18" charset="0"/>
              </a:rPr>
              <a:t>chim</a:t>
            </a:r>
            <a:r>
              <a:rPr lang="en-US" sz="2400" b="1" dirty="0" smtClean="0">
                <a:solidFill>
                  <a:schemeClr val="bg1"/>
                </a:solidFill>
                <a:latin typeface="Times New Roman" panose="02020603050405020304" pitchFamily="18" charset="0"/>
                <a:cs typeface="Times New Roman" panose="02020603050405020304" pitchFamily="18" charset="0"/>
              </a:rPr>
              <a:t> </a:t>
            </a:r>
            <a:r>
              <a:rPr lang="en-US" sz="2400" b="1" dirty="0" err="1" smtClean="0">
                <a:solidFill>
                  <a:schemeClr val="bg1"/>
                </a:solidFill>
                <a:latin typeface="Times New Roman" panose="02020603050405020304" pitchFamily="18" charset="0"/>
                <a:cs typeface="Times New Roman" panose="02020603050405020304" pitchFamily="18" charset="0"/>
              </a:rPr>
              <a:t>tu</a:t>
            </a:r>
            <a:r>
              <a:rPr lang="en-US" sz="2400" b="1" dirty="0" smtClean="0">
                <a:solidFill>
                  <a:schemeClr val="bg1"/>
                </a:solidFill>
                <a:latin typeface="Times New Roman" panose="02020603050405020304" pitchFamily="18" charset="0"/>
                <a:cs typeface="Times New Roman" panose="02020603050405020304" pitchFamily="18" charset="0"/>
              </a:rPr>
              <a:t> </a:t>
            </a:r>
            <a:r>
              <a:rPr lang="en-US" sz="2400" b="1" dirty="0" err="1" smtClean="0">
                <a:solidFill>
                  <a:schemeClr val="bg1"/>
                </a:solidFill>
                <a:latin typeface="Times New Roman" panose="02020603050405020304" pitchFamily="18" charset="0"/>
                <a:cs typeface="Times New Roman" panose="02020603050405020304" pitchFamily="18" charset="0"/>
              </a:rPr>
              <a:t>hú</a:t>
            </a:r>
            <a:endParaRPr lang="en-US" sz="2400" b="1" dirty="0">
              <a:solidFill>
                <a:schemeClr val="bg1"/>
              </a:solidFill>
              <a:latin typeface="Times New Roman" panose="02020603050405020304" pitchFamily="18" charset="0"/>
              <a:cs typeface="Times New Roman" panose="02020603050405020304" pitchFamily="18" charset="0"/>
            </a:endParaRPr>
          </a:p>
        </p:txBody>
      </p:sp>
      <p:sp>
        <p:nvSpPr>
          <p:cNvPr id="16" name="TextBox 3"/>
          <p:cNvSpPr txBox="1">
            <a:spLocks noChangeArrowheads="1"/>
          </p:cNvSpPr>
          <p:nvPr/>
        </p:nvSpPr>
        <p:spPr bwMode="auto">
          <a:xfrm>
            <a:off x="5345723" y="2407510"/>
            <a:ext cx="6731563" cy="4154984"/>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Tiếng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chim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hú</a:t>
            </a:r>
            <a:r>
              <a:rPr lang="en-US" sz="2200" dirty="0">
                <a:latin typeface="Times New Roman" panose="02020603050405020304" pitchFamily="18" charset="0"/>
                <a:cs typeface="Times New Roman" panose="02020603050405020304" pitchFamily="18" charset="0"/>
              </a:rPr>
              <a:t> – </a:t>
            </a:r>
            <a:r>
              <a:rPr lang="en-US" sz="2200" dirty="0" err="1">
                <a:latin typeface="Times New Roman" panose="02020603050405020304" pitchFamily="18" charset="0"/>
                <a:cs typeface="Times New Roman" panose="02020603050405020304" pitchFamily="18" charset="0"/>
              </a:rPr>
              <a:t>âm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thanh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quen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thuộc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của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đồng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quê</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mỗi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đội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hè</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về</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để</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báo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hiệu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mùa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lúa</a:t>
            </a:r>
            <a:r>
              <a:rPr lang="en-US" sz="2200" dirty="0">
                <a:latin typeface="Times New Roman" panose="02020603050405020304" pitchFamily="18" charset="0"/>
                <a:cs typeface="Times New Roman" panose="02020603050405020304" pitchFamily="18" charset="0"/>
              </a:rPr>
              <a:t> chin </a:t>
            </a:r>
            <a:r>
              <a:rPr lang="en-US" sz="2200" dirty="0" err="1">
                <a:latin typeface="Times New Roman" panose="02020603050405020304" pitchFamily="18" charset="0"/>
                <a:cs typeface="Times New Roman" panose="02020603050405020304" pitchFamily="18" charset="0"/>
              </a:rPr>
              <a:t>vàng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đồng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vải</a:t>
            </a:r>
            <a:r>
              <a:rPr lang="en-US" sz="2200" dirty="0">
                <a:latin typeface="Times New Roman" panose="02020603050405020304" pitchFamily="18" charset="0"/>
                <a:cs typeface="Times New Roman" panose="02020603050405020304" pitchFamily="18" charset="0"/>
              </a:rPr>
              <a:t> chin </a:t>
            </a:r>
            <a:r>
              <a:rPr lang="en-US" sz="2200" dirty="0" err="1">
                <a:latin typeface="Times New Roman" panose="02020603050405020304" pitchFamily="18" charset="0"/>
                <a:cs typeface="Times New Roman" panose="02020603050405020304" pitchFamily="18" charset="0"/>
              </a:rPr>
              <a:t>đỏ</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cành</a:t>
            </a:r>
            <a:r>
              <a:rPr lang="en-US" sz="2200" dirty="0">
                <a:latin typeface="Times New Roman" panose="02020603050405020304" pitchFamily="18" charset="0"/>
                <a:cs typeface="Times New Roman" panose="02020603050405020304" pitchFamily="18" charset="0"/>
              </a:rPr>
              <a:t>.</a:t>
            </a:r>
          </a:p>
          <a:p>
            <a:pPr>
              <a:lnSpc>
                <a:spcPct val="100000"/>
              </a:lnSpc>
              <a:spcBef>
                <a:spcPct val="0"/>
              </a:spcBef>
              <a:buFontTx/>
              <a:buNone/>
            </a:pP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Tiếng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chim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hú</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giục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giã</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như</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khắc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khoải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điều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gì</a:t>
            </a:r>
            <a:r>
              <a:rPr lang="en-US" sz="2200" dirty="0">
                <a:latin typeface="Times New Roman" panose="02020603050405020304" pitchFamily="18" charset="0"/>
                <a:cs typeface="Times New Roman" panose="02020603050405020304" pitchFamily="18" charset="0"/>
              </a:rPr>
              <a:t> da </a:t>
            </a:r>
            <a:r>
              <a:rPr lang="en-US" sz="2200" dirty="0" err="1">
                <a:latin typeface="Times New Roman" panose="02020603050405020304" pitchFamily="18" charset="0"/>
                <a:cs typeface="Times New Roman" panose="02020603050405020304" pitchFamily="18" charset="0"/>
              </a:rPr>
              <a:t>diết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lắm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khiến</a:t>
            </a:r>
            <a:r>
              <a:rPr lang="en-US" sz="2200" dirty="0">
                <a:latin typeface="Times New Roman" panose="02020603050405020304" pitchFamily="18" charset="0"/>
                <a:cs typeface="Times New Roman" panose="02020603050405020304" pitchFamily="18" charset="0"/>
              </a:rPr>
              <a:t> long </a:t>
            </a:r>
            <a:r>
              <a:rPr lang="en-US" sz="2200" dirty="0" err="1">
                <a:latin typeface="Times New Roman" panose="02020603050405020304" pitchFamily="18" charset="0"/>
                <a:cs typeface="Times New Roman" panose="02020603050405020304" pitchFamily="18" charset="0"/>
              </a:rPr>
              <a:t>người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trỗi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dậy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những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hoài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niệm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nhớ</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mong</a:t>
            </a:r>
            <a:endParaRPr lang="en-US" sz="2200" dirty="0">
              <a:latin typeface="Times New Roman" panose="02020603050405020304" pitchFamily="18" charset="0"/>
              <a:cs typeface="Times New Roman" panose="02020603050405020304" pitchFamily="18" charset="0"/>
            </a:endParaRPr>
          </a:p>
          <a:p>
            <a:pPr>
              <a:lnSpc>
                <a:spcPct val="100000"/>
              </a:lnSpc>
              <a:spcBef>
                <a:spcPct val="0"/>
              </a:spcBef>
              <a:buFontTx/>
              <a:buNone/>
            </a:pP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Tiếng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hú</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gợi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nhớ</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gợi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thương</a:t>
            </a:r>
            <a:r>
              <a:rPr lang="en-US" sz="2200" dirty="0" smtClean="0">
                <a:latin typeface="Times New Roman" panose="02020603050405020304" pitchFamily="18" charset="0"/>
                <a:cs typeface="Times New Roman" panose="02020603050405020304" pitchFamily="18" charset="0"/>
              </a:rPr>
              <a:t>:</a:t>
            </a:r>
          </a:p>
          <a:p>
            <a:pPr>
              <a:lnSpc>
                <a:spcPct val="100000"/>
              </a:lnSpc>
              <a:spcBef>
                <a:spcPct val="0"/>
              </a:spcBef>
              <a:buFontTx/>
              <a:buNone/>
            </a:pPr>
            <a:r>
              <a:rPr lang="en-US" sz="2200" dirty="0" smtClean="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Về</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tám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năm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kháng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chiến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chống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pháp</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Mẹ</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cùng</a:t>
            </a:r>
            <a:r>
              <a:rPr lang="en-US" sz="2200" dirty="0">
                <a:latin typeface="Times New Roman" panose="02020603050405020304" pitchFamily="18" charset="0"/>
                <a:cs typeface="Times New Roman" panose="02020603050405020304" pitchFamily="18" charset="0"/>
              </a:rPr>
              <a:t> cha </a:t>
            </a:r>
            <a:r>
              <a:rPr lang="en-US" sz="2200" dirty="0" err="1">
                <a:latin typeface="Times New Roman" panose="02020603050405020304" pitchFamily="18" charset="0"/>
                <a:cs typeface="Times New Roman" panose="02020603050405020304" pitchFamily="18" charset="0"/>
              </a:rPr>
              <a:t>công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tác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bận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không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về</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vừa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là</a:t>
            </a:r>
            <a:r>
              <a:rPr lang="en-US" sz="2200" dirty="0">
                <a:latin typeface="Times New Roman" panose="02020603050405020304" pitchFamily="18" charset="0"/>
                <a:cs typeface="Times New Roman" panose="02020603050405020304" pitchFamily="18" charset="0"/>
              </a:rPr>
              <a:t> cha, </a:t>
            </a:r>
            <a:r>
              <a:rPr lang="en-US" sz="2200" dirty="0" err="1">
                <a:latin typeface="Times New Roman" panose="02020603050405020304" pitchFamily="18" charset="0"/>
                <a:cs typeface="Times New Roman" panose="02020603050405020304" pitchFamily="18" charset="0"/>
              </a:rPr>
              <a:t>vừa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mẹ</a:t>
            </a:r>
            <a:r>
              <a:rPr lang="en-US" sz="2200" dirty="0" smtClean="0">
                <a:latin typeface="Times New Roman" panose="02020603050405020304" pitchFamily="18" charset="0"/>
                <a:cs typeface="Times New Roman" panose="02020603050405020304" pitchFamily="18" charset="0"/>
              </a:rPr>
              <a:t>.</a:t>
            </a:r>
          </a:p>
          <a:p>
            <a:pPr>
              <a:lnSpc>
                <a:spcPct val="100000"/>
              </a:lnSpc>
              <a:spcBef>
                <a:spcPct val="0"/>
              </a:spcBef>
              <a:buFontTx/>
              <a:buNone/>
            </a:pPr>
            <a:r>
              <a:rPr lang="en-US" sz="2200" dirty="0" smtClean="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Về</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những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năm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tháng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tuổi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thơ</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về</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một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thời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cháu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cùng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nhóm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lửa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được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sống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trong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tình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yêu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thương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đùm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bọc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cưu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mang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trọn</a:t>
            </a:r>
            <a:r>
              <a:rPr lang="en-US" sz="2200" dirty="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vẹn</a:t>
            </a:r>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03729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472298" y="750021"/>
            <a:ext cx="5232843" cy="477054"/>
            <a:chOff x="-178462" y="1828800"/>
            <a:chExt cx="10467049" cy="954232"/>
          </a:xfrm>
        </p:grpSpPr>
        <p:sp>
          <p:nvSpPr>
            <p:cNvPr id="3" name="Round Same Side Corner Rectangle 2"/>
            <p:cNvSpPr/>
            <p:nvPr/>
          </p:nvSpPr>
          <p:spPr>
            <a:xfrm rot="5400000">
              <a:off x="440265" y="1210077"/>
              <a:ext cx="886537" cy="2123991"/>
            </a:xfrm>
            <a:prstGeom prst="round2SameRect">
              <a:avLst/>
            </a:prstGeom>
            <a:solidFill>
              <a:schemeClr val="accent5">
                <a:lumMod val="75000"/>
              </a:schemeClr>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a:solidFill>
                  <a:schemeClr val="bg1"/>
                </a:solidFill>
              </a:endParaRPr>
            </a:p>
          </p:txBody>
        </p:sp>
        <p:sp>
          <p:nvSpPr>
            <p:cNvPr id="4" name="TextBox 3"/>
            <p:cNvSpPr txBox="1"/>
            <p:nvPr/>
          </p:nvSpPr>
          <p:spPr>
            <a:xfrm>
              <a:off x="28133" y="1828800"/>
              <a:ext cx="1688796" cy="954232"/>
            </a:xfrm>
            <a:prstGeom prst="rect">
              <a:avLst/>
            </a:prstGeom>
            <a:noFill/>
          </p:spPr>
          <p:txBody>
            <a:bodyPr wrap="square" rtlCol="0">
              <a:spAutoFit/>
            </a:bodyPr>
            <a:lstStyle/>
            <a:p>
              <a:pPr algn="ctr" defTabSz="1088421"/>
              <a:r>
                <a:rPr lang="en-US" sz="2500" b="1" dirty="0" smtClean="0">
                  <a:solidFill>
                    <a:schemeClr val="bg1"/>
                  </a:solidFill>
                  <a:latin typeface="Tahoma" pitchFamily="34" charset="0"/>
                  <a:ea typeface="Tahoma" pitchFamily="34" charset="0"/>
                  <a:cs typeface="Tahoma" pitchFamily="34" charset="0"/>
                </a:rPr>
                <a:t>II</a:t>
              </a:r>
              <a:endParaRPr lang="en-US" sz="2500" b="1" dirty="0">
                <a:solidFill>
                  <a:schemeClr val="bg1"/>
                </a:solidFill>
                <a:latin typeface="Tahoma" pitchFamily="34" charset="0"/>
                <a:ea typeface="Tahoma" pitchFamily="34" charset="0"/>
                <a:cs typeface="Tahoma" pitchFamily="34" charset="0"/>
              </a:endParaRPr>
            </a:p>
          </p:txBody>
        </p:sp>
        <p:sp>
          <p:nvSpPr>
            <p:cNvPr id="5" name="TextBox 4"/>
            <p:cNvSpPr txBox="1"/>
            <p:nvPr/>
          </p:nvSpPr>
          <p:spPr>
            <a:xfrm>
              <a:off x="2067734" y="1828800"/>
              <a:ext cx="8220853" cy="954232"/>
            </a:xfrm>
            <a:prstGeom prst="rect">
              <a:avLst/>
            </a:prstGeom>
            <a:noFill/>
          </p:spPr>
          <p:txBody>
            <a:bodyPr wrap="square" rtlCol="0">
              <a:spAutoFit/>
            </a:bodyPr>
            <a:lstStyle/>
            <a:p>
              <a:pPr defTabSz="1088421"/>
              <a:r>
                <a:rPr lang="en-US" sz="2500" b="1" dirty="0">
                  <a:solidFill>
                    <a:schemeClr val="bg1"/>
                  </a:solidFill>
                  <a:latin typeface="Tahoma" pitchFamily="34" charset="0"/>
                  <a:ea typeface="Tahoma" pitchFamily="34" charset="0"/>
                  <a:cs typeface="Tahoma" pitchFamily="34" charset="0"/>
                </a:rPr>
                <a:t>TÌM HIỂU CHUNG</a:t>
              </a:r>
            </a:p>
          </p:txBody>
        </p:sp>
      </p:grpSp>
      <p:grpSp>
        <p:nvGrpSpPr>
          <p:cNvPr id="6" name="Group 5"/>
          <p:cNvGrpSpPr/>
          <p:nvPr/>
        </p:nvGrpSpPr>
        <p:grpSpPr>
          <a:xfrm>
            <a:off x="1881431" y="1245257"/>
            <a:ext cx="9457128" cy="523220"/>
            <a:chOff x="644526" y="2766774"/>
            <a:chExt cx="18471261" cy="1046576"/>
          </a:xfrm>
        </p:grpSpPr>
        <p:sp>
          <p:nvSpPr>
            <p:cNvPr id="7" name="TextBox 6"/>
            <p:cNvSpPr txBox="1"/>
            <p:nvPr/>
          </p:nvSpPr>
          <p:spPr>
            <a:xfrm>
              <a:off x="2020043" y="2766774"/>
              <a:ext cx="17095744" cy="1046576"/>
            </a:xfrm>
            <a:prstGeom prst="rect">
              <a:avLst/>
            </a:prstGeom>
            <a:noFill/>
          </p:spPr>
          <p:txBody>
            <a:bodyPr wrap="square" rtlCol="0">
              <a:spAutoFit/>
            </a:bodyPr>
            <a:lstStyle/>
            <a:p>
              <a:pPr defTabSz="1088421"/>
              <a:r>
                <a:rPr lang="en-US" sz="2800" b="1" dirty="0" err="1" smtClean="0">
                  <a:solidFill>
                    <a:schemeClr val="bg1"/>
                  </a:solidFill>
                  <a:latin typeface="Times New Roman" panose="02020603050405020304" pitchFamily="18" charset="0"/>
                  <a:cs typeface="Times New Roman" panose="02020603050405020304" pitchFamily="18" charset="0"/>
                </a:rPr>
                <a:t>Những</a:t>
              </a:r>
              <a:r>
                <a:rPr lang="en-US" sz="2800" b="1" dirty="0" smtClean="0">
                  <a:solidFill>
                    <a:schemeClr val="bg1"/>
                  </a:solidFill>
                  <a:latin typeface="Times New Roman" panose="02020603050405020304" pitchFamily="18" charset="0"/>
                  <a:cs typeface="Times New Roman" panose="02020603050405020304" pitchFamily="18" charset="0"/>
                </a:rPr>
                <a:t> </a:t>
              </a:r>
              <a:r>
                <a:rPr lang="en-US" sz="2800" b="1" dirty="0" err="1" smtClean="0">
                  <a:solidFill>
                    <a:schemeClr val="bg1"/>
                  </a:solidFill>
                  <a:latin typeface="Times New Roman" panose="02020603050405020304" pitchFamily="18" charset="0"/>
                  <a:cs typeface="Times New Roman" panose="02020603050405020304" pitchFamily="18" charset="0"/>
                </a:rPr>
                <a:t>kỉ</a:t>
              </a:r>
              <a:r>
                <a:rPr lang="en-US" sz="2800" b="1" dirty="0" smtClean="0">
                  <a:solidFill>
                    <a:schemeClr val="bg1"/>
                  </a:solidFill>
                  <a:latin typeface="Times New Roman" panose="02020603050405020304" pitchFamily="18" charset="0"/>
                  <a:cs typeface="Times New Roman" panose="02020603050405020304" pitchFamily="18" charset="0"/>
                </a:rPr>
                <a:t>  </a:t>
              </a:r>
              <a:r>
                <a:rPr lang="en-US" sz="2800" b="1" dirty="0" err="1" smtClean="0">
                  <a:solidFill>
                    <a:schemeClr val="bg1"/>
                  </a:solidFill>
                  <a:latin typeface="Times New Roman" panose="02020603050405020304" pitchFamily="18" charset="0"/>
                  <a:cs typeface="Times New Roman" panose="02020603050405020304" pitchFamily="18" charset="0"/>
                </a:rPr>
                <a:t>niệm</a:t>
              </a:r>
              <a:r>
                <a:rPr lang="en-US" sz="2800" b="1" dirty="0" smtClean="0">
                  <a:solidFill>
                    <a:schemeClr val="bg1"/>
                  </a:solidFill>
                  <a:latin typeface="Times New Roman" panose="02020603050405020304" pitchFamily="18" charset="0"/>
                  <a:cs typeface="Times New Roman" panose="02020603050405020304" pitchFamily="18" charset="0"/>
                </a:rPr>
                <a:t> </a:t>
              </a:r>
              <a:r>
                <a:rPr lang="en-US" sz="2800" b="1" dirty="0" err="1" smtClean="0">
                  <a:solidFill>
                    <a:schemeClr val="bg1"/>
                  </a:solidFill>
                  <a:latin typeface="Times New Roman" panose="02020603050405020304" pitchFamily="18" charset="0"/>
                  <a:cs typeface="Times New Roman" panose="02020603050405020304" pitchFamily="18" charset="0"/>
                </a:rPr>
                <a:t>tuổi</a:t>
              </a:r>
              <a:r>
                <a:rPr lang="en-US" sz="2800" b="1" dirty="0" smtClean="0">
                  <a:solidFill>
                    <a:schemeClr val="bg1"/>
                  </a:solidFill>
                  <a:latin typeface="Times New Roman" panose="02020603050405020304" pitchFamily="18" charset="0"/>
                  <a:cs typeface="Times New Roman" panose="02020603050405020304" pitchFamily="18" charset="0"/>
                </a:rPr>
                <a:t> </a:t>
              </a:r>
              <a:r>
                <a:rPr lang="en-US" sz="2800" b="1" dirty="0" err="1" smtClean="0">
                  <a:solidFill>
                    <a:schemeClr val="bg1"/>
                  </a:solidFill>
                  <a:latin typeface="Times New Roman" panose="02020603050405020304" pitchFamily="18" charset="0"/>
                  <a:cs typeface="Times New Roman" panose="02020603050405020304" pitchFamily="18" charset="0"/>
                </a:rPr>
                <a:t>thơ</a:t>
              </a:r>
              <a:r>
                <a:rPr lang="en-US" sz="2800" b="1" dirty="0" smtClean="0">
                  <a:solidFill>
                    <a:schemeClr val="bg1"/>
                  </a:solidFill>
                  <a:latin typeface="Times New Roman" panose="02020603050405020304" pitchFamily="18" charset="0"/>
                  <a:cs typeface="Times New Roman" panose="02020603050405020304" pitchFamily="18" charset="0"/>
                </a:rPr>
                <a:t> </a:t>
              </a:r>
              <a:r>
                <a:rPr lang="en-US" sz="2800" b="1" dirty="0" err="1" smtClean="0">
                  <a:solidFill>
                    <a:schemeClr val="bg1"/>
                  </a:solidFill>
                  <a:latin typeface="Times New Roman" panose="02020603050405020304" pitchFamily="18" charset="0"/>
                  <a:cs typeface="Times New Roman" panose="02020603050405020304" pitchFamily="18" charset="0"/>
                </a:rPr>
                <a:t>bên</a:t>
              </a:r>
              <a:r>
                <a:rPr lang="en-US" sz="2800" b="1" dirty="0" smtClean="0">
                  <a:solidFill>
                    <a:schemeClr val="bg1"/>
                  </a:solidFill>
                  <a:latin typeface="Times New Roman" panose="02020603050405020304" pitchFamily="18" charset="0"/>
                  <a:cs typeface="Times New Roman" panose="02020603050405020304" pitchFamily="18" charset="0"/>
                </a:rPr>
                <a:t> </a:t>
              </a:r>
              <a:r>
                <a:rPr lang="en-US" sz="2800" b="1" dirty="0" err="1" smtClean="0">
                  <a:solidFill>
                    <a:schemeClr val="bg1"/>
                  </a:solidFill>
                  <a:latin typeface="Times New Roman" panose="02020603050405020304" pitchFamily="18" charset="0"/>
                  <a:cs typeface="Times New Roman" panose="02020603050405020304" pitchFamily="18" charset="0"/>
                </a:rPr>
                <a:t>bà</a:t>
              </a:r>
              <a:r>
                <a:rPr lang="en-US" sz="2800" b="1" dirty="0" smtClean="0">
                  <a:solidFill>
                    <a:schemeClr val="bg1"/>
                  </a:solidFill>
                  <a:latin typeface="Times New Roman" panose="02020603050405020304" pitchFamily="18" charset="0"/>
                  <a:cs typeface="Times New Roman" panose="02020603050405020304" pitchFamily="18" charset="0"/>
                </a:rPr>
                <a:t> </a:t>
              </a:r>
              <a:r>
                <a:rPr lang="en-US" sz="2800" b="1" dirty="0" err="1" smtClean="0">
                  <a:solidFill>
                    <a:schemeClr val="bg1"/>
                  </a:solidFill>
                  <a:latin typeface="Times New Roman" panose="02020603050405020304" pitchFamily="18" charset="0"/>
                  <a:cs typeface="Times New Roman" panose="02020603050405020304" pitchFamily="18" charset="0"/>
                </a:rPr>
                <a:t>và</a:t>
              </a:r>
              <a:r>
                <a:rPr lang="en-US" sz="2800" b="1" dirty="0" smtClean="0">
                  <a:solidFill>
                    <a:schemeClr val="bg1"/>
                  </a:solidFill>
                  <a:latin typeface="Times New Roman" panose="02020603050405020304" pitchFamily="18" charset="0"/>
                  <a:cs typeface="Times New Roman" panose="02020603050405020304" pitchFamily="18" charset="0"/>
                </a:rPr>
                <a:t> </a:t>
              </a:r>
              <a:r>
                <a:rPr lang="en-US" sz="2800" b="1" dirty="0" err="1" smtClean="0">
                  <a:solidFill>
                    <a:schemeClr val="bg1"/>
                  </a:solidFill>
                  <a:latin typeface="Times New Roman" panose="02020603050405020304" pitchFamily="18" charset="0"/>
                  <a:cs typeface="Times New Roman" panose="02020603050405020304" pitchFamily="18" charset="0"/>
                </a:rPr>
                <a:t>bếp</a:t>
              </a:r>
              <a:r>
                <a:rPr lang="en-US" sz="2800" b="1" dirty="0" smtClean="0">
                  <a:solidFill>
                    <a:schemeClr val="bg1"/>
                  </a:solidFill>
                  <a:latin typeface="Times New Roman" panose="02020603050405020304" pitchFamily="18" charset="0"/>
                  <a:cs typeface="Times New Roman" panose="02020603050405020304" pitchFamily="18" charset="0"/>
                </a:rPr>
                <a:t> </a:t>
              </a:r>
              <a:r>
                <a:rPr lang="en-US" sz="2800" b="1" dirty="0" err="1" smtClean="0">
                  <a:solidFill>
                    <a:schemeClr val="bg1"/>
                  </a:solidFill>
                  <a:latin typeface="Times New Roman" panose="02020603050405020304" pitchFamily="18" charset="0"/>
                  <a:cs typeface="Times New Roman" panose="02020603050405020304" pitchFamily="18" charset="0"/>
                </a:rPr>
                <a:t>lửa</a:t>
              </a:r>
              <a:r>
                <a:rPr lang="en-US" sz="2800" b="1" dirty="0" smtClean="0">
                  <a:solidFill>
                    <a:schemeClr val="bg1"/>
                  </a:solidFill>
                  <a:latin typeface="Times New Roman" panose="02020603050405020304" pitchFamily="18" charset="0"/>
                  <a:cs typeface="Times New Roman" panose="02020603050405020304" pitchFamily="18" charset="0"/>
                </a:rPr>
                <a:t> (5 </a:t>
              </a:r>
              <a:r>
                <a:rPr lang="en-US" sz="2800" b="1" dirty="0" err="1" smtClean="0">
                  <a:solidFill>
                    <a:schemeClr val="bg1"/>
                  </a:solidFill>
                  <a:latin typeface="Times New Roman" panose="02020603050405020304" pitchFamily="18" charset="0"/>
                  <a:cs typeface="Times New Roman" panose="02020603050405020304" pitchFamily="18" charset="0"/>
                </a:rPr>
                <a:t>khổ</a:t>
              </a:r>
              <a:r>
                <a:rPr lang="en-US" sz="2800" b="1" dirty="0" smtClean="0">
                  <a:solidFill>
                    <a:schemeClr val="bg1"/>
                  </a:solidFill>
                  <a:latin typeface="Times New Roman" panose="02020603050405020304" pitchFamily="18" charset="0"/>
                  <a:cs typeface="Times New Roman" panose="02020603050405020304" pitchFamily="18" charset="0"/>
                </a:rPr>
                <a:t> </a:t>
              </a:r>
              <a:r>
                <a:rPr lang="en-US" sz="2800" b="1" dirty="0" err="1" smtClean="0">
                  <a:solidFill>
                    <a:schemeClr val="bg1"/>
                  </a:solidFill>
                  <a:latin typeface="Times New Roman" panose="02020603050405020304" pitchFamily="18" charset="0"/>
                  <a:cs typeface="Times New Roman" panose="02020603050405020304" pitchFamily="18" charset="0"/>
                </a:rPr>
                <a:t>tiếp</a:t>
              </a:r>
              <a:r>
                <a:rPr lang="en-US" sz="2800" b="1" dirty="0" smtClean="0">
                  <a:solidFill>
                    <a:schemeClr val="bg1"/>
                  </a:solidFill>
                  <a:latin typeface="Times New Roman" panose="02020603050405020304" pitchFamily="18" charset="0"/>
                  <a:cs typeface="Times New Roman" panose="02020603050405020304" pitchFamily="18" charset="0"/>
                </a:rPr>
                <a:t>)</a:t>
              </a:r>
              <a:endParaRPr lang="en-US" sz="2500" b="1" i="1" dirty="0">
                <a:solidFill>
                  <a:schemeClr val="bg1"/>
                </a:solidFill>
                <a:latin typeface="Tahoma" pitchFamily="34" charset="0"/>
                <a:ea typeface="Tahoma" pitchFamily="34" charset="0"/>
                <a:cs typeface="Tahoma" pitchFamily="34" charset="0"/>
              </a:endParaRPr>
            </a:p>
          </p:txBody>
        </p:sp>
        <p:sp>
          <p:nvSpPr>
            <p:cNvPr id="8" name="Rounded Rectangle 7"/>
            <p:cNvSpPr/>
            <p:nvPr/>
          </p:nvSpPr>
          <p:spPr>
            <a:xfrm>
              <a:off x="644526" y="2823876"/>
              <a:ext cx="1269206" cy="804672"/>
            </a:xfrm>
            <a:prstGeom prst="roundRect">
              <a:avLst/>
            </a:prstGeom>
            <a:solidFill>
              <a:schemeClr val="accent5">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a:solidFill>
                  <a:schemeClr val="bg1"/>
                </a:solidFill>
              </a:endParaRPr>
            </a:p>
          </p:txBody>
        </p:sp>
        <p:sp>
          <p:nvSpPr>
            <p:cNvPr id="9" name="TextBox 8"/>
            <p:cNvSpPr txBox="1"/>
            <p:nvPr/>
          </p:nvSpPr>
          <p:spPr>
            <a:xfrm>
              <a:off x="969471" y="2795826"/>
              <a:ext cx="758310" cy="954232"/>
            </a:xfrm>
            <a:prstGeom prst="rect">
              <a:avLst/>
            </a:prstGeom>
            <a:noFill/>
          </p:spPr>
          <p:txBody>
            <a:bodyPr wrap="none" rtlCol="0">
              <a:spAutoFit/>
            </a:bodyPr>
            <a:lstStyle/>
            <a:p>
              <a:pPr algn="ctr" defTabSz="1088421"/>
              <a:r>
                <a:rPr lang="en-US" sz="2500" b="1" dirty="0">
                  <a:solidFill>
                    <a:schemeClr val="bg1"/>
                  </a:solidFill>
                  <a:latin typeface="Tahoma" pitchFamily="34" charset="0"/>
                  <a:ea typeface="Tahoma" pitchFamily="34" charset="0"/>
                  <a:cs typeface="Tahoma" pitchFamily="34" charset="0"/>
                </a:rPr>
                <a:t>2</a:t>
              </a:r>
            </a:p>
          </p:txBody>
        </p:sp>
      </p:grpSp>
      <p:sp>
        <p:nvSpPr>
          <p:cNvPr id="10" name="Rectangle 9"/>
          <p:cNvSpPr/>
          <p:nvPr/>
        </p:nvSpPr>
        <p:spPr>
          <a:xfrm>
            <a:off x="1575581" y="1801183"/>
            <a:ext cx="9762977" cy="830997"/>
          </a:xfrm>
          <a:prstGeom prst="rect">
            <a:avLst/>
          </a:prstGeom>
        </p:spPr>
        <p:txBody>
          <a:bodyPr wrap="square">
            <a:spAutoFit/>
          </a:bodyPr>
          <a:lstStyle/>
          <a:p>
            <a:pPr algn="just">
              <a:lnSpc>
                <a:spcPct val="100000"/>
              </a:lnSpc>
              <a:spcBef>
                <a:spcPct val="0"/>
              </a:spcBef>
            </a:pPr>
            <a:r>
              <a:rPr lang="en-US" sz="2400" b="1" u="sng" dirty="0" smtClean="0">
                <a:solidFill>
                  <a:schemeClr val="bg1"/>
                </a:solidFill>
                <a:latin typeface="Times New Roman" panose="02020603050405020304" pitchFamily="18" charset="0"/>
                <a:cs typeface="Times New Roman" panose="02020603050405020304" pitchFamily="18" charset="0"/>
              </a:rPr>
              <a:t>b. </a:t>
            </a:r>
            <a:r>
              <a:rPr lang="en-US" sz="2400" b="1" u="sng" dirty="0" err="1" smtClean="0">
                <a:solidFill>
                  <a:schemeClr val="bg1"/>
                </a:solidFill>
                <a:latin typeface="Times New Roman" panose="02020603050405020304" pitchFamily="18" charset="0"/>
                <a:cs typeface="Times New Roman" panose="02020603050405020304" pitchFamily="18" charset="0"/>
              </a:rPr>
              <a:t>Tuổi</a:t>
            </a:r>
            <a:r>
              <a:rPr lang="en-US" sz="2400" b="1" u="sng" dirty="0" smtClean="0">
                <a:solidFill>
                  <a:schemeClr val="bg1"/>
                </a:solidFill>
                <a:latin typeface="Times New Roman" panose="02020603050405020304" pitchFamily="18" charset="0"/>
                <a:cs typeface="Times New Roman" panose="02020603050405020304" pitchFamily="18" charset="0"/>
              </a:rPr>
              <a:t> </a:t>
            </a:r>
            <a:r>
              <a:rPr lang="en-US" sz="2400" b="1" u="sng" dirty="0" err="1" smtClean="0">
                <a:solidFill>
                  <a:schemeClr val="bg1"/>
                </a:solidFill>
                <a:latin typeface="Times New Roman" panose="02020603050405020304" pitchFamily="18" charset="0"/>
                <a:cs typeface="Times New Roman" panose="02020603050405020304" pitchFamily="18" charset="0"/>
              </a:rPr>
              <a:t>thơ</a:t>
            </a:r>
            <a:r>
              <a:rPr lang="en-US" sz="2400" b="1" u="sng" dirty="0" smtClean="0">
                <a:solidFill>
                  <a:schemeClr val="bg1"/>
                </a:solidFill>
                <a:latin typeface="Times New Roman" panose="02020603050405020304" pitchFamily="18" charset="0"/>
                <a:cs typeface="Times New Roman" panose="02020603050405020304" pitchFamily="18" charset="0"/>
              </a:rPr>
              <a:t> </a:t>
            </a:r>
            <a:r>
              <a:rPr lang="en-US" sz="2400" b="1" u="sng" dirty="0" err="1" smtClean="0">
                <a:solidFill>
                  <a:schemeClr val="bg1"/>
                </a:solidFill>
                <a:latin typeface="Times New Roman" panose="02020603050405020304" pitchFamily="18" charset="0"/>
                <a:cs typeface="Times New Roman" panose="02020603050405020304" pitchFamily="18" charset="0"/>
              </a:rPr>
              <a:t>luôn</a:t>
            </a:r>
            <a:r>
              <a:rPr lang="en-US" sz="2400" b="1" u="sng" dirty="0" smtClean="0">
                <a:solidFill>
                  <a:schemeClr val="bg1"/>
                </a:solidFill>
                <a:latin typeface="Times New Roman" panose="02020603050405020304" pitchFamily="18" charset="0"/>
                <a:cs typeface="Times New Roman" panose="02020603050405020304" pitchFamily="18" charset="0"/>
              </a:rPr>
              <a:t> </a:t>
            </a:r>
            <a:r>
              <a:rPr lang="en-US" sz="2400" b="1" u="sng" dirty="0" err="1" smtClean="0">
                <a:solidFill>
                  <a:schemeClr val="bg1"/>
                </a:solidFill>
                <a:latin typeface="Times New Roman" panose="02020603050405020304" pitchFamily="18" charset="0"/>
                <a:cs typeface="Times New Roman" panose="02020603050405020304" pitchFamily="18" charset="0"/>
              </a:rPr>
              <a:t>được</a:t>
            </a:r>
            <a:r>
              <a:rPr lang="en-US" sz="2400" b="1" u="sng" dirty="0" smtClean="0">
                <a:solidFill>
                  <a:schemeClr val="bg1"/>
                </a:solidFill>
                <a:latin typeface="Times New Roman" panose="02020603050405020304" pitchFamily="18" charset="0"/>
                <a:cs typeface="Times New Roman" panose="02020603050405020304" pitchFamily="18" charset="0"/>
              </a:rPr>
              <a:t> </a:t>
            </a:r>
            <a:r>
              <a:rPr lang="en-US" sz="2400" b="1" u="sng" dirty="0" err="1" smtClean="0">
                <a:solidFill>
                  <a:schemeClr val="bg1"/>
                </a:solidFill>
                <a:latin typeface="Times New Roman" panose="02020603050405020304" pitchFamily="18" charset="0"/>
                <a:cs typeface="Times New Roman" panose="02020603050405020304" pitchFamily="18" charset="0"/>
              </a:rPr>
              <a:t>sống</a:t>
            </a:r>
            <a:r>
              <a:rPr lang="en-US" sz="2400" b="1" u="sng" dirty="0" smtClean="0">
                <a:solidFill>
                  <a:schemeClr val="bg1"/>
                </a:solidFill>
                <a:latin typeface="Times New Roman" panose="02020603050405020304" pitchFamily="18" charset="0"/>
                <a:cs typeface="Times New Roman" panose="02020603050405020304" pitchFamily="18" charset="0"/>
              </a:rPr>
              <a:t> </a:t>
            </a:r>
            <a:r>
              <a:rPr lang="en-US" sz="2400" b="1" u="sng" dirty="0" err="1" smtClean="0">
                <a:solidFill>
                  <a:schemeClr val="bg1"/>
                </a:solidFill>
                <a:latin typeface="Times New Roman" panose="02020603050405020304" pitchFamily="18" charset="0"/>
                <a:cs typeface="Times New Roman" panose="02020603050405020304" pitchFamily="18" charset="0"/>
              </a:rPr>
              <a:t>trong</a:t>
            </a:r>
            <a:r>
              <a:rPr lang="en-US" sz="2400" b="1" u="sng" dirty="0" smtClean="0">
                <a:solidFill>
                  <a:schemeClr val="bg1"/>
                </a:solidFill>
                <a:latin typeface="Times New Roman" panose="02020603050405020304" pitchFamily="18" charset="0"/>
                <a:cs typeface="Times New Roman" panose="02020603050405020304" pitchFamily="18" charset="0"/>
              </a:rPr>
              <a:t> </a:t>
            </a:r>
            <a:r>
              <a:rPr lang="en-US" sz="2400" b="1" u="sng" dirty="0" err="1" smtClean="0">
                <a:solidFill>
                  <a:schemeClr val="bg1"/>
                </a:solidFill>
                <a:latin typeface="Times New Roman" panose="02020603050405020304" pitchFamily="18" charset="0"/>
                <a:cs typeface="Times New Roman" panose="02020603050405020304" pitchFamily="18" charset="0"/>
              </a:rPr>
              <a:t>t</a:t>
            </a:r>
            <a:r>
              <a:rPr lang="en-US" sz="2400" b="1" u="sng" dirty="0" err="1" smtClean="0">
                <a:solidFill>
                  <a:schemeClr val="bg1"/>
                </a:solidFill>
                <a:latin typeface="Arial" panose="020B0604020202020204" pitchFamily="34" charset="0"/>
                <a:cs typeface="Times New Roman" panose="02020603050405020304" pitchFamily="18" charset="0"/>
              </a:rPr>
              <a:t>ì</a:t>
            </a:r>
            <a:r>
              <a:rPr lang="en-US" sz="2400" b="1" u="sng" dirty="0" err="1" smtClean="0">
                <a:solidFill>
                  <a:schemeClr val="bg1"/>
                </a:solidFill>
                <a:latin typeface="Times New Roman" panose="02020603050405020304" pitchFamily="18" charset="0"/>
                <a:cs typeface="Times New Roman" panose="02020603050405020304" pitchFamily="18" charset="0"/>
              </a:rPr>
              <a:t>nh</a:t>
            </a:r>
            <a:r>
              <a:rPr lang="en-US" sz="2400" b="1" u="sng" dirty="0" smtClean="0">
                <a:solidFill>
                  <a:schemeClr val="bg1"/>
                </a:solidFill>
                <a:latin typeface="Times New Roman" panose="02020603050405020304" pitchFamily="18" charset="0"/>
                <a:cs typeface="Times New Roman" panose="02020603050405020304" pitchFamily="18" charset="0"/>
              </a:rPr>
              <a:t> </a:t>
            </a:r>
            <a:r>
              <a:rPr lang="en-US" sz="2400" b="1" u="sng" dirty="0" err="1" smtClean="0">
                <a:solidFill>
                  <a:schemeClr val="bg1"/>
                </a:solidFill>
                <a:latin typeface="Times New Roman" panose="02020603050405020304" pitchFamily="18" charset="0"/>
                <a:cs typeface="Times New Roman" panose="02020603050405020304" pitchFamily="18" charset="0"/>
              </a:rPr>
              <a:t>yêu</a:t>
            </a:r>
            <a:r>
              <a:rPr lang="en-US" sz="2400" b="1" u="sng" dirty="0" smtClean="0">
                <a:solidFill>
                  <a:schemeClr val="bg1"/>
                </a:solidFill>
                <a:latin typeface="Times New Roman" panose="02020603050405020304" pitchFamily="18" charset="0"/>
                <a:cs typeface="Times New Roman" panose="02020603050405020304" pitchFamily="18" charset="0"/>
              </a:rPr>
              <a:t> </a:t>
            </a:r>
            <a:r>
              <a:rPr lang="en-US" sz="2400" b="1" u="sng" dirty="0" err="1" smtClean="0">
                <a:solidFill>
                  <a:schemeClr val="bg1"/>
                </a:solidFill>
                <a:latin typeface="Times New Roman" panose="02020603050405020304" pitchFamily="18" charset="0"/>
                <a:cs typeface="Times New Roman" panose="02020603050405020304" pitchFamily="18" charset="0"/>
              </a:rPr>
              <a:t>thương</a:t>
            </a:r>
            <a:r>
              <a:rPr lang="en-US" sz="2400" b="1" u="sng" dirty="0" smtClean="0">
                <a:solidFill>
                  <a:schemeClr val="bg1"/>
                </a:solidFill>
                <a:latin typeface="Times New Roman" panose="02020603050405020304" pitchFamily="18" charset="0"/>
                <a:cs typeface="Times New Roman" panose="02020603050405020304" pitchFamily="18" charset="0"/>
              </a:rPr>
              <a:t>, </a:t>
            </a:r>
            <a:r>
              <a:rPr lang="en-US" sz="2400" b="1" u="sng" dirty="0" err="1" smtClean="0">
                <a:solidFill>
                  <a:schemeClr val="bg1"/>
                </a:solidFill>
                <a:latin typeface="Times New Roman" panose="02020603050405020304" pitchFamily="18" charset="0"/>
                <a:cs typeface="Times New Roman" panose="02020603050405020304" pitchFamily="18" charset="0"/>
              </a:rPr>
              <a:t>đ</a:t>
            </a:r>
            <a:r>
              <a:rPr lang="en-US" sz="2400" b="1" u="sng" dirty="0" err="1" smtClean="0">
                <a:solidFill>
                  <a:schemeClr val="bg1"/>
                </a:solidFill>
                <a:latin typeface="Arial" panose="020B0604020202020204" pitchFamily="34" charset="0"/>
                <a:cs typeface="Times New Roman" panose="02020603050405020304" pitchFamily="18" charset="0"/>
              </a:rPr>
              <a:t>ù</a:t>
            </a:r>
            <a:r>
              <a:rPr lang="en-US" sz="2400" b="1" u="sng" dirty="0" err="1" smtClean="0">
                <a:solidFill>
                  <a:schemeClr val="bg1"/>
                </a:solidFill>
                <a:latin typeface="Times New Roman" panose="02020603050405020304" pitchFamily="18" charset="0"/>
                <a:cs typeface="Times New Roman" panose="02020603050405020304" pitchFamily="18" charset="0"/>
              </a:rPr>
              <a:t>m</a:t>
            </a:r>
            <a:r>
              <a:rPr lang="en-US" sz="2400" b="1" u="sng" dirty="0" smtClean="0">
                <a:solidFill>
                  <a:schemeClr val="bg1"/>
                </a:solidFill>
                <a:latin typeface="Times New Roman" panose="02020603050405020304" pitchFamily="18" charset="0"/>
                <a:cs typeface="Times New Roman" panose="02020603050405020304" pitchFamily="18" charset="0"/>
              </a:rPr>
              <a:t> </a:t>
            </a:r>
            <a:r>
              <a:rPr lang="en-US" sz="2400" b="1" u="sng" dirty="0" err="1" smtClean="0">
                <a:solidFill>
                  <a:schemeClr val="bg1"/>
                </a:solidFill>
                <a:latin typeface="Times New Roman" panose="02020603050405020304" pitchFamily="18" charset="0"/>
                <a:cs typeface="Times New Roman" panose="02020603050405020304" pitchFamily="18" charset="0"/>
              </a:rPr>
              <a:t>bọc</a:t>
            </a:r>
            <a:r>
              <a:rPr lang="en-US" sz="2400" b="1" u="sng" dirty="0" smtClean="0">
                <a:solidFill>
                  <a:schemeClr val="bg1"/>
                </a:solidFill>
                <a:latin typeface="Times New Roman" panose="02020603050405020304" pitchFamily="18" charset="0"/>
                <a:cs typeface="Times New Roman" panose="02020603050405020304" pitchFamily="18" charset="0"/>
              </a:rPr>
              <a:t>, </a:t>
            </a:r>
            <a:r>
              <a:rPr lang="en-US" sz="2400" b="1" u="sng" dirty="0" err="1" smtClean="0">
                <a:solidFill>
                  <a:schemeClr val="bg1"/>
                </a:solidFill>
                <a:latin typeface="Times New Roman" panose="02020603050405020304" pitchFamily="18" charset="0"/>
                <a:cs typeface="Times New Roman" panose="02020603050405020304" pitchFamily="18" charset="0"/>
              </a:rPr>
              <a:t>cưu</a:t>
            </a:r>
            <a:r>
              <a:rPr lang="en-US" sz="2400" b="1" u="sng" dirty="0" smtClean="0">
                <a:solidFill>
                  <a:schemeClr val="bg1"/>
                </a:solidFill>
                <a:latin typeface="Times New Roman" panose="02020603050405020304" pitchFamily="18" charset="0"/>
                <a:cs typeface="Times New Roman" panose="02020603050405020304" pitchFamily="18" charset="0"/>
              </a:rPr>
              <a:t> </a:t>
            </a:r>
            <a:r>
              <a:rPr lang="en-US" sz="2400" b="1" u="sng" dirty="0" err="1" smtClean="0">
                <a:solidFill>
                  <a:schemeClr val="bg1"/>
                </a:solidFill>
                <a:latin typeface="Times New Roman" panose="02020603050405020304" pitchFamily="18" charset="0"/>
                <a:cs typeface="Times New Roman" panose="02020603050405020304" pitchFamily="18" charset="0"/>
              </a:rPr>
              <a:t>mang</a:t>
            </a:r>
            <a:r>
              <a:rPr lang="en-US" sz="2400" b="1" u="sng" dirty="0" smtClean="0">
                <a:solidFill>
                  <a:schemeClr val="bg1"/>
                </a:solidFill>
                <a:latin typeface="Times New Roman" panose="02020603050405020304" pitchFamily="18" charset="0"/>
                <a:cs typeface="Times New Roman" panose="02020603050405020304" pitchFamily="18" charset="0"/>
              </a:rPr>
              <a:t> </a:t>
            </a:r>
            <a:r>
              <a:rPr lang="en-US" sz="2400" b="1" u="sng" dirty="0" err="1" smtClean="0">
                <a:solidFill>
                  <a:schemeClr val="bg1"/>
                </a:solidFill>
                <a:latin typeface="Times New Roman" panose="02020603050405020304" pitchFamily="18" charset="0"/>
                <a:cs typeface="Times New Roman" panose="02020603050405020304" pitchFamily="18" charset="0"/>
              </a:rPr>
              <a:t>trọn</a:t>
            </a:r>
            <a:r>
              <a:rPr lang="en-US" sz="2400" b="1" u="sng" dirty="0" smtClean="0">
                <a:solidFill>
                  <a:schemeClr val="bg1"/>
                </a:solidFill>
                <a:latin typeface="Times New Roman" panose="02020603050405020304" pitchFamily="18" charset="0"/>
                <a:cs typeface="Times New Roman" panose="02020603050405020304" pitchFamily="18" charset="0"/>
              </a:rPr>
              <a:t> </a:t>
            </a:r>
            <a:r>
              <a:rPr lang="en-US" sz="2400" b="1" u="sng" dirty="0" err="1" smtClean="0">
                <a:solidFill>
                  <a:schemeClr val="bg1"/>
                </a:solidFill>
                <a:latin typeface="Times New Roman" panose="02020603050405020304" pitchFamily="18" charset="0"/>
                <a:cs typeface="Times New Roman" panose="02020603050405020304" pitchFamily="18" charset="0"/>
              </a:rPr>
              <a:t>vẹn</a:t>
            </a:r>
            <a:r>
              <a:rPr lang="en-US" sz="2400" b="1" u="sng" dirty="0" smtClean="0">
                <a:solidFill>
                  <a:schemeClr val="bg1"/>
                </a:solidFill>
                <a:latin typeface="Times New Roman" panose="02020603050405020304" pitchFamily="18" charset="0"/>
                <a:cs typeface="Times New Roman" panose="02020603050405020304" pitchFamily="18" charset="0"/>
              </a:rPr>
              <a:t> </a:t>
            </a:r>
            <a:r>
              <a:rPr lang="en-US" sz="2400" b="1" u="sng" dirty="0" err="1" smtClean="0">
                <a:solidFill>
                  <a:schemeClr val="bg1"/>
                </a:solidFill>
                <a:latin typeface="Times New Roman" panose="02020603050405020304" pitchFamily="18" charset="0"/>
                <a:cs typeface="Times New Roman" panose="02020603050405020304" pitchFamily="18" charset="0"/>
              </a:rPr>
              <a:t>của</a:t>
            </a:r>
            <a:r>
              <a:rPr lang="en-US" sz="2400" b="1" u="sng" dirty="0" smtClean="0">
                <a:solidFill>
                  <a:schemeClr val="bg1"/>
                </a:solidFill>
                <a:latin typeface="Times New Roman" panose="02020603050405020304" pitchFamily="18" charset="0"/>
                <a:cs typeface="Times New Roman" panose="02020603050405020304" pitchFamily="18" charset="0"/>
              </a:rPr>
              <a:t> </a:t>
            </a:r>
            <a:r>
              <a:rPr lang="en-US" sz="2400" b="1" u="sng" dirty="0" err="1" smtClean="0">
                <a:solidFill>
                  <a:schemeClr val="bg1"/>
                </a:solidFill>
                <a:latin typeface="Times New Roman" panose="02020603050405020304" pitchFamily="18" charset="0"/>
                <a:cs typeface="Times New Roman" panose="02020603050405020304" pitchFamily="18" charset="0"/>
              </a:rPr>
              <a:t>b</a:t>
            </a:r>
            <a:r>
              <a:rPr lang="en-US" sz="2400" b="1" u="sng" dirty="0" err="1" smtClean="0">
                <a:solidFill>
                  <a:schemeClr val="bg1"/>
                </a:solidFill>
                <a:latin typeface="Arial" panose="020B0604020202020204" pitchFamily="34" charset="0"/>
                <a:cs typeface="Times New Roman" panose="02020603050405020304" pitchFamily="18" charset="0"/>
              </a:rPr>
              <a:t>à</a:t>
            </a:r>
            <a:r>
              <a:rPr lang="en-US" sz="2400" b="1" u="sng" dirty="0" smtClean="0">
                <a:solidFill>
                  <a:schemeClr val="bg1"/>
                </a:solidFill>
                <a:latin typeface="Arial" panose="020B0604020202020204" pitchFamily="34" charset="0"/>
                <a:cs typeface="Times New Roman" panose="02020603050405020304" pitchFamily="18" charset="0"/>
              </a:rPr>
              <a:t> </a:t>
            </a:r>
            <a:r>
              <a:rPr lang="en-US" sz="2400" b="1" u="sng" dirty="0" smtClean="0">
                <a:solidFill>
                  <a:schemeClr val="bg1"/>
                </a:solidFill>
                <a:latin typeface="Times New Roman" panose="02020603050405020304" pitchFamily="18" charset="0"/>
                <a:cs typeface="Times New Roman" panose="02020603050405020304" pitchFamily="18" charset="0"/>
              </a:rPr>
              <a:t>:</a:t>
            </a: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9781" y="5100223"/>
            <a:ext cx="2663299" cy="1757777"/>
          </a:xfrm>
          <a:prstGeom prst="rect">
            <a:avLst/>
          </a:prstGeom>
        </p:spPr>
      </p:pic>
      <p:sp>
        <p:nvSpPr>
          <p:cNvPr id="12" name="矩形 32"/>
          <p:cNvSpPr/>
          <p:nvPr/>
        </p:nvSpPr>
        <p:spPr>
          <a:xfrm>
            <a:off x="152709" y="4909589"/>
            <a:ext cx="2080927" cy="1505011"/>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358" y="2846872"/>
            <a:ext cx="2872883" cy="2158034"/>
          </a:xfrm>
          <a:prstGeom prst="rect">
            <a:avLst/>
          </a:prstGeom>
        </p:spPr>
      </p:pic>
      <p:sp>
        <p:nvSpPr>
          <p:cNvPr id="14" name="Rectangle 13"/>
          <p:cNvSpPr/>
          <p:nvPr/>
        </p:nvSpPr>
        <p:spPr>
          <a:xfrm>
            <a:off x="3484241" y="3240129"/>
            <a:ext cx="1720948" cy="2677656"/>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nSpc>
                <a:spcPct val="100000"/>
              </a:lnSpc>
              <a:spcBef>
                <a:spcPct val="0"/>
              </a:spcBef>
            </a:pPr>
            <a:r>
              <a:rPr lang="en-US" sz="2400" b="1" dirty="0" err="1" smtClean="0">
                <a:solidFill>
                  <a:schemeClr val="bg1"/>
                </a:solidFill>
                <a:latin typeface="Times New Roman" panose="02020603050405020304" pitchFamily="18" charset="0"/>
                <a:cs typeface="Times New Roman" panose="02020603050405020304" pitchFamily="18" charset="0"/>
              </a:rPr>
              <a:t>Những</a:t>
            </a:r>
            <a:r>
              <a:rPr lang="en-US" sz="2400" b="1" dirty="0" smtClean="0">
                <a:solidFill>
                  <a:schemeClr val="bg1"/>
                </a:solidFill>
                <a:latin typeface="Times New Roman" panose="02020603050405020304" pitchFamily="18" charset="0"/>
                <a:cs typeface="Times New Roman" panose="02020603050405020304" pitchFamily="18" charset="0"/>
              </a:rPr>
              <a:t> </a:t>
            </a:r>
            <a:r>
              <a:rPr lang="en-US" sz="2400" b="1" dirty="0" err="1" smtClean="0">
                <a:solidFill>
                  <a:schemeClr val="bg1"/>
                </a:solidFill>
                <a:latin typeface="Times New Roman" panose="02020603050405020304" pitchFamily="18" charset="0"/>
                <a:cs typeface="Times New Roman" panose="02020603050405020304" pitchFamily="18" charset="0"/>
              </a:rPr>
              <a:t>năm</a:t>
            </a:r>
            <a:r>
              <a:rPr lang="en-US" sz="2400" b="1" dirty="0" smtClean="0">
                <a:solidFill>
                  <a:schemeClr val="bg1"/>
                </a:solidFill>
                <a:latin typeface="Times New Roman" panose="02020603050405020304" pitchFamily="18" charset="0"/>
                <a:cs typeface="Times New Roman" panose="02020603050405020304" pitchFamily="18" charset="0"/>
              </a:rPr>
              <a:t> </a:t>
            </a:r>
            <a:r>
              <a:rPr lang="en-US" sz="2400" b="1" dirty="0" err="1" smtClean="0">
                <a:solidFill>
                  <a:schemeClr val="bg1"/>
                </a:solidFill>
                <a:latin typeface="Times New Roman" panose="02020603050405020304" pitchFamily="18" charset="0"/>
                <a:cs typeface="Times New Roman" panose="02020603050405020304" pitchFamily="18" charset="0"/>
              </a:rPr>
              <a:t>tháng</a:t>
            </a:r>
            <a:r>
              <a:rPr lang="en-US" sz="2400" b="1" dirty="0" smtClean="0">
                <a:solidFill>
                  <a:schemeClr val="bg1"/>
                </a:solidFill>
                <a:latin typeface="Times New Roman" panose="02020603050405020304" pitchFamily="18" charset="0"/>
                <a:cs typeface="Times New Roman" panose="02020603050405020304" pitchFamily="18" charset="0"/>
              </a:rPr>
              <a:t> </a:t>
            </a:r>
            <a:r>
              <a:rPr lang="en-US" sz="2400" b="1" dirty="0" err="1" smtClean="0">
                <a:solidFill>
                  <a:schemeClr val="bg1"/>
                </a:solidFill>
                <a:latin typeface="Times New Roman" panose="02020603050405020304" pitchFamily="18" charset="0"/>
                <a:cs typeface="Times New Roman" panose="02020603050405020304" pitchFamily="18" charset="0"/>
              </a:rPr>
              <a:t>hồn</a:t>
            </a:r>
            <a:r>
              <a:rPr lang="en-US" sz="2400" b="1" dirty="0" smtClean="0">
                <a:solidFill>
                  <a:schemeClr val="bg1"/>
                </a:solidFill>
                <a:latin typeface="Times New Roman" panose="02020603050405020304" pitchFamily="18" charset="0"/>
                <a:cs typeface="Times New Roman" panose="02020603050405020304" pitchFamily="18" charset="0"/>
              </a:rPr>
              <a:t> </a:t>
            </a:r>
            <a:r>
              <a:rPr lang="en-US" sz="2400" b="1" dirty="0" err="1" smtClean="0">
                <a:solidFill>
                  <a:schemeClr val="bg1"/>
                </a:solidFill>
                <a:latin typeface="Times New Roman" panose="02020603050405020304" pitchFamily="18" charset="0"/>
                <a:cs typeface="Times New Roman" panose="02020603050405020304" pitchFamily="18" charset="0"/>
              </a:rPr>
              <a:t>nhiên</a:t>
            </a:r>
            <a:r>
              <a:rPr lang="en-US" sz="2400" b="1" dirty="0" smtClean="0">
                <a:solidFill>
                  <a:schemeClr val="bg1"/>
                </a:solidFill>
                <a:latin typeface="Times New Roman" panose="02020603050405020304" pitchFamily="18" charset="0"/>
                <a:cs typeface="Times New Roman" panose="02020603050405020304" pitchFamily="18" charset="0"/>
              </a:rPr>
              <a:t>, </a:t>
            </a:r>
            <a:r>
              <a:rPr lang="en-US" sz="2400" b="1" dirty="0" err="1" smtClean="0">
                <a:solidFill>
                  <a:schemeClr val="bg1"/>
                </a:solidFill>
                <a:latin typeface="Times New Roman" panose="02020603050405020304" pitchFamily="18" charset="0"/>
                <a:cs typeface="Times New Roman" panose="02020603050405020304" pitchFamily="18" charset="0"/>
              </a:rPr>
              <a:t>vô</a:t>
            </a:r>
            <a:r>
              <a:rPr lang="en-US" sz="2400" b="1" dirty="0" smtClean="0">
                <a:solidFill>
                  <a:schemeClr val="bg1"/>
                </a:solidFill>
                <a:latin typeface="Times New Roman" panose="02020603050405020304" pitchFamily="18" charset="0"/>
                <a:cs typeface="Times New Roman" panose="02020603050405020304" pitchFamily="18" charset="0"/>
              </a:rPr>
              <a:t> </a:t>
            </a:r>
            <a:r>
              <a:rPr lang="en-US" sz="2400" b="1" dirty="0" err="1" smtClean="0">
                <a:solidFill>
                  <a:schemeClr val="bg1"/>
                </a:solidFill>
                <a:latin typeface="Times New Roman" panose="02020603050405020304" pitchFamily="18" charset="0"/>
                <a:cs typeface="Times New Roman" panose="02020603050405020304" pitchFamily="18" charset="0"/>
              </a:rPr>
              <a:t>tư</a:t>
            </a:r>
            <a:r>
              <a:rPr lang="en-US" sz="2400" b="1" dirty="0" smtClean="0">
                <a:solidFill>
                  <a:schemeClr val="bg1"/>
                </a:solidFill>
                <a:latin typeface="Times New Roman" panose="02020603050405020304" pitchFamily="18" charset="0"/>
                <a:cs typeface="Times New Roman" panose="02020603050405020304" pitchFamily="18" charset="0"/>
              </a:rPr>
              <a:t> qua </a:t>
            </a:r>
            <a:r>
              <a:rPr lang="en-US" sz="2400" b="1" dirty="0" err="1" smtClean="0">
                <a:solidFill>
                  <a:schemeClr val="bg1"/>
                </a:solidFill>
                <a:latin typeface="Times New Roman" panose="02020603050405020304" pitchFamily="18" charset="0"/>
                <a:cs typeface="Times New Roman" panose="02020603050405020304" pitchFamily="18" charset="0"/>
              </a:rPr>
              <a:t>tâm</a:t>
            </a:r>
            <a:r>
              <a:rPr lang="en-US" sz="2400" b="1" dirty="0" smtClean="0">
                <a:solidFill>
                  <a:schemeClr val="bg1"/>
                </a:solidFill>
                <a:latin typeface="Times New Roman" panose="02020603050405020304" pitchFamily="18" charset="0"/>
                <a:cs typeface="Times New Roman" panose="02020603050405020304" pitchFamily="18" charset="0"/>
              </a:rPr>
              <a:t> </a:t>
            </a:r>
            <a:r>
              <a:rPr lang="en-US" sz="2400" b="1" dirty="0" err="1" smtClean="0">
                <a:solidFill>
                  <a:schemeClr val="bg1"/>
                </a:solidFill>
                <a:latin typeface="Times New Roman" panose="02020603050405020304" pitchFamily="18" charset="0"/>
                <a:cs typeface="Times New Roman" panose="02020603050405020304" pitchFamily="18" charset="0"/>
              </a:rPr>
              <a:t>tình</a:t>
            </a:r>
            <a:r>
              <a:rPr lang="en-US" sz="2400" b="1" dirty="0" smtClean="0">
                <a:solidFill>
                  <a:schemeClr val="bg1"/>
                </a:solidFill>
                <a:latin typeface="Times New Roman" panose="02020603050405020304" pitchFamily="18" charset="0"/>
                <a:cs typeface="Times New Roman" panose="02020603050405020304" pitchFamily="18" charset="0"/>
              </a:rPr>
              <a:t> </a:t>
            </a:r>
            <a:r>
              <a:rPr lang="en-US" sz="2400" b="1" dirty="0" err="1" smtClean="0">
                <a:solidFill>
                  <a:schemeClr val="bg1"/>
                </a:solidFill>
                <a:latin typeface="Times New Roman" panose="02020603050405020304" pitchFamily="18" charset="0"/>
                <a:cs typeface="Times New Roman" panose="02020603050405020304" pitchFamily="18" charset="0"/>
              </a:rPr>
              <a:t>với</a:t>
            </a:r>
            <a:r>
              <a:rPr lang="en-US" sz="2400" b="1" dirty="0" smtClean="0">
                <a:solidFill>
                  <a:schemeClr val="bg1"/>
                </a:solidFill>
                <a:latin typeface="Times New Roman" panose="02020603050405020304" pitchFamily="18" charset="0"/>
                <a:cs typeface="Times New Roman" panose="02020603050405020304" pitchFamily="18" charset="0"/>
              </a:rPr>
              <a:t> </a:t>
            </a:r>
            <a:r>
              <a:rPr lang="en-US" sz="2400" b="1" dirty="0" err="1" smtClean="0">
                <a:solidFill>
                  <a:schemeClr val="bg1"/>
                </a:solidFill>
                <a:latin typeface="Times New Roman" panose="02020603050405020304" pitchFamily="18" charset="0"/>
                <a:cs typeface="Times New Roman" panose="02020603050405020304" pitchFamily="18" charset="0"/>
              </a:rPr>
              <a:t>chim</a:t>
            </a:r>
            <a:r>
              <a:rPr lang="en-US" sz="2400" b="1" dirty="0" smtClean="0">
                <a:solidFill>
                  <a:schemeClr val="bg1"/>
                </a:solidFill>
                <a:latin typeface="Times New Roman" panose="02020603050405020304" pitchFamily="18" charset="0"/>
                <a:cs typeface="Times New Roman" panose="02020603050405020304" pitchFamily="18" charset="0"/>
              </a:rPr>
              <a:t> </a:t>
            </a:r>
            <a:r>
              <a:rPr lang="en-US" sz="2400" b="1" dirty="0" err="1" smtClean="0">
                <a:solidFill>
                  <a:schemeClr val="bg1"/>
                </a:solidFill>
                <a:latin typeface="Times New Roman" panose="02020603050405020304" pitchFamily="18" charset="0"/>
                <a:cs typeface="Times New Roman" panose="02020603050405020304" pitchFamily="18" charset="0"/>
              </a:rPr>
              <a:t>tu</a:t>
            </a:r>
            <a:r>
              <a:rPr lang="en-US" sz="2400" b="1" dirty="0" smtClean="0">
                <a:solidFill>
                  <a:schemeClr val="bg1"/>
                </a:solidFill>
                <a:latin typeface="Times New Roman" panose="02020603050405020304" pitchFamily="18" charset="0"/>
                <a:cs typeface="Times New Roman" panose="02020603050405020304" pitchFamily="18" charset="0"/>
              </a:rPr>
              <a:t> </a:t>
            </a:r>
            <a:r>
              <a:rPr lang="en-US" sz="2400" b="1" dirty="0" err="1" smtClean="0">
                <a:solidFill>
                  <a:schemeClr val="bg1"/>
                </a:solidFill>
                <a:latin typeface="Times New Roman" panose="02020603050405020304" pitchFamily="18" charset="0"/>
                <a:cs typeface="Times New Roman" panose="02020603050405020304" pitchFamily="18" charset="0"/>
              </a:rPr>
              <a:t>hú</a:t>
            </a:r>
            <a:endParaRPr lang="en-US" sz="2400" b="1" dirty="0">
              <a:solidFill>
                <a:schemeClr val="bg1"/>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5476350" y="2854588"/>
            <a:ext cx="6234332" cy="353943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lnSpc>
                <a:spcPct val="100000"/>
              </a:lnSpc>
              <a:spcBef>
                <a:spcPct val="0"/>
              </a:spcBef>
              <a:buFontTx/>
              <a:buNone/>
            </a:pPr>
            <a:r>
              <a:rPr lang="en-US" sz="2800" b="1" i="1" dirty="0" err="1" smtClean="0">
                <a:latin typeface="Times New Roman" panose="02020603050405020304" pitchFamily="18" charset="0"/>
                <a:cs typeface="Times New Roman" panose="02020603050405020304" pitchFamily="18" charset="0"/>
              </a:rPr>
              <a:t>Cháu</a:t>
            </a:r>
            <a:r>
              <a:rPr lang="en-US" sz="2800" b="1" i="1" dirty="0" smtClean="0">
                <a:latin typeface="Times New Roman" panose="02020603050405020304" pitchFamily="18" charset="0"/>
                <a:cs typeface="Times New Roman" panose="02020603050405020304" pitchFamily="18" charset="0"/>
              </a:rPr>
              <a:t> ở </a:t>
            </a:r>
            <a:r>
              <a:rPr lang="en-US" sz="2800" b="1" i="1" dirty="0" err="1" smtClean="0">
                <a:latin typeface="Times New Roman" panose="02020603050405020304" pitchFamily="18" charset="0"/>
                <a:cs typeface="Times New Roman" panose="02020603050405020304" pitchFamily="18" charset="0"/>
              </a:rPr>
              <a:t>cùng</a:t>
            </a:r>
            <a:r>
              <a:rPr lang="en-US" sz="2800" b="1" i="1" dirty="0" smtClean="0">
                <a:latin typeface="Times New Roman" panose="02020603050405020304" pitchFamily="18" charset="0"/>
                <a:cs typeface="Times New Roman" panose="02020603050405020304" pitchFamily="18" charset="0"/>
              </a:rPr>
              <a:t> </a:t>
            </a:r>
            <a:r>
              <a:rPr lang="en-US" sz="2800" b="1" i="1" dirty="0" err="1" smtClean="0">
                <a:latin typeface="Times New Roman" panose="02020603050405020304" pitchFamily="18" charset="0"/>
                <a:cs typeface="Times New Roman" panose="02020603050405020304" pitchFamily="18" charset="0"/>
              </a:rPr>
              <a:t>bà</a:t>
            </a:r>
            <a:r>
              <a:rPr lang="en-US" sz="2800" b="1" i="1" dirty="0" smtClean="0">
                <a:latin typeface="Times New Roman" panose="02020603050405020304" pitchFamily="18" charset="0"/>
                <a:cs typeface="Times New Roman" panose="02020603050405020304" pitchFamily="18" charset="0"/>
              </a:rPr>
              <a:t>, </a:t>
            </a:r>
            <a:r>
              <a:rPr lang="en-US" sz="2800" b="1" i="1" dirty="0" err="1" smtClean="0">
                <a:latin typeface="Times New Roman" panose="02020603050405020304" pitchFamily="18" charset="0"/>
                <a:cs typeface="Times New Roman" panose="02020603050405020304" pitchFamily="18" charset="0"/>
              </a:rPr>
              <a:t>bà</a:t>
            </a:r>
            <a:r>
              <a:rPr lang="en-US" sz="2800" b="1" i="1" dirty="0" smtClean="0">
                <a:latin typeface="Times New Roman" panose="02020603050405020304" pitchFamily="18" charset="0"/>
                <a:cs typeface="Times New Roman" panose="02020603050405020304" pitchFamily="18" charset="0"/>
              </a:rPr>
              <a:t> </a:t>
            </a:r>
            <a:r>
              <a:rPr lang="en-US" sz="2800" b="1" i="1" dirty="0" err="1" smtClean="0">
                <a:latin typeface="Times New Roman" panose="02020603050405020304" pitchFamily="18" charset="0"/>
                <a:cs typeface="Times New Roman" panose="02020603050405020304" pitchFamily="18" charset="0"/>
              </a:rPr>
              <a:t>kể</a:t>
            </a:r>
            <a:r>
              <a:rPr lang="en-US" sz="2800" b="1" i="1" dirty="0" smtClean="0">
                <a:latin typeface="Times New Roman" panose="02020603050405020304" pitchFamily="18" charset="0"/>
                <a:cs typeface="Times New Roman" panose="02020603050405020304" pitchFamily="18" charset="0"/>
              </a:rPr>
              <a:t> </a:t>
            </a:r>
            <a:r>
              <a:rPr lang="en-US" sz="2800" b="1" i="1" dirty="0" err="1" smtClean="0">
                <a:latin typeface="Times New Roman" panose="02020603050405020304" pitchFamily="18" charset="0"/>
                <a:cs typeface="Times New Roman" panose="02020603050405020304" pitchFamily="18" charset="0"/>
              </a:rPr>
              <a:t>cháu</a:t>
            </a:r>
            <a:r>
              <a:rPr lang="en-US" sz="2800" b="1" i="1" dirty="0" smtClean="0">
                <a:latin typeface="Times New Roman" panose="02020603050405020304" pitchFamily="18" charset="0"/>
                <a:cs typeface="Times New Roman" panose="02020603050405020304" pitchFamily="18" charset="0"/>
              </a:rPr>
              <a:t> </a:t>
            </a:r>
            <a:r>
              <a:rPr lang="en-US" sz="2800" b="1" i="1" dirty="0" err="1" smtClean="0">
                <a:latin typeface="Times New Roman" panose="02020603050405020304" pitchFamily="18" charset="0"/>
                <a:cs typeface="Times New Roman" panose="02020603050405020304" pitchFamily="18" charset="0"/>
              </a:rPr>
              <a:t>nghe</a:t>
            </a:r>
            <a:endParaRPr lang="en-US" sz="2800" b="1" i="1" dirty="0" smtClean="0">
              <a:latin typeface="Times New Roman" panose="02020603050405020304" pitchFamily="18" charset="0"/>
              <a:cs typeface="Times New Roman" panose="02020603050405020304" pitchFamily="18" charset="0"/>
            </a:endParaRPr>
          </a:p>
          <a:p>
            <a:pPr algn="ctr">
              <a:lnSpc>
                <a:spcPct val="100000"/>
              </a:lnSpc>
              <a:spcBef>
                <a:spcPct val="0"/>
              </a:spcBef>
              <a:buFontTx/>
              <a:buNone/>
            </a:pPr>
            <a:r>
              <a:rPr lang="en-US" sz="2800" b="1" i="1" dirty="0" err="1" smtClean="0">
                <a:latin typeface="Times New Roman" panose="02020603050405020304" pitchFamily="18" charset="0"/>
                <a:cs typeface="Times New Roman" panose="02020603050405020304" pitchFamily="18" charset="0"/>
              </a:rPr>
              <a:t>Bà</a:t>
            </a:r>
            <a:r>
              <a:rPr lang="en-US" sz="2800" b="1" i="1" dirty="0" smtClean="0">
                <a:latin typeface="Times New Roman" panose="02020603050405020304" pitchFamily="18" charset="0"/>
                <a:cs typeface="Times New Roman" panose="02020603050405020304" pitchFamily="18" charset="0"/>
              </a:rPr>
              <a:t> </a:t>
            </a:r>
            <a:r>
              <a:rPr lang="en-US" sz="2800" b="1" i="1" dirty="0" err="1" smtClean="0">
                <a:latin typeface="Times New Roman" panose="02020603050405020304" pitchFamily="18" charset="0"/>
                <a:cs typeface="Times New Roman" panose="02020603050405020304" pitchFamily="18" charset="0"/>
              </a:rPr>
              <a:t>dạy</a:t>
            </a:r>
            <a:r>
              <a:rPr lang="en-US" sz="2800" b="1" i="1" dirty="0" smtClean="0">
                <a:latin typeface="Times New Roman" panose="02020603050405020304" pitchFamily="18" charset="0"/>
                <a:cs typeface="Times New Roman" panose="02020603050405020304" pitchFamily="18" charset="0"/>
              </a:rPr>
              <a:t> </a:t>
            </a:r>
            <a:r>
              <a:rPr lang="en-US" sz="2800" b="1" i="1" dirty="0" err="1" smtClean="0">
                <a:latin typeface="Times New Roman" panose="02020603050405020304" pitchFamily="18" charset="0"/>
                <a:cs typeface="Times New Roman" panose="02020603050405020304" pitchFamily="18" charset="0"/>
              </a:rPr>
              <a:t>cháu</a:t>
            </a:r>
            <a:r>
              <a:rPr lang="en-US" sz="2800" b="1" i="1" dirty="0" smtClean="0">
                <a:latin typeface="Times New Roman" panose="02020603050405020304" pitchFamily="18" charset="0"/>
                <a:cs typeface="Times New Roman" panose="02020603050405020304" pitchFamily="18" charset="0"/>
              </a:rPr>
              <a:t> </a:t>
            </a:r>
            <a:r>
              <a:rPr lang="en-US" sz="2800" b="1" i="1" dirty="0" err="1" smtClean="0">
                <a:latin typeface="Times New Roman" panose="02020603050405020304" pitchFamily="18" charset="0"/>
                <a:cs typeface="Times New Roman" panose="02020603050405020304" pitchFamily="18" charset="0"/>
              </a:rPr>
              <a:t>làm</a:t>
            </a:r>
            <a:r>
              <a:rPr lang="en-US" sz="2800" b="1" i="1" dirty="0" smtClean="0">
                <a:latin typeface="Times New Roman" panose="02020603050405020304" pitchFamily="18" charset="0"/>
                <a:cs typeface="Times New Roman" panose="02020603050405020304" pitchFamily="18" charset="0"/>
              </a:rPr>
              <a:t>, </a:t>
            </a:r>
            <a:r>
              <a:rPr lang="en-US" sz="2800" b="1" i="1" dirty="0" err="1" smtClean="0">
                <a:latin typeface="Times New Roman" panose="02020603050405020304" pitchFamily="18" charset="0"/>
                <a:cs typeface="Times New Roman" panose="02020603050405020304" pitchFamily="18" charset="0"/>
              </a:rPr>
              <a:t>bà</a:t>
            </a:r>
            <a:r>
              <a:rPr lang="en-US" sz="2800" b="1" i="1" dirty="0" smtClean="0">
                <a:latin typeface="Times New Roman" panose="02020603050405020304" pitchFamily="18" charset="0"/>
                <a:cs typeface="Times New Roman" panose="02020603050405020304" pitchFamily="18" charset="0"/>
              </a:rPr>
              <a:t> </a:t>
            </a:r>
            <a:r>
              <a:rPr lang="en-US" sz="2800" b="1" i="1" dirty="0" err="1" smtClean="0">
                <a:latin typeface="Times New Roman" panose="02020603050405020304" pitchFamily="18" charset="0"/>
                <a:cs typeface="Times New Roman" panose="02020603050405020304" pitchFamily="18" charset="0"/>
              </a:rPr>
              <a:t>chăm</a:t>
            </a:r>
            <a:r>
              <a:rPr lang="en-US" sz="2800" b="1" i="1" dirty="0" smtClean="0">
                <a:latin typeface="Times New Roman" panose="02020603050405020304" pitchFamily="18" charset="0"/>
                <a:cs typeface="Times New Roman" panose="02020603050405020304" pitchFamily="18" charset="0"/>
              </a:rPr>
              <a:t> </a:t>
            </a:r>
            <a:r>
              <a:rPr lang="en-US" sz="2800" b="1" i="1" dirty="0" err="1" smtClean="0">
                <a:latin typeface="Times New Roman" panose="02020603050405020304" pitchFamily="18" charset="0"/>
                <a:cs typeface="Times New Roman" panose="02020603050405020304" pitchFamily="18" charset="0"/>
              </a:rPr>
              <a:t>cháu</a:t>
            </a:r>
            <a:r>
              <a:rPr lang="en-US" sz="2800" b="1" i="1" dirty="0" smtClean="0">
                <a:latin typeface="Times New Roman" panose="02020603050405020304" pitchFamily="18" charset="0"/>
                <a:cs typeface="Times New Roman" panose="02020603050405020304" pitchFamily="18" charset="0"/>
              </a:rPr>
              <a:t> </a:t>
            </a:r>
            <a:r>
              <a:rPr lang="en-US" sz="2800" b="1" i="1" dirty="0" err="1" smtClean="0">
                <a:latin typeface="Times New Roman" panose="02020603050405020304" pitchFamily="18" charset="0"/>
                <a:cs typeface="Times New Roman" panose="02020603050405020304" pitchFamily="18" charset="0"/>
              </a:rPr>
              <a:t>học</a:t>
            </a:r>
            <a:endParaRPr lang="en-US" sz="2800" dirty="0"/>
          </a:p>
          <a:p>
            <a:pPr>
              <a:defRPr/>
            </a:pPr>
            <a:r>
              <a:rPr lang="en-US" sz="2800" dirty="0"/>
              <a:t>+</a:t>
            </a:r>
            <a:r>
              <a:rPr lang="en-US" sz="2800" dirty="0" smtClean="0"/>
              <a:t> </a:t>
            </a:r>
            <a:r>
              <a:rPr lang="en-US" sz="2800" dirty="0" err="1"/>
              <a:t>Các</a:t>
            </a:r>
            <a:r>
              <a:rPr lang="en-US" sz="2800" dirty="0"/>
              <a:t> </a:t>
            </a:r>
            <a:r>
              <a:rPr lang="en-US" sz="2800" dirty="0" err="1"/>
              <a:t>động</a:t>
            </a:r>
            <a:r>
              <a:rPr lang="en-US" sz="2800" dirty="0"/>
              <a:t> </a:t>
            </a:r>
            <a:r>
              <a:rPr lang="en-US" sz="2800" dirty="0" err="1"/>
              <a:t>từ</a:t>
            </a:r>
            <a:r>
              <a:rPr lang="en-US" sz="2800" dirty="0"/>
              <a:t>: </a:t>
            </a:r>
            <a:r>
              <a:rPr lang="en-US" sz="2800" b="1" i="1" dirty="0" err="1">
                <a:solidFill>
                  <a:srgbClr val="FF0000"/>
                </a:solidFill>
              </a:rPr>
              <a:t>bà</a:t>
            </a:r>
            <a:r>
              <a:rPr lang="en-US" sz="2800" b="1" i="1" dirty="0">
                <a:solidFill>
                  <a:srgbClr val="FF0000"/>
                </a:solidFill>
              </a:rPr>
              <a:t> </a:t>
            </a:r>
            <a:r>
              <a:rPr lang="en-US" sz="2800" b="1" i="1" dirty="0" err="1">
                <a:solidFill>
                  <a:srgbClr val="FF0000"/>
                </a:solidFill>
              </a:rPr>
              <a:t>bảo</a:t>
            </a:r>
            <a:r>
              <a:rPr lang="en-US" sz="2800" b="1" i="1" dirty="0">
                <a:solidFill>
                  <a:srgbClr val="FF0000"/>
                </a:solidFill>
              </a:rPr>
              <a:t>, </a:t>
            </a:r>
            <a:r>
              <a:rPr lang="en-US" sz="2800" b="1" i="1" dirty="0" err="1">
                <a:solidFill>
                  <a:srgbClr val="FF0000"/>
                </a:solidFill>
              </a:rPr>
              <a:t>bà</a:t>
            </a:r>
            <a:r>
              <a:rPr lang="en-US" sz="2800" b="1" i="1" dirty="0">
                <a:solidFill>
                  <a:srgbClr val="FF0000"/>
                </a:solidFill>
              </a:rPr>
              <a:t> </a:t>
            </a:r>
            <a:r>
              <a:rPr lang="en-US" sz="2800" b="1" i="1" dirty="0" err="1">
                <a:solidFill>
                  <a:srgbClr val="FF0000"/>
                </a:solidFill>
              </a:rPr>
              <a:t>dạy</a:t>
            </a:r>
            <a:r>
              <a:rPr lang="en-US" sz="2800" b="1" i="1" dirty="0">
                <a:solidFill>
                  <a:srgbClr val="FF0000"/>
                </a:solidFill>
              </a:rPr>
              <a:t>, </a:t>
            </a:r>
            <a:r>
              <a:rPr lang="en-US" sz="2800" b="1" i="1" dirty="0" err="1">
                <a:solidFill>
                  <a:srgbClr val="FF0000"/>
                </a:solidFill>
              </a:rPr>
              <a:t>bà</a:t>
            </a:r>
            <a:r>
              <a:rPr lang="en-US" sz="2800" b="1" i="1" dirty="0">
                <a:solidFill>
                  <a:srgbClr val="FF0000"/>
                </a:solidFill>
              </a:rPr>
              <a:t> </a:t>
            </a:r>
            <a:r>
              <a:rPr lang="en-US" sz="2800" b="1" i="1" dirty="0" err="1">
                <a:solidFill>
                  <a:srgbClr val="FF0000"/>
                </a:solidFill>
              </a:rPr>
              <a:t>chăm</a:t>
            </a:r>
            <a:r>
              <a:rPr lang="en-US" sz="2800" b="1" i="1" dirty="0">
                <a:solidFill>
                  <a:srgbClr val="FF0000"/>
                </a:solidFill>
              </a:rPr>
              <a:t> </a:t>
            </a:r>
            <a:r>
              <a:rPr lang="en-US" sz="2800" dirty="0" err="1"/>
              <a:t>đã</a:t>
            </a:r>
            <a:r>
              <a:rPr lang="en-US" sz="2800" dirty="0"/>
              <a:t> </a:t>
            </a:r>
            <a:r>
              <a:rPr lang="en-US" sz="2800" dirty="0" err="1"/>
              <a:t>diễn</a:t>
            </a:r>
            <a:r>
              <a:rPr lang="en-US" sz="2800" dirty="0"/>
              <a:t> </a:t>
            </a:r>
            <a:r>
              <a:rPr lang="en-US" sz="2800" dirty="0" err="1"/>
              <a:t>tả</a:t>
            </a:r>
            <a:r>
              <a:rPr lang="en-US" sz="2800" dirty="0"/>
              <a:t> </a:t>
            </a:r>
            <a:r>
              <a:rPr lang="en-US" sz="2800" dirty="0" err="1"/>
              <a:t>sâu</a:t>
            </a:r>
            <a:r>
              <a:rPr lang="en-US" sz="2800" dirty="0"/>
              <a:t> </a:t>
            </a:r>
            <a:r>
              <a:rPr lang="en-US" sz="2800" dirty="0" err="1"/>
              <a:t>sắc</a:t>
            </a:r>
            <a:r>
              <a:rPr lang="en-US" sz="2800" dirty="0"/>
              <a:t> </a:t>
            </a:r>
            <a:r>
              <a:rPr lang="en-US" sz="2800" dirty="0" err="1"/>
              <a:t>tấm</a:t>
            </a:r>
            <a:r>
              <a:rPr lang="en-US" sz="2800" dirty="0"/>
              <a:t> long </a:t>
            </a:r>
            <a:r>
              <a:rPr lang="en-US" sz="2800" dirty="0" err="1"/>
              <a:t>đôn</a:t>
            </a:r>
            <a:r>
              <a:rPr lang="en-US" sz="2800" dirty="0"/>
              <a:t> </a:t>
            </a:r>
            <a:r>
              <a:rPr lang="en-US" sz="2800" dirty="0" err="1"/>
              <a:t>hậu</a:t>
            </a:r>
            <a:r>
              <a:rPr lang="en-US" sz="2800" dirty="0"/>
              <a:t> </a:t>
            </a:r>
            <a:r>
              <a:rPr lang="en-US" sz="2800" dirty="0" err="1"/>
              <a:t>sự</a:t>
            </a:r>
            <a:r>
              <a:rPr lang="en-US" sz="2800" dirty="0"/>
              <a:t> </a:t>
            </a:r>
            <a:r>
              <a:rPr lang="en-US" sz="2800" dirty="0" err="1"/>
              <a:t>chăm</a:t>
            </a:r>
            <a:r>
              <a:rPr lang="en-US" sz="2800" dirty="0"/>
              <a:t> </a:t>
            </a:r>
            <a:r>
              <a:rPr lang="en-US" sz="2800" dirty="0" err="1"/>
              <a:t>chút</a:t>
            </a:r>
            <a:r>
              <a:rPr lang="en-US" sz="2800" dirty="0"/>
              <a:t>, </a:t>
            </a:r>
            <a:r>
              <a:rPr lang="en-US" sz="2800" dirty="0" err="1"/>
              <a:t>nâng</a:t>
            </a:r>
            <a:r>
              <a:rPr lang="en-US" sz="2800" dirty="0"/>
              <a:t> </a:t>
            </a:r>
            <a:r>
              <a:rPr lang="en-US" sz="2800" dirty="0" err="1"/>
              <a:t>niu</a:t>
            </a:r>
            <a:r>
              <a:rPr lang="en-US" sz="2800" dirty="0"/>
              <a:t> </a:t>
            </a:r>
            <a:r>
              <a:rPr lang="en-US" sz="2800" dirty="0" err="1"/>
              <a:t>của</a:t>
            </a:r>
            <a:r>
              <a:rPr lang="en-US" sz="2800" dirty="0"/>
              <a:t> </a:t>
            </a:r>
            <a:r>
              <a:rPr lang="en-US" sz="2800" dirty="0" err="1"/>
              <a:t>bà</a:t>
            </a:r>
            <a:r>
              <a:rPr lang="en-US" sz="2800" dirty="0"/>
              <a:t> </a:t>
            </a:r>
            <a:r>
              <a:rPr lang="en-US" sz="2800" dirty="0" err="1"/>
              <a:t>đối</a:t>
            </a:r>
            <a:r>
              <a:rPr lang="en-US" sz="2800" dirty="0"/>
              <a:t> </a:t>
            </a:r>
            <a:r>
              <a:rPr lang="en-US" sz="2800" dirty="0" err="1"/>
              <a:t>với</a:t>
            </a:r>
            <a:r>
              <a:rPr lang="en-US" sz="2800" dirty="0"/>
              <a:t> </a:t>
            </a:r>
            <a:r>
              <a:rPr lang="en-US" sz="2800" dirty="0" err="1"/>
              <a:t>đứa</a:t>
            </a:r>
            <a:r>
              <a:rPr lang="en-US" sz="2800" dirty="0"/>
              <a:t> </a:t>
            </a:r>
            <a:r>
              <a:rPr lang="en-US" sz="2800" dirty="0" err="1"/>
              <a:t>cháu</a:t>
            </a:r>
            <a:r>
              <a:rPr lang="en-US" sz="2800" dirty="0"/>
              <a:t> </a:t>
            </a:r>
            <a:r>
              <a:rPr lang="en-US" sz="2800" dirty="0" err="1"/>
              <a:t>nhỏ</a:t>
            </a:r>
            <a:r>
              <a:rPr lang="en-US" sz="2800" dirty="0"/>
              <a:t>. </a:t>
            </a:r>
          </a:p>
          <a:p>
            <a:pPr marL="457200" indent="-457200">
              <a:buFont typeface="Wingdings" panose="05000000000000000000" pitchFamily="2" charset="2"/>
              <a:buChar char="à"/>
              <a:defRPr/>
            </a:pPr>
            <a:r>
              <a:rPr lang="en-US" sz="2800" b="1" i="1" dirty="0" err="1">
                <a:sym typeface="Wingdings" panose="05000000000000000000" pitchFamily="2" charset="2"/>
              </a:rPr>
              <a:t>Bà</a:t>
            </a:r>
            <a:r>
              <a:rPr lang="en-US" sz="2800" b="1" i="1" dirty="0">
                <a:sym typeface="Wingdings" panose="05000000000000000000" pitchFamily="2" charset="2"/>
              </a:rPr>
              <a:t> </a:t>
            </a:r>
            <a:r>
              <a:rPr lang="en-US" sz="2800" b="1" i="1" dirty="0" err="1">
                <a:sym typeface="Wingdings" panose="05000000000000000000" pitchFamily="2" charset="2"/>
              </a:rPr>
              <a:t>vừa</a:t>
            </a:r>
            <a:r>
              <a:rPr lang="en-US" sz="2800" b="1" i="1" dirty="0">
                <a:sym typeface="Wingdings" panose="05000000000000000000" pitchFamily="2" charset="2"/>
              </a:rPr>
              <a:t> </a:t>
            </a:r>
            <a:r>
              <a:rPr lang="en-US" sz="2800" b="1" i="1" dirty="0" err="1">
                <a:sym typeface="Wingdings" panose="05000000000000000000" pitchFamily="2" charset="2"/>
              </a:rPr>
              <a:t>là</a:t>
            </a:r>
            <a:r>
              <a:rPr lang="en-US" sz="2800" b="1" i="1" dirty="0">
                <a:sym typeface="Wingdings" panose="05000000000000000000" pitchFamily="2" charset="2"/>
              </a:rPr>
              <a:t> </a:t>
            </a:r>
            <a:r>
              <a:rPr lang="en-US" sz="2800" b="1" i="1" dirty="0" err="1">
                <a:sym typeface="Wingdings" panose="05000000000000000000" pitchFamily="2" charset="2"/>
              </a:rPr>
              <a:t>bà</a:t>
            </a:r>
            <a:r>
              <a:rPr lang="en-US" sz="2800" b="1" i="1" dirty="0">
                <a:sym typeface="Wingdings" panose="05000000000000000000" pitchFamily="2" charset="2"/>
              </a:rPr>
              <a:t>, </a:t>
            </a:r>
            <a:r>
              <a:rPr lang="en-US" sz="2800" b="1" i="1" dirty="0" err="1">
                <a:sym typeface="Wingdings" panose="05000000000000000000" pitchFamily="2" charset="2"/>
              </a:rPr>
              <a:t>vừa</a:t>
            </a:r>
            <a:r>
              <a:rPr lang="en-US" sz="2800" b="1" i="1" dirty="0">
                <a:sym typeface="Wingdings" panose="05000000000000000000" pitchFamily="2" charset="2"/>
              </a:rPr>
              <a:t> </a:t>
            </a:r>
            <a:r>
              <a:rPr lang="en-US" sz="2800" b="1" i="1" dirty="0" err="1">
                <a:sym typeface="Wingdings" panose="05000000000000000000" pitchFamily="2" charset="2"/>
              </a:rPr>
              <a:t>là</a:t>
            </a:r>
            <a:r>
              <a:rPr lang="en-US" sz="2800" b="1" i="1" dirty="0">
                <a:sym typeface="Wingdings" panose="05000000000000000000" pitchFamily="2" charset="2"/>
              </a:rPr>
              <a:t> </a:t>
            </a:r>
            <a:r>
              <a:rPr lang="en-US" sz="2800" b="1" i="1" dirty="0" err="1">
                <a:sym typeface="Wingdings" panose="05000000000000000000" pitchFamily="2" charset="2"/>
              </a:rPr>
              <a:t>sự</a:t>
            </a:r>
            <a:r>
              <a:rPr lang="en-US" sz="2800" b="1" i="1" dirty="0">
                <a:sym typeface="Wingdings" panose="05000000000000000000" pitchFamily="2" charset="2"/>
              </a:rPr>
              <a:t> </a:t>
            </a:r>
            <a:r>
              <a:rPr lang="en-US" sz="2800" b="1" i="1" dirty="0" err="1">
                <a:sym typeface="Wingdings" panose="05000000000000000000" pitchFamily="2" charset="2"/>
              </a:rPr>
              <a:t>kết</a:t>
            </a:r>
            <a:r>
              <a:rPr lang="en-US" sz="2800" b="1" i="1" dirty="0">
                <a:sym typeface="Wingdings" panose="05000000000000000000" pitchFamily="2" charset="2"/>
              </a:rPr>
              <a:t> </a:t>
            </a:r>
            <a:r>
              <a:rPr lang="en-US" sz="2800" b="1" i="1" dirty="0" err="1">
                <a:sym typeface="Wingdings" panose="05000000000000000000" pitchFamily="2" charset="2"/>
              </a:rPr>
              <a:t>hợp</a:t>
            </a:r>
            <a:r>
              <a:rPr lang="en-US" sz="2800" b="1" i="1" dirty="0">
                <a:sym typeface="Wingdings" panose="05000000000000000000" pitchFamily="2" charset="2"/>
              </a:rPr>
              <a:t> </a:t>
            </a:r>
            <a:r>
              <a:rPr lang="en-US" sz="2800" b="1" i="1" dirty="0" err="1">
                <a:sym typeface="Wingdings" panose="05000000000000000000" pitchFamily="2" charset="2"/>
              </a:rPr>
              <a:t>cao</a:t>
            </a:r>
            <a:r>
              <a:rPr lang="en-US" sz="2800" b="1" i="1" dirty="0">
                <a:sym typeface="Wingdings" panose="05000000000000000000" pitchFamily="2" charset="2"/>
              </a:rPr>
              <a:t> </a:t>
            </a:r>
            <a:r>
              <a:rPr lang="en-US" sz="2800" b="1" i="1" dirty="0" err="1">
                <a:sym typeface="Wingdings" panose="05000000000000000000" pitchFamily="2" charset="2"/>
              </a:rPr>
              <a:t>quý</a:t>
            </a:r>
            <a:r>
              <a:rPr lang="en-US" sz="2800" b="1" i="1" dirty="0">
                <a:sym typeface="Wingdings" panose="05000000000000000000" pitchFamily="2" charset="2"/>
              </a:rPr>
              <a:t> </a:t>
            </a:r>
            <a:r>
              <a:rPr lang="en-US" sz="2800" b="1" i="1" dirty="0" err="1">
                <a:sym typeface="Wingdings" panose="05000000000000000000" pitchFamily="2" charset="2"/>
              </a:rPr>
              <a:t>của</a:t>
            </a:r>
            <a:r>
              <a:rPr lang="en-US" sz="2800" b="1" i="1" dirty="0">
                <a:sym typeface="Wingdings" panose="05000000000000000000" pitchFamily="2" charset="2"/>
              </a:rPr>
              <a:t> </a:t>
            </a:r>
            <a:r>
              <a:rPr lang="en-US" sz="2800" b="1" i="1" dirty="0" err="1">
                <a:sym typeface="Wingdings" panose="05000000000000000000" pitchFamily="2" charset="2"/>
              </a:rPr>
              <a:t>tình</a:t>
            </a:r>
            <a:r>
              <a:rPr lang="en-US" sz="2800" b="1" i="1" dirty="0">
                <a:sym typeface="Wingdings" panose="05000000000000000000" pitchFamily="2" charset="2"/>
              </a:rPr>
              <a:t> cha, </a:t>
            </a:r>
            <a:r>
              <a:rPr lang="en-US" sz="2800" b="1" i="1" dirty="0" err="1">
                <a:sym typeface="Wingdings" panose="05000000000000000000" pitchFamily="2" charset="2"/>
              </a:rPr>
              <a:t>nghĩa</a:t>
            </a:r>
            <a:r>
              <a:rPr lang="en-US" sz="2800" b="1" i="1" dirty="0">
                <a:sym typeface="Wingdings" panose="05000000000000000000" pitchFamily="2" charset="2"/>
              </a:rPr>
              <a:t> </a:t>
            </a:r>
            <a:r>
              <a:rPr lang="en-US" sz="2800" b="1" i="1" dirty="0" err="1">
                <a:sym typeface="Wingdings" panose="05000000000000000000" pitchFamily="2" charset="2"/>
              </a:rPr>
              <a:t>mẹ</a:t>
            </a:r>
            <a:r>
              <a:rPr lang="en-US" sz="2800" b="1" i="1" dirty="0">
                <a:sym typeface="Wingdings" panose="05000000000000000000" pitchFamily="2" charset="2"/>
              </a:rPr>
              <a:t>, </a:t>
            </a:r>
            <a:r>
              <a:rPr lang="en-US" sz="2800" b="1" i="1" dirty="0" err="1">
                <a:sym typeface="Wingdings" panose="05000000000000000000" pitchFamily="2" charset="2"/>
              </a:rPr>
              <a:t>ơn</a:t>
            </a:r>
            <a:r>
              <a:rPr lang="en-US" sz="2800" b="1" i="1" dirty="0">
                <a:sym typeface="Wingdings" panose="05000000000000000000" pitchFamily="2" charset="2"/>
              </a:rPr>
              <a:t> </a:t>
            </a:r>
            <a:r>
              <a:rPr lang="en-US" sz="2800" b="1" i="1" dirty="0" err="1">
                <a:sym typeface="Wingdings" panose="05000000000000000000" pitchFamily="2" charset="2"/>
              </a:rPr>
              <a:t>thầy</a:t>
            </a:r>
            <a:r>
              <a:rPr lang="en-US" sz="2800" b="1" i="1" dirty="0"/>
              <a:t>  </a:t>
            </a:r>
          </a:p>
        </p:txBody>
      </p:sp>
    </p:spTree>
    <p:extLst>
      <p:ext uri="{BB962C8B-B14F-4D97-AF65-F5344CB8AC3E}">
        <p14:creationId xmlns:p14="http://schemas.microsoft.com/office/powerpoint/2010/main" val="321901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472298" y="750021"/>
            <a:ext cx="5232843" cy="477054"/>
            <a:chOff x="-178462" y="1828800"/>
            <a:chExt cx="10467049" cy="954232"/>
          </a:xfrm>
        </p:grpSpPr>
        <p:sp>
          <p:nvSpPr>
            <p:cNvPr id="3" name="Round Same Side Corner Rectangle 2"/>
            <p:cNvSpPr/>
            <p:nvPr/>
          </p:nvSpPr>
          <p:spPr>
            <a:xfrm rot="5400000">
              <a:off x="440265" y="1210077"/>
              <a:ext cx="886537" cy="2123991"/>
            </a:xfrm>
            <a:prstGeom prst="round2SameRect">
              <a:avLst/>
            </a:prstGeom>
            <a:solidFill>
              <a:schemeClr val="accent5">
                <a:lumMod val="75000"/>
              </a:schemeClr>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a:solidFill>
                  <a:schemeClr val="bg1"/>
                </a:solidFill>
              </a:endParaRPr>
            </a:p>
          </p:txBody>
        </p:sp>
        <p:sp>
          <p:nvSpPr>
            <p:cNvPr id="4" name="TextBox 3"/>
            <p:cNvSpPr txBox="1"/>
            <p:nvPr/>
          </p:nvSpPr>
          <p:spPr>
            <a:xfrm>
              <a:off x="28133" y="1828800"/>
              <a:ext cx="1688796" cy="954232"/>
            </a:xfrm>
            <a:prstGeom prst="rect">
              <a:avLst/>
            </a:prstGeom>
            <a:noFill/>
          </p:spPr>
          <p:txBody>
            <a:bodyPr wrap="square" rtlCol="0">
              <a:spAutoFit/>
            </a:bodyPr>
            <a:lstStyle/>
            <a:p>
              <a:pPr algn="ctr" defTabSz="1088421"/>
              <a:r>
                <a:rPr lang="en-US" sz="2500" b="1" dirty="0" smtClean="0">
                  <a:solidFill>
                    <a:schemeClr val="bg1"/>
                  </a:solidFill>
                  <a:latin typeface="Tahoma" pitchFamily="34" charset="0"/>
                  <a:ea typeface="Tahoma" pitchFamily="34" charset="0"/>
                  <a:cs typeface="Tahoma" pitchFamily="34" charset="0"/>
                </a:rPr>
                <a:t>II</a:t>
              </a:r>
              <a:endParaRPr lang="en-US" sz="2500" b="1" dirty="0">
                <a:solidFill>
                  <a:schemeClr val="bg1"/>
                </a:solidFill>
                <a:latin typeface="Tahoma" pitchFamily="34" charset="0"/>
                <a:ea typeface="Tahoma" pitchFamily="34" charset="0"/>
                <a:cs typeface="Tahoma" pitchFamily="34" charset="0"/>
              </a:endParaRPr>
            </a:p>
          </p:txBody>
        </p:sp>
        <p:sp>
          <p:nvSpPr>
            <p:cNvPr id="5" name="TextBox 4"/>
            <p:cNvSpPr txBox="1"/>
            <p:nvPr/>
          </p:nvSpPr>
          <p:spPr>
            <a:xfrm>
              <a:off x="2067734" y="1828800"/>
              <a:ext cx="8220853" cy="954232"/>
            </a:xfrm>
            <a:prstGeom prst="rect">
              <a:avLst/>
            </a:prstGeom>
            <a:noFill/>
          </p:spPr>
          <p:txBody>
            <a:bodyPr wrap="square" rtlCol="0">
              <a:spAutoFit/>
            </a:bodyPr>
            <a:lstStyle/>
            <a:p>
              <a:pPr defTabSz="1088421"/>
              <a:r>
                <a:rPr lang="en-US" sz="2500" b="1" dirty="0">
                  <a:solidFill>
                    <a:schemeClr val="bg1"/>
                  </a:solidFill>
                  <a:latin typeface="Tahoma" pitchFamily="34" charset="0"/>
                  <a:ea typeface="Tahoma" pitchFamily="34" charset="0"/>
                  <a:cs typeface="Tahoma" pitchFamily="34" charset="0"/>
                </a:rPr>
                <a:t>TÌM HIỂU CHUNG</a:t>
              </a:r>
            </a:p>
          </p:txBody>
        </p:sp>
      </p:grpSp>
      <p:grpSp>
        <p:nvGrpSpPr>
          <p:cNvPr id="6" name="Group 5"/>
          <p:cNvGrpSpPr/>
          <p:nvPr/>
        </p:nvGrpSpPr>
        <p:grpSpPr>
          <a:xfrm>
            <a:off x="1881431" y="1245257"/>
            <a:ext cx="9457128" cy="523220"/>
            <a:chOff x="644526" y="2766774"/>
            <a:chExt cx="18471261" cy="1046576"/>
          </a:xfrm>
        </p:grpSpPr>
        <p:sp>
          <p:nvSpPr>
            <p:cNvPr id="7" name="TextBox 6"/>
            <p:cNvSpPr txBox="1"/>
            <p:nvPr/>
          </p:nvSpPr>
          <p:spPr>
            <a:xfrm>
              <a:off x="2020043" y="2766774"/>
              <a:ext cx="17095744" cy="1046576"/>
            </a:xfrm>
            <a:prstGeom prst="rect">
              <a:avLst/>
            </a:prstGeom>
            <a:noFill/>
          </p:spPr>
          <p:txBody>
            <a:bodyPr wrap="square" rtlCol="0">
              <a:spAutoFit/>
            </a:bodyPr>
            <a:lstStyle/>
            <a:p>
              <a:pPr defTabSz="1088421"/>
              <a:r>
                <a:rPr lang="en-US" sz="2800" b="1" dirty="0" err="1" smtClean="0">
                  <a:solidFill>
                    <a:schemeClr val="bg1"/>
                  </a:solidFill>
                  <a:latin typeface="Times New Roman" panose="02020603050405020304" pitchFamily="18" charset="0"/>
                  <a:cs typeface="Times New Roman" panose="02020603050405020304" pitchFamily="18" charset="0"/>
                </a:rPr>
                <a:t>Những</a:t>
              </a:r>
              <a:r>
                <a:rPr lang="en-US" sz="2800" b="1" dirty="0" smtClean="0">
                  <a:solidFill>
                    <a:schemeClr val="bg1"/>
                  </a:solidFill>
                  <a:latin typeface="Times New Roman" panose="02020603050405020304" pitchFamily="18" charset="0"/>
                  <a:cs typeface="Times New Roman" panose="02020603050405020304" pitchFamily="18" charset="0"/>
                </a:rPr>
                <a:t> </a:t>
              </a:r>
              <a:r>
                <a:rPr lang="en-US" sz="2800" b="1" dirty="0" err="1" smtClean="0">
                  <a:solidFill>
                    <a:schemeClr val="bg1"/>
                  </a:solidFill>
                  <a:latin typeface="Times New Roman" panose="02020603050405020304" pitchFamily="18" charset="0"/>
                  <a:cs typeface="Times New Roman" panose="02020603050405020304" pitchFamily="18" charset="0"/>
                </a:rPr>
                <a:t>kỉ</a:t>
              </a:r>
              <a:r>
                <a:rPr lang="en-US" sz="2800" b="1" dirty="0" smtClean="0">
                  <a:solidFill>
                    <a:schemeClr val="bg1"/>
                  </a:solidFill>
                  <a:latin typeface="Times New Roman" panose="02020603050405020304" pitchFamily="18" charset="0"/>
                  <a:cs typeface="Times New Roman" panose="02020603050405020304" pitchFamily="18" charset="0"/>
                </a:rPr>
                <a:t>  </a:t>
              </a:r>
              <a:r>
                <a:rPr lang="en-US" sz="2800" b="1" dirty="0" err="1" smtClean="0">
                  <a:solidFill>
                    <a:schemeClr val="bg1"/>
                  </a:solidFill>
                  <a:latin typeface="Times New Roman" panose="02020603050405020304" pitchFamily="18" charset="0"/>
                  <a:cs typeface="Times New Roman" panose="02020603050405020304" pitchFamily="18" charset="0"/>
                </a:rPr>
                <a:t>niệm</a:t>
              </a:r>
              <a:r>
                <a:rPr lang="en-US" sz="2800" b="1" dirty="0" smtClean="0">
                  <a:solidFill>
                    <a:schemeClr val="bg1"/>
                  </a:solidFill>
                  <a:latin typeface="Times New Roman" panose="02020603050405020304" pitchFamily="18" charset="0"/>
                  <a:cs typeface="Times New Roman" panose="02020603050405020304" pitchFamily="18" charset="0"/>
                </a:rPr>
                <a:t> </a:t>
              </a:r>
              <a:r>
                <a:rPr lang="en-US" sz="2800" b="1" dirty="0" err="1" smtClean="0">
                  <a:solidFill>
                    <a:schemeClr val="bg1"/>
                  </a:solidFill>
                  <a:latin typeface="Times New Roman" panose="02020603050405020304" pitchFamily="18" charset="0"/>
                  <a:cs typeface="Times New Roman" panose="02020603050405020304" pitchFamily="18" charset="0"/>
                </a:rPr>
                <a:t>tuổi</a:t>
              </a:r>
              <a:r>
                <a:rPr lang="en-US" sz="2800" b="1" dirty="0" smtClean="0">
                  <a:solidFill>
                    <a:schemeClr val="bg1"/>
                  </a:solidFill>
                  <a:latin typeface="Times New Roman" panose="02020603050405020304" pitchFamily="18" charset="0"/>
                  <a:cs typeface="Times New Roman" panose="02020603050405020304" pitchFamily="18" charset="0"/>
                </a:rPr>
                <a:t> </a:t>
              </a:r>
              <a:r>
                <a:rPr lang="en-US" sz="2800" b="1" dirty="0" err="1" smtClean="0">
                  <a:solidFill>
                    <a:schemeClr val="bg1"/>
                  </a:solidFill>
                  <a:latin typeface="Times New Roman" panose="02020603050405020304" pitchFamily="18" charset="0"/>
                  <a:cs typeface="Times New Roman" panose="02020603050405020304" pitchFamily="18" charset="0"/>
                </a:rPr>
                <a:t>thơ</a:t>
              </a:r>
              <a:r>
                <a:rPr lang="en-US" sz="2800" b="1" dirty="0" smtClean="0">
                  <a:solidFill>
                    <a:schemeClr val="bg1"/>
                  </a:solidFill>
                  <a:latin typeface="Times New Roman" panose="02020603050405020304" pitchFamily="18" charset="0"/>
                  <a:cs typeface="Times New Roman" panose="02020603050405020304" pitchFamily="18" charset="0"/>
                </a:rPr>
                <a:t> </a:t>
              </a:r>
              <a:r>
                <a:rPr lang="en-US" sz="2800" b="1" dirty="0" err="1" smtClean="0">
                  <a:solidFill>
                    <a:schemeClr val="bg1"/>
                  </a:solidFill>
                  <a:latin typeface="Times New Roman" panose="02020603050405020304" pitchFamily="18" charset="0"/>
                  <a:cs typeface="Times New Roman" panose="02020603050405020304" pitchFamily="18" charset="0"/>
                </a:rPr>
                <a:t>bên</a:t>
              </a:r>
              <a:r>
                <a:rPr lang="en-US" sz="2800" b="1" dirty="0" smtClean="0">
                  <a:solidFill>
                    <a:schemeClr val="bg1"/>
                  </a:solidFill>
                  <a:latin typeface="Times New Roman" panose="02020603050405020304" pitchFamily="18" charset="0"/>
                  <a:cs typeface="Times New Roman" panose="02020603050405020304" pitchFamily="18" charset="0"/>
                </a:rPr>
                <a:t> </a:t>
              </a:r>
              <a:r>
                <a:rPr lang="en-US" sz="2800" b="1" dirty="0" err="1" smtClean="0">
                  <a:solidFill>
                    <a:schemeClr val="bg1"/>
                  </a:solidFill>
                  <a:latin typeface="Times New Roman" panose="02020603050405020304" pitchFamily="18" charset="0"/>
                  <a:cs typeface="Times New Roman" panose="02020603050405020304" pitchFamily="18" charset="0"/>
                </a:rPr>
                <a:t>bà</a:t>
              </a:r>
              <a:r>
                <a:rPr lang="en-US" sz="2800" b="1" dirty="0" smtClean="0">
                  <a:solidFill>
                    <a:schemeClr val="bg1"/>
                  </a:solidFill>
                  <a:latin typeface="Times New Roman" panose="02020603050405020304" pitchFamily="18" charset="0"/>
                  <a:cs typeface="Times New Roman" panose="02020603050405020304" pitchFamily="18" charset="0"/>
                </a:rPr>
                <a:t> </a:t>
              </a:r>
              <a:r>
                <a:rPr lang="en-US" sz="2800" b="1" dirty="0" err="1" smtClean="0">
                  <a:solidFill>
                    <a:schemeClr val="bg1"/>
                  </a:solidFill>
                  <a:latin typeface="Times New Roman" panose="02020603050405020304" pitchFamily="18" charset="0"/>
                  <a:cs typeface="Times New Roman" panose="02020603050405020304" pitchFamily="18" charset="0"/>
                </a:rPr>
                <a:t>và</a:t>
              </a:r>
              <a:r>
                <a:rPr lang="en-US" sz="2800" b="1" dirty="0" smtClean="0">
                  <a:solidFill>
                    <a:schemeClr val="bg1"/>
                  </a:solidFill>
                  <a:latin typeface="Times New Roman" panose="02020603050405020304" pitchFamily="18" charset="0"/>
                  <a:cs typeface="Times New Roman" panose="02020603050405020304" pitchFamily="18" charset="0"/>
                </a:rPr>
                <a:t> </a:t>
              </a:r>
              <a:r>
                <a:rPr lang="en-US" sz="2800" b="1" dirty="0" err="1" smtClean="0">
                  <a:solidFill>
                    <a:schemeClr val="bg1"/>
                  </a:solidFill>
                  <a:latin typeface="Times New Roman" panose="02020603050405020304" pitchFamily="18" charset="0"/>
                  <a:cs typeface="Times New Roman" panose="02020603050405020304" pitchFamily="18" charset="0"/>
                </a:rPr>
                <a:t>bếp</a:t>
              </a:r>
              <a:r>
                <a:rPr lang="en-US" sz="2800" b="1" dirty="0" smtClean="0">
                  <a:solidFill>
                    <a:schemeClr val="bg1"/>
                  </a:solidFill>
                  <a:latin typeface="Times New Roman" panose="02020603050405020304" pitchFamily="18" charset="0"/>
                  <a:cs typeface="Times New Roman" panose="02020603050405020304" pitchFamily="18" charset="0"/>
                </a:rPr>
                <a:t> </a:t>
              </a:r>
              <a:r>
                <a:rPr lang="en-US" sz="2800" b="1" dirty="0" err="1" smtClean="0">
                  <a:solidFill>
                    <a:schemeClr val="bg1"/>
                  </a:solidFill>
                  <a:latin typeface="Times New Roman" panose="02020603050405020304" pitchFamily="18" charset="0"/>
                  <a:cs typeface="Times New Roman" panose="02020603050405020304" pitchFamily="18" charset="0"/>
                </a:rPr>
                <a:t>lửa</a:t>
              </a:r>
              <a:r>
                <a:rPr lang="en-US" sz="2800" b="1" dirty="0" smtClean="0">
                  <a:solidFill>
                    <a:schemeClr val="bg1"/>
                  </a:solidFill>
                  <a:latin typeface="Times New Roman" panose="02020603050405020304" pitchFamily="18" charset="0"/>
                  <a:cs typeface="Times New Roman" panose="02020603050405020304" pitchFamily="18" charset="0"/>
                </a:rPr>
                <a:t> (5 </a:t>
              </a:r>
              <a:r>
                <a:rPr lang="en-US" sz="2800" b="1" dirty="0" err="1" smtClean="0">
                  <a:solidFill>
                    <a:schemeClr val="bg1"/>
                  </a:solidFill>
                  <a:latin typeface="Times New Roman" panose="02020603050405020304" pitchFamily="18" charset="0"/>
                  <a:cs typeface="Times New Roman" panose="02020603050405020304" pitchFamily="18" charset="0"/>
                </a:rPr>
                <a:t>khổ</a:t>
              </a:r>
              <a:r>
                <a:rPr lang="en-US" sz="2800" b="1" dirty="0" smtClean="0">
                  <a:solidFill>
                    <a:schemeClr val="bg1"/>
                  </a:solidFill>
                  <a:latin typeface="Times New Roman" panose="02020603050405020304" pitchFamily="18" charset="0"/>
                  <a:cs typeface="Times New Roman" panose="02020603050405020304" pitchFamily="18" charset="0"/>
                </a:rPr>
                <a:t> </a:t>
              </a:r>
              <a:r>
                <a:rPr lang="en-US" sz="2800" b="1" dirty="0" err="1" smtClean="0">
                  <a:solidFill>
                    <a:schemeClr val="bg1"/>
                  </a:solidFill>
                  <a:latin typeface="Times New Roman" panose="02020603050405020304" pitchFamily="18" charset="0"/>
                  <a:cs typeface="Times New Roman" panose="02020603050405020304" pitchFamily="18" charset="0"/>
                </a:rPr>
                <a:t>tiếp</a:t>
              </a:r>
              <a:r>
                <a:rPr lang="en-US" sz="2800" b="1" dirty="0" smtClean="0">
                  <a:solidFill>
                    <a:schemeClr val="bg1"/>
                  </a:solidFill>
                  <a:latin typeface="Times New Roman" panose="02020603050405020304" pitchFamily="18" charset="0"/>
                  <a:cs typeface="Times New Roman" panose="02020603050405020304" pitchFamily="18" charset="0"/>
                </a:rPr>
                <a:t>)</a:t>
              </a:r>
              <a:endParaRPr lang="en-US" sz="2500" b="1" i="1" dirty="0">
                <a:solidFill>
                  <a:schemeClr val="bg1"/>
                </a:solidFill>
                <a:latin typeface="Tahoma" pitchFamily="34" charset="0"/>
                <a:ea typeface="Tahoma" pitchFamily="34" charset="0"/>
                <a:cs typeface="Tahoma" pitchFamily="34" charset="0"/>
              </a:endParaRPr>
            </a:p>
          </p:txBody>
        </p:sp>
        <p:sp>
          <p:nvSpPr>
            <p:cNvPr id="8" name="Rounded Rectangle 7"/>
            <p:cNvSpPr/>
            <p:nvPr/>
          </p:nvSpPr>
          <p:spPr>
            <a:xfrm>
              <a:off x="644526" y="2823876"/>
              <a:ext cx="1269206" cy="804672"/>
            </a:xfrm>
            <a:prstGeom prst="roundRect">
              <a:avLst/>
            </a:prstGeom>
            <a:solidFill>
              <a:schemeClr val="accent5">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a:solidFill>
                  <a:schemeClr val="bg1"/>
                </a:solidFill>
              </a:endParaRPr>
            </a:p>
          </p:txBody>
        </p:sp>
        <p:sp>
          <p:nvSpPr>
            <p:cNvPr id="9" name="TextBox 8"/>
            <p:cNvSpPr txBox="1"/>
            <p:nvPr/>
          </p:nvSpPr>
          <p:spPr>
            <a:xfrm>
              <a:off x="969471" y="2795826"/>
              <a:ext cx="758310" cy="954232"/>
            </a:xfrm>
            <a:prstGeom prst="rect">
              <a:avLst/>
            </a:prstGeom>
            <a:noFill/>
          </p:spPr>
          <p:txBody>
            <a:bodyPr wrap="none" rtlCol="0">
              <a:spAutoFit/>
            </a:bodyPr>
            <a:lstStyle/>
            <a:p>
              <a:pPr algn="ctr" defTabSz="1088421"/>
              <a:r>
                <a:rPr lang="en-US" sz="2500" b="1" dirty="0">
                  <a:solidFill>
                    <a:schemeClr val="bg1"/>
                  </a:solidFill>
                  <a:latin typeface="Tahoma" pitchFamily="34" charset="0"/>
                  <a:ea typeface="Tahoma" pitchFamily="34" charset="0"/>
                  <a:cs typeface="Tahoma" pitchFamily="34" charset="0"/>
                </a:rPr>
                <a:t>2</a:t>
              </a:r>
            </a:p>
          </p:txBody>
        </p:sp>
      </p:grpSp>
      <p:sp>
        <p:nvSpPr>
          <p:cNvPr id="10" name="Rectangle 9"/>
          <p:cNvSpPr/>
          <p:nvPr/>
        </p:nvSpPr>
        <p:spPr>
          <a:xfrm>
            <a:off x="1575581" y="1801183"/>
            <a:ext cx="9762977" cy="830997"/>
          </a:xfrm>
          <a:prstGeom prst="rect">
            <a:avLst/>
          </a:prstGeom>
        </p:spPr>
        <p:txBody>
          <a:bodyPr wrap="square">
            <a:spAutoFit/>
          </a:bodyPr>
          <a:lstStyle/>
          <a:p>
            <a:pPr algn="just">
              <a:lnSpc>
                <a:spcPct val="100000"/>
              </a:lnSpc>
              <a:spcBef>
                <a:spcPct val="0"/>
              </a:spcBef>
            </a:pPr>
            <a:r>
              <a:rPr lang="en-US" sz="2400" b="1" u="sng" dirty="0" smtClean="0">
                <a:solidFill>
                  <a:schemeClr val="bg1"/>
                </a:solidFill>
                <a:latin typeface="Times New Roman" panose="02020603050405020304" pitchFamily="18" charset="0"/>
                <a:cs typeface="Times New Roman" panose="02020603050405020304" pitchFamily="18" charset="0"/>
              </a:rPr>
              <a:t>b. </a:t>
            </a:r>
            <a:r>
              <a:rPr lang="en-US" sz="2400" b="1" u="sng" dirty="0" err="1" smtClean="0">
                <a:solidFill>
                  <a:schemeClr val="bg1"/>
                </a:solidFill>
                <a:latin typeface="Times New Roman" panose="02020603050405020304" pitchFamily="18" charset="0"/>
                <a:cs typeface="Times New Roman" panose="02020603050405020304" pitchFamily="18" charset="0"/>
              </a:rPr>
              <a:t>Tuổi</a:t>
            </a:r>
            <a:r>
              <a:rPr lang="en-US" sz="2400" b="1" u="sng" dirty="0" smtClean="0">
                <a:solidFill>
                  <a:schemeClr val="bg1"/>
                </a:solidFill>
                <a:latin typeface="Times New Roman" panose="02020603050405020304" pitchFamily="18" charset="0"/>
                <a:cs typeface="Times New Roman" panose="02020603050405020304" pitchFamily="18" charset="0"/>
              </a:rPr>
              <a:t> </a:t>
            </a:r>
            <a:r>
              <a:rPr lang="en-US" sz="2400" b="1" u="sng" dirty="0" err="1" smtClean="0">
                <a:solidFill>
                  <a:schemeClr val="bg1"/>
                </a:solidFill>
                <a:latin typeface="Times New Roman" panose="02020603050405020304" pitchFamily="18" charset="0"/>
                <a:cs typeface="Times New Roman" panose="02020603050405020304" pitchFamily="18" charset="0"/>
              </a:rPr>
              <a:t>thơ</a:t>
            </a:r>
            <a:r>
              <a:rPr lang="en-US" sz="2400" b="1" u="sng" dirty="0" smtClean="0">
                <a:solidFill>
                  <a:schemeClr val="bg1"/>
                </a:solidFill>
                <a:latin typeface="Times New Roman" panose="02020603050405020304" pitchFamily="18" charset="0"/>
                <a:cs typeface="Times New Roman" panose="02020603050405020304" pitchFamily="18" charset="0"/>
              </a:rPr>
              <a:t> </a:t>
            </a:r>
            <a:r>
              <a:rPr lang="en-US" sz="2400" b="1" u="sng" dirty="0" err="1" smtClean="0">
                <a:solidFill>
                  <a:schemeClr val="bg1"/>
                </a:solidFill>
                <a:latin typeface="Times New Roman" panose="02020603050405020304" pitchFamily="18" charset="0"/>
                <a:cs typeface="Times New Roman" panose="02020603050405020304" pitchFamily="18" charset="0"/>
              </a:rPr>
              <a:t>luôn</a:t>
            </a:r>
            <a:r>
              <a:rPr lang="en-US" sz="2400" b="1" u="sng" dirty="0" smtClean="0">
                <a:solidFill>
                  <a:schemeClr val="bg1"/>
                </a:solidFill>
                <a:latin typeface="Times New Roman" panose="02020603050405020304" pitchFamily="18" charset="0"/>
                <a:cs typeface="Times New Roman" panose="02020603050405020304" pitchFamily="18" charset="0"/>
              </a:rPr>
              <a:t> </a:t>
            </a:r>
            <a:r>
              <a:rPr lang="en-US" sz="2400" b="1" u="sng" dirty="0" err="1" smtClean="0">
                <a:solidFill>
                  <a:schemeClr val="bg1"/>
                </a:solidFill>
                <a:latin typeface="Times New Roman" panose="02020603050405020304" pitchFamily="18" charset="0"/>
                <a:cs typeface="Times New Roman" panose="02020603050405020304" pitchFamily="18" charset="0"/>
              </a:rPr>
              <a:t>được</a:t>
            </a:r>
            <a:r>
              <a:rPr lang="en-US" sz="2400" b="1" u="sng" dirty="0" smtClean="0">
                <a:solidFill>
                  <a:schemeClr val="bg1"/>
                </a:solidFill>
                <a:latin typeface="Times New Roman" panose="02020603050405020304" pitchFamily="18" charset="0"/>
                <a:cs typeface="Times New Roman" panose="02020603050405020304" pitchFamily="18" charset="0"/>
              </a:rPr>
              <a:t> </a:t>
            </a:r>
            <a:r>
              <a:rPr lang="en-US" sz="2400" b="1" u="sng" dirty="0" err="1" smtClean="0">
                <a:solidFill>
                  <a:schemeClr val="bg1"/>
                </a:solidFill>
                <a:latin typeface="Times New Roman" panose="02020603050405020304" pitchFamily="18" charset="0"/>
                <a:cs typeface="Times New Roman" panose="02020603050405020304" pitchFamily="18" charset="0"/>
              </a:rPr>
              <a:t>sống</a:t>
            </a:r>
            <a:r>
              <a:rPr lang="en-US" sz="2400" b="1" u="sng" dirty="0" smtClean="0">
                <a:solidFill>
                  <a:schemeClr val="bg1"/>
                </a:solidFill>
                <a:latin typeface="Times New Roman" panose="02020603050405020304" pitchFamily="18" charset="0"/>
                <a:cs typeface="Times New Roman" panose="02020603050405020304" pitchFamily="18" charset="0"/>
              </a:rPr>
              <a:t> </a:t>
            </a:r>
            <a:r>
              <a:rPr lang="en-US" sz="2400" b="1" u="sng" dirty="0" err="1" smtClean="0">
                <a:solidFill>
                  <a:schemeClr val="bg1"/>
                </a:solidFill>
                <a:latin typeface="Times New Roman" panose="02020603050405020304" pitchFamily="18" charset="0"/>
                <a:cs typeface="Times New Roman" panose="02020603050405020304" pitchFamily="18" charset="0"/>
              </a:rPr>
              <a:t>trong</a:t>
            </a:r>
            <a:r>
              <a:rPr lang="en-US" sz="2400" b="1" u="sng" dirty="0" smtClean="0">
                <a:solidFill>
                  <a:schemeClr val="bg1"/>
                </a:solidFill>
                <a:latin typeface="Times New Roman" panose="02020603050405020304" pitchFamily="18" charset="0"/>
                <a:cs typeface="Times New Roman" panose="02020603050405020304" pitchFamily="18" charset="0"/>
              </a:rPr>
              <a:t> </a:t>
            </a:r>
            <a:r>
              <a:rPr lang="en-US" sz="2400" b="1" u="sng" dirty="0" err="1" smtClean="0">
                <a:solidFill>
                  <a:schemeClr val="bg1"/>
                </a:solidFill>
                <a:latin typeface="Times New Roman" panose="02020603050405020304" pitchFamily="18" charset="0"/>
                <a:cs typeface="Times New Roman" panose="02020603050405020304" pitchFamily="18" charset="0"/>
              </a:rPr>
              <a:t>t</a:t>
            </a:r>
            <a:r>
              <a:rPr lang="en-US" sz="2400" b="1" u="sng" dirty="0" err="1" smtClean="0">
                <a:solidFill>
                  <a:schemeClr val="bg1"/>
                </a:solidFill>
                <a:latin typeface="Arial" panose="020B0604020202020204" pitchFamily="34" charset="0"/>
                <a:cs typeface="Times New Roman" panose="02020603050405020304" pitchFamily="18" charset="0"/>
              </a:rPr>
              <a:t>ì</a:t>
            </a:r>
            <a:r>
              <a:rPr lang="en-US" sz="2400" b="1" u="sng" dirty="0" err="1" smtClean="0">
                <a:solidFill>
                  <a:schemeClr val="bg1"/>
                </a:solidFill>
                <a:latin typeface="Times New Roman" panose="02020603050405020304" pitchFamily="18" charset="0"/>
                <a:cs typeface="Times New Roman" panose="02020603050405020304" pitchFamily="18" charset="0"/>
              </a:rPr>
              <a:t>nh</a:t>
            </a:r>
            <a:r>
              <a:rPr lang="en-US" sz="2400" b="1" u="sng" dirty="0" smtClean="0">
                <a:solidFill>
                  <a:schemeClr val="bg1"/>
                </a:solidFill>
                <a:latin typeface="Times New Roman" panose="02020603050405020304" pitchFamily="18" charset="0"/>
                <a:cs typeface="Times New Roman" panose="02020603050405020304" pitchFamily="18" charset="0"/>
              </a:rPr>
              <a:t> </a:t>
            </a:r>
            <a:r>
              <a:rPr lang="en-US" sz="2400" b="1" u="sng" dirty="0" err="1" smtClean="0">
                <a:solidFill>
                  <a:schemeClr val="bg1"/>
                </a:solidFill>
                <a:latin typeface="Times New Roman" panose="02020603050405020304" pitchFamily="18" charset="0"/>
                <a:cs typeface="Times New Roman" panose="02020603050405020304" pitchFamily="18" charset="0"/>
              </a:rPr>
              <a:t>yêu</a:t>
            </a:r>
            <a:r>
              <a:rPr lang="en-US" sz="2400" b="1" u="sng" dirty="0" smtClean="0">
                <a:solidFill>
                  <a:schemeClr val="bg1"/>
                </a:solidFill>
                <a:latin typeface="Times New Roman" panose="02020603050405020304" pitchFamily="18" charset="0"/>
                <a:cs typeface="Times New Roman" panose="02020603050405020304" pitchFamily="18" charset="0"/>
              </a:rPr>
              <a:t> </a:t>
            </a:r>
            <a:r>
              <a:rPr lang="en-US" sz="2400" b="1" u="sng" dirty="0" err="1" smtClean="0">
                <a:solidFill>
                  <a:schemeClr val="bg1"/>
                </a:solidFill>
                <a:latin typeface="Times New Roman" panose="02020603050405020304" pitchFamily="18" charset="0"/>
                <a:cs typeface="Times New Roman" panose="02020603050405020304" pitchFamily="18" charset="0"/>
              </a:rPr>
              <a:t>thương</a:t>
            </a:r>
            <a:r>
              <a:rPr lang="en-US" sz="2400" b="1" u="sng" dirty="0" smtClean="0">
                <a:solidFill>
                  <a:schemeClr val="bg1"/>
                </a:solidFill>
                <a:latin typeface="Times New Roman" panose="02020603050405020304" pitchFamily="18" charset="0"/>
                <a:cs typeface="Times New Roman" panose="02020603050405020304" pitchFamily="18" charset="0"/>
              </a:rPr>
              <a:t>, </a:t>
            </a:r>
            <a:r>
              <a:rPr lang="en-US" sz="2400" b="1" u="sng" dirty="0" err="1" smtClean="0">
                <a:solidFill>
                  <a:schemeClr val="bg1"/>
                </a:solidFill>
                <a:latin typeface="Times New Roman" panose="02020603050405020304" pitchFamily="18" charset="0"/>
                <a:cs typeface="Times New Roman" panose="02020603050405020304" pitchFamily="18" charset="0"/>
              </a:rPr>
              <a:t>đ</a:t>
            </a:r>
            <a:r>
              <a:rPr lang="en-US" sz="2400" b="1" u="sng" dirty="0" err="1" smtClean="0">
                <a:solidFill>
                  <a:schemeClr val="bg1"/>
                </a:solidFill>
                <a:latin typeface="Arial" panose="020B0604020202020204" pitchFamily="34" charset="0"/>
                <a:cs typeface="Times New Roman" panose="02020603050405020304" pitchFamily="18" charset="0"/>
              </a:rPr>
              <a:t>ù</a:t>
            </a:r>
            <a:r>
              <a:rPr lang="en-US" sz="2400" b="1" u="sng" dirty="0" err="1" smtClean="0">
                <a:solidFill>
                  <a:schemeClr val="bg1"/>
                </a:solidFill>
                <a:latin typeface="Times New Roman" panose="02020603050405020304" pitchFamily="18" charset="0"/>
                <a:cs typeface="Times New Roman" panose="02020603050405020304" pitchFamily="18" charset="0"/>
              </a:rPr>
              <a:t>m</a:t>
            </a:r>
            <a:r>
              <a:rPr lang="en-US" sz="2400" b="1" u="sng" dirty="0" smtClean="0">
                <a:solidFill>
                  <a:schemeClr val="bg1"/>
                </a:solidFill>
                <a:latin typeface="Times New Roman" panose="02020603050405020304" pitchFamily="18" charset="0"/>
                <a:cs typeface="Times New Roman" panose="02020603050405020304" pitchFamily="18" charset="0"/>
              </a:rPr>
              <a:t> </a:t>
            </a:r>
            <a:r>
              <a:rPr lang="en-US" sz="2400" b="1" u="sng" dirty="0" err="1" smtClean="0">
                <a:solidFill>
                  <a:schemeClr val="bg1"/>
                </a:solidFill>
                <a:latin typeface="Times New Roman" panose="02020603050405020304" pitchFamily="18" charset="0"/>
                <a:cs typeface="Times New Roman" panose="02020603050405020304" pitchFamily="18" charset="0"/>
              </a:rPr>
              <a:t>bọc</a:t>
            </a:r>
            <a:r>
              <a:rPr lang="en-US" sz="2400" b="1" u="sng" dirty="0" smtClean="0">
                <a:solidFill>
                  <a:schemeClr val="bg1"/>
                </a:solidFill>
                <a:latin typeface="Times New Roman" panose="02020603050405020304" pitchFamily="18" charset="0"/>
                <a:cs typeface="Times New Roman" panose="02020603050405020304" pitchFamily="18" charset="0"/>
              </a:rPr>
              <a:t>, </a:t>
            </a:r>
            <a:r>
              <a:rPr lang="en-US" sz="2400" b="1" u="sng" dirty="0" err="1" smtClean="0">
                <a:solidFill>
                  <a:schemeClr val="bg1"/>
                </a:solidFill>
                <a:latin typeface="Times New Roman" panose="02020603050405020304" pitchFamily="18" charset="0"/>
                <a:cs typeface="Times New Roman" panose="02020603050405020304" pitchFamily="18" charset="0"/>
              </a:rPr>
              <a:t>cưu</a:t>
            </a:r>
            <a:r>
              <a:rPr lang="en-US" sz="2400" b="1" u="sng" dirty="0" smtClean="0">
                <a:solidFill>
                  <a:schemeClr val="bg1"/>
                </a:solidFill>
                <a:latin typeface="Times New Roman" panose="02020603050405020304" pitchFamily="18" charset="0"/>
                <a:cs typeface="Times New Roman" panose="02020603050405020304" pitchFamily="18" charset="0"/>
              </a:rPr>
              <a:t> </a:t>
            </a:r>
            <a:r>
              <a:rPr lang="en-US" sz="2400" b="1" u="sng" dirty="0" err="1" smtClean="0">
                <a:solidFill>
                  <a:schemeClr val="bg1"/>
                </a:solidFill>
                <a:latin typeface="Times New Roman" panose="02020603050405020304" pitchFamily="18" charset="0"/>
                <a:cs typeface="Times New Roman" panose="02020603050405020304" pitchFamily="18" charset="0"/>
              </a:rPr>
              <a:t>mang</a:t>
            </a:r>
            <a:r>
              <a:rPr lang="en-US" sz="2400" b="1" u="sng" dirty="0" smtClean="0">
                <a:solidFill>
                  <a:schemeClr val="bg1"/>
                </a:solidFill>
                <a:latin typeface="Times New Roman" panose="02020603050405020304" pitchFamily="18" charset="0"/>
                <a:cs typeface="Times New Roman" panose="02020603050405020304" pitchFamily="18" charset="0"/>
              </a:rPr>
              <a:t> </a:t>
            </a:r>
            <a:r>
              <a:rPr lang="en-US" sz="2400" b="1" u="sng" dirty="0" err="1" smtClean="0">
                <a:solidFill>
                  <a:schemeClr val="bg1"/>
                </a:solidFill>
                <a:latin typeface="Times New Roman" panose="02020603050405020304" pitchFamily="18" charset="0"/>
                <a:cs typeface="Times New Roman" panose="02020603050405020304" pitchFamily="18" charset="0"/>
              </a:rPr>
              <a:t>trọn</a:t>
            </a:r>
            <a:r>
              <a:rPr lang="en-US" sz="2400" b="1" u="sng" dirty="0" smtClean="0">
                <a:solidFill>
                  <a:schemeClr val="bg1"/>
                </a:solidFill>
                <a:latin typeface="Times New Roman" panose="02020603050405020304" pitchFamily="18" charset="0"/>
                <a:cs typeface="Times New Roman" panose="02020603050405020304" pitchFamily="18" charset="0"/>
              </a:rPr>
              <a:t> </a:t>
            </a:r>
            <a:r>
              <a:rPr lang="en-US" sz="2400" b="1" u="sng" dirty="0" err="1" smtClean="0">
                <a:solidFill>
                  <a:schemeClr val="bg1"/>
                </a:solidFill>
                <a:latin typeface="Times New Roman" panose="02020603050405020304" pitchFamily="18" charset="0"/>
                <a:cs typeface="Times New Roman" panose="02020603050405020304" pitchFamily="18" charset="0"/>
              </a:rPr>
              <a:t>vẹn</a:t>
            </a:r>
            <a:r>
              <a:rPr lang="en-US" sz="2400" b="1" u="sng" dirty="0" smtClean="0">
                <a:solidFill>
                  <a:schemeClr val="bg1"/>
                </a:solidFill>
                <a:latin typeface="Times New Roman" panose="02020603050405020304" pitchFamily="18" charset="0"/>
                <a:cs typeface="Times New Roman" panose="02020603050405020304" pitchFamily="18" charset="0"/>
              </a:rPr>
              <a:t> </a:t>
            </a:r>
            <a:r>
              <a:rPr lang="en-US" sz="2400" b="1" u="sng" dirty="0" err="1" smtClean="0">
                <a:solidFill>
                  <a:schemeClr val="bg1"/>
                </a:solidFill>
                <a:latin typeface="Times New Roman" panose="02020603050405020304" pitchFamily="18" charset="0"/>
                <a:cs typeface="Times New Roman" panose="02020603050405020304" pitchFamily="18" charset="0"/>
              </a:rPr>
              <a:t>của</a:t>
            </a:r>
            <a:r>
              <a:rPr lang="en-US" sz="2400" b="1" u="sng" dirty="0" smtClean="0">
                <a:solidFill>
                  <a:schemeClr val="bg1"/>
                </a:solidFill>
                <a:latin typeface="Times New Roman" panose="02020603050405020304" pitchFamily="18" charset="0"/>
                <a:cs typeface="Times New Roman" panose="02020603050405020304" pitchFamily="18" charset="0"/>
              </a:rPr>
              <a:t> </a:t>
            </a:r>
            <a:r>
              <a:rPr lang="en-US" sz="2400" b="1" u="sng" dirty="0" err="1" smtClean="0">
                <a:solidFill>
                  <a:schemeClr val="bg1"/>
                </a:solidFill>
                <a:latin typeface="Times New Roman" panose="02020603050405020304" pitchFamily="18" charset="0"/>
                <a:cs typeface="Times New Roman" panose="02020603050405020304" pitchFamily="18" charset="0"/>
              </a:rPr>
              <a:t>b</a:t>
            </a:r>
            <a:r>
              <a:rPr lang="en-US" sz="2400" b="1" u="sng" dirty="0" err="1" smtClean="0">
                <a:solidFill>
                  <a:schemeClr val="bg1"/>
                </a:solidFill>
                <a:latin typeface="Arial" panose="020B0604020202020204" pitchFamily="34" charset="0"/>
                <a:cs typeface="Times New Roman" panose="02020603050405020304" pitchFamily="18" charset="0"/>
              </a:rPr>
              <a:t>à</a:t>
            </a:r>
            <a:r>
              <a:rPr lang="en-US" sz="2400" b="1" u="sng" dirty="0" smtClean="0">
                <a:solidFill>
                  <a:schemeClr val="bg1"/>
                </a:solidFill>
                <a:latin typeface="Arial" panose="020B0604020202020204" pitchFamily="34" charset="0"/>
                <a:cs typeface="Times New Roman" panose="02020603050405020304" pitchFamily="18" charset="0"/>
              </a:rPr>
              <a:t> </a:t>
            </a:r>
            <a:r>
              <a:rPr lang="en-US" sz="2400" b="1" u="sng" dirty="0" smtClean="0">
                <a:solidFill>
                  <a:schemeClr val="bg1"/>
                </a:solidFill>
                <a:latin typeface="Times New Roman" panose="02020603050405020304" pitchFamily="18" charset="0"/>
                <a:cs typeface="Times New Roman" panose="02020603050405020304" pitchFamily="18" charset="0"/>
              </a:rPr>
              <a:t>:</a:t>
            </a: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9781" y="5100223"/>
            <a:ext cx="2663299" cy="1757777"/>
          </a:xfrm>
          <a:prstGeom prst="rect">
            <a:avLst/>
          </a:prstGeom>
        </p:spPr>
      </p:pic>
      <p:sp>
        <p:nvSpPr>
          <p:cNvPr id="12" name="矩形 32"/>
          <p:cNvSpPr/>
          <p:nvPr/>
        </p:nvSpPr>
        <p:spPr>
          <a:xfrm>
            <a:off x="152709" y="4909589"/>
            <a:ext cx="2080927" cy="1505011"/>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Rectangle 12"/>
          <p:cNvSpPr/>
          <p:nvPr/>
        </p:nvSpPr>
        <p:spPr>
          <a:xfrm>
            <a:off x="3651735" y="3240129"/>
            <a:ext cx="1740397" cy="2677656"/>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r>
              <a:rPr lang="en-US" sz="2400" b="1" i="1" dirty="0" err="1" smtClean="0">
                <a:solidFill>
                  <a:schemeClr val="bg1"/>
                </a:solidFill>
                <a:latin typeface="Times New Roman" panose="02020603050405020304" pitchFamily="18" charset="0"/>
                <a:cs typeface="Times New Roman" panose="02020603050405020304" pitchFamily="18" charset="0"/>
              </a:rPr>
              <a:t>Tình</a:t>
            </a:r>
            <a:r>
              <a:rPr lang="en-US" sz="2400" b="1" i="1" dirty="0" smtClean="0">
                <a:solidFill>
                  <a:schemeClr val="bg1"/>
                </a:solidFill>
                <a:latin typeface="Times New Roman" panose="02020603050405020304" pitchFamily="18" charset="0"/>
                <a:cs typeface="Times New Roman" panose="02020603050405020304" pitchFamily="18" charset="0"/>
              </a:rPr>
              <a:t> </a:t>
            </a:r>
            <a:r>
              <a:rPr lang="en-US" sz="2400" b="1" i="1" dirty="0" err="1" smtClean="0">
                <a:solidFill>
                  <a:schemeClr val="bg1"/>
                </a:solidFill>
                <a:latin typeface="Times New Roman" panose="02020603050405020304" pitchFamily="18" charset="0"/>
                <a:cs typeface="Times New Roman" panose="02020603050405020304" pitchFamily="18" charset="0"/>
              </a:rPr>
              <a:t>yêu</a:t>
            </a:r>
            <a:r>
              <a:rPr lang="en-US" sz="2400" b="1" i="1" dirty="0" smtClean="0">
                <a:solidFill>
                  <a:schemeClr val="bg1"/>
                </a:solidFill>
                <a:latin typeface="Times New Roman" panose="02020603050405020304" pitchFamily="18" charset="0"/>
                <a:cs typeface="Times New Roman" panose="02020603050405020304" pitchFamily="18" charset="0"/>
              </a:rPr>
              <a:t> </a:t>
            </a:r>
            <a:r>
              <a:rPr lang="en-US" sz="2400" b="1" i="1" dirty="0" err="1" smtClean="0">
                <a:solidFill>
                  <a:schemeClr val="bg1"/>
                </a:solidFill>
                <a:latin typeface="Times New Roman" panose="02020603050405020304" pitchFamily="18" charset="0"/>
                <a:cs typeface="Times New Roman" panose="02020603050405020304" pitchFamily="18" charset="0"/>
              </a:rPr>
              <a:t>sự</a:t>
            </a:r>
            <a:r>
              <a:rPr lang="en-US" sz="2400" b="1" i="1" dirty="0" smtClean="0">
                <a:solidFill>
                  <a:schemeClr val="bg1"/>
                </a:solidFill>
                <a:latin typeface="Times New Roman" panose="02020603050405020304" pitchFamily="18" charset="0"/>
                <a:cs typeface="Times New Roman" panose="02020603050405020304" pitchFamily="18" charset="0"/>
              </a:rPr>
              <a:t> </a:t>
            </a:r>
            <a:r>
              <a:rPr lang="en-US" sz="2400" b="1" i="1" dirty="0" err="1" smtClean="0">
                <a:solidFill>
                  <a:schemeClr val="bg1"/>
                </a:solidFill>
                <a:latin typeface="Times New Roman" panose="02020603050405020304" pitchFamily="18" charset="0"/>
                <a:cs typeface="Times New Roman" panose="02020603050405020304" pitchFamily="18" charset="0"/>
              </a:rPr>
              <a:t>kính</a:t>
            </a:r>
            <a:r>
              <a:rPr lang="en-US" sz="2400" b="1" i="1" dirty="0" smtClean="0">
                <a:solidFill>
                  <a:schemeClr val="bg1"/>
                </a:solidFill>
                <a:latin typeface="Times New Roman" panose="02020603050405020304" pitchFamily="18" charset="0"/>
                <a:cs typeface="Times New Roman" panose="02020603050405020304" pitchFamily="18" charset="0"/>
              </a:rPr>
              <a:t> </a:t>
            </a:r>
            <a:r>
              <a:rPr lang="en-US" sz="2400" b="1" i="1" dirty="0" err="1" smtClean="0">
                <a:solidFill>
                  <a:schemeClr val="bg1"/>
                </a:solidFill>
                <a:latin typeface="Times New Roman" panose="02020603050405020304" pitchFamily="18" charset="0"/>
                <a:cs typeface="Times New Roman" panose="02020603050405020304" pitchFamily="18" charset="0"/>
              </a:rPr>
              <a:t>trọng</a:t>
            </a:r>
            <a:r>
              <a:rPr lang="en-US" sz="2400" b="1" i="1" dirty="0" smtClean="0">
                <a:solidFill>
                  <a:schemeClr val="bg1"/>
                </a:solidFill>
                <a:latin typeface="Times New Roman" panose="02020603050405020304" pitchFamily="18" charset="0"/>
                <a:cs typeface="Times New Roman" panose="02020603050405020304" pitchFamily="18" charset="0"/>
              </a:rPr>
              <a:t> </a:t>
            </a:r>
            <a:r>
              <a:rPr lang="en-US" sz="2400" b="1" i="1" dirty="0" err="1" smtClean="0">
                <a:solidFill>
                  <a:schemeClr val="bg1"/>
                </a:solidFill>
                <a:latin typeface="Times New Roman" panose="02020603050405020304" pitchFamily="18" charset="0"/>
                <a:cs typeface="Times New Roman" panose="02020603050405020304" pitchFamily="18" charset="0"/>
              </a:rPr>
              <a:t>bà</a:t>
            </a:r>
            <a:r>
              <a:rPr lang="en-US" sz="2400" b="1" i="1" dirty="0" smtClean="0">
                <a:solidFill>
                  <a:schemeClr val="bg1"/>
                </a:solidFill>
                <a:latin typeface="Times New Roman" panose="02020603050405020304" pitchFamily="18" charset="0"/>
                <a:cs typeface="Times New Roman" panose="02020603050405020304" pitchFamily="18" charset="0"/>
              </a:rPr>
              <a:t> </a:t>
            </a:r>
            <a:r>
              <a:rPr lang="en-US" sz="2400" b="1" i="1" dirty="0" err="1" smtClean="0">
                <a:solidFill>
                  <a:schemeClr val="bg1"/>
                </a:solidFill>
                <a:latin typeface="Times New Roman" panose="02020603050405020304" pitchFamily="18" charset="0"/>
                <a:cs typeface="Times New Roman" panose="02020603050405020304" pitchFamily="18" charset="0"/>
              </a:rPr>
              <a:t>của</a:t>
            </a:r>
            <a:r>
              <a:rPr lang="en-US" sz="2400" b="1" i="1" dirty="0" smtClean="0">
                <a:solidFill>
                  <a:schemeClr val="bg1"/>
                </a:solidFill>
                <a:latin typeface="Times New Roman" panose="02020603050405020304" pitchFamily="18" charset="0"/>
                <a:cs typeface="Times New Roman" panose="02020603050405020304" pitchFamily="18" charset="0"/>
              </a:rPr>
              <a:t> </a:t>
            </a:r>
            <a:r>
              <a:rPr lang="en-US" sz="2400" b="1" i="1" dirty="0" err="1" smtClean="0">
                <a:solidFill>
                  <a:schemeClr val="bg1"/>
                </a:solidFill>
                <a:latin typeface="Times New Roman" panose="02020603050405020304" pitchFamily="18" charset="0"/>
                <a:cs typeface="Times New Roman" panose="02020603050405020304" pitchFamily="18" charset="0"/>
              </a:rPr>
              <a:t>người</a:t>
            </a:r>
            <a:r>
              <a:rPr lang="en-US" sz="2400" b="1" i="1" dirty="0" smtClean="0">
                <a:solidFill>
                  <a:schemeClr val="bg1"/>
                </a:solidFill>
                <a:latin typeface="Times New Roman" panose="02020603050405020304" pitchFamily="18" charset="0"/>
                <a:cs typeface="Times New Roman" panose="02020603050405020304" pitchFamily="18" charset="0"/>
              </a:rPr>
              <a:t> </a:t>
            </a:r>
            <a:r>
              <a:rPr lang="en-US" sz="2400" b="1" i="1" dirty="0" err="1" smtClean="0">
                <a:solidFill>
                  <a:schemeClr val="bg1"/>
                </a:solidFill>
                <a:latin typeface="Times New Roman" panose="02020603050405020304" pitchFamily="18" charset="0"/>
                <a:cs typeface="Times New Roman" panose="02020603050405020304" pitchFamily="18" charset="0"/>
              </a:rPr>
              <a:t>cháu</a:t>
            </a:r>
            <a:endParaRPr lang="en-US" sz="2400" b="1" i="1" dirty="0" smtClean="0">
              <a:solidFill>
                <a:schemeClr val="bg1"/>
              </a:solidFill>
              <a:latin typeface="Times New Roman" panose="02020603050405020304" pitchFamily="18" charset="0"/>
              <a:cs typeface="Times New Roman" panose="02020603050405020304" pitchFamily="18" charset="0"/>
            </a:endParaRPr>
          </a:p>
          <a:p>
            <a:endParaRPr lang="en-US" sz="2400" b="1" i="1" dirty="0">
              <a:solidFill>
                <a:schemeClr val="bg1"/>
              </a:solidFill>
              <a:latin typeface="Times New Roman" panose="02020603050405020304" pitchFamily="18" charset="0"/>
              <a:cs typeface="Times New Roman" panose="02020603050405020304" pitchFamily="18" charset="0"/>
            </a:endParaRPr>
          </a:p>
          <a:p>
            <a:endParaRPr lang="en-US" sz="2400" b="1" i="1" dirty="0" smtClean="0">
              <a:solidFill>
                <a:schemeClr val="bg1"/>
              </a:solidFill>
              <a:latin typeface="Times New Roman" panose="02020603050405020304" pitchFamily="18" charset="0"/>
              <a:cs typeface="Times New Roman" panose="02020603050405020304" pitchFamily="18" charset="0"/>
            </a:endParaRPr>
          </a:p>
          <a:p>
            <a:endParaRPr lang="en-US" sz="2400" b="1" i="1" dirty="0">
              <a:solidFill>
                <a:schemeClr val="bg1"/>
              </a:solidFill>
              <a:latin typeface="Times New Roman" panose="02020603050405020304" pitchFamily="18" charset="0"/>
              <a:cs typeface="Times New Roman" panose="02020603050405020304" pitchFamily="18" charset="0"/>
            </a:endParaRP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358" y="2846872"/>
            <a:ext cx="2872883" cy="2158034"/>
          </a:xfrm>
          <a:prstGeom prst="rect">
            <a:avLst/>
          </a:prstGeom>
        </p:spPr>
      </p:pic>
      <p:sp>
        <p:nvSpPr>
          <p:cNvPr id="15" name="Rectangle 14"/>
          <p:cNvSpPr>
            <a:spLocks noChangeArrowheads="1"/>
          </p:cNvSpPr>
          <p:nvPr/>
        </p:nvSpPr>
        <p:spPr bwMode="auto">
          <a:xfrm>
            <a:off x="5830787" y="2664886"/>
            <a:ext cx="5794174" cy="3785652"/>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indent="0">
              <a:lnSpc>
                <a:spcPct val="100000"/>
              </a:lnSpc>
              <a:spcBef>
                <a:spcPct val="0"/>
              </a:spcBef>
              <a:buNone/>
            </a:pPr>
            <a:r>
              <a:rPr lang="en-US" sz="2400" b="1" i="1" dirty="0" smtClean="0">
                <a:latin typeface="Times New Roman" panose="02020603050405020304" pitchFamily="18" charset="0"/>
                <a:cs typeface="Times New Roman" panose="02020603050405020304" pitchFamily="18" charset="0"/>
              </a:rPr>
              <a:t>“</a:t>
            </a:r>
            <a:r>
              <a:rPr lang="en-US" sz="2400" b="1" i="1" dirty="0" err="1" smtClean="0">
                <a:latin typeface="Times New Roman" panose="02020603050405020304" pitchFamily="18" charset="0"/>
                <a:cs typeface="Times New Roman" panose="02020603050405020304" pitchFamily="18" charset="0"/>
              </a:rPr>
              <a:t>Nhóm</a:t>
            </a:r>
            <a:r>
              <a:rPr lang="en-US" sz="2400" b="1" i="1" dirty="0" smtClean="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bếp</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lửa</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nghĩ</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thương</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bà</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khó</a:t>
            </a:r>
            <a:r>
              <a:rPr lang="en-US" sz="2400" b="1" i="1" dirty="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nhọc</a:t>
            </a:r>
            <a:r>
              <a:rPr lang="en-US" sz="2400" b="1" i="1" dirty="0" smtClean="0">
                <a:latin typeface="Times New Roman" panose="02020603050405020304" pitchFamily="18" charset="0"/>
                <a:cs typeface="Times New Roman" panose="02020603050405020304" pitchFamily="18" charset="0"/>
              </a:rPr>
              <a:t>”</a:t>
            </a:r>
            <a:endParaRPr lang="en-US" sz="2400" b="1" i="1" dirty="0">
              <a:latin typeface="Times New Roman" panose="02020603050405020304" pitchFamily="18" charset="0"/>
              <a:cs typeface="Times New Roman" panose="02020603050405020304" pitchFamily="18" charset="0"/>
            </a:endParaRPr>
          </a:p>
          <a:p>
            <a:pPr>
              <a:lnSpc>
                <a:spcPct val="100000"/>
              </a:lnSpc>
              <a:spcBef>
                <a:spcPct val="0"/>
              </a:spcBef>
              <a:buFont typeface="Wingdings" panose="05000000000000000000" pitchFamily="2" charset="2"/>
              <a:buChar char="à"/>
            </a:pPr>
            <a:r>
              <a:rPr lang="en-US" sz="2400" dirty="0" err="1">
                <a:latin typeface="Times New Roman" panose="02020603050405020304" pitchFamily="18" charset="0"/>
                <a:cs typeface="Times New Roman" panose="02020603050405020304" pitchFamily="18" charset="0"/>
              </a:rPr>
              <a:t>Nói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lòng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đứa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cháu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mang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nặng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cháu</a:t>
            </a:r>
            <a:r>
              <a:rPr lang="en-US" sz="2400" dirty="0">
                <a:latin typeface="Times New Roman" panose="02020603050405020304" pitchFamily="18" charset="0"/>
                <a:cs typeface="Times New Roman" panose="02020603050405020304" pitchFamily="18" charset="0"/>
              </a:rPr>
              <a:t>.</a:t>
            </a:r>
          </a:p>
          <a:p>
            <a:pPr>
              <a:lnSpc>
                <a:spcPct val="100000"/>
              </a:lnSpc>
              <a:spcBef>
                <a:spcPct val="0"/>
              </a:spcBef>
              <a:buFontTx/>
              <a:buNone/>
            </a:pPr>
            <a:r>
              <a:rPr lang="en-US" sz="2400" b="1" i="1" dirty="0" smtClean="0">
                <a:latin typeface="Times New Roman" panose="02020603050405020304" pitchFamily="18" charset="0"/>
              </a:rPr>
              <a:t>“</a:t>
            </a:r>
            <a:r>
              <a:rPr lang="en-US" sz="2400" b="1" i="1" dirty="0" err="1" smtClean="0">
                <a:latin typeface="Times New Roman" panose="02020603050405020304" pitchFamily="18" charset="0"/>
              </a:rPr>
              <a:t>Tu</a:t>
            </a:r>
            <a:r>
              <a:rPr lang="en-US" sz="2400" b="1" i="1" dirty="0" smtClean="0">
                <a:latin typeface="Times New Roman" panose="02020603050405020304" pitchFamily="18" charset="0"/>
              </a:rPr>
              <a:t> </a:t>
            </a:r>
            <a:r>
              <a:rPr lang="en-US" sz="2400" b="1" i="1" dirty="0" err="1">
                <a:latin typeface="Times New Roman" panose="02020603050405020304" pitchFamily="18" charset="0"/>
              </a:rPr>
              <a:t>hú</a:t>
            </a:r>
            <a:r>
              <a:rPr lang="en-US" sz="2400" b="1" i="1" dirty="0">
                <a:latin typeface="Times New Roman" panose="02020603050405020304" pitchFamily="18" charset="0"/>
              </a:rPr>
              <a:t> </a:t>
            </a:r>
            <a:r>
              <a:rPr lang="en-US" sz="2400" b="1" i="1" dirty="0" err="1">
                <a:latin typeface="Times New Roman" panose="02020603050405020304" pitchFamily="18" charset="0"/>
              </a:rPr>
              <a:t>ơi</a:t>
            </a:r>
            <a:r>
              <a:rPr lang="en-US" sz="2400" b="1" i="1" dirty="0">
                <a:latin typeface="Times New Roman" panose="02020603050405020304" pitchFamily="18" charset="0"/>
              </a:rPr>
              <a:t>! </a:t>
            </a:r>
            <a:r>
              <a:rPr lang="en-US" sz="2400" b="1" i="1" dirty="0" err="1">
                <a:latin typeface="Times New Roman" panose="02020603050405020304" pitchFamily="18" charset="0"/>
              </a:rPr>
              <a:t>Chẳng</a:t>
            </a:r>
            <a:r>
              <a:rPr lang="en-US" sz="2400" b="1" i="1" dirty="0">
                <a:latin typeface="Times New Roman" panose="02020603050405020304" pitchFamily="18" charset="0"/>
              </a:rPr>
              <a:t> </a:t>
            </a:r>
            <a:r>
              <a:rPr lang="en-US" sz="2400" b="1" i="1" dirty="0" err="1">
                <a:latin typeface="Times New Roman" panose="02020603050405020304" pitchFamily="18" charset="0"/>
              </a:rPr>
              <a:t>đến</a:t>
            </a:r>
            <a:r>
              <a:rPr lang="en-US" sz="2400" b="1" i="1" dirty="0">
                <a:latin typeface="Times New Roman" panose="02020603050405020304" pitchFamily="18" charset="0"/>
              </a:rPr>
              <a:t> ở </a:t>
            </a:r>
            <a:r>
              <a:rPr lang="en-US" sz="2400" b="1" i="1" dirty="0" err="1">
                <a:latin typeface="Times New Roman" panose="02020603050405020304" pitchFamily="18" charset="0"/>
              </a:rPr>
              <a:t>cùng</a:t>
            </a:r>
            <a:r>
              <a:rPr lang="en-US" sz="2400" b="1" i="1" dirty="0">
                <a:latin typeface="Times New Roman" panose="02020603050405020304" pitchFamily="18" charset="0"/>
              </a:rPr>
              <a:t> </a:t>
            </a:r>
            <a:r>
              <a:rPr lang="en-US" sz="2400" b="1" i="1" dirty="0" err="1" smtClean="0">
                <a:latin typeface="Times New Roman" panose="02020603050405020304" pitchFamily="18" charset="0"/>
              </a:rPr>
              <a:t>bà</a:t>
            </a:r>
            <a:endParaRPr lang="en-US" sz="2400" b="1" i="1" dirty="0">
              <a:latin typeface="Times New Roman" panose="02020603050405020304" pitchFamily="18" charset="0"/>
            </a:endParaRPr>
          </a:p>
          <a:p>
            <a:pPr>
              <a:lnSpc>
                <a:spcPct val="100000"/>
              </a:lnSpc>
              <a:spcBef>
                <a:spcPct val="0"/>
              </a:spcBef>
              <a:buFontTx/>
              <a:buNone/>
            </a:pPr>
            <a:r>
              <a:rPr lang="en-US" sz="2400" b="1" i="1" dirty="0" err="1">
                <a:latin typeface="Times New Roman" panose="02020603050405020304" pitchFamily="18" charset="0"/>
              </a:rPr>
              <a:t>Kêu</a:t>
            </a:r>
            <a:r>
              <a:rPr lang="en-US" sz="2400" b="1" i="1" dirty="0">
                <a:latin typeface="Times New Roman" panose="02020603050405020304" pitchFamily="18" charset="0"/>
              </a:rPr>
              <a:t> chi </a:t>
            </a:r>
            <a:r>
              <a:rPr lang="en-US" sz="2400" b="1" i="1" dirty="0" err="1">
                <a:latin typeface="Times New Roman" panose="02020603050405020304" pitchFamily="18" charset="0"/>
              </a:rPr>
              <a:t>hoài</a:t>
            </a:r>
            <a:r>
              <a:rPr lang="en-US" sz="2400" b="1" i="1" dirty="0">
                <a:latin typeface="Times New Roman" panose="02020603050405020304" pitchFamily="18" charset="0"/>
              </a:rPr>
              <a:t> </a:t>
            </a:r>
            <a:r>
              <a:rPr lang="en-US" sz="2400" b="1" i="1" dirty="0" err="1">
                <a:latin typeface="Times New Roman" panose="02020603050405020304" pitchFamily="18" charset="0"/>
              </a:rPr>
              <a:t>trên</a:t>
            </a:r>
            <a:r>
              <a:rPr lang="en-US" sz="2400" b="1" i="1" dirty="0">
                <a:latin typeface="Times New Roman" panose="02020603050405020304" pitchFamily="18" charset="0"/>
              </a:rPr>
              <a:t> </a:t>
            </a:r>
            <a:r>
              <a:rPr lang="en-US" sz="2400" b="1" i="1" dirty="0" err="1">
                <a:latin typeface="Times New Roman" panose="02020603050405020304" pitchFamily="18" charset="0"/>
              </a:rPr>
              <a:t>những</a:t>
            </a:r>
            <a:r>
              <a:rPr lang="en-US" sz="2400" b="1" i="1" dirty="0">
                <a:latin typeface="Times New Roman" panose="02020603050405020304" pitchFamily="18" charset="0"/>
              </a:rPr>
              <a:t> </a:t>
            </a:r>
            <a:r>
              <a:rPr lang="en-US" sz="2400" b="1" i="1" dirty="0" err="1">
                <a:latin typeface="Times New Roman" panose="02020603050405020304" pitchFamily="18" charset="0"/>
              </a:rPr>
              <a:t>cánh</a:t>
            </a:r>
            <a:r>
              <a:rPr lang="en-US" sz="2400" b="1" i="1" dirty="0">
                <a:latin typeface="Times New Roman" panose="02020603050405020304" pitchFamily="18" charset="0"/>
              </a:rPr>
              <a:t> </a:t>
            </a:r>
            <a:r>
              <a:rPr lang="en-US" sz="2400" b="1" i="1" dirty="0" err="1">
                <a:latin typeface="Times New Roman" panose="02020603050405020304" pitchFamily="18" charset="0"/>
              </a:rPr>
              <a:t>đồng</a:t>
            </a:r>
            <a:r>
              <a:rPr lang="en-US" sz="2400" b="1" i="1" dirty="0">
                <a:latin typeface="Times New Roman" panose="02020603050405020304" pitchFamily="18" charset="0"/>
              </a:rPr>
              <a:t> </a:t>
            </a:r>
            <a:r>
              <a:rPr lang="en-US" sz="2400" b="1" i="1" dirty="0" err="1">
                <a:latin typeface="Times New Roman" panose="02020603050405020304" pitchFamily="18" charset="0"/>
              </a:rPr>
              <a:t>xa</a:t>
            </a:r>
            <a:r>
              <a:rPr lang="en-US" sz="2400" b="1" i="1" dirty="0">
                <a:latin typeface="Times New Roman" panose="02020603050405020304" pitchFamily="18" charset="0"/>
              </a:rPr>
              <a:t>?’’</a:t>
            </a:r>
          </a:p>
          <a:p>
            <a:pPr>
              <a:lnSpc>
                <a:spcPct val="100000"/>
              </a:lnSpc>
              <a:spcBef>
                <a:spcPct val="0"/>
              </a:spcBef>
              <a:buFontTx/>
              <a:buNone/>
            </a:pPr>
            <a:r>
              <a:rPr lang="en-US" sz="2400" b="1" i="1" dirty="0">
                <a:latin typeface="Times New Roman" panose="02020603050405020304" pitchFamily="18" charset="0"/>
                <a:sym typeface="Wingdings" panose="05000000000000000000" pitchFamily="2" charset="2"/>
              </a:rPr>
              <a:t> </a:t>
            </a:r>
            <a:r>
              <a:rPr lang="en-US" sz="2400" i="1" dirty="0" err="1">
                <a:latin typeface="Times New Roman" panose="02020603050405020304" pitchFamily="18" charset="0"/>
                <a:sym typeface="Wingdings" panose="05000000000000000000" pitchFamily="2" charset="2"/>
              </a:rPr>
              <a:t>Gợi</a:t>
            </a:r>
            <a:r>
              <a:rPr lang="en-US" sz="2400" i="1" dirty="0">
                <a:latin typeface="Times New Roman" panose="02020603050405020304" pitchFamily="18" charset="0"/>
                <a:sym typeface="Wingdings" panose="05000000000000000000" pitchFamily="2" charset="2"/>
              </a:rPr>
              <a:t> </a:t>
            </a:r>
            <a:r>
              <a:rPr lang="en-US" sz="2400" i="1" dirty="0" err="1">
                <a:latin typeface="Times New Roman" panose="02020603050405020304" pitchFamily="18" charset="0"/>
                <a:sym typeface="Wingdings" panose="05000000000000000000" pitchFamily="2" charset="2"/>
              </a:rPr>
              <a:t>hình</a:t>
            </a:r>
            <a:r>
              <a:rPr lang="en-US" sz="2400" i="1" dirty="0">
                <a:latin typeface="Times New Roman" panose="02020603050405020304" pitchFamily="18" charset="0"/>
                <a:sym typeface="Wingdings" panose="05000000000000000000" pitchFamily="2" charset="2"/>
              </a:rPr>
              <a:t> </a:t>
            </a:r>
            <a:r>
              <a:rPr lang="en-US" sz="2400" i="1" dirty="0" err="1">
                <a:latin typeface="Times New Roman" panose="02020603050405020304" pitchFamily="18" charset="0"/>
                <a:sym typeface="Wingdings" panose="05000000000000000000" pitchFamily="2" charset="2"/>
              </a:rPr>
              <a:t>ảnh</a:t>
            </a:r>
            <a:r>
              <a:rPr lang="en-US" sz="2400" i="1" dirty="0">
                <a:latin typeface="Times New Roman" panose="02020603050405020304" pitchFamily="18" charset="0"/>
                <a:sym typeface="Wingdings" panose="05000000000000000000" pitchFamily="2" charset="2"/>
              </a:rPr>
              <a:t> </a:t>
            </a:r>
            <a:r>
              <a:rPr lang="en-US" sz="2400" i="1" dirty="0" err="1">
                <a:latin typeface="Times New Roman" panose="02020603050405020304" pitchFamily="18" charset="0"/>
                <a:sym typeface="Wingdings" panose="05000000000000000000" pitchFamily="2" charset="2"/>
              </a:rPr>
              <a:t>những</a:t>
            </a:r>
            <a:r>
              <a:rPr lang="en-US" sz="2400" i="1" dirty="0">
                <a:latin typeface="Times New Roman" panose="02020603050405020304" pitchFamily="18" charset="0"/>
                <a:sym typeface="Wingdings" panose="05000000000000000000" pitchFamily="2" charset="2"/>
              </a:rPr>
              <a:t> </a:t>
            </a:r>
            <a:r>
              <a:rPr lang="en-US" sz="2400" i="1" dirty="0" err="1">
                <a:latin typeface="Times New Roman" panose="02020603050405020304" pitchFamily="18" charset="0"/>
                <a:sym typeface="Wingdings" panose="05000000000000000000" pitchFamily="2" charset="2"/>
              </a:rPr>
              <a:t>chú</a:t>
            </a:r>
            <a:r>
              <a:rPr lang="en-US" sz="2400" i="1" dirty="0">
                <a:latin typeface="Times New Roman" panose="02020603050405020304" pitchFamily="18" charset="0"/>
                <a:sym typeface="Wingdings" panose="05000000000000000000" pitchFamily="2" charset="2"/>
              </a:rPr>
              <a:t> </a:t>
            </a:r>
            <a:r>
              <a:rPr lang="en-US" sz="2400" i="1" dirty="0" err="1">
                <a:latin typeface="Times New Roman" panose="02020603050405020304" pitchFamily="18" charset="0"/>
                <a:sym typeface="Wingdings" panose="05000000000000000000" pitchFamily="2" charset="2"/>
              </a:rPr>
              <a:t>chim</a:t>
            </a:r>
            <a:r>
              <a:rPr lang="en-US" sz="2400" i="1" dirty="0">
                <a:latin typeface="Times New Roman" panose="02020603050405020304" pitchFamily="18" charset="0"/>
                <a:sym typeface="Wingdings" panose="05000000000000000000" pitchFamily="2" charset="2"/>
              </a:rPr>
              <a:t> </a:t>
            </a:r>
            <a:r>
              <a:rPr lang="en-US" sz="2400" i="1" dirty="0" err="1">
                <a:latin typeface="Times New Roman" panose="02020603050405020304" pitchFamily="18" charset="0"/>
                <a:sym typeface="Wingdings" panose="05000000000000000000" pitchFamily="2" charset="2"/>
              </a:rPr>
              <a:t>tu</a:t>
            </a:r>
            <a:r>
              <a:rPr lang="en-US" sz="2400" i="1" dirty="0">
                <a:latin typeface="Times New Roman" panose="02020603050405020304" pitchFamily="18" charset="0"/>
                <a:sym typeface="Wingdings" panose="05000000000000000000" pitchFamily="2" charset="2"/>
              </a:rPr>
              <a:t> </a:t>
            </a:r>
            <a:r>
              <a:rPr lang="en-US" sz="2400" i="1" dirty="0" err="1">
                <a:latin typeface="Times New Roman" panose="02020603050405020304" pitchFamily="18" charset="0"/>
                <a:sym typeface="Wingdings" panose="05000000000000000000" pitchFamily="2" charset="2"/>
              </a:rPr>
              <a:t>hú</a:t>
            </a:r>
            <a:r>
              <a:rPr lang="en-US" sz="2400" i="1" dirty="0">
                <a:latin typeface="Times New Roman" panose="02020603050405020304" pitchFamily="18" charset="0"/>
                <a:sym typeface="Wingdings" panose="05000000000000000000" pitchFamily="2" charset="2"/>
              </a:rPr>
              <a:t> </a:t>
            </a:r>
            <a:r>
              <a:rPr lang="en-US" sz="2400" i="1" dirty="0" err="1">
                <a:latin typeface="Times New Roman" panose="02020603050405020304" pitchFamily="18" charset="0"/>
                <a:sym typeface="Wingdings" panose="05000000000000000000" pitchFamily="2" charset="2"/>
              </a:rPr>
              <a:t>lạc</a:t>
            </a:r>
            <a:r>
              <a:rPr lang="en-US" sz="2400" i="1" dirty="0">
                <a:latin typeface="Times New Roman" panose="02020603050405020304" pitchFamily="18" charset="0"/>
                <a:sym typeface="Wingdings" panose="05000000000000000000" pitchFamily="2" charset="2"/>
              </a:rPr>
              <a:t> long, </a:t>
            </a:r>
            <a:r>
              <a:rPr lang="en-US" sz="2400" i="1" dirty="0" err="1">
                <a:latin typeface="Times New Roman" panose="02020603050405020304" pitchFamily="18" charset="0"/>
                <a:sym typeface="Wingdings" panose="05000000000000000000" pitchFamily="2" charset="2"/>
              </a:rPr>
              <a:t>bơ</a:t>
            </a:r>
            <a:r>
              <a:rPr lang="en-US" sz="2400" i="1" dirty="0">
                <a:latin typeface="Times New Roman" panose="02020603050405020304" pitchFamily="18" charset="0"/>
                <a:sym typeface="Wingdings" panose="05000000000000000000" pitchFamily="2" charset="2"/>
              </a:rPr>
              <a:t> </a:t>
            </a:r>
            <a:r>
              <a:rPr lang="en-US" sz="2400" i="1" dirty="0" err="1">
                <a:latin typeface="Times New Roman" panose="02020603050405020304" pitchFamily="18" charset="0"/>
                <a:sym typeface="Wingdings" panose="05000000000000000000" pitchFamily="2" charset="2"/>
              </a:rPr>
              <a:t>vơ</a:t>
            </a:r>
            <a:r>
              <a:rPr lang="en-US" sz="2400" i="1" dirty="0">
                <a:latin typeface="Times New Roman" panose="02020603050405020304" pitchFamily="18" charset="0"/>
                <a:sym typeface="Wingdings" panose="05000000000000000000" pitchFamily="2" charset="2"/>
              </a:rPr>
              <a:t>, </a:t>
            </a:r>
            <a:r>
              <a:rPr lang="en-US" sz="2400" i="1" dirty="0" err="1">
                <a:latin typeface="Times New Roman" panose="02020603050405020304" pitchFamily="18" charset="0"/>
                <a:sym typeface="Wingdings" panose="05000000000000000000" pitchFamily="2" charset="2"/>
              </a:rPr>
              <a:t>côi</a:t>
            </a:r>
            <a:r>
              <a:rPr lang="en-US" sz="2400" i="1" dirty="0">
                <a:latin typeface="Times New Roman" panose="02020603050405020304" pitchFamily="18" charset="0"/>
                <a:sym typeface="Wingdings" panose="05000000000000000000" pitchFamily="2" charset="2"/>
              </a:rPr>
              <a:t> </a:t>
            </a:r>
            <a:r>
              <a:rPr lang="en-US" sz="2400" i="1" dirty="0" err="1">
                <a:latin typeface="Times New Roman" panose="02020603050405020304" pitchFamily="18" charset="0"/>
                <a:sym typeface="Wingdings" panose="05000000000000000000" pitchFamily="2" charset="2"/>
              </a:rPr>
              <a:t>cút</a:t>
            </a:r>
            <a:r>
              <a:rPr lang="en-US" sz="2400" i="1" dirty="0">
                <a:latin typeface="Times New Roman" panose="02020603050405020304" pitchFamily="18" charset="0"/>
                <a:sym typeface="Wingdings" panose="05000000000000000000" pitchFamily="2" charset="2"/>
              </a:rPr>
              <a:t> </a:t>
            </a:r>
            <a:r>
              <a:rPr lang="en-US" sz="2400" i="1" dirty="0" err="1">
                <a:latin typeface="Times New Roman" panose="02020603050405020304" pitchFamily="18" charset="0"/>
                <a:sym typeface="Wingdings" panose="05000000000000000000" pitchFamily="2" charset="2"/>
              </a:rPr>
              <a:t>khao</a:t>
            </a:r>
            <a:r>
              <a:rPr lang="en-US" sz="2400" i="1" dirty="0">
                <a:latin typeface="Times New Roman" panose="02020603050405020304" pitchFamily="18" charset="0"/>
                <a:sym typeface="Wingdings" panose="05000000000000000000" pitchFamily="2" charset="2"/>
              </a:rPr>
              <a:t> </a:t>
            </a:r>
            <a:r>
              <a:rPr lang="en-US" sz="2400" i="1" dirty="0" err="1">
                <a:latin typeface="Times New Roman" panose="02020603050405020304" pitchFamily="18" charset="0"/>
                <a:sym typeface="Wingdings" panose="05000000000000000000" pitchFamily="2" charset="2"/>
              </a:rPr>
              <a:t>khát</a:t>
            </a:r>
            <a:r>
              <a:rPr lang="en-US" sz="2400" i="1" dirty="0">
                <a:latin typeface="Times New Roman" panose="02020603050405020304" pitchFamily="18" charset="0"/>
                <a:sym typeface="Wingdings" panose="05000000000000000000" pitchFamily="2" charset="2"/>
              </a:rPr>
              <a:t> </a:t>
            </a:r>
            <a:r>
              <a:rPr lang="en-US" sz="2400" i="1" dirty="0" err="1">
                <a:latin typeface="Times New Roman" panose="02020603050405020304" pitchFamily="18" charset="0"/>
                <a:sym typeface="Wingdings" panose="05000000000000000000" pitchFamily="2" charset="2"/>
              </a:rPr>
              <a:t>được</a:t>
            </a:r>
            <a:r>
              <a:rPr lang="en-US" sz="2400" i="1" dirty="0">
                <a:latin typeface="Times New Roman" panose="02020603050405020304" pitchFamily="18" charset="0"/>
                <a:sym typeface="Wingdings" panose="05000000000000000000" pitchFamily="2" charset="2"/>
              </a:rPr>
              <a:t> </a:t>
            </a:r>
            <a:r>
              <a:rPr lang="en-US" sz="2400" i="1" dirty="0" err="1">
                <a:latin typeface="Times New Roman" panose="02020603050405020304" pitchFamily="18" charset="0"/>
                <a:sym typeface="Wingdings" panose="05000000000000000000" pitchFamily="2" charset="2"/>
              </a:rPr>
              <a:t>ấp</a:t>
            </a:r>
            <a:r>
              <a:rPr lang="en-US" sz="2400" i="1" dirty="0">
                <a:latin typeface="Times New Roman" panose="02020603050405020304" pitchFamily="18" charset="0"/>
                <a:sym typeface="Wingdings" panose="05000000000000000000" pitchFamily="2" charset="2"/>
              </a:rPr>
              <a:t> ủ, </a:t>
            </a:r>
            <a:r>
              <a:rPr lang="en-US" sz="2400" i="1" dirty="0" err="1">
                <a:latin typeface="Times New Roman" panose="02020603050405020304" pitchFamily="18" charset="0"/>
                <a:sym typeface="Wingdings" panose="05000000000000000000" pitchFamily="2" charset="2"/>
              </a:rPr>
              <a:t>che</a:t>
            </a:r>
            <a:r>
              <a:rPr lang="en-US" sz="2400" i="1" dirty="0">
                <a:latin typeface="Times New Roman" panose="02020603050405020304" pitchFamily="18" charset="0"/>
                <a:sym typeface="Wingdings" panose="05000000000000000000" pitchFamily="2" charset="2"/>
              </a:rPr>
              <a:t> </a:t>
            </a:r>
            <a:r>
              <a:rPr lang="en-US" sz="2400" i="1" dirty="0" err="1">
                <a:latin typeface="Times New Roman" panose="02020603050405020304" pitchFamily="18" charset="0"/>
                <a:sym typeface="Wingdings" panose="05000000000000000000" pitchFamily="2" charset="2"/>
              </a:rPr>
              <a:t>chở</a:t>
            </a:r>
            <a:r>
              <a:rPr lang="en-US" sz="2400" i="1" dirty="0">
                <a:latin typeface="Times New Roman" panose="02020603050405020304" pitchFamily="18" charset="0"/>
                <a:sym typeface="Wingdings" panose="05000000000000000000" pitchFamily="2" charset="2"/>
              </a:rPr>
              <a:t>. </a:t>
            </a:r>
            <a:r>
              <a:rPr lang="en-US" sz="2400" i="1" dirty="0" err="1">
                <a:latin typeface="Times New Roman" panose="02020603050405020304" pitchFamily="18" charset="0"/>
                <a:sym typeface="Wingdings" panose="05000000000000000000" pitchFamily="2" charset="2"/>
              </a:rPr>
              <a:t>Biết</a:t>
            </a:r>
            <a:r>
              <a:rPr lang="en-US" sz="2400" i="1" dirty="0">
                <a:latin typeface="Times New Roman" panose="02020603050405020304" pitchFamily="18" charset="0"/>
                <a:sym typeface="Wingdings" panose="05000000000000000000" pitchFamily="2" charset="2"/>
              </a:rPr>
              <a:t> </a:t>
            </a:r>
            <a:r>
              <a:rPr lang="en-US" sz="2400" i="1" dirty="0" err="1">
                <a:latin typeface="Times New Roman" panose="02020603050405020304" pitchFamily="18" charset="0"/>
                <a:sym typeface="Wingdings" panose="05000000000000000000" pitchFamily="2" charset="2"/>
              </a:rPr>
              <a:t>ơn</a:t>
            </a:r>
            <a:r>
              <a:rPr lang="en-US" sz="2400" i="1" dirty="0">
                <a:latin typeface="Times New Roman" panose="02020603050405020304" pitchFamily="18" charset="0"/>
                <a:sym typeface="Wingdings" panose="05000000000000000000" pitchFamily="2" charset="2"/>
              </a:rPr>
              <a:t> </a:t>
            </a:r>
            <a:r>
              <a:rPr lang="en-US" sz="2400" i="1" dirty="0" err="1">
                <a:latin typeface="Times New Roman" panose="02020603050405020304" pitchFamily="18" charset="0"/>
                <a:sym typeface="Wingdings" panose="05000000000000000000" pitchFamily="2" charset="2"/>
              </a:rPr>
              <a:t>những</a:t>
            </a:r>
            <a:r>
              <a:rPr lang="en-US" sz="2400" i="1" dirty="0">
                <a:latin typeface="Times New Roman" panose="02020603050405020304" pitchFamily="18" charset="0"/>
                <a:sym typeface="Wingdings" panose="05000000000000000000" pitchFamily="2" charset="2"/>
              </a:rPr>
              <a:t> </a:t>
            </a:r>
            <a:r>
              <a:rPr lang="en-US" sz="2400" i="1" dirty="0" err="1">
                <a:latin typeface="Times New Roman" panose="02020603050405020304" pitchFamily="18" charset="0"/>
                <a:sym typeface="Wingdings" panose="05000000000000000000" pitchFamily="2" charset="2"/>
              </a:rPr>
              <a:t>ngày</a:t>
            </a:r>
            <a:r>
              <a:rPr lang="en-US" sz="2400" i="1" dirty="0">
                <a:latin typeface="Times New Roman" panose="02020603050405020304" pitchFamily="18" charset="0"/>
                <a:sym typeface="Wingdings" panose="05000000000000000000" pitchFamily="2" charset="2"/>
              </a:rPr>
              <a:t> </a:t>
            </a:r>
            <a:r>
              <a:rPr lang="en-US" sz="2400" i="1" dirty="0" err="1">
                <a:latin typeface="Times New Roman" panose="02020603050405020304" pitchFamily="18" charset="0"/>
                <a:sym typeface="Wingdings" panose="05000000000000000000" pitchFamily="2" charset="2"/>
              </a:rPr>
              <a:t>tháng</a:t>
            </a:r>
            <a:r>
              <a:rPr lang="en-US" sz="2400" i="1" dirty="0">
                <a:latin typeface="Times New Roman" panose="02020603050405020304" pitchFamily="18" charset="0"/>
                <a:sym typeface="Wingdings" panose="05000000000000000000" pitchFamily="2" charset="2"/>
              </a:rPr>
              <a:t> </a:t>
            </a:r>
            <a:r>
              <a:rPr lang="en-US" sz="2400" i="1" dirty="0" err="1">
                <a:latin typeface="Times New Roman" panose="02020603050405020304" pitchFamily="18" charset="0"/>
                <a:sym typeface="Wingdings" panose="05000000000000000000" pitchFamily="2" charset="2"/>
              </a:rPr>
              <a:t>được</a:t>
            </a:r>
            <a:r>
              <a:rPr lang="en-US" sz="2400" i="1" dirty="0">
                <a:latin typeface="Times New Roman" panose="02020603050405020304" pitchFamily="18" charset="0"/>
                <a:sym typeface="Wingdings" panose="05000000000000000000" pitchFamily="2" charset="2"/>
              </a:rPr>
              <a:t> </a:t>
            </a:r>
            <a:r>
              <a:rPr lang="en-US" sz="2400" i="1" dirty="0" err="1">
                <a:latin typeface="Times New Roman" panose="02020603050405020304" pitchFamily="18" charset="0"/>
                <a:sym typeface="Wingdings" panose="05000000000000000000" pitchFamily="2" charset="2"/>
              </a:rPr>
              <a:t>yêu</a:t>
            </a:r>
            <a:r>
              <a:rPr lang="en-US" sz="2400" i="1" dirty="0">
                <a:latin typeface="Times New Roman" panose="02020603050405020304" pitchFamily="18" charset="0"/>
                <a:sym typeface="Wingdings" panose="05000000000000000000" pitchFamily="2" charset="2"/>
              </a:rPr>
              <a:t> </a:t>
            </a:r>
            <a:r>
              <a:rPr lang="en-US" sz="2400" i="1" dirty="0" err="1">
                <a:latin typeface="Times New Roman" panose="02020603050405020304" pitchFamily="18" charset="0"/>
                <a:sym typeface="Wingdings" panose="05000000000000000000" pitchFamily="2" charset="2"/>
              </a:rPr>
              <a:t>thương</a:t>
            </a:r>
            <a:r>
              <a:rPr lang="en-US" sz="2400" i="1" dirty="0">
                <a:latin typeface="Times New Roman" panose="02020603050405020304" pitchFamily="18" charset="0"/>
                <a:sym typeface="Wingdings" panose="05000000000000000000" pitchFamily="2" charset="2"/>
              </a:rPr>
              <a:t>, </a:t>
            </a:r>
            <a:r>
              <a:rPr lang="en-US" sz="2400" i="1" dirty="0" err="1">
                <a:latin typeface="Times New Roman" panose="02020603050405020304" pitchFamily="18" charset="0"/>
                <a:sym typeface="Wingdings" panose="05000000000000000000" pitchFamily="2" charset="2"/>
              </a:rPr>
              <a:t>chăm</a:t>
            </a:r>
            <a:r>
              <a:rPr lang="en-US" sz="2400" i="1" dirty="0">
                <a:latin typeface="Times New Roman" panose="02020603050405020304" pitchFamily="18" charset="0"/>
                <a:sym typeface="Wingdings" panose="05000000000000000000" pitchFamily="2" charset="2"/>
              </a:rPr>
              <a:t> </a:t>
            </a:r>
            <a:r>
              <a:rPr lang="en-US" sz="2400" i="1" dirty="0" err="1">
                <a:latin typeface="Times New Roman" panose="02020603050405020304" pitchFamily="18" charset="0"/>
                <a:sym typeface="Wingdings" panose="05000000000000000000" pitchFamily="2" charset="2"/>
              </a:rPr>
              <a:t>chút</a:t>
            </a:r>
            <a:r>
              <a:rPr lang="en-US" sz="2400" i="1" dirty="0">
                <a:latin typeface="Times New Roman" panose="02020603050405020304" pitchFamily="18" charset="0"/>
                <a:sym typeface="Wingdings" panose="05000000000000000000" pitchFamily="2" charset="2"/>
              </a:rPr>
              <a:t> </a:t>
            </a:r>
            <a:r>
              <a:rPr lang="en-US" sz="2400" i="1" dirty="0" err="1">
                <a:latin typeface="Times New Roman" panose="02020603050405020304" pitchFamily="18" charset="0"/>
                <a:sym typeface="Wingdings" panose="05000000000000000000" pitchFamily="2" charset="2"/>
              </a:rPr>
              <a:t>bấy</a:t>
            </a:r>
            <a:r>
              <a:rPr lang="en-US" sz="2400" i="1" dirty="0">
                <a:latin typeface="Times New Roman" panose="02020603050405020304" pitchFamily="18" charset="0"/>
                <a:sym typeface="Wingdings" panose="05000000000000000000" pitchFamily="2" charset="2"/>
              </a:rPr>
              <a:t> </a:t>
            </a:r>
            <a:r>
              <a:rPr lang="en-US" sz="2400" i="1" dirty="0" err="1">
                <a:latin typeface="Times New Roman" panose="02020603050405020304" pitchFamily="18" charset="0"/>
                <a:sym typeface="Wingdings" panose="05000000000000000000" pitchFamily="2" charset="2"/>
              </a:rPr>
              <a:t>lâu</a:t>
            </a:r>
            <a:r>
              <a:rPr lang="en-US" sz="2400" i="1" dirty="0">
                <a:latin typeface="Times New Roman" panose="02020603050405020304" pitchFamily="18" charset="0"/>
                <a:sym typeface="Wingdings" panose="05000000000000000000" pitchFamily="2" charset="2"/>
              </a:rPr>
              <a:t> nay.</a:t>
            </a:r>
            <a:endParaRPr lang="en-US" sz="2400" i="1" dirty="0">
              <a:latin typeface="Arial" panose="020B0604020202020204" pitchFamily="34" charset="0"/>
            </a:endParaRPr>
          </a:p>
        </p:txBody>
      </p:sp>
    </p:spTree>
    <p:extLst>
      <p:ext uri="{BB962C8B-B14F-4D97-AF65-F5344CB8AC3E}">
        <p14:creationId xmlns:p14="http://schemas.microsoft.com/office/powerpoint/2010/main" val="3851243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472298" y="750021"/>
            <a:ext cx="5232843" cy="477054"/>
            <a:chOff x="-178462" y="1828800"/>
            <a:chExt cx="10467049" cy="954232"/>
          </a:xfrm>
        </p:grpSpPr>
        <p:sp>
          <p:nvSpPr>
            <p:cNvPr id="3" name="Round Same Side Corner Rectangle 2"/>
            <p:cNvSpPr/>
            <p:nvPr/>
          </p:nvSpPr>
          <p:spPr>
            <a:xfrm rot="5400000">
              <a:off x="440265" y="1210077"/>
              <a:ext cx="886537" cy="2123991"/>
            </a:xfrm>
            <a:prstGeom prst="round2SameRect">
              <a:avLst/>
            </a:prstGeom>
            <a:solidFill>
              <a:schemeClr val="accent5">
                <a:lumMod val="75000"/>
              </a:schemeClr>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a:solidFill>
                  <a:schemeClr val="bg1"/>
                </a:solidFill>
              </a:endParaRPr>
            </a:p>
          </p:txBody>
        </p:sp>
        <p:sp>
          <p:nvSpPr>
            <p:cNvPr id="4" name="TextBox 3"/>
            <p:cNvSpPr txBox="1"/>
            <p:nvPr/>
          </p:nvSpPr>
          <p:spPr>
            <a:xfrm>
              <a:off x="28133" y="1828800"/>
              <a:ext cx="1688796" cy="954232"/>
            </a:xfrm>
            <a:prstGeom prst="rect">
              <a:avLst/>
            </a:prstGeom>
            <a:noFill/>
          </p:spPr>
          <p:txBody>
            <a:bodyPr wrap="square" rtlCol="0">
              <a:spAutoFit/>
            </a:bodyPr>
            <a:lstStyle/>
            <a:p>
              <a:pPr algn="ctr" defTabSz="1088421"/>
              <a:r>
                <a:rPr lang="en-US" sz="2500" b="1" dirty="0" smtClean="0">
                  <a:solidFill>
                    <a:schemeClr val="bg1"/>
                  </a:solidFill>
                  <a:latin typeface="Tahoma" pitchFamily="34" charset="0"/>
                  <a:ea typeface="Tahoma" pitchFamily="34" charset="0"/>
                  <a:cs typeface="Tahoma" pitchFamily="34" charset="0"/>
                </a:rPr>
                <a:t>II</a:t>
              </a:r>
              <a:endParaRPr lang="en-US" sz="2500" b="1" dirty="0">
                <a:solidFill>
                  <a:schemeClr val="bg1"/>
                </a:solidFill>
                <a:latin typeface="Tahoma" pitchFamily="34" charset="0"/>
                <a:ea typeface="Tahoma" pitchFamily="34" charset="0"/>
                <a:cs typeface="Tahoma" pitchFamily="34" charset="0"/>
              </a:endParaRPr>
            </a:p>
          </p:txBody>
        </p:sp>
        <p:sp>
          <p:nvSpPr>
            <p:cNvPr id="5" name="TextBox 4"/>
            <p:cNvSpPr txBox="1"/>
            <p:nvPr/>
          </p:nvSpPr>
          <p:spPr>
            <a:xfrm>
              <a:off x="2067734" y="1828800"/>
              <a:ext cx="8220853" cy="954232"/>
            </a:xfrm>
            <a:prstGeom prst="rect">
              <a:avLst/>
            </a:prstGeom>
            <a:noFill/>
          </p:spPr>
          <p:txBody>
            <a:bodyPr wrap="square" rtlCol="0">
              <a:spAutoFit/>
            </a:bodyPr>
            <a:lstStyle/>
            <a:p>
              <a:pPr defTabSz="1088421"/>
              <a:r>
                <a:rPr lang="en-US" sz="2500" b="1" dirty="0">
                  <a:solidFill>
                    <a:schemeClr val="bg1"/>
                  </a:solidFill>
                  <a:latin typeface="Tahoma" pitchFamily="34" charset="0"/>
                  <a:ea typeface="Tahoma" pitchFamily="34" charset="0"/>
                  <a:cs typeface="Tahoma" pitchFamily="34" charset="0"/>
                </a:rPr>
                <a:t>TÌM HIỂU CHUNG</a:t>
              </a:r>
            </a:p>
          </p:txBody>
        </p:sp>
      </p:grpSp>
      <p:grpSp>
        <p:nvGrpSpPr>
          <p:cNvPr id="6" name="Group 5"/>
          <p:cNvGrpSpPr/>
          <p:nvPr/>
        </p:nvGrpSpPr>
        <p:grpSpPr>
          <a:xfrm>
            <a:off x="1881431" y="1245257"/>
            <a:ext cx="9457128" cy="523220"/>
            <a:chOff x="644526" y="2766774"/>
            <a:chExt cx="18471261" cy="1046576"/>
          </a:xfrm>
        </p:grpSpPr>
        <p:sp>
          <p:nvSpPr>
            <p:cNvPr id="7" name="TextBox 6"/>
            <p:cNvSpPr txBox="1"/>
            <p:nvPr/>
          </p:nvSpPr>
          <p:spPr>
            <a:xfrm>
              <a:off x="2020043" y="2766774"/>
              <a:ext cx="17095744" cy="1046576"/>
            </a:xfrm>
            <a:prstGeom prst="rect">
              <a:avLst/>
            </a:prstGeom>
            <a:noFill/>
          </p:spPr>
          <p:txBody>
            <a:bodyPr wrap="square" rtlCol="0">
              <a:spAutoFit/>
            </a:bodyPr>
            <a:lstStyle/>
            <a:p>
              <a:pPr defTabSz="1088421"/>
              <a:r>
                <a:rPr lang="en-US" sz="2800" b="1" dirty="0" err="1" smtClean="0">
                  <a:solidFill>
                    <a:schemeClr val="bg1"/>
                  </a:solidFill>
                  <a:latin typeface="Times New Roman" panose="02020603050405020304" pitchFamily="18" charset="0"/>
                  <a:cs typeface="Times New Roman" panose="02020603050405020304" pitchFamily="18" charset="0"/>
                </a:rPr>
                <a:t>Những</a:t>
              </a:r>
              <a:r>
                <a:rPr lang="en-US" sz="2800" b="1" dirty="0" smtClean="0">
                  <a:solidFill>
                    <a:schemeClr val="bg1"/>
                  </a:solidFill>
                  <a:latin typeface="Times New Roman" panose="02020603050405020304" pitchFamily="18" charset="0"/>
                  <a:cs typeface="Times New Roman" panose="02020603050405020304" pitchFamily="18" charset="0"/>
                </a:rPr>
                <a:t> </a:t>
              </a:r>
              <a:r>
                <a:rPr lang="en-US" sz="2800" b="1" dirty="0" err="1" smtClean="0">
                  <a:solidFill>
                    <a:schemeClr val="bg1"/>
                  </a:solidFill>
                  <a:latin typeface="Times New Roman" panose="02020603050405020304" pitchFamily="18" charset="0"/>
                  <a:cs typeface="Times New Roman" panose="02020603050405020304" pitchFamily="18" charset="0"/>
                </a:rPr>
                <a:t>kỉ</a:t>
              </a:r>
              <a:r>
                <a:rPr lang="en-US" sz="2800" b="1" dirty="0" smtClean="0">
                  <a:solidFill>
                    <a:schemeClr val="bg1"/>
                  </a:solidFill>
                  <a:latin typeface="Times New Roman" panose="02020603050405020304" pitchFamily="18" charset="0"/>
                  <a:cs typeface="Times New Roman" panose="02020603050405020304" pitchFamily="18" charset="0"/>
                </a:rPr>
                <a:t>  </a:t>
              </a:r>
              <a:r>
                <a:rPr lang="en-US" sz="2800" b="1" dirty="0" err="1" smtClean="0">
                  <a:solidFill>
                    <a:schemeClr val="bg1"/>
                  </a:solidFill>
                  <a:latin typeface="Times New Roman" panose="02020603050405020304" pitchFamily="18" charset="0"/>
                  <a:cs typeface="Times New Roman" panose="02020603050405020304" pitchFamily="18" charset="0"/>
                </a:rPr>
                <a:t>niệm</a:t>
              </a:r>
              <a:r>
                <a:rPr lang="en-US" sz="2800" b="1" dirty="0" smtClean="0">
                  <a:solidFill>
                    <a:schemeClr val="bg1"/>
                  </a:solidFill>
                  <a:latin typeface="Times New Roman" panose="02020603050405020304" pitchFamily="18" charset="0"/>
                  <a:cs typeface="Times New Roman" panose="02020603050405020304" pitchFamily="18" charset="0"/>
                </a:rPr>
                <a:t> </a:t>
              </a:r>
              <a:r>
                <a:rPr lang="en-US" sz="2800" b="1" dirty="0" err="1" smtClean="0">
                  <a:solidFill>
                    <a:schemeClr val="bg1"/>
                  </a:solidFill>
                  <a:latin typeface="Times New Roman" panose="02020603050405020304" pitchFamily="18" charset="0"/>
                  <a:cs typeface="Times New Roman" panose="02020603050405020304" pitchFamily="18" charset="0"/>
                </a:rPr>
                <a:t>tuổi</a:t>
              </a:r>
              <a:r>
                <a:rPr lang="en-US" sz="2800" b="1" dirty="0" smtClean="0">
                  <a:solidFill>
                    <a:schemeClr val="bg1"/>
                  </a:solidFill>
                  <a:latin typeface="Times New Roman" panose="02020603050405020304" pitchFamily="18" charset="0"/>
                  <a:cs typeface="Times New Roman" panose="02020603050405020304" pitchFamily="18" charset="0"/>
                </a:rPr>
                <a:t> </a:t>
              </a:r>
              <a:r>
                <a:rPr lang="en-US" sz="2800" b="1" dirty="0" err="1" smtClean="0">
                  <a:solidFill>
                    <a:schemeClr val="bg1"/>
                  </a:solidFill>
                  <a:latin typeface="Times New Roman" panose="02020603050405020304" pitchFamily="18" charset="0"/>
                  <a:cs typeface="Times New Roman" panose="02020603050405020304" pitchFamily="18" charset="0"/>
                </a:rPr>
                <a:t>thơ</a:t>
              </a:r>
              <a:r>
                <a:rPr lang="en-US" sz="2800" b="1" dirty="0" smtClean="0">
                  <a:solidFill>
                    <a:schemeClr val="bg1"/>
                  </a:solidFill>
                  <a:latin typeface="Times New Roman" panose="02020603050405020304" pitchFamily="18" charset="0"/>
                  <a:cs typeface="Times New Roman" panose="02020603050405020304" pitchFamily="18" charset="0"/>
                </a:rPr>
                <a:t> </a:t>
              </a:r>
              <a:r>
                <a:rPr lang="en-US" sz="2800" b="1" dirty="0" err="1" smtClean="0">
                  <a:solidFill>
                    <a:schemeClr val="bg1"/>
                  </a:solidFill>
                  <a:latin typeface="Times New Roman" panose="02020603050405020304" pitchFamily="18" charset="0"/>
                  <a:cs typeface="Times New Roman" panose="02020603050405020304" pitchFamily="18" charset="0"/>
                </a:rPr>
                <a:t>bên</a:t>
              </a:r>
              <a:r>
                <a:rPr lang="en-US" sz="2800" b="1" dirty="0" smtClean="0">
                  <a:solidFill>
                    <a:schemeClr val="bg1"/>
                  </a:solidFill>
                  <a:latin typeface="Times New Roman" panose="02020603050405020304" pitchFamily="18" charset="0"/>
                  <a:cs typeface="Times New Roman" panose="02020603050405020304" pitchFamily="18" charset="0"/>
                </a:rPr>
                <a:t> </a:t>
              </a:r>
              <a:r>
                <a:rPr lang="en-US" sz="2800" b="1" dirty="0" err="1" smtClean="0">
                  <a:solidFill>
                    <a:schemeClr val="bg1"/>
                  </a:solidFill>
                  <a:latin typeface="Times New Roman" panose="02020603050405020304" pitchFamily="18" charset="0"/>
                  <a:cs typeface="Times New Roman" panose="02020603050405020304" pitchFamily="18" charset="0"/>
                </a:rPr>
                <a:t>bà</a:t>
              </a:r>
              <a:r>
                <a:rPr lang="en-US" sz="2800" b="1" dirty="0" smtClean="0">
                  <a:solidFill>
                    <a:schemeClr val="bg1"/>
                  </a:solidFill>
                  <a:latin typeface="Times New Roman" panose="02020603050405020304" pitchFamily="18" charset="0"/>
                  <a:cs typeface="Times New Roman" panose="02020603050405020304" pitchFamily="18" charset="0"/>
                </a:rPr>
                <a:t> </a:t>
              </a:r>
              <a:r>
                <a:rPr lang="en-US" sz="2800" b="1" dirty="0" err="1" smtClean="0">
                  <a:solidFill>
                    <a:schemeClr val="bg1"/>
                  </a:solidFill>
                  <a:latin typeface="Times New Roman" panose="02020603050405020304" pitchFamily="18" charset="0"/>
                  <a:cs typeface="Times New Roman" panose="02020603050405020304" pitchFamily="18" charset="0"/>
                </a:rPr>
                <a:t>và</a:t>
              </a:r>
              <a:r>
                <a:rPr lang="en-US" sz="2800" b="1" dirty="0" smtClean="0">
                  <a:solidFill>
                    <a:schemeClr val="bg1"/>
                  </a:solidFill>
                  <a:latin typeface="Times New Roman" panose="02020603050405020304" pitchFamily="18" charset="0"/>
                  <a:cs typeface="Times New Roman" panose="02020603050405020304" pitchFamily="18" charset="0"/>
                </a:rPr>
                <a:t> </a:t>
              </a:r>
              <a:r>
                <a:rPr lang="en-US" sz="2800" b="1" dirty="0" err="1" smtClean="0">
                  <a:solidFill>
                    <a:schemeClr val="bg1"/>
                  </a:solidFill>
                  <a:latin typeface="Times New Roman" panose="02020603050405020304" pitchFamily="18" charset="0"/>
                  <a:cs typeface="Times New Roman" panose="02020603050405020304" pitchFamily="18" charset="0"/>
                </a:rPr>
                <a:t>bếp</a:t>
              </a:r>
              <a:r>
                <a:rPr lang="en-US" sz="2800" b="1" dirty="0" smtClean="0">
                  <a:solidFill>
                    <a:schemeClr val="bg1"/>
                  </a:solidFill>
                  <a:latin typeface="Times New Roman" panose="02020603050405020304" pitchFamily="18" charset="0"/>
                  <a:cs typeface="Times New Roman" panose="02020603050405020304" pitchFamily="18" charset="0"/>
                </a:rPr>
                <a:t> </a:t>
              </a:r>
              <a:r>
                <a:rPr lang="en-US" sz="2800" b="1" dirty="0" err="1" smtClean="0">
                  <a:solidFill>
                    <a:schemeClr val="bg1"/>
                  </a:solidFill>
                  <a:latin typeface="Times New Roman" panose="02020603050405020304" pitchFamily="18" charset="0"/>
                  <a:cs typeface="Times New Roman" panose="02020603050405020304" pitchFamily="18" charset="0"/>
                </a:rPr>
                <a:t>lửa</a:t>
              </a:r>
              <a:r>
                <a:rPr lang="en-US" sz="2800" b="1" dirty="0" smtClean="0">
                  <a:solidFill>
                    <a:schemeClr val="bg1"/>
                  </a:solidFill>
                  <a:latin typeface="Times New Roman" panose="02020603050405020304" pitchFamily="18" charset="0"/>
                  <a:cs typeface="Times New Roman" panose="02020603050405020304" pitchFamily="18" charset="0"/>
                </a:rPr>
                <a:t> (5 </a:t>
              </a:r>
              <a:r>
                <a:rPr lang="en-US" sz="2800" b="1" dirty="0" err="1" smtClean="0">
                  <a:solidFill>
                    <a:schemeClr val="bg1"/>
                  </a:solidFill>
                  <a:latin typeface="Times New Roman" panose="02020603050405020304" pitchFamily="18" charset="0"/>
                  <a:cs typeface="Times New Roman" panose="02020603050405020304" pitchFamily="18" charset="0"/>
                </a:rPr>
                <a:t>khổ</a:t>
              </a:r>
              <a:r>
                <a:rPr lang="en-US" sz="2800" b="1" dirty="0" smtClean="0">
                  <a:solidFill>
                    <a:schemeClr val="bg1"/>
                  </a:solidFill>
                  <a:latin typeface="Times New Roman" panose="02020603050405020304" pitchFamily="18" charset="0"/>
                  <a:cs typeface="Times New Roman" panose="02020603050405020304" pitchFamily="18" charset="0"/>
                </a:rPr>
                <a:t> </a:t>
              </a:r>
              <a:r>
                <a:rPr lang="en-US" sz="2800" b="1" dirty="0" err="1" smtClean="0">
                  <a:solidFill>
                    <a:schemeClr val="bg1"/>
                  </a:solidFill>
                  <a:latin typeface="Times New Roman" panose="02020603050405020304" pitchFamily="18" charset="0"/>
                  <a:cs typeface="Times New Roman" panose="02020603050405020304" pitchFamily="18" charset="0"/>
                </a:rPr>
                <a:t>tiếp</a:t>
              </a:r>
              <a:r>
                <a:rPr lang="en-US" sz="2800" b="1" dirty="0" smtClean="0">
                  <a:solidFill>
                    <a:schemeClr val="bg1"/>
                  </a:solidFill>
                  <a:latin typeface="Times New Roman" panose="02020603050405020304" pitchFamily="18" charset="0"/>
                  <a:cs typeface="Times New Roman" panose="02020603050405020304" pitchFamily="18" charset="0"/>
                </a:rPr>
                <a:t>)</a:t>
              </a:r>
              <a:endParaRPr lang="en-US" sz="2500" b="1" i="1" dirty="0">
                <a:solidFill>
                  <a:schemeClr val="bg1"/>
                </a:solidFill>
                <a:latin typeface="Tahoma" pitchFamily="34" charset="0"/>
                <a:ea typeface="Tahoma" pitchFamily="34" charset="0"/>
                <a:cs typeface="Tahoma" pitchFamily="34" charset="0"/>
              </a:endParaRPr>
            </a:p>
          </p:txBody>
        </p:sp>
        <p:sp>
          <p:nvSpPr>
            <p:cNvPr id="8" name="Rounded Rectangle 7"/>
            <p:cNvSpPr/>
            <p:nvPr/>
          </p:nvSpPr>
          <p:spPr>
            <a:xfrm>
              <a:off x="644526" y="2823876"/>
              <a:ext cx="1269206" cy="804672"/>
            </a:xfrm>
            <a:prstGeom prst="roundRect">
              <a:avLst/>
            </a:prstGeom>
            <a:solidFill>
              <a:schemeClr val="accent5">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a:solidFill>
                  <a:schemeClr val="bg1"/>
                </a:solidFill>
              </a:endParaRPr>
            </a:p>
          </p:txBody>
        </p:sp>
        <p:sp>
          <p:nvSpPr>
            <p:cNvPr id="9" name="TextBox 8"/>
            <p:cNvSpPr txBox="1"/>
            <p:nvPr/>
          </p:nvSpPr>
          <p:spPr>
            <a:xfrm>
              <a:off x="969471" y="2795826"/>
              <a:ext cx="758310" cy="954232"/>
            </a:xfrm>
            <a:prstGeom prst="rect">
              <a:avLst/>
            </a:prstGeom>
            <a:noFill/>
          </p:spPr>
          <p:txBody>
            <a:bodyPr wrap="none" rtlCol="0">
              <a:spAutoFit/>
            </a:bodyPr>
            <a:lstStyle/>
            <a:p>
              <a:pPr algn="ctr" defTabSz="1088421"/>
              <a:r>
                <a:rPr lang="en-US" sz="2500" b="1" dirty="0">
                  <a:solidFill>
                    <a:schemeClr val="bg1"/>
                  </a:solidFill>
                  <a:latin typeface="Tahoma" pitchFamily="34" charset="0"/>
                  <a:ea typeface="Tahoma" pitchFamily="34" charset="0"/>
                  <a:cs typeface="Tahoma" pitchFamily="34" charset="0"/>
                </a:rPr>
                <a:t>2</a:t>
              </a:r>
            </a:p>
          </p:txBody>
        </p:sp>
      </p:grpSp>
      <p:sp>
        <p:nvSpPr>
          <p:cNvPr id="10" name="Rectangle 9"/>
          <p:cNvSpPr/>
          <p:nvPr/>
        </p:nvSpPr>
        <p:spPr>
          <a:xfrm>
            <a:off x="1575581" y="1801183"/>
            <a:ext cx="9762977" cy="830997"/>
          </a:xfrm>
          <a:prstGeom prst="rect">
            <a:avLst/>
          </a:prstGeom>
        </p:spPr>
        <p:txBody>
          <a:bodyPr wrap="square">
            <a:spAutoFit/>
          </a:bodyPr>
          <a:lstStyle/>
          <a:p>
            <a:pPr algn="just">
              <a:lnSpc>
                <a:spcPct val="100000"/>
              </a:lnSpc>
              <a:spcBef>
                <a:spcPct val="0"/>
              </a:spcBef>
            </a:pPr>
            <a:r>
              <a:rPr lang="en-US" sz="2400" b="1" u="sng" dirty="0" smtClean="0">
                <a:solidFill>
                  <a:schemeClr val="bg1"/>
                </a:solidFill>
                <a:latin typeface="Times New Roman" panose="02020603050405020304" pitchFamily="18" charset="0"/>
                <a:cs typeface="Times New Roman" panose="02020603050405020304" pitchFamily="18" charset="0"/>
              </a:rPr>
              <a:t>b. </a:t>
            </a:r>
            <a:r>
              <a:rPr lang="en-US" sz="2400" b="1" u="sng" dirty="0" err="1" smtClean="0">
                <a:solidFill>
                  <a:schemeClr val="bg1"/>
                </a:solidFill>
                <a:latin typeface="Times New Roman" panose="02020603050405020304" pitchFamily="18" charset="0"/>
                <a:cs typeface="Times New Roman" panose="02020603050405020304" pitchFamily="18" charset="0"/>
              </a:rPr>
              <a:t>Tuổi</a:t>
            </a:r>
            <a:r>
              <a:rPr lang="en-US" sz="2400" b="1" u="sng" dirty="0" smtClean="0">
                <a:solidFill>
                  <a:schemeClr val="bg1"/>
                </a:solidFill>
                <a:latin typeface="Times New Roman" panose="02020603050405020304" pitchFamily="18" charset="0"/>
                <a:cs typeface="Times New Roman" panose="02020603050405020304" pitchFamily="18" charset="0"/>
              </a:rPr>
              <a:t> </a:t>
            </a:r>
            <a:r>
              <a:rPr lang="en-US" sz="2400" b="1" u="sng" dirty="0" err="1" smtClean="0">
                <a:solidFill>
                  <a:schemeClr val="bg1"/>
                </a:solidFill>
                <a:latin typeface="Times New Roman" panose="02020603050405020304" pitchFamily="18" charset="0"/>
                <a:cs typeface="Times New Roman" panose="02020603050405020304" pitchFamily="18" charset="0"/>
              </a:rPr>
              <a:t>thơ</a:t>
            </a:r>
            <a:r>
              <a:rPr lang="en-US" sz="2400" b="1" u="sng" dirty="0" smtClean="0">
                <a:solidFill>
                  <a:schemeClr val="bg1"/>
                </a:solidFill>
                <a:latin typeface="Times New Roman" panose="02020603050405020304" pitchFamily="18" charset="0"/>
                <a:cs typeface="Times New Roman" panose="02020603050405020304" pitchFamily="18" charset="0"/>
              </a:rPr>
              <a:t> </a:t>
            </a:r>
            <a:r>
              <a:rPr lang="en-US" sz="2400" b="1" u="sng" dirty="0" err="1" smtClean="0">
                <a:solidFill>
                  <a:schemeClr val="bg1"/>
                </a:solidFill>
                <a:latin typeface="Times New Roman" panose="02020603050405020304" pitchFamily="18" charset="0"/>
                <a:cs typeface="Times New Roman" panose="02020603050405020304" pitchFamily="18" charset="0"/>
              </a:rPr>
              <a:t>luôn</a:t>
            </a:r>
            <a:r>
              <a:rPr lang="en-US" sz="2400" b="1" u="sng" dirty="0" smtClean="0">
                <a:solidFill>
                  <a:schemeClr val="bg1"/>
                </a:solidFill>
                <a:latin typeface="Times New Roman" panose="02020603050405020304" pitchFamily="18" charset="0"/>
                <a:cs typeface="Times New Roman" panose="02020603050405020304" pitchFamily="18" charset="0"/>
              </a:rPr>
              <a:t> </a:t>
            </a:r>
            <a:r>
              <a:rPr lang="en-US" sz="2400" b="1" u="sng" dirty="0" err="1" smtClean="0">
                <a:solidFill>
                  <a:schemeClr val="bg1"/>
                </a:solidFill>
                <a:latin typeface="Times New Roman" panose="02020603050405020304" pitchFamily="18" charset="0"/>
                <a:cs typeface="Times New Roman" panose="02020603050405020304" pitchFamily="18" charset="0"/>
              </a:rPr>
              <a:t>được</a:t>
            </a:r>
            <a:r>
              <a:rPr lang="en-US" sz="2400" b="1" u="sng" dirty="0" smtClean="0">
                <a:solidFill>
                  <a:schemeClr val="bg1"/>
                </a:solidFill>
                <a:latin typeface="Times New Roman" panose="02020603050405020304" pitchFamily="18" charset="0"/>
                <a:cs typeface="Times New Roman" panose="02020603050405020304" pitchFamily="18" charset="0"/>
              </a:rPr>
              <a:t> </a:t>
            </a:r>
            <a:r>
              <a:rPr lang="en-US" sz="2400" b="1" u="sng" dirty="0" err="1" smtClean="0">
                <a:solidFill>
                  <a:schemeClr val="bg1"/>
                </a:solidFill>
                <a:latin typeface="Times New Roman" panose="02020603050405020304" pitchFamily="18" charset="0"/>
                <a:cs typeface="Times New Roman" panose="02020603050405020304" pitchFamily="18" charset="0"/>
              </a:rPr>
              <a:t>sống</a:t>
            </a:r>
            <a:r>
              <a:rPr lang="en-US" sz="2400" b="1" u="sng" dirty="0" smtClean="0">
                <a:solidFill>
                  <a:schemeClr val="bg1"/>
                </a:solidFill>
                <a:latin typeface="Times New Roman" panose="02020603050405020304" pitchFamily="18" charset="0"/>
                <a:cs typeface="Times New Roman" panose="02020603050405020304" pitchFamily="18" charset="0"/>
              </a:rPr>
              <a:t> </a:t>
            </a:r>
            <a:r>
              <a:rPr lang="en-US" sz="2400" b="1" u="sng" dirty="0" err="1" smtClean="0">
                <a:solidFill>
                  <a:schemeClr val="bg1"/>
                </a:solidFill>
                <a:latin typeface="Times New Roman" panose="02020603050405020304" pitchFamily="18" charset="0"/>
                <a:cs typeface="Times New Roman" panose="02020603050405020304" pitchFamily="18" charset="0"/>
              </a:rPr>
              <a:t>trong</a:t>
            </a:r>
            <a:r>
              <a:rPr lang="en-US" sz="2400" b="1" u="sng" dirty="0" smtClean="0">
                <a:solidFill>
                  <a:schemeClr val="bg1"/>
                </a:solidFill>
                <a:latin typeface="Times New Roman" panose="02020603050405020304" pitchFamily="18" charset="0"/>
                <a:cs typeface="Times New Roman" panose="02020603050405020304" pitchFamily="18" charset="0"/>
              </a:rPr>
              <a:t> </a:t>
            </a:r>
            <a:r>
              <a:rPr lang="en-US" sz="2400" b="1" u="sng" dirty="0" err="1" smtClean="0">
                <a:solidFill>
                  <a:schemeClr val="bg1"/>
                </a:solidFill>
                <a:latin typeface="Times New Roman" panose="02020603050405020304" pitchFamily="18" charset="0"/>
                <a:cs typeface="Times New Roman" panose="02020603050405020304" pitchFamily="18" charset="0"/>
              </a:rPr>
              <a:t>t</a:t>
            </a:r>
            <a:r>
              <a:rPr lang="en-US" sz="2400" b="1" u="sng" dirty="0" err="1" smtClean="0">
                <a:solidFill>
                  <a:schemeClr val="bg1"/>
                </a:solidFill>
                <a:latin typeface="Arial" panose="020B0604020202020204" pitchFamily="34" charset="0"/>
                <a:cs typeface="Times New Roman" panose="02020603050405020304" pitchFamily="18" charset="0"/>
              </a:rPr>
              <a:t>ì</a:t>
            </a:r>
            <a:r>
              <a:rPr lang="en-US" sz="2400" b="1" u="sng" dirty="0" err="1" smtClean="0">
                <a:solidFill>
                  <a:schemeClr val="bg1"/>
                </a:solidFill>
                <a:latin typeface="Times New Roman" panose="02020603050405020304" pitchFamily="18" charset="0"/>
                <a:cs typeface="Times New Roman" panose="02020603050405020304" pitchFamily="18" charset="0"/>
              </a:rPr>
              <a:t>nh</a:t>
            </a:r>
            <a:r>
              <a:rPr lang="en-US" sz="2400" b="1" u="sng" dirty="0" smtClean="0">
                <a:solidFill>
                  <a:schemeClr val="bg1"/>
                </a:solidFill>
                <a:latin typeface="Times New Roman" panose="02020603050405020304" pitchFamily="18" charset="0"/>
                <a:cs typeface="Times New Roman" panose="02020603050405020304" pitchFamily="18" charset="0"/>
              </a:rPr>
              <a:t> </a:t>
            </a:r>
            <a:r>
              <a:rPr lang="en-US" sz="2400" b="1" u="sng" dirty="0" err="1" smtClean="0">
                <a:solidFill>
                  <a:schemeClr val="bg1"/>
                </a:solidFill>
                <a:latin typeface="Times New Roman" panose="02020603050405020304" pitchFamily="18" charset="0"/>
                <a:cs typeface="Times New Roman" panose="02020603050405020304" pitchFamily="18" charset="0"/>
              </a:rPr>
              <a:t>yêu</a:t>
            </a:r>
            <a:r>
              <a:rPr lang="en-US" sz="2400" b="1" u="sng" dirty="0" smtClean="0">
                <a:solidFill>
                  <a:schemeClr val="bg1"/>
                </a:solidFill>
                <a:latin typeface="Times New Roman" panose="02020603050405020304" pitchFamily="18" charset="0"/>
                <a:cs typeface="Times New Roman" panose="02020603050405020304" pitchFamily="18" charset="0"/>
              </a:rPr>
              <a:t> </a:t>
            </a:r>
            <a:r>
              <a:rPr lang="en-US" sz="2400" b="1" u="sng" dirty="0" err="1" smtClean="0">
                <a:solidFill>
                  <a:schemeClr val="bg1"/>
                </a:solidFill>
                <a:latin typeface="Times New Roman" panose="02020603050405020304" pitchFamily="18" charset="0"/>
                <a:cs typeface="Times New Roman" panose="02020603050405020304" pitchFamily="18" charset="0"/>
              </a:rPr>
              <a:t>thương</a:t>
            </a:r>
            <a:r>
              <a:rPr lang="en-US" sz="2400" b="1" u="sng" dirty="0" smtClean="0">
                <a:solidFill>
                  <a:schemeClr val="bg1"/>
                </a:solidFill>
                <a:latin typeface="Times New Roman" panose="02020603050405020304" pitchFamily="18" charset="0"/>
                <a:cs typeface="Times New Roman" panose="02020603050405020304" pitchFamily="18" charset="0"/>
              </a:rPr>
              <a:t>, </a:t>
            </a:r>
            <a:r>
              <a:rPr lang="en-US" sz="2400" b="1" u="sng" dirty="0" err="1" smtClean="0">
                <a:solidFill>
                  <a:schemeClr val="bg1"/>
                </a:solidFill>
                <a:latin typeface="Times New Roman" panose="02020603050405020304" pitchFamily="18" charset="0"/>
                <a:cs typeface="Times New Roman" panose="02020603050405020304" pitchFamily="18" charset="0"/>
              </a:rPr>
              <a:t>đ</a:t>
            </a:r>
            <a:r>
              <a:rPr lang="en-US" sz="2400" b="1" u="sng" dirty="0" err="1" smtClean="0">
                <a:solidFill>
                  <a:schemeClr val="bg1"/>
                </a:solidFill>
                <a:latin typeface="Arial" panose="020B0604020202020204" pitchFamily="34" charset="0"/>
                <a:cs typeface="Times New Roman" panose="02020603050405020304" pitchFamily="18" charset="0"/>
              </a:rPr>
              <a:t>ù</a:t>
            </a:r>
            <a:r>
              <a:rPr lang="en-US" sz="2400" b="1" u="sng" dirty="0" err="1" smtClean="0">
                <a:solidFill>
                  <a:schemeClr val="bg1"/>
                </a:solidFill>
                <a:latin typeface="Times New Roman" panose="02020603050405020304" pitchFamily="18" charset="0"/>
                <a:cs typeface="Times New Roman" panose="02020603050405020304" pitchFamily="18" charset="0"/>
              </a:rPr>
              <a:t>m</a:t>
            </a:r>
            <a:r>
              <a:rPr lang="en-US" sz="2400" b="1" u="sng" dirty="0" smtClean="0">
                <a:solidFill>
                  <a:schemeClr val="bg1"/>
                </a:solidFill>
                <a:latin typeface="Times New Roman" panose="02020603050405020304" pitchFamily="18" charset="0"/>
                <a:cs typeface="Times New Roman" panose="02020603050405020304" pitchFamily="18" charset="0"/>
              </a:rPr>
              <a:t> </a:t>
            </a:r>
            <a:r>
              <a:rPr lang="en-US" sz="2400" b="1" u="sng" dirty="0" err="1" smtClean="0">
                <a:solidFill>
                  <a:schemeClr val="bg1"/>
                </a:solidFill>
                <a:latin typeface="Times New Roman" panose="02020603050405020304" pitchFamily="18" charset="0"/>
                <a:cs typeface="Times New Roman" panose="02020603050405020304" pitchFamily="18" charset="0"/>
              </a:rPr>
              <a:t>bọc</a:t>
            </a:r>
            <a:r>
              <a:rPr lang="en-US" sz="2400" b="1" u="sng" dirty="0" smtClean="0">
                <a:solidFill>
                  <a:schemeClr val="bg1"/>
                </a:solidFill>
                <a:latin typeface="Times New Roman" panose="02020603050405020304" pitchFamily="18" charset="0"/>
                <a:cs typeface="Times New Roman" panose="02020603050405020304" pitchFamily="18" charset="0"/>
              </a:rPr>
              <a:t>, </a:t>
            </a:r>
            <a:r>
              <a:rPr lang="en-US" sz="2400" b="1" u="sng" dirty="0" err="1" smtClean="0">
                <a:solidFill>
                  <a:schemeClr val="bg1"/>
                </a:solidFill>
                <a:latin typeface="Times New Roman" panose="02020603050405020304" pitchFamily="18" charset="0"/>
                <a:cs typeface="Times New Roman" panose="02020603050405020304" pitchFamily="18" charset="0"/>
              </a:rPr>
              <a:t>cưu</a:t>
            </a:r>
            <a:r>
              <a:rPr lang="en-US" sz="2400" b="1" u="sng" dirty="0" smtClean="0">
                <a:solidFill>
                  <a:schemeClr val="bg1"/>
                </a:solidFill>
                <a:latin typeface="Times New Roman" panose="02020603050405020304" pitchFamily="18" charset="0"/>
                <a:cs typeface="Times New Roman" panose="02020603050405020304" pitchFamily="18" charset="0"/>
              </a:rPr>
              <a:t> </a:t>
            </a:r>
            <a:r>
              <a:rPr lang="en-US" sz="2400" b="1" u="sng" dirty="0" err="1" smtClean="0">
                <a:solidFill>
                  <a:schemeClr val="bg1"/>
                </a:solidFill>
                <a:latin typeface="Times New Roman" panose="02020603050405020304" pitchFamily="18" charset="0"/>
                <a:cs typeface="Times New Roman" panose="02020603050405020304" pitchFamily="18" charset="0"/>
              </a:rPr>
              <a:t>mang</a:t>
            </a:r>
            <a:r>
              <a:rPr lang="en-US" sz="2400" b="1" u="sng" dirty="0" smtClean="0">
                <a:solidFill>
                  <a:schemeClr val="bg1"/>
                </a:solidFill>
                <a:latin typeface="Times New Roman" panose="02020603050405020304" pitchFamily="18" charset="0"/>
                <a:cs typeface="Times New Roman" panose="02020603050405020304" pitchFamily="18" charset="0"/>
              </a:rPr>
              <a:t> </a:t>
            </a:r>
            <a:r>
              <a:rPr lang="en-US" sz="2400" b="1" u="sng" dirty="0" err="1" smtClean="0">
                <a:solidFill>
                  <a:schemeClr val="bg1"/>
                </a:solidFill>
                <a:latin typeface="Times New Roman" panose="02020603050405020304" pitchFamily="18" charset="0"/>
                <a:cs typeface="Times New Roman" panose="02020603050405020304" pitchFamily="18" charset="0"/>
              </a:rPr>
              <a:t>trọn</a:t>
            </a:r>
            <a:r>
              <a:rPr lang="en-US" sz="2400" b="1" u="sng" dirty="0" smtClean="0">
                <a:solidFill>
                  <a:schemeClr val="bg1"/>
                </a:solidFill>
                <a:latin typeface="Times New Roman" panose="02020603050405020304" pitchFamily="18" charset="0"/>
                <a:cs typeface="Times New Roman" panose="02020603050405020304" pitchFamily="18" charset="0"/>
              </a:rPr>
              <a:t> </a:t>
            </a:r>
            <a:r>
              <a:rPr lang="en-US" sz="2400" b="1" u="sng" dirty="0" err="1" smtClean="0">
                <a:solidFill>
                  <a:schemeClr val="bg1"/>
                </a:solidFill>
                <a:latin typeface="Times New Roman" panose="02020603050405020304" pitchFamily="18" charset="0"/>
                <a:cs typeface="Times New Roman" panose="02020603050405020304" pitchFamily="18" charset="0"/>
              </a:rPr>
              <a:t>vẹn</a:t>
            </a:r>
            <a:r>
              <a:rPr lang="en-US" sz="2400" b="1" u="sng" dirty="0" smtClean="0">
                <a:solidFill>
                  <a:schemeClr val="bg1"/>
                </a:solidFill>
                <a:latin typeface="Times New Roman" panose="02020603050405020304" pitchFamily="18" charset="0"/>
                <a:cs typeface="Times New Roman" panose="02020603050405020304" pitchFamily="18" charset="0"/>
              </a:rPr>
              <a:t> </a:t>
            </a:r>
            <a:r>
              <a:rPr lang="en-US" sz="2400" b="1" u="sng" dirty="0" err="1" smtClean="0">
                <a:solidFill>
                  <a:schemeClr val="bg1"/>
                </a:solidFill>
                <a:latin typeface="Times New Roman" panose="02020603050405020304" pitchFamily="18" charset="0"/>
                <a:cs typeface="Times New Roman" panose="02020603050405020304" pitchFamily="18" charset="0"/>
              </a:rPr>
              <a:t>của</a:t>
            </a:r>
            <a:r>
              <a:rPr lang="en-US" sz="2400" b="1" u="sng" dirty="0" smtClean="0">
                <a:solidFill>
                  <a:schemeClr val="bg1"/>
                </a:solidFill>
                <a:latin typeface="Times New Roman" panose="02020603050405020304" pitchFamily="18" charset="0"/>
                <a:cs typeface="Times New Roman" panose="02020603050405020304" pitchFamily="18" charset="0"/>
              </a:rPr>
              <a:t> </a:t>
            </a:r>
            <a:r>
              <a:rPr lang="en-US" sz="2400" b="1" u="sng" dirty="0" err="1" smtClean="0">
                <a:solidFill>
                  <a:schemeClr val="bg1"/>
                </a:solidFill>
                <a:latin typeface="Times New Roman" panose="02020603050405020304" pitchFamily="18" charset="0"/>
                <a:cs typeface="Times New Roman" panose="02020603050405020304" pitchFamily="18" charset="0"/>
              </a:rPr>
              <a:t>b</a:t>
            </a:r>
            <a:r>
              <a:rPr lang="en-US" sz="2400" b="1" u="sng" dirty="0" err="1" smtClean="0">
                <a:solidFill>
                  <a:schemeClr val="bg1"/>
                </a:solidFill>
                <a:latin typeface="Arial" panose="020B0604020202020204" pitchFamily="34" charset="0"/>
                <a:cs typeface="Times New Roman" panose="02020603050405020304" pitchFamily="18" charset="0"/>
              </a:rPr>
              <a:t>à</a:t>
            </a:r>
            <a:r>
              <a:rPr lang="en-US" sz="2400" b="1" u="sng" dirty="0" smtClean="0">
                <a:solidFill>
                  <a:schemeClr val="bg1"/>
                </a:solidFill>
                <a:latin typeface="Arial" panose="020B0604020202020204" pitchFamily="34" charset="0"/>
                <a:cs typeface="Times New Roman" panose="02020603050405020304" pitchFamily="18" charset="0"/>
              </a:rPr>
              <a:t> </a:t>
            </a:r>
            <a:r>
              <a:rPr lang="en-US" sz="2400" b="1" u="sng" dirty="0" smtClean="0">
                <a:solidFill>
                  <a:schemeClr val="bg1"/>
                </a:solidFill>
                <a:latin typeface="Times New Roman" panose="02020603050405020304" pitchFamily="18" charset="0"/>
                <a:cs typeface="Times New Roman" panose="02020603050405020304" pitchFamily="18" charset="0"/>
              </a:rPr>
              <a:t>:</a:t>
            </a: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9781" y="5100223"/>
            <a:ext cx="2663299" cy="1757777"/>
          </a:xfrm>
          <a:prstGeom prst="rect">
            <a:avLst/>
          </a:prstGeom>
        </p:spPr>
      </p:pic>
      <p:sp>
        <p:nvSpPr>
          <p:cNvPr id="12" name="矩形 32"/>
          <p:cNvSpPr/>
          <p:nvPr/>
        </p:nvSpPr>
        <p:spPr>
          <a:xfrm>
            <a:off x="152709" y="4909589"/>
            <a:ext cx="2080927" cy="1505011"/>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Rectangle 12"/>
          <p:cNvSpPr/>
          <p:nvPr/>
        </p:nvSpPr>
        <p:spPr>
          <a:xfrm>
            <a:off x="3389567" y="3399893"/>
            <a:ext cx="971415" cy="3046988"/>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nSpc>
                <a:spcPct val="100000"/>
              </a:lnSpc>
              <a:spcBef>
                <a:spcPct val="0"/>
              </a:spcBef>
            </a:pPr>
            <a:r>
              <a:rPr lang="en-US" sz="2400" b="1" dirty="0" err="1" smtClean="0">
                <a:latin typeface="Times New Roman" panose="02020603050405020304" pitchFamily="18" charset="0"/>
                <a:cs typeface="Times New Roman" panose="02020603050405020304" pitchFamily="18" charset="0"/>
              </a:rPr>
              <a:t>Kỉ</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niệm</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thời</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bom</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đạn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chiến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tranh</a:t>
            </a:r>
            <a:endParaRPr lang="en-US" sz="2400" b="1" dirty="0">
              <a:latin typeface="Times New Roman" panose="02020603050405020304" pitchFamily="18" charset="0"/>
              <a:cs typeface="Times New Roman" panose="02020603050405020304" pitchFamily="18" charset="0"/>
            </a:endParaRPr>
          </a:p>
          <a:p>
            <a:pPr>
              <a:lnSpc>
                <a:spcPct val="100000"/>
              </a:lnSpc>
              <a:spcBef>
                <a:spcPct val="0"/>
              </a:spcBef>
            </a:pPr>
            <a:endParaRPr lang="en-US" sz="2400" b="1" dirty="0">
              <a:latin typeface="Times New Roman" panose="02020603050405020304" pitchFamily="18" charset="0"/>
              <a:cs typeface="Times New Roman" panose="02020603050405020304" pitchFamily="18" charset="0"/>
            </a:endParaRP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4070" y="2846872"/>
            <a:ext cx="2872883" cy="2158034"/>
          </a:xfrm>
          <a:prstGeom prst="rect">
            <a:avLst/>
          </a:prstGeom>
        </p:spPr>
      </p:pic>
      <p:sp>
        <p:nvSpPr>
          <p:cNvPr id="15" name="Rectangle 2"/>
          <p:cNvSpPr>
            <a:spLocks noChangeArrowheads="1"/>
          </p:cNvSpPr>
          <p:nvPr/>
        </p:nvSpPr>
        <p:spPr bwMode="auto">
          <a:xfrm>
            <a:off x="4692214" y="2514138"/>
            <a:ext cx="4761270" cy="1200329"/>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FontTx/>
              <a:buNone/>
            </a:pPr>
            <a:r>
              <a:rPr lang="en-US" sz="2400" b="1" i="1" dirty="0" err="1" smtClean="0">
                <a:latin typeface="Times New Roman" panose="02020603050405020304" pitchFamily="18" charset="0"/>
                <a:cs typeface="Times New Roman" panose="02020603050405020304" pitchFamily="18" charset="0"/>
              </a:rPr>
              <a:t>Năm</a:t>
            </a:r>
            <a:r>
              <a:rPr lang="en-US" sz="2400" b="1" i="1" dirty="0" smtClean="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giặc</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đốt</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làng</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cháy</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tàn</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cháy</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rụi</a:t>
            </a:r>
            <a:endParaRPr lang="en-US" sz="2400" b="1" dirty="0">
              <a:latin typeface="Times New Roman" panose="02020603050405020304" pitchFamily="18" charset="0"/>
              <a:cs typeface="Times New Roman" panose="02020603050405020304" pitchFamily="18" charset="0"/>
            </a:endParaRPr>
          </a:p>
          <a:p>
            <a:pPr algn="just">
              <a:lnSpc>
                <a:spcPct val="100000"/>
              </a:lnSpc>
              <a:spcBef>
                <a:spcPct val="0"/>
              </a:spcBef>
              <a:buFontTx/>
              <a:buNone/>
            </a:pPr>
            <a:r>
              <a:rPr lang="en-US" sz="2400" b="1" i="1" dirty="0" err="1">
                <a:latin typeface="Times New Roman" panose="02020603050405020304" pitchFamily="18" charset="0"/>
                <a:cs typeface="Times New Roman" panose="02020603050405020304" pitchFamily="18" charset="0"/>
              </a:rPr>
              <a:t>Hàng</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xóm</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bốn</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bên</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trơ</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vê</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lầm</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lụi</a:t>
            </a:r>
            <a:endParaRPr lang="en-US" sz="2400" b="1" dirty="0">
              <a:latin typeface="Times New Roman" panose="02020603050405020304" pitchFamily="18" charset="0"/>
              <a:cs typeface="Times New Roman" panose="02020603050405020304" pitchFamily="18" charset="0"/>
            </a:endParaRPr>
          </a:p>
          <a:p>
            <a:pPr algn="just">
              <a:lnSpc>
                <a:spcPct val="100000"/>
              </a:lnSpc>
              <a:spcBef>
                <a:spcPct val="0"/>
              </a:spcBef>
              <a:buFontTx/>
              <a:buNone/>
            </a:pPr>
            <a:r>
              <a:rPr lang="en-US" sz="2400" b="1" i="1" dirty="0" err="1">
                <a:latin typeface="Times New Roman" panose="02020603050405020304" pitchFamily="18" charset="0"/>
                <a:cs typeface="Times New Roman" panose="02020603050405020304" pitchFamily="18" charset="0"/>
              </a:rPr>
              <a:t>Đơ</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đần</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ba</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dựng</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lại</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túp</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lều</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tranh</a:t>
            </a:r>
            <a:endParaRPr lang="en-US" sz="2400" b="1" dirty="0">
              <a:latin typeface="Times New Roman" panose="02020603050405020304" pitchFamily="18" charset="0"/>
              <a:cs typeface="Times New Roman" panose="02020603050405020304" pitchFamily="18" charset="0"/>
            </a:endParaRPr>
          </a:p>
        </p:txBody>
      </p:sp>
      <p:sp>
        <p:nvSpPr>
          <p:cNvPr id="18" name="TextBox 4"/>
          <p:cNvSpPr txBox="1">
            <a:spLocks noChangeArrowheads="1"/>
          </p:cNvSpPr>
          <p:nvPr/>
        </p:nvSpPr>
        <p:spPr bwMode="auto">
          <a:xfrm>
            <a:off x="9439416" y="2365186"/>
            <a:ext cx="2419649" cy="1569660"/>
          </a:xfrm>
          <a:prstGeom prst="rect">
            <a:avLst/>
          </a:prstGeom>
          <a:ln/>
        </p:spPr>
        <p:style>
          <a:lnRef idx="1">
            <a:schemeClr val="accent1"/>
          </a:lnRef>
          <a:fillRef idx="3">
            <a:schemeClr val="accent1"/>
          </a:fillRef>
          <a:effectRef idx="2">
            <a:schemeClr val="accent1"/>
          </a:effectRef>
          <a:fontRef idx="minor">
            <a:schemeClr val="lt1"/>
          </a:fontRef>
        </p:style>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sz="2400" dirty="0">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latin typeface="Times New Roman" panose="02020603050405020304" pitchFamily="18" charset="0"/>
                <a:cs typeface="Times New Roman" panose="02020603050405020304" pitchFamily="18" charset="0"/>
                <a:sym typeface="Wingdings" panose="05000000000000000000" pitchFamily="2" charset="2"/>
              </a:rPr>
              <a:t>Gợi</a:t>
            </a:r>
            <a:r>
              <a:rPr lang="en-US" sz="2400" dirty="0">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latin typeface="Times New Roman" panose="02020603050405020304" pitchFamily="18" charset="0"/>
                <a:cs typeface="Times New Roman" panose="02020603050405020304" pitchFamily="18" charset="0"/>
                <a:sym typeface="Wingdings" panose="05000000000000000000" pitchFamily="2" charset="2"/>
              </a:rPr>
              <a:t>sự</a:t>
            </a:r>
            <a:r>
              <a:rPr lang="en-US" sz="2400" dirty="0">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latin typeface="Times New Roman" panose="02020603050405020304" pitchFamily="18" charset="0"/>
                <a:cs typeface="Times New Roman" panose="02020603050405020304" pitchFamily="18" charset="0"/>
                <a:sym typeface="Wingdings" panose="05000000000000000000" pitchFamily="2" charset="2"/>
              </a:rPr>
              <a:t>tàn</a:t>
            </a:r>
            <a:r>
              <a:rPr lang="en-US" sz="2400" dirty="0">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latin typeface="Times New Roman" panose="02020603050405020304" pitchFamily="18" charset="0"/>
                <a:cs typeface="Times New Roman" panose="02020603050405020304" pitchFamily="18" charset="0"/>
                <a:sym typeface="Wingdings" panose="05000000000000000000" pitchFamily="2" charset="2"/>
              </a:rPr>
              <a:t>phá</a:t>
            </a:r>
            <a:r>
              <a:rPr lang="en-US" sz="2400" dirty="0">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latin typeface="Times New Roman" panose="02020603050405020304" pitchFamily="18" charset="0"/>
                <a:cs typeface="Times New Roman" panose="02020603050405020304" pitchFamily="18" charset="0"/>
                <a:sym typeface="Wingdings" panose="05000000000000000000" pitchFamily="2" charset="2"/>
              </a:rPr>
              <a:t>hủy</a:t>
            </a:r>
            <a:r>
              <a:rPr lang="en-US" sz="2400" dirty="0">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latin typeface="Times New Roman" panose="02020603050405020304" pitchFamily="18" charset="0"/>
                <a:cs typeface="Times New Roman" panose="02020603050405020304" pitchFamily="18" charset="0"/>
                <a:sym typeface="Wingdings" panose="05000000000000000000" pitchFamily="2" charset="2"/>
              </a:rPr>
              <a:t>diệt</a:t>
            </a:r>
            <a:r>
              <a:rPr lang="en-US" sz="2400" dirty="0">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latin typeface="Times New Roman" panose="02020603050405020304" pitchFamily="18" charset="0"/>
                <a:cs typeface="Times New Roman" panose="02020603050405020304" pitchFamily="18" charset="0"/>
                <a:sym typeface="Wingdings" panose="05000000000000000000" pitchFamily="2" charset="2"/>
              </a:rPr>
              <a:t>khủng</a:t>
            </a:r>
            <a:r>
              <a:rPr lang="en-US" sz="2400" dirty="0">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latin typeface="Times New Roman" panose="02020603050405020304" pitchFamily="18" charset="0"/>
                <a:cs typeface="Times New Roman" panose="02020603050405020304" pitchFamily="18" charset="0"/>
                <a:sym typeface="Wingdings" panose="05000000000000000000" pitchFamily="2" charset="2"/>
              </a:rPr>
              <a:t>khiếp</a:t>
            </a:r>
            <a:r>
              <a:rPr lang="en-US" sz="2400" dirty="0">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latin typeface="Times New Roman" panose="02020603050405020304" pitchFamily="18" charset="0"/>
                <a:cs typeface="Times New Roman" panose="02020603050405020304" pitchFamily="18" charset="0"/>
                <a:sym typeface="Wingdings" panose="05000000000000000000" pitchFamily="2" charset="2"/>
              </a:rPr>
              <a:t>của</a:t>
            </a:r>
            <a:r>
              <a:rPr lang="en-US" sz="2400" dirty="0">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latin typeface="Times New Roman" panose="02020603050405020304" pitchFamily="18" charset="0"/>
                <a:cs typeface="Times New Roman" panose="02020603050405020304" pitchFamily="18" charset="0"/>
                <a:sym typeface="Wingdings" panose="05000000000000000000" pitchFamily="2" charset="2"/>
              </a:rPr>
              <a:t>chiến</a:t>
            </a:r>
            <a:r>
              <a:rPr lang="en-US" sz="2400" dirty="0">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latin typeface="Times New Roman" panose="02020603050405020304" pitchFamily="18" charset="0"/>
                <a:cs typeface="Times New Roman" panose="02020603050405020304" pitchFamily="18" charset="0"/>
                <a:sym typeface="Wingdings" panose="05000000000000000000" pitchFamily="2" charset="2"/>
              </a:rPr>
              <a:t>tranh</a:t>
            </a:r>
            <a:endParaRPr lang="en-US" sz="2400" dirty="0">
              <a:latin typeface="Times New Roman" panose="02020603050405020304" pitchFamily="18" charset="0"/>
              <a:cs typeface="Times New Roman" panose="02020603050405020304" pitchFamily="18" charset="0"/>
            </a:endParaRPr>
          </a:p>
        </p:txBody>
      </p:sp>
      <p:sp>
        <p:nvSpPr>
          <p:cNvPr id="19" name="Rectangle 6"/>
          <p:cNvSpPr>
            <a:spLocks noChangeArrowheads="1"/>
          </p:cNvSpPr>
          <p:nvPr/>
        </p:nvSpPr>
        <p:spPr bwMode="auto">
          <a:xfrm>
            <a:off x="4688344" y="4280750"/>
            <a:ext cx="4863619" cy="1446550"/>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FontTx/>
              <a:buNone/>
            </a:pPr>
            <a:r>
              <a:rPr lang="en-US" sz="2200" b="1" i="1" dirty="0" err="1">
                <a:latin typeface="Times New Roman" panose="02020603050405020304" pitchFamily="18" charset="0"/>
                <a:cs typeface="Times New Roman" panose="02020603050405020304" pitchFamily="18" charset="0"/>
              </a:rPr>
              <a:t>Vẫn</a:t>
            </a:r>
            <a:r>
              <a:rPr lang="en-US" sz="2200" b="1" i="1" dirty="0">
                <a:latin typeface="Times New Roman" panose="02020603050405020304" pitchFamily="18" charset="0"/>
                <a:cs typeface="Times New Roman" panose="02020603050405020304" pitchFamily="18" charset="0"/>
              </a:rPr>
              <a:t> </a:t>
            </a:r>
            <a:r>
              <a:rPr lang="en-US" sz="2200" b="1" i="1" dirty="0" err="1">
                <a:latin typeface="Times New Roman" panose="02020603050405020304" pitchFamily="18" charset="0"/>
                <a:cs typeface="Times New Roman" panose="02020603050405020304" pitchFamily="18" charset="0"/>
              </a:rPr>
              <a:t>vững</a:t>
            </a:r>
            <a:r>
              <a:rPr lang="en-US" sz="2200" b="1" i="1" dirty="0">
                <a:latin typeface="Times New Roman" panose="02020603050405020304" pitchFamily="18" charset="0"/>
                <a:cs typeface="Times New Roman" panose="02020603050405020304" pitchFamily="18" charset="0"/>
              </a:rPr>
              <a:t> </a:t>
            </a:r>
            <a:r>
              <a:rPr lang="en-US" sz="2200" b="1" i="1" dirty="0" err="1">
                <a:latin typeface="Times New Roman" panose="02020603050405020304" pitchFamily="18" charset="0"/>
                <a:cs typeface="Times New Roman" panose="02020603050405020304" pitchFamily="18" charset="0"/>
              </a:rPr>
              <a:t>lòng</a:t>
            </a:r>
            <a:r>
              <a:rPr lang="en-US" sz="2200" b="1" i="1" dirty="0">
                <a:latin typeface="Times New Roman" panose="02020603050405020304" pitchFamily="18" charset="0"/>
                <a:cs typeface="Times New Roman" panose="02020603050405020304" pitchFamily="18" charset="0"/>
              </a:rPr>
              <a:t>, </a:t>
            </a:r>
            <a:r>
              <a:rPr lang="en-US" sz="2200" b="1" i="1" dirty="0" err="1">
                <a:latin typeface="Times New Roman" panose="02020603050405020304" pitchFamily="18" charset="0"/>
                <a:cs typeface="Times New Roman" panose="02020603050405020304" pitchFamily="18" charset="0"/>
              </a:rPr>
              <a:t>bà</a:t>
            </a:r>
            <a:r>
              <a:rPr lang="en-US" sz="2200" b="1" i="1" dirty="0">
                <a:latin typeface="Times New Roman" panose="02020603050405020304" pitchFamily="18" charset="0"/>
                <a:cs typeface="Times New Roman" panose="02020603050405020304" pitchFamily="18" charset="0"/>
              </a:rPr>
              <a:t> </a:t>
            </a:r>
            <a:r>
              <a:rPr lang="en-US" sz="2200" b="1" i="1" dirty="0" err="1">
                <a:latin typeface="Times New Roman" panose="02020603050405020304" pitchFamily="18" charset="0"/>
                <a:cs typeface="Times New Roman" panose="02020603050405020304" pitchFamily="18" charset="0"/>
              </a:rPr>
              <a:t>dặn</a:t>
            </a:r>
            <a:r>
              <a:rPr lang="en-US" sz="2200" b="1" i="1" dirty="0">
                <a:latin typeface="Times New Roman" panose="02020603050405020304" pitchFamily="18" charset="0"/>
                <a:cs typeface="Times New Roman" panose="02020603050405020304" pitchFamily="18" charset="0"/>
              </a:rPr>
              <a:t> </a:t>
            </a:r>
            <a:r>
              <a:rPr lang="en-US" sz="2200" b="1" i="1" dirty="0" err="1">
                <a:latin typeface="Times New Roman" panose="02020603050405020304" pitchFamily="18" charset="0"/>
                <a:cs typeface="Times New Roman" panose="02020603050405020304" pitchFamily="18" charset="0"/>
              </a:rPr>
              <a:t>cháu</a:t>
            </a:r>
            <a:r>
              <a:rPr lang="en-US" sz="2200" b="1" i="1" dirty="0">
                <a:latin typeface="Times New Roman" panose="02020603050405020304" pitchFamily="18" charset="0"/>
                <a:cs typeface="Times New Roman" panose="02020603050405020304" pitchFamily="18" charset="0"/>
              </a:rPr>
              <a:t> </a:t>
            </a:r>
            <a:r>
              <a:rPr lang="en-US" sz="2200" b="1" i="1" dirty="0" err="1">
                <a:latin typeface="Times New Roman" panose="02020603050405020304" pitchFamily="18" charset="0"/>
                <a:cs typeface="Times New Roman" panose="02020603050405020304" pitchFamily="18" charset="0"/>
              </a:rPr>
              <a:t>đinh</a:t>
            </a:r>
            <a:r>
              <a:rPr lang="en-US" sz="2200" b="1" i="1" dirty="0">
                <a:latin typeface="Times New Roman" panose="02020603050405020304" pitchFamily="18" charset="0"/>
                <a:cs typeface="Times New Roman" panose="02020603050405020304" pitchFamily="18" charset="0"/>
              </a:rPr>
              <a:t> </a:t>
            </a:r>
            <a:r>
              <a:rPr lang="en-US" sz="2200" b="1" i="1" dirty="0" err="1">
                <a:latin typeface="Times New Roman" panose="02020603050405020304" pitchFamily="18" charset="0"/>
                <a:cs typeface="Times New Roman" panose="02020603050405020304" pitchFamily="18" charset="0"/>
              </a:rPr>
              <a:t>ninh</a:t>
            </a:r>
            <a:r>
              <a:rPr lang="en-US" sz="2200" b="1" i="1" dirty="0">
                <a:latin typeface="Times New Roman" panose="02020603050405020304" pitchFamily="18" charset="0"/>
                <a:cs typeface="Times New Roman" panose="02020603050405020304" pitchFamily="18" charset="0"/>
              </a:rPr>
              <a:t>:</a:t>
            </a:r>
            <a:endParaRPr lang="en-US" sz="2200" b="1" dirty="0">
              <a:latin typeface=".VnTime" panose="020B7200000000000000" pitchFamily="34" charset="0"/>
              <a:cs typeface="Times New Roman" panose="02020603050405020304" pitchFamily="18" charset="0"/>
            </a:endParaRPr>
          </a:p>
          <a:p>
            <a:pPr algn="just">
              <a:lnSpc>
                <a:spcPct val="100000"/>
              </a:lnSpc>
              <a:spcBef>
                <a:spcPct val="0"/>
              </a:spcBef>
              <a:buFontTx/>
              <a:buNone/>
            </a:pPr>
            <a:r>
              <a:rPr lang="en-US" sz="2200" b="1" i="1" dirty="0">
                <a:latin typeface="Times New Roman" panose="02020603050405020304" pitchFamily="18" charset="0"/>
                <a:cs typeface="Times New Roman" panose="02020603050405020304" pitchFamily="18" charset="0"/>
              </a:rPr>
              <a:t>“</a:t>
            </a:r>
            <a:r>
              <a:rPr lang="en-US" sz="2200" b="1" i="1" dirty="0" err="1">
                <a:latin typeface="Times New Roman" panose="02020603050405020304" pitchFamily="18" charset="0"/>
                <a:cs typeface="Times New Roman" panose="02020603050405020304" pitchFamily="18" charset="0"/>
              </a:rPr>
              <a:t>Bố</a:t>
            </a:r>
            <a:r>
              <a:rPr lang="en-US" sz="2200" b="1" i="1" dirty="0">
                <a:latin typeface="Times New Roman" panose="02020603050405020304" pitchFamily="18" charset="0"/>
                <a:cs typeface="Times New Roman" panose="02020603050405020304" pitchFamily="18" charset="0"/>
              </a:rPr>
              <a:t> ở </a:t>
            </a:r>
            <a:r>
              <a:rPr lang="en-US" sz="2200" b="1" i="1" dirty="0" err="1">
                <a:latin typeface="Times New Roman" panose="02020603050405020304" pitchFamily="18" charset="0"/>
                <a:cs typeface="Times New Roman" panose="02020603050405020304" pitchFamily="18" charset="0"/>
              </a:rPr>
              <a:t>chiến</a:t>
            </a:r>
            <a:r>
              <a:rPr lang="en-US" sz="2200" b="1" i="1" dirty="0">
                <a:latin typeface="Times New Roman" panose="02020603050405020304" pitchFamily="18" charset="0"/>
                <a:cs typeface="Times New Roman" panose="02020603050405020304" pitchFamily="18" charset="0"/>
              </a:rPr>
              <a:t> </a:t>
            </a:r>
            <a:r>
              <a:rPr lang="en-US" sz="2200" b="1" i="1" dirty="0" err="1">
                <a:latin typeface="Times New Roman" panose="02020603050405020304" pitchFamily="18" charset="0"/>
                <a:cs typeface="Times New Roman" panose="02020603050405020304" pitchFamily="18" charset="0"/>
              </a:rPr>
              <a:t>khu</a:t>
            </a:r>
            <a:r>
              <a:rPr lang="en-US" sz="2200" b="1" i="1" dirty="0">
                <a:latin typeface="Times New Roman" panose="02020603050405020304" pitchFamily="18" charset="0"/>
                <a:cs typeface="Times New Roman" panose="02020603050405020304" pitchFamily="18" charset="0"/>
              </a:rPr>
              <a:t>, </a:t>
            </a:r>
            <a:r>
              <a:rPr lang="en-US" sz="2200" b="1" i="1" dirty="0" err="1">
                <a:latin typeface="Times New Roman" panose="02020603050405020304" pitchFamily="18" charset="0"/>
                <a:cs typeface="Times New Roman" panose="02020603050405020304" pitchFamily="18" charset="0"/>
              </a:rPr>
              <a:t>bố</a:t>
            </a:r>
            <a:r>
              <a:rPr lang="en-US" sz="2200" b="1" i="1" dirty="0">
                <a:latin typeface="Times New Roman" panose="02020603050405020304" pitchFamily="18" charset="0"/>
                <a:cs typeface="Times New Roman" panose="02020603050405020304" pitchFamily="18" charset="0"/>
              </a:rPr>
              <a:t> </a:t>
            </a:r>
            <a:r>
              <a:rPr lang="en-US" sz="2200" b="1" i="1" dirty="0" err="1">
                <a:latin typeface="Times New Roman" panose="02020603050405020304" pitchFamily="18" charset="0"/>
                <a:cs typeface="Times New Roman" panose="02020603050405020304" pitchFamily="18" charset="0"/>
              </a:rPr>
              <a:t>còn</a:t>
            </a:r>
            <a:r>
              <a:rPr lang="en-US" sz="2200" b="1" i="1" dirty="0">
                <a:latin typeface="Times New Roman" panose="02020603050405020304" pitchFamily="18" charset="0"/>
                <a:cs typeface="Times New Roman" panose="02020603050405020304" pitchFamily="18" charset="0"/>
              </a:rPr>
              <a:t> </a:t>
            </a:r>
            <a:r>
              <a:rPr lang="en-US" sz="2200" b="1" i="1" dirty="0" err="1">
                <a:latin typeface="Times New Roman" panose="02020603050405020304" pitchFamily="18" charset="0"/>
                <a:cs typeface="Times New Roman" panose="02020603050405020304" pitchFamily="18" charset="0"/>
              </a:rPr>
              <a:t>việc</a:t>
            </a:r>
            <a:r>
              <a:rPr lang="en-US" sz="2200" b="1" i="1" dirty="0">
                <a:latin typeface="Times New Roman" panose="02020603050405020304" pitchFamily="18" charset="0"/>
                <a:cs typeface="Times New Roman" panose="02020603050405020304" pitchFamily="18" charset="0"/>
              </a:rPr>
              <a:t> </a:t>
            </a:r>
            <a:r>
              <a:rPr lang="en-US" sz="2200" b="1" i="1" dirty="0" err="1">
                <a:latin typeface="Times New Roman" panose="02020603050405020304" pitchFamily="18" charset="0"/>
                <a:cs typeface="Times New Roman" panose="02020603050405020304" pitchFamily="18" charset="0"/>
              </a:rPr>
              <a:t>bố</a:t>
            </a:r>
            <a:endParaRPr lang="en-US" sz="2200" b="1" dirty="0">
              <a:latin typeface=".VnTime" panose="020B7200000000000000" pitchFamily="34" charset="0"/>
              <a:cs typeface="Times New Roman" panose="02020603050405020304" pitchFamily="18" charset="0"/>
            </a:endParaRPr>
          </a:p>
          <a:p>
            <a:pPr algn="just">
              <a:lnSpc>
                <a:spcPct val="100000"/>
              </a:lnSpc>
              <a:spcBef>
                <a:spcPct val="0"/>
              </a:spcBef>
              <a:buFontTx/>
              <a:buNone/>
            </a:pPr>
            <a:r>
              <a:rPr lang="en-US" sz="2200" b="1" i="1" dirty="0" err="1">
                <a:latin typeface="Times New Roman" panose="02020603050405020304" pitchFamily="18" charset="0"/>
                <a:cs typeface="Times New Roman" panose="02020603050405020304" pitchFamily="18" charset="0"/>
              </a:rPr>
              <a:t>Mày</a:t>
            </a:r>
            <a:r>
              <a:rPr lang="en-US" sz="2200" b="1" i="1" dirty="0">
                <a:latin typeface="Times New Roman" panose="02020603050405020304" pitchFamily="18" charset="0"/>
                <a:cs typeface="Times New Roman" panose="02020603050405020304" pitchFamily="18" charset="0"/>
              </a:rPr>
              <a:t> </a:t>
            </a:r>
            <a:r>
              <a:rPr lang="en-US" sz="2200" b="1" i="1" dirty="0" err="1">
                <a:latin typeface="Times New Roman" panose="02020603050405020304" pitchFamily="18" charset="0"/>
                <a:cs typeface="Times New Roman" panose="02020603050405020304" pitchFamily="18" charset="0"/>
              </a:rPr>
              <a:t>có</a:t>
            </a:r>
            <a:r>
              <a:rPr lang="en-US" sz="2200" b="1" i="1" dirty="0">
                <a:latin typeface="Times New Roman" panose="02020603050405020304" pitchFamily="18" charset="0"/>
                <a:cs typeface="Times New Roman" panose="02020603050405020304" pitchFamily="18" charset="0"/>
              </a:rPr>
              <a:t> </a:t>
            </a:r>
            <a:r>
              <a:rPr lang="en-US" sz="2200" b="1" i="1" dirty="0" err="1">
                <a:latin typeface="Times New Roman" panose="02020603050405020304" pitchFamily="18" charset="0"/>
                <a:cs typeface="Times New Roman" panose="02020603050405020304" pitchFamily="18" charset="0"/>
              </a:rPr>
              <a:t>viết</a:t>
            </a:r>
            <a:r>
              <a:rPr lang="en-US" sz="2200" b="1" i="1" dirty="0">
                <a:latin typeface="Times New Roman" panose="02020603050405020304" pitchFamily="18" charset="0"/>
                <a:cs typeface="Times New Roman" panose="02020603050405020304" pitchFamily="18" charset="0"/>
              </a:rPr>
              <a:t> </a:t>
            </a:r>
            <a:r>
              <a:rPr lang="en-US" sz="2200" b="1" i="1" dirty="0" err="1">
                <a:latin typeface="Times New Roman" panose="02020603050405020304" pitchFamily="18" charset="0"/>
                <a:cs typeface="Times New Roman" panose="02020603050405020304" pitchFamily="18" charset="0"/>
              </a:rPr>
              <a:t>thư</a:t>
            </a:r>
            <a:r>
              <a:rPr lang="en-US" sz="2200" b="1" i="1" dirty="0">
                <a:latin typeface="Times New Roman" panose="02020603050405020304" pitchFamily="18" charset="0"/>
                <a:cs typeface="Times New Roman" panose="02020603050405020304" pitchFamily="18" charset="0"/>
              </a:rPr>
              <a:t> </a:t>
            </a:r>
            <a:r>
              <a:rPr lang="en-US" sz="2200" b="1" i="1" dirty="0" err="1">
                <a:latin typeface="Times New Roman" panose="02020603050405020304" pitchFamily="18" charset="0"/>
                <a:cs typeface="Times New Roman" panose="02020603050405020304" pitchFamily="18" charset="0"/>
              </a:rPr>
              <a:t>chớ</a:t>
            </a:r>
            <a:r>
              <a:rPr lang="en-US" sz="2200" b="1" i="1" dirty="0">
                <a:latin typeface="Times New Roman" panose="02020603050405020304" pitchFamily="18" charset="0"/>
                <a:cs typeface="Times New Roman" panose="02020603050405020304" pitchFamily="18" charset="0"/>
              </a:rPr>
              <a:t> </a:t>
            </a:r>
            <a:r>
              <a:rPr lang="en-US" sz="2200" b="1" i="1" dirty="0" err="1">
                <a:latin typeface="Times New Roman" panose="02020603050405020304" pitchFamily="18" charset="0"/>
                <a:cs typeface="Times New Roman" panose="02020603050405020304" pitchFamily="18" charset="0"/>
              </a:rPr>
              <a:t>kể</a:t>
            </a:r>
            <a:r>
              <a:rPr lang="en-US" sz="2200" b="1" i="1" dirty="0">
                <a:latin typeface="Times New Roman" panose="02020603050405020304" pitchFamily="18" charset="0"/>
                <a:cs typeface="Times New Roman" panose="02020603050405020304" pitchFamily="18" charset="0"/>
              </a:rPr>
              <a:t> </a:t>
            </a:r>
            <a:r>
              <a:rPr lang="en-US" sz="2200" b="1" i="1" dirty="0" err="1">
                <a:latin typeface="Times New Roman" panose="02020603050405020304" pitchFamily="18" charset="0"/>
                <a:cs typeface="Times New Roman" panose="02020603050405020304" pitchFamily="18" charset="0"/>
              </a:rPr>
              <a:t>này</a:t>
            </a:r>
            <a:r>
              <a:rPr lang="en-US" sz="2200" b="1" i="1" dirty="0">
                <a:latin typeface="Times New Roman" panose="02020603050405020304" pitchFamily="18" charset="0"/>
                <a:cs typeface="Times New Roman" panose="02020603050405020304" pitchFamily="18" charset="0"/>
              </a:rPr>
              <a:t> </a:t>
            </a:r>
            <a:r>
              <a:rPr lang="en-US" sz="2200" b="1" i="1" dirty="0" err="1">
                <a:latin typeface="Times New Roman" panose="02020603050405020304" pitchFamily="18" charset="0"/>
                <a:cs typeface="Times New Roman" panose="02020603050405020304" pitchFamily="18" charset="0"/>
              </a:rPr>
              <a:t>kể</a:t>
            </a:r>
            <a:r>
              <a:rPr lang="en-US" sz="2200" b="1" i="1" dirty="0">
                <a:latin typeface="Times New Roman" panose="02020603050405020304" pitchFamily="18" charset="0"/>
                <a:cs typeface="Times New Roman" panose="02020603050405020304" pitchFamily="18" charset="0"/>
              </a:rPr>
              <a:t> </a:t>
            </a:r>
            <a:r>
              <a:rPr lang="en-US" sz="2200" b="1" i="1" dirty="0" err="1">
                <a:latin typeface="Times New Roman" panose="02020603050405020304" pitchFamily="18" charset="0"/>
                <a:cs typeface="Times New Roman" panose="02020603050405020304" pitchFamily="18" charset="0"/>
              </a:rPr>
              <a:t>nọ</a:t>
            </a:r>
            <a:endParaRPr lang="en-US" sz="2200" b="1" dirty="0">
              <a:latin typeface=".VnTime" panose="020B7200000000000000" pitchFamily="34" charset="0"/>
              <a:cs typeface="Times New Roman" panose="02020603050405020304" pitchFamily="18" charset="0"/>
            </a:endParaRPr>
          </a:p>
          <a:p>
            <a:pPr algn="just">
              <a:lnSpc>
                <a:spcPct val="100000"/>
              </a:lnSpc>
              <a:spcBef>
                <a:spcPct val="0"/>
              </a:spcBef>
              <a:buFontTx/>
              <a:buNone/>
            </a:pPr>
            <a:r>
              <a:rPr lang="en-US" sz="2200" b="1" i="1" dirty="0" err="1">
                <a:latin typeface="Times New Roman" panose="02020603050405020304" pitchFamily="18" charset="0"/>
                <a:cs typeface="Times New Roman" panose="02020603050405020304" pitchFamily="18" charset="0"/>
              </a:rPr>
              <a:t>Cứ</a:t>
            </a:r>
            <a:r>
              <a:rPr lang="en-US" sz="2200" b="1" i="1" dirty="0">
                <a:latin typeface="Times New Roman" panose="02020603050405020304" pitchFamily="18" charset="0"/>
                <a:cs typeface="Times New Roman" panose="02020603050405020304" pitchFamily="18" charset="0"/>
              </a:rPr>
              <a:t> </a:t>
            </a:r>
            <a:r>
              <a:rPr lang="en-US" sz="2200" b="1" i="1" dirty="0" err="1">
                <a:latin typeface="Times New Roman" panose="02020603050405020304" pitchFamily="18" charset="0"/>
                <a:cs typeface="Times New Roman" panose="02020603050405020304" pitchFamily="18" charset="0"/>
              </a:rPr>
              <a:t>bảo</a:t>
            </a:r>
            <a:r>
              <a:rPr lang="en-US" sz="2200" b="1" i="1" dirty="0">
                <a:latin typeface="Times New Roman" panose="02020603050405020304" pitchFamily="18" charset="0"/>
                <a:cs typeface="Times New Roman" panose="02020603050405020304" pitchFamily="18" charset="0"/>
              </a:rPr>
              <a:t> </a:t>
            </a:r>
            <a:r>
              <a:rPr lang="en-US" sz="2200" b="1" i="1" dirty="0" err="1">
                <a:latin typeface="Times New Roman" panose="02020603050405020304" pitchFamily="18" charset="0"/>
                <a:cs typeface="Times New Roman" panose="02020603050405020304" pitchFamily="18" charset="0"/>
              </a:rPr>
              <a:t>nhà</a:t>
            </a:r>
            <a:r>
              <a:rPr lang="en-US" sz="2200" b="1" i="1" dirty="0">
                <a:latin typeface="Times New Roman" panose="02020603050405020304" pitchFamily="18" charset="0"/>
                <a:cs typeface="Times New Roman" panose="02020603050405020304" pitchFamily="18" charset="0"/>
              </a:rPr>
              <a:t> </a:t>
            </a:r>
            <a:r>
              <a:rPr lang="en-US" sz="2200" b="1" i="1" dirty="0" err="1">
                <a:latin typeface="Times New Roman" panose="02020603050405020304" pitchFamily="18" charset="0"/>
                <a:cs typeface="Times New Roman" panose="02020603050405020304" pitchFamily="18" charset="0"/>
              </a:rPr>
              <a:t>vẫn</a:t>
            </a:r>
            <a:r>
              <a:rPr lang="en-US" sz="2200" b="1" i="1" dirty="0">
                <a:latin typeface="Times New Roman" panose="02020603050405020304" pitchFamily="18" charset="0"/>
                <a:cs typeface="Times New Roman" panose="02020603050405020304" pitchFamily="18" charset="0"/>
              </a:rPr>
              <a:t> </a:t>
            </a:r>
            <a:r>
              <a:rPr lang="en-US" sz="2200" b="1" i="1" dirty="0" err="1">
                <a:latin typeface="Times New Roman" panose="02020603050405020304" pitchFamily="18" charset="0"/>
                <a:cs typeface="Times New Roman" panose="02020603050405020304" pitchFamily="18" charset="0"/>
              </a:rPr>
              <a:t>được</a:t>
            </a:r>
            <a:r>
              <a:rPr lang="en-US" sz="2200" b="1" i="1" dirty="0">
                <a:latin typeface="Times New Roman" panose="02020603050405020304" pitchFamily="18" charset="0"/>
                <a:cs typeface="Times New Roman" panose="02020603050405020304" pitchFamily="18" charset="0"/>
              </a:rPr>
              <a:t> </a:t>
            </a:r>
            <a:r>
              <a:rPr lang="en-US" sz="2200" b="1" i="1" dirty="0" err="1">
                <a:latin typeface="Times New Roman" panose="02020603050405020304" pitchFamily="18" charset="0"/>
                <a:cs typeface="Times New Roman" panose="02020603050405020304" pitchFamily="18" charset="0"/>
              </a:rPr>
              <a:t>bình</a:t>
            </a:r>
            <a:r>
              <a:rPr lang="en-US" sz="2200" b="1" i="1" dirty="0">
                <a:latin typeface="Times New Roman" panose="02020603050405020304" pitchFamily="18" charset="0"/>
                <a:cs typeface="Times New Roman" panose="02020603050405020304" pitchFamily="18" charset="0"/>
              </a:rPr>
              <a:t> </a:t>
            </a:r>
            <a:r>
              <a:rPr lang="en-US" sz="2200" b="1" i="1" dirty="0" err="1">
                <a:latin typeface="Times New Roman" panose="02020603050405020304" pitchFamily="18" charset="0"/>
                <a:cs typeface="Times New Roman" panose="02020603050405020304" pitchFamily="18" charset="0"/>
              </a:rPr>
              <a:t>yên</a:t>
            </a:r>
            <a:r>
              <a:rPr lang="en-US" sz="2200" b="1" i="1" dirty="0">
                <a:latin typeface="Times New Roman" panose="02020603050405020304" pitchFamily="18" charset="0"/>
                <a:cs typeface="Times New Roman" panose="02020603050405020304" pitchFamily="18" charset="0"/>
              </a:rPr>
              <a:t>!”</a:t>
            </a:r>
            <a:endParaRPr lang="en-US" sz="2200" b="1" dirty="0">
              <a:latin typeface=".VnTime" panose="020B7200000000000000" pitchFamily="34" charset="0"/>
              <a:cs typeface="Times New Roman" panose="02020603050405020304" pitchFamily="18" charset="0"/>
            </a:endParaRPr>
          </a:p>
        </p:txBody>
      </p:sp>
      <p:cxnSp>
        <p:nvCxnSpPr>
          <p:cNvPr id="21" name="Straight Arrow Connector 20"/>
          <p:cNvCxnSpPr>
            <a:stCxn id="13" idx="3"/>
            <a:endCxn id="15" idx="1"/>
          </p:cNvCxnSpPr>
          <p:nvPr/>
        </p:nvCxnSpPr>
        <p:spPr>
          <a:xfrm flipV="1">
            <a:off x="4360982" y="3114303"/>
            <a:ext cx="331232" cy="18090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13" idx="3"/>
            <a:endCxn id="19" idx="1"/>
          </p:cNvCxnSpPr>
          <p:nvPr/>
        </p:nvCxnSpPr>
        <p:spPr>
          <a:xfrm>
            <a:off x="4360982" y="4923387"/>
            <a:ext cx="327362" cy="80638"/>
          </a:xfrm>
          <a:prstGeom prst="line">
            <a:avLst/>
          </a:prstGeom>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9439416" y="4126861"/>
            <a:ext cx="2419649" cy="1862048"/>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r>
              <a:rPr lang="en-US" sz="2300" dirty="0" err="1" smtClean="0">
                <a:solidFill>
                  <a:schemeClr val="tx1"/>
                </a:solidFill>
                <a:latin typeface="Times New Roman" panose="02020603050405020304" pitchFamily="18" charset="0"/>
                <a:cs typeface="Times New Roman" panose="02020603050405020304" pitchFamily="18" charset="0"/>
              </a:rPr>
              <a:t>Trước</a:t>
            </a:r>
            <a:r>
              <a:rPr lang="en-US" sz="2300" dirty="0" smtClean="0">
                <a:solidFill>
                  <a:schemeClr val="tx1"/>
                </a:solidFill>
                <a:latin typeface="Times New Roman" panose="02020603050405020304" pitchFamily="18" charset="0"/>
                <a:cs typeface="Times New Roman" panose="02020603050405020304" pitchFamily="18" charset="0"/>
              </a:rPr>
              <a:t> </a:t>
            </a:r>
            <a:r>
              <a:rPr lang="en-US" sz="2300" dirty="0" err="1" smtClean="0">
                <a:solidFill>
                  <a:schemeClr val="tx1"/>
                </a:solidFill>
                <a:latin typeface="Times New Roman" panose="02020603050405020304" pitchFamily="18" charset="0"/>
                <a:cs typeface="Times New Roman" panose="02020603050405020304" pitchFamily="18" charset="0"/>
              </a:rPr>
              <a:t>hoàn</a:t>
            </a:r>
            <a:r>
              <a:rPr lang="en-US" sz="2300" dirty="0" smtClean="0">
                <a:solidFill>
                  <a:schemeClr val="tx1"/>
                </a:solidFill>
                <a:latin typeface="Times New Roman" panose="02020603050405020304" pitchFamily="18" charset="0"/>
                <a:cs typeface="Times New Roman" panose="02020603050405020304" pitchFamily="18" charset="0"/>
              </a:rPr>
              <a:t> </a:t>
            </a:r>
            <a:r>
              <a:rPr lang="en-US" sz="2300" dirty="0" err="1" smtClean="0">
                <a:solidFill>
                  <a:schemeClr val="tx1"/>
                </a:solidFill>
                <a:latin typeface="Times New Roman" panose="02020603050405020304" pitchFamily="18" charset="0"/>
                <a:cs typeface="Times New Roman" panose="02020603050405020304" pitchFamily="18" charset="0"/>
              </a:rPr>
              <a:t>cảnh</a:t>
            </a:r>
            <a:r>
              <a:rPr lang="en-US" sz="2300" dirty="0" smtClean="0">
                <a:solidFill>
                  <a:schemeClr val="tx1"/>
                </a:solidFill>
                <a:latin typeface="Times New Roman" panose="02020603050405020304" pitchFamily="18" charset="0"/>
                <a:cs typeface="Times New Roman" panose="02020603050405020304" pitchFamily="18" charset="0"/>
              </a:rPr>
              <a:t> </a:t>
            </a:r>
            <a:r>
              <a:rPr lang="en-US" sz="2300" dirty="0" err="1" smtClean="0">
                <a:solidFill>
                  <a:schemeClr val="tx1"/>
                </a:solidFill>
                <a:latin typeface="Times New Roman" panose="02020603050405020304" pitchFamily="18" charset="0"/>
                <a:cs typeface="Times New Roman" panose="02020603050405020304" pitchFamily="18" charset="0"/>
              </a:rPr>
              <a:t>khó</a:t>
            </a:r>
            <a:r>
              <a:rPr lang="en-US" sz="2300" dirty="0" smtClean="0">
                <a:solidFill>
                  <a:schemeClr val="tx1"/>
                </a:solidFill>
                <a:latin typeface="Times New Roman" panose="02020603050405020304" pitchFamily="18" charset="0"/>
                <a:cs typeface="Times New Roman" panose="02020603050405020304" pitchFamily="18" charset="0"/>
              </a:rPr>
              <a:t> </a:t>
            </a:r>
            <a:r>
              <a:rPr lang="en-US" sz="2300" dirty="0" err="1" smtClean="0">
                <a:solidFill>
                  <a:schemeClr val="tx1"/>
                </a:solidFill>
                <a:latin typeface="Times New Roman" panose="02020603050405020304" pitchFamily="18" charset="0"/>
                <a:cs typeface="Times New Roman" panose="02020603050405020304" pitchFamily="18" charset="0"/>
              </a:rPr>
              <a:t>khăn</a:t>
            </a:r>
            <a:r>
              <a:rPr lang="en-US" sz="2300" dirty="0" smtClean="0">
                <a:solidFill>
                  <a:schemeClr val="tx1"/>
                </a:solidFill>
                <a:latin typeface="Times New Roman" panose="02020603050405020304" pitchFamily="18" charset="0"/>
                <a:cs typeface="Times New Roman" panose="02020603050405020304" pitchFamily="18" charset="0"/>
              </a:rPr>
              <a:t>, </a:t>
            </a:r>
            <a:r>
              <a:rPr lang="en-US" sz="2300" dirty="0" err="1" smtClean="0">
                <a:solidFill>
                  <a:schemeClr val="tx1"/>
                </a:solidFill>
                <a:latin typeface="Times New Roman" panose="02020603050405020304" pitchFamily="18" charset="0"/>
                <a:cs typeface="Times New Roman" panose="02020603050405020304" pitchFamily="18" charset="0"/>
              </a:rPr>
              <a:t>bà</a:t>
            </a:r>
            <a:r>
              <a:rPr lang="en-US" sz="2300" dirty="0" smtClean="0">
                <a:solidFill>
                  <a:schemeClr val="tx1"/>
                </a:solidFill>
                <a:latin typeface="Times New Roman" panose="02020603050405020304" pitchFamily="18" charset="0"/>
                <a:cs typeface="Times New Roman" panose="02020603050405020304" pitchFamily="18" charset="0"/>
              </a:rPr>
              <a:t> </a:t>
            </a:r>
            <a:r>
              <a:rPr lang="en-US" sz="2300" dirty="0" err="1" smtClean="0">
                <a:solidFill>
                  <a:schemeClr val="tx1"/>
                </a:solidFill>
                <a:latin typeface="Times New Roman" panose="02020603050405020304" pitchFamily="18" charset="0"/>
                <a:cs typeface="Times New Roman" panose="02020603050405020304" pitchFamily="18" charset="0"/>
              </a:rPr>
              <a:t>vẫn</a:t>
            </a:r>
            <a:r>
              <a:rPr lang="en-US" sz="2300" dirty="0" smtClean="0">
                <a:solidFill>
                  <a:schemeClr val="tx1"/>
                </a:solidFill>
                <a:latin typeface="Times New Roman" panose="02020603050405020304" pitchFamily="18" charset="0"/>
                <a:cs typeface="Times New Roman" panose="02020603050405020304" pitchFamily="18" charset="0"/>
              </a:rPr>
              <a:t> lo </a:t>
            </a:r>
            <a:r>
              <a:rPr lang="en-US" sz="2300" dirty="0" err="1" smtClean="0">
                <a:solidFill>
                  <a:schemeClr val="tx1"/>
                </a:solidFill>
                <a:latin typeface="Times New Roman" panose="02020603050405020304" pitchFamily="18" charset="0"/>
                <a:cs typeface="Times New Roman" panose="02020603050405020304" pitchFamily="18" charset="0"/>
              </a:rPr>
              <a:t>toan</a:t>
            </a:r>
            <a:r>
              <a:rPr lang="en-US" sz="2300" dirty="0" smtClean="0">
                <a:solidFill>
                  <a:schemeClr val="tx1"/>
                </a:solidFill>
                <a:latin typeface="Times New Roman" panose="02020603050405020304" pitchFamily="18" charset="0"/>
                <a:cs typeface="Times New Roman" panose="02020603050405020304" pitchFamily="18" charset="0"/>
              </a:rPr>
              <a:t>, </a:t>
            </a:r>
            <a:r>
              <a:rPr lang="en-US" sz="2300" dirty="0" err="1" smtClean="0">
                <a:solidFill>
                  <a:schemeClr val="tx1"/>
                </a:solidFill>
                <a:latin typeface="Times New Roman" panose="02020603050405020304" pitchFamily="18" charset="0"/>
                <a:cs typeface="Times New Roman" panose="02020603050405020304" pitchFamily="18" charset="0"/>
              </a:rPr>
              <a:t>mạnh</a:t>
            </a:r>
            <a:r>
              <a:rPr lang="en-US" sz="2300" dirty="0" smtClean="0">
                <a:solidFill>
                  <a:schemeClr val="tx1"/>
                </a:solidFill>
                <a:latin typeface="Times New Roman" panose="02020603050405020304" pitchFamily="18" charset="0"/>
                <a:cs typeface="Times New Roman" panose="02020603050405020304" pitchFamily="18" charset="0"/>
              </a:rPr>
              <a:t> </a:t>
            </a:r>
            <a:r>
              <a:rPr lang="en-US" sz="2300" dirty="0" err="1" smtClean="0">
                <a:solidFill>
                  <a:schemeClr val="tx1"/>
                </a:solidFill>
                <a:latin typeface="Times New Roman" panose="02020603050405020304" pitchFamily="18" charset="0"/>
                <a:cs typeface="Times New Roman" panose="02020603050405020304" pitchFamily="18" charset="0"/>
              </a:rPr>
              <a:t>mẽ</a:t>
            </a:r>
            <a:r>
              <a:rPr lang="en-US" sz="2300" dirty="0" smtClean="0">
                <a:solidFill>
                  <a:schemeClr val="tx1"/>
                </a:solidFill>
                <a:latin typeface="Times New Roman" panose="02020603050405020304" pitchFamily="18" charset="0"/>
                <a:cs typeface="Times New Roman" panose="02020603050405020304" pitchFamily="18" charset="0"/>
              </a:rPr>
              <a:t>, </a:t>
            </a:r>
            <a:r>
              <a:rPr lang="en-US" sz="2300" dirty="0" err="1" smtClean="0">
                <a:solidFill>
                  <a:schemeClr val="tx1"/>
                </a:solidFill>
                <a:latin typeface="Times New Roman" panose="02020603050405020304" pitchFamily="18" charset="0"/>
                <a:cs typeface="Times New Roman" panose="02020603050405020304" pitchFamily="18" charset="0"/>
              </a:rPr>
              <a:t>kiên</a:t>
            </a:r>
            <a:r>
              <a:rPr lang="en-US" sz="2300" dirty="0" smtClean="0">
                <a:solidFill>
                  <a:schemeClr val="tx1"/>
                </a:solidFill>
                <a:latin typeface="Times New Roman" panose="02020603050405020304" pitchFamily="18" charset="0"/>
                <a:cs typeface="Times New Roman" panose="02020603050405020304" pitchFamily="18" charset="0"/>
              </a:rPr>
              <a:t> </a:t>
            </a:r>
            <a:r>
              <a:rPr lang="en-US" sz="2300" dirty="0" err="1" smtClean="0">
                <a:solidFill>
                  <a:schemeClr val="tx1"/>
                </a:solidFill>
                <a:latin typeface="Times New Roman" panose="02020603050405020304" pitchFamily="18" charset="0"/>
                <a:cs typeface="Times New Roman" panose="02020603050405020304" pitchFamily="18" charset="0"/>
              </a:rPr>
              <a:t>cường</a:t>
            </a:r>
            <a:r>
              <a:rPr lang="en-US" sz="2300" dirty="0" smtClean="0">
                <a:solidFill>
                  <a:schemeClr val="tx1"/>
                </a:solidFill>
                <a:latin typeface="Times New Roman" panose="02020603050405020304" pitchFamily="18" charset="0"/>
                <a:cs typeface="Times New Roman" panose="02020603050405020304" pitchFamily="18" charset="0"/>
              </a:rPr>
              <a:t>, </a:t>
            </a:r>
            <a:r>
              <a:rPr lang="en-US" sz="2300" dirty="0" err="1" smtClean="0">
                <a:solidFill>
                  <a:schemeClr val="tx1"/>
                </a:solidFill>
                <a:latin typeface="Times New Roman" panose="02020603050405020304" pitchFamily="18" charset="0"/>
                <a:cs typeface="Times New Roman" panose="02020603050405020304" pitchFamily="18" charset="0"/>
              </a:rPr>
              <a:t>không</a:t>
            </a:r>
            <a:r>
              <a:rPr lang="en-US" sz="2300" dirty="0" smtClean="0">
                <a:solidFill>
                  <a:schemeClr val="tx1"/>
                </a:solidFill>
                <a:latin typeface="Times New Roman" panose="02020603050405020304" pitchFamily="18" charset="0"/>
                <a:cs typeface="Times New Roman" panose="02020603050405020304" pitchFamily="18" charset="0"/>
              </a:rPr>
              <a:t> </a:t>
            </a:r>
            <a:r>
              <a:rPr lang="en-US" sz="2300" dirty="0" err="1" smtClean="0">
                <a:solidFill>
                  <a:schemeClr val="tx1"/>
                </a:solidFill>
                <a:latin typeface="Times New Roman" panose="02020603050405020304" pitchFamily="18" charset="0"/>
                <a:cs typeface="Times New Roman" panose="02020603050405020304" pitchFamily="18" charset="0"/>
              </a:rPr>
              <a:t>phàn</a:t>
            </a:r>
            <a:r>
              <a:rPr lang="en-US" sz="2300" dirty="0" smtClean="0">
                <a:solidFill>
                  <a:schemeClr val="tx1"/>
                </a:solidFill>
                <a:latin typeface="Times New Roman" panose="02020603050405020304" pitchFamily="18" charset="0"/>
                <a:cs typeface="Times New Roman" panose="02020603050405020304" pitchFamily="18" charset="0"/>
              </a:rPr>
              <a:t> </a:t>
            </a:r>
            <a:r>
              <a:rPr lang="en-US" sz="2300" dirty="0" err="1" smtClean="0">
                <a:solidFill>
                  <a:schemeClr val="tx1"/>
                </a:solidFill>
                <a:latin typeface="Times New Roman" panose="02020603050405020304" pitchFamily="18" charset="0"/>
                <a:cs typeface="Times New Roman" panose="02020603050405020304" pitchFamily="18" charset="0"/>
              </a:rPr>
              <a:t>nàn</a:t>
            </a:r>
            <a:endParaRPr lang="en-US" sz="2300" dirty="0">
              <a:solidFill>
                <a:schemeClr val="tx1"/>
              </a:solidFill>
              <a:latin typeface="Times New Roman" panose="02020603050405020304" pitchFamily="18" charset="0"/>
              <a:cs typeface="Times New Roman" panose="02020603050405020304" pitchFamily="18" charset="0"/>
            </a:endParaRPr>
          </a:p>
        </p:txBody>
      </p:sp>
      <p:sp>
        <p:nvSpPr>
          <p:cNvPr id="25" name="Rectangle 8"/>
          <p:cNvSpPr>
            <a:spLocks noChangeArrowheads="1"/>
          </p:cNvSpPr>
          <p:nvPr/>
        </p:nvSpPr>
        <p:spPr bwMode="auto">
          <a:xfrm>
            <a:off x="533400" y="5997563"/>
            <a:ext cx="11658600" cy="830263"/>
          </a:xfrm>
          <a:prstGeom prst="rect">
            <a:avLst/>
          </a:prstGeom>
          <a:ln/>
        </p:spPr>
        <p:style>
          <a:lnRef idx="2">
            <a:schemeClr val="accent1"/>
          </a:lnRef>
          <a:fillRef idx="1">
            <a:schemeClr val="lt1"/>
          </a:fillRef>
          <a:effectRef idx="0">
            <a:schemeClr val="accent1"/>
          </a:effectRef>
          <a:fontRef idx="minor">
            <a:schemeClr val="dk1"/>
          </a:fontRef>
        </p:style>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FontTx/>
              <a:buNone/>
            </a:pPr>
            <a:r>
              <a:rPr lang="en-US" sz="2400" b="1">
                <a:latin typeface="Times New Roman" panose="02020603050405020304" pitchFamily="18" charset="0"/>
                <a:cs typeface="Times New Roman" panose="02020603050405020304" pitchFamily="18" charset="0"/>
                <a:sym typeface="Wingdings" panose="05000000000000000000" pitchFamily="2" charset="2"/>
              </a:rPr>
              <a:t> </a:t>
            </a:r>
            <a:r>
              <a:rPr lang="en-US" sz="2400" b="1">
                <a:latin typeface="Times New Roman" panose="02020603050405020304" pitchFamily="18" charset="0"/>
                <a:cs typeface="Times New Roman" panose="02020603050405020304" pitchFamily="18" charset="0"/>
              </a:rPr>
              <a:t>sáng lên phẩm chất của người bà, người mẹ Việt Nam yêu nước, đầy lòng hy sinh, kiên trì nhóm lửa, giữ lửa</a:t>
            </a:r>
            <a:endParaRPr lang="en-US" sz="2400" b="1">
              <a:latin typeface=".VnTime" panose="020B7200000000000000" pitchFamily="34" charset="0"/>
              <a:cs typeface="Times New Roman" panose="02020603050405020304" pitchFamily="18" charset="0"/>
            </a:endParaRPr>
          </a:p>
        </p:txBody>
      </p:sp>
    </p:spTree>
    <p:extLst>
      <p:ext uri="{BB962C8B-B14F-4D97-AF65-F5344CB8AC3E}">
        <p14:creationId xmlns:p14="http://schemas.microsoft.com/office/powerpoint/2010/main" val="2970541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1000"/>
                                        <p:tgtEl>
                                          <p:spTgt spid="15"/>
                                        </p:tgtEl>
                                      </p:cBhvr>
                                    </p:animEffect>
                                    <p:anim calcmode="lin" valueType="num">
                                      <p:cBhvr>
                                        <p:cTn id="11" dur="1000" fill="hold"/>
                                        <p:tgtEl>
                                          <p:spTgt spid="15"/>
                                        </p:tgtEl>
                                        <p:attrNameLst>
                                          <p:attrName>ppt_x</p:attrName>
                                        </p:attrNameLst>
                                      </p:cBhvr>
                                      <p:tavLst>
                                        <p:tav tm="0">
                                          <p:val>
                                            <p:strVal val="#ppt_x"/>
                                          </p:val>
                                        </p:tav>
                                        <p:tav tm="100000">
                                          <p:val>
                                            <p:strVal val="#ppt_x"/>
                                          </p:val>
                                        </p:tav>
                                      </p:tavLst>
                                    </p:anim>
                                    <p:anim calcmode="lin" valueType="num">
                                      <p:cBhvr>
                                        <p:cTn id="12"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1000"/>
                                        <p:tgtEl>
                                          <p:spTgt spid="18"/>
                                        </p:tgtEl>
                                      </p:cBhvr>
                                    </p:animEffect>
                                    <p:anim calcmode="lin" valueType="num">
                                      <p:cBhvr>
                                        <p:cTn id="18" dur="1000" fill="hold"/>
                                        <p:tgtEl>
                                          <p:spTgt spid="18"/>
                                        </p:tgtEl>
                                        <p:attrNameLst>
                                          <p:attrName>ppt_x</p:attrName>
                                        </p:attrNameLst>
                                      </p:cBhvr>
                                      <p:tavLst>
                                        <p:tav tm="0">
                                          <p:val>
                                            <p:strVal val="#ppt_x"/>
                                          </p:val>
                                        </p:tav>
                                        <p:tav tm="100000">
                                          <p:val>
                                            <p:strVal val="#ppt_x"/>
                                          </p:val>
                                        </p:tav>
                                      </p:tavLst>
                                    </p:anim>
                                    <p:anim calcmode="lin" valueType="num">
                                      <p:cBhvr>
                                        <p:cTn id="19" dur="1000" fill="hold"/>
                                        <p:tgtEl>
                                          <p:spTgt spid="18"/>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1000"/>
                                        <p:tgtEl>
                                          <p:spTgt spid="19"/>
                                        </p:tgtEl>
                                      </p:cBhvr>
                                    </p:animEffect>
                                    <p:anim calcmode="lin" valueType="num">
                                      <p:cBhvr>
                                        <p:cTn id="23" dur="1000" fill="hold"/>
                                        <p:tgtEl>
                                          <p:spTgt spid="19"/>
                                        </p:tgtEl>
                                        <p:attrNameLst>
                                          <p:attrName>ppt_x</p:attrName>
                                        </p:attrNameLst>
                                      </p:cBhvr>
                                      <p:tavLst>
                                        <p:tav tm="0">
                                          <p:val>
                                            <p:strVal val="#ppt_x"/>
                                          </p:val>
                                        </p:tav>
                                        <p:tav tm="100000">
                                          <p:val>
                                            <p:strVal val="#ppt_x"/>
                                          </p:val>
                                        </p:tav>
                                      </p:tavLst>
                                    </p:anim>
                                    <p:anim calcmode="lin" valueType="num">
                                      <p:cBhvr>
                                        <p:cTn id="2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fade">
                                      <p:cBhvr>
                                        <p:cTn id="29" dur="1000"/>
                                        <p:tgtEl>
                                          <p:spTgt spid="25"/>
                                        </p:tgtEl>
                                      </p:cBhvr>
                                    </p:animEffect>
                                    <p:anim calcmode="lin" valueType="num">
                                      <p:cBhvr>
                                        <p:cTn id="30" dur="1000" fill="hold"/>
                                        <p:tgtEl>
                                          <p:spTgt spid="25"/>
                                        </p:tgtEl>
                                        <p:attrNameLst>
                                          <p:attrName>ppt_x</p:attrName>
                                        </p:attrNameLst>
                                      </p:cBhvr>
                                      <p:tavLst>
                                        <p:tav tm="0">
                                          <p:val>
                                            <p:strVal val="#ppt_x"/>
                                          </p:val>
                                        </p:tav>
                                        <p:tav tm="100000">
                                          <p:val>
                                            <p:strVal val="#ppt_x"/>
                                          </p:val>
                                        </p:tav>
                                      </p:tavLst>
                                    </p:anim>
                                    <p:anim calcmode="lin" valueType="num">
                                      <p:cBhvr>
                                        <p:cTn id="31"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animBg="1"/>
      <p:bldP spid="18" grpId="0" animBg="1"/>
      <p:bldP spid="19" grpId="0" animBg="1"/>
      <p:bldP spid="2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472298" y="750021"/>
            <a:ext cx="5232843" cy="477054"/>
            <a:chOff x="-178462" y="1828800"/>
            <a:chExt cx="10467049" cy="954232"/>
          </a:xfrm>
        </p:grpSpPr>
        <p:sp>
          <p:nvSpPr>
            <p:cNvPr id="3" name="Round Same Side Corner Rectangle 2"/>
            <p:cNvSpPr/>
            <p:nvPr/>
          </p:nvSpPr>
          <p:spPr>
            <a:xfrm rot="5400000">
              <a:off x="440265" y="1210077"/>
              <a:ext cx="886537" cy="2123991"/>
            </a:xfrm>
            <a:prstGeom prst="round2SameRect">
              <a:avLst/>
            </a:prstGeom>
            <a:solidFill>
              <a:schemeClr val="accent5">
                <a:lumMod val="75000"/>
              </a:schemeClr>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a:solidFill>
                  <a:schemeClr val="bg1"/>
                </a:solidFill>
              </a:endParaRPr>
            </a:p>
          </p:txBody>
        </p:sp>
        <p:sp>
          <p:nvSpPr>
            <p:cNvPr id="4" name="TextBox 3"/>
            <p:cNvSpPr txBox="1"/>
            <p:nvPr/>
          </p:nvSpPr>
          <p:spPr>
            <a:xfrm>
              <a:off x="28133" y="1828800"/>
              <a:ext cx="1688796" cy="954232"/>
            </a:xfrm>
            <a:prstGeom prst="rect">
              <a:avLst/>
            </a:prstGeom>
            <a:noFill/>
          </p:spPr>
          <p:txBody>
            <a:bodyPr wrap="square" rtlCol="0">
              <a:spAutoFit/>
            </a:bodyPr>
            <a:lstStyle/>
            <a:p>
              <a:pPr algn="ctr" defTabSz="1088421"/>
              <a:r>
                <a:rPr lang="en-US" sz="2500" b="1" dirty="0" smtClean="0">
                  <a:solidFill>
                    <a:schemeClr val="bg1"/>
                  </a:solidFill>
                  <a:latin typeface="Tahoma" pitchFamily="34" charset="0"/>
                  <a:ea typeface="Tahoma" pitchFamily="34" charset="0"/>
                  <a:cs typeface="Tahoma" pitchFamily="34" charset="0"/>
                </a:rPr>
                <a:t>II</a:t>
              </a:r>
              <a:endParaRPr lang="en-US" sz="2500" b="1" dirty="0">
                <a:solidFill>
                  <a:schemeClr val="bg1"/>
                </a:solidFill>
                <a:latin typeface="Tahoma" pitchFamily="34" charset="0"/>
                <a:ea typeface="Tahoma" pitchFamily="34" charset="0"/>
                <a:cs typeface="Tahoma" pitchFamily="34" charset="0"/>
              </a:endParaRPr>
            </a:p>
          </p:txBody>
        </p:sp>
        <p:sp>
          <p:nvSpPr>
            <p:cNvPr id="5" name="TextBox 4"/>
            <p:cNvSpPr txBox="1"/>
            <p:nvPr/>
          </p:nvSpPr>
          <p:spPr>
            <a:xfrm>
              <a:off x="2067734" y="1828800"/>
              <a:ext cx="8220853" cy="954232"/>
            </a:xfrm>
            <a:prstGeom prst="rect">
              <a:avLst/>
            </a:prstGeom>
            <a:noFill/>
          </p:spPr>
          <p:txBody>
            <a:bodyPr wrap="square" rtlCol="0">
              <a:spAutoFit/>
            </a:bodyPr>
            <a:lstStyle/>
            <a:p>
              <a:pPr defTabSz="1088421"/>
              <a:r>
                <a:rPr lang="en-US" sz="2500" b="1" dirty="0">
                  <a:solidFill>
                    <a:schemeClr val="bg1"/>
                  </a:solidFill>
                  <a:latin typeface="Tahoma" pitchFamily="34" charset="0"/>
                  <a:ea typeface="Tahoma" pitchFamily="34" charset="0"/>
                  <a:cs typeface="Tahoma" pitchFamily="34" charset="0"/>
                </a:rPr>
                <a:t>TÌM HIỂU CHUNG</a:t>
              </a:r>
            </a:p>
          </p:txBody>
        </p:sp>
      </p:grpSp>
      <p:grpSp>
        <p:nvGrpSpPr>
          <p:cNvPr id="6" name="Group 5"/>
          <p:cNvGrpSpPr/>
          <p:nvPr/>
        </p:nvGrpSpPr>
        <p:grpSpPr>
          <a:xfrm>
            <a:off x="1914062" y="1277624"/>
            <a:ext cx="9457128" cy="523220"/>
            <a:chOff x="644526" y="2766774"/>
            <a:chExt cx="18471261" cy="1046576"/>
          </a:xfrm>
        </p:grpSpPr>
        <p:sp>
          <p:nvSpPr>
            <p:cNvPr id="7" name="TextBox 6"/>
            <p:cNvSpPr txBox="1"/>
            <p:nvPr/>
          </p:nvSpPr>
          <p:spPr>
            <a:xfrm>
              <a:off x="2020043" y="2766774"/>
              <a:ext cx="17095744" cy="1046576"/>
            </a:xfrm>
            <a:prstGeom prst="rect">
              <a:avLst/>
            </a:prstGeom>
            <a:noFill/>
          </p:spPr>
          <p:txBody>
            <a:bodyPr wrap="square" rtlCol="0">
              <a:spAutoFit/>
            </a:bodyPr>
            <a:lstStyle/>
            <a:p>
              <a:pPr defTabSz="1088421"/>
              <a:r>
                <a:rPr lang="en-US" sz="2800" b="1" dirty="0" err="1" smtClean="0">
                  <a:solidFill>
                    <a:schemeClr val="bg1"/>
                  </a:solidFill>
                  <a:latin typeface="Times New Roman" panose="02020603050405020304" pitchFamily="18" charset="0"/>
                  <a:cs typeface="Times New Roman" panose="02020603050405020304" pitchFamily="18" charset="0"/>
                </a:rPr>
                <a:t>Những</a:t>
              </a:r>
              <a:r>
                <a:rPr lang="en-US" sz="2800" b="1" dirty="0" smtClean="0">
                  <a:solidFill>
                    <a:schemeClr val="bg1"/>
                  </a:solidFill>
                  <a:latin typeface="Times New Roman" panose="02020603050405020304" pitchFamily="18" charset="0"/>
                  <a:cs typeface="Times New Roman" panose="02020603050405020304" pitchFamily="18" charset="0"/>
                </a:rPr>
                <a:t> </a:t>
              </a:r>
              <a:r>
                <a:rPr lang="en-US" sz="2800" b="1" dirty="0" err="1" smtClean="0">
                  <a:solidFill>
                    <a:schemeClr val="bg1"/>
                  </a:solidFill>
                  <a:latin typeface="Times New Roman" panose="02020603050405020304" pitchFamily="18" charset="0"/>
                  <a:cs typeface="Times New Roman" panose="02020603050405020304" pitchFamily="18" charset="0"/>
                </a:rPr>
                <a:t>suy</a:t>
              </a:r>
              <a:r>
                <a:rPr lang="en-US" sz="2800" b="1" dirty="0" smtClean="0">
                  <a:solidFill>
                    <a:schemeClr val="bg1"/>
                  </a:solidFill>
                  <a:latin typeface="Times New Roman" panose="02020603050405020304" pitchFamily="18" charset="0"/>
                  <a:cs typeface="Times New Roman" panose="02020603050405020304" pitchFamily="18" charset="0"/>
                </a:rPr>
                <a:t> </a:t>
              </a:r>
              <a:r>
                <a:rPr lang="en-US" sz="2800" b="1" dirty="0" err="1" smtClean="0">
                  <a:solidFill>
                    <a:schemeClr val="bg1"/>
                  </a:solidFill>
                  <a:latin typeface="Times New Roman" panose="02020603050405020304" pitchFamily="18" charset="0"/>
                  <a:cs typeface="Times New Roman" panose="02020603050405020304" pitchFamily="18" charset="0"/>
                </a:rPr>
                <a:t>ngẫm</a:t>
              </a:r>
              <a:r>
                <a:rPr lang="en-US" sz="2800" b="1" dirty="0" smtClean="0">
                  <a:solidFill>
                    <a:schemeClr val="bg1"/>
                  </a:solidFill>
                  <a:latin typeface="Times New Roman" panose="02020603050405020304" pitchFamily="18" charset="0"/>
                  <a:cs typeface="Times New Roman" panose="02020603050405020304" pitchFamily="18" charset="0"/>
                </a:rPr>
                <a:t> </a:t>
              </a:r>
              <a:r>
                <a:rPr lang="en-US" sz="2800" b="1" dirty="0" err="1" smtClean="0">
                  <a:solidFill>
                    <a:schemeClr val="bg1"/>
                  </a:solidFill>
                  <a:latin typeface="Times New Roman" panose="02020603050405020304" pitchFamily="18" charset="0"/>
                  <a:cs typeface="Times New Roman" panose="02020603050405020304" pitchFamily="18" charset="0"/>
                </a:rPr>
                <a:t>về</a:t>
              </a:r>
              <a:r>
                <a:rPr lang="en-US" sz="2800" b="1" dirty="0" smtClean="0">
                  <a:solidFill>
                    <a:schemeClr val="bg1"/>
                  </a:solidFill>
                  <a:latin typeface="Times New Roman" panose="02020603050405020304" pitchFamily="18" charset="0"/>
                  <a:cs typeface="Times New Roman" panose="02020603050405020304" pitchFamily="18" charset="0"/>
                </a:rPr>
                <a:t> </a:t>
              </a:r>
              <a:r>
                <a:rPr lang="en-US" sz="2800" b="1" dirty="0" err="1" smtClean="0">
                  <a:solidFill>
                    <a:schemeClr val="bg1"/>
                  </a:solidFill>
                  <a:latin typeface="Times New Roman" panose="02020603050405020304" pitchFamily="18" charset="0"/>
                  <a:cs typeface="Times New Roman" panose="02020603050405020304" pitchFamily="18" charset="0"/>
                </a:rPr>
                <a:t>bà</a:t>
              </a:r>
              <a:r>
                <a:rPr lang="en-US" sz="2800" b="1" dirty="0" smtClean="0">
                  <a:solidFill>
                    <a:schemeClr val="bg1"/>
                  </a:solidFill>
                  <a:latin typeface="Times New Roman" panose="02020603050405020304" pitchFamily="18" charset="0"/>
                  <a:cs typeface="Times New Roman" panose="02020603050405020304" pitchFamily="18" charset="0"/>
                </a:rPr>
                <a:t> </a:t>
              </a:r>
              <a:r>
                <a:rPr lang="en-US" sz="2800" b="1" dirty="0" err="1" smtClean="0">
                  <a:solidFill>
                    <a:schemeClr val="bg1"/>
                  </a:solidFill>
                  <a:latin typeface="Times New Roman" panose="02020603050405020304" pitchFamily="18" charset="0"/>
                  <a:cs typeface="Times New Roman" panose="02020603050405020304" pitchFamily="18" charset="0"/>
                </a:rPr>
                <a:t>và</a:t>
              </a:r>
              <a:r>
                <a:rPr lang="en-US" sz="2800" b="1" dirty="0" smtClean="0">
                  <a:solidFill>
                    <a:schemeClr val="bg1"/>
                  </a:solidFill>
                  <a:latin typeface="Times New Roman" panose="02020603050405020304" pitchFamily="18" charset="0"/>
                  <a:cs typeface="Times New Roman" panose="02020603050405020304" pitchFamily="18" charset="0"/>
                </a:rPr>
                <a:t> </a:t>
              </a:r>
              <a:r>
                <a:rPr lang="en-US" sz="2800" b="1" dirty="0" err="1" smtClean="0">
                  <a:solidFill>
                    <a:schemeClr val="bg1"/>
                  </a:solidFill>
                  <a:latin typeface="Times New Roman" panose="02020603050405020304" pitchFamily="18" charset="0"/>
                  <a:cs typeface="Times New Roman" panose="02020603050405020304" pitchFamily="18" charset="0"/>
                </a:rPr>
                <a:t>bếp</a:t>
              </a:r>
              <a:r>
                <a:rPr lang="en-US" sz="2800" b="1" dirty="0" smtClean="0">
                  <a:solidFill>
                    <a:schemeClr val="bg1"/>
                  </a:solidFill>
                  <a:latin typeface="Times New Roman" panose="02020603050405020304" pitchFamily="18" charset="0"/>
                  <a:cs typeface="Times New Roman" panose="02020603050405020304" pitchFamily="18" charset="0"/>
                </a:rPr>
                <a:t> </a:t>
              </a:r>
              <a:r>
                <a:rPr lang="en-US" sz="2800" b="1" dirty="0" err="1" smtClean="0">
                  <a:solidFill>
                    <a:schemeClr val="bg1"/>
                  </a:solidFill>
                  <a:latin typeface="Times New Roman" panose="02020603050405020304" pitchFamily="18" charset="0"/>
                  <a:cs typeface="Times New Roman" panose="02020603050405020304" pitchFamily="18" charset="0"/>
                </a:rPr>
                <a:t>lửa</a:t>
              </a:r>
              <a:r>
                <a:rPr lang="en-US" sz="2800" b="1" dirty="0" smtClean="0">
                  <a:solidFill>
                    <a:schemeClr val="bg1"/>
                  </a:solidFill>
                  <a:latin typeface="Times New Roman" panose="02020603050405020304" pitchFamily="18" charset="0"/>
                  <a:cs typeface="Times New Roman" panose="02020603050405020304" pitchFamily="18" charset="0"/>
                </a:rPr>
                <a:t> </a:t>
              </a:r>
              <a:endParaRPr lang="en-US" sz="2500" b="1" i="1" dirty="0">
                <a:solidFill>
                  <a:schemeClr val="bg1"/>
                </a:solidFill>
                <a:latin typeface="Tahoma" pitchFamily="34" charset="0"/>
                <a:ea typeface="Tahoma" pitchFamily="34" charset="0"/>
                <a:cs typeface="Tahoma" pitchFamily="34" charset="0"/>
              </a:endParaRPr>
            </a:p>
          </p:txBody>
        </p:sp>
        <p:sp>
          <p:nvSpPr>
            <p:cNvPr id="8" name="Rounded Rectangle 7"/>
            <p:cNvSpPr/>
            <p:nvPr/>
          </p:nvSpPr>
          <p:spPr>
            <a:xfrm>
              <a:off x="644526" y="2823876"/>
              <a:ext cx="1269206" cy="804672"/>
            </a:xfrm>
            <a:prstGeom prst="roundRect">
              <a:avLst/>
            </a:prstGeom>
            <a:solidFill>
              <a:schemeClr val="accent5">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a:solidFill>
                  <a:schemeClr val="bg1"/>
                </a:solidFill>
              </a:endParaRPr>
            </a:p>
          </p:txBody>
        </p:sp>
        <p:sp>
          <p:nvSpPr>
            <p:cNvPr id="9" name="TextBox 8"/>
            <p:cNvSpPr txBox="1"/>
            <p:nvPr/>
          </p:nvSpPr>
          <p:spPr>
            <a:xfrm>
              <a:off x="969471" y="2795826"/>
              <a:ext cx="758310" cy="954232"/>
            </a:xfrm>
            <a:prstGeom prst="rect">
              <a:avLst/>
            </a:prstGeom>
            <a:noFill/>
          </p:spPr>
          <p:txBody>
            <a:bodyPr wrap="none" rtlCol="0">
              <a:spAutoFit/>
            </a:bodyPr>
            <a:lstStyle/>
            <a:p>
              <a:pPr algn="ctr" defTabSz="1088421"/>
              <a:r>
                <a:rPr lang="en-US" sz="2500" b="1" dirty="0">
                  <a:solidFill>
                    <a:schemeClr val="bg1"/>
                  </a:solidFill>
                  <a:latin typeface="Tahoma" pitchFamily="34" charset="0"/>
                  <a:ea typeface="Tahoma" pitchFamily="34" charset="0"/>
                  <a:cs typeface="Tahoma" pitchFamily="34" charset="0"/>
                </a:rPr>
                <a:t>3</a:t>
              </a:r>
            </a:p>
          </p:txBody>
        </p:sp>
      </p:gr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89839" y="531512"/>
            <a:ext cx="2005218" cy="1323444"/>
          </a:xfrm>
          <a:prstGeom prst="rect">
            <a:avLst/>
          </a:prstGeom>
        </p:spPr>
      </p:pic>
      <p:sp>
        <p:nvSpPr>
          <p:cNvPr id="12" name="矩形 32"/>
          <p:cNvSpPr/>
          <p:nvPr/>
        </p:nvSpPr>
        <p:spPr>
          <a:xfrm>
            <a:off x="8465849" y="375941"/>
            <a:ext cx="1566745" cy="1150086"/>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71075" y="1332709"/>
            <a:ext cx="1362375" cy="1023380"/>
          </a:xfrm>
          <a:prstGeom prst="rect">
            <a:avLst/>
          </a:prstGeom>
        </p:spPr>
      </p:pic>
      <p:sp>
        <p:nvSpPr>
          <p:cNvPr id="16" name="Rectangle 15"/>
          <p:cNvSpPr/>
          <p:nvPr/>
        </p:nvSpPr>
        <p:spPr>
          <a:xfrm>
            <a:off x="1575581" y="1801183"/>
            <a:ext cx="9762977" cy="461665"/>
          </a:xfrm>
          <a:prstGeom prst="rect">
            <a:avLst/>
          </a:prstGeom>
        </p:spPr>
        <p:txBody>
          <a:bodyPr wrap="square">
            <a:spAutoFit/>
          </a:bodyPr>
          <a:lstStyle/>
          <a:p>
            <a:pPr algn="just">
              <a:lnSpc>
                <a:spcPct val="100000"/>
              </a:lnSpc>
              <a:spcBef>
                <a:spcPct val="0"/>
              </a:spcBef>
            </a:pPr>
            <a:r>
              <a:rPr lang="en-US" sz="2400" b="1" u="sng" dirty="0" smtClean="0">
                <a:solidFill>
                  <a:schemeClr val="bg1"/>
                </a:solidFill>
                <a:latin typeface="Times New Roman" panose="02020603050405020304" pitchFamily="18" charset="0"/>
                <a:cs typeface="Times New Roman" panose="02020603050405020304" pitchFamily="18" charset="0"/>
              </a:rPr>
              <a:t>a. </a:t>
            </a:r>
            <a:r>
              <a:rPr lang="en-US" sz="2400" b="1" u="sng" dirty="0" err="1" smtClean="0">
                <a:solidFill>
                  <a:schemeClr val="bg1"/>
                </a:solidFill>
                <a:latin typeface="Times New Roman" panose="02020603050405020304" pitchFamily="18" charset="0"/>
                <a:cs typeface="Times New Roman" panose="02020603050405020304" pitchFamily="18" charset="0"/>
              </a:rPr>
              <a:t>Những</a:t>
            </a:r>
            <a:r>
              <a:rPr lang="en-US" sz="2400" b="1" u="sng" dirty="0" smtClean="0">
                <a:solidFill>
                  <a:schemeClr val="bg1"/>
                </a:solidFill>
                <a:latin typeface="Times New Roman" panose="02020603050405020304" pitchFamily="18" charset="0"/>
                <a:cs typeface="Times New Roman" panose="02020603050405020304" pitchFamily="18" charset="0"/>
              </a:rPr>
              <a:t> </a:t>
            </a:r>
            <a:r>
              <a:rPr lang="en-US" sz="2400" b="1" u="sng" dirty="0" err="1" smtClean="0">
                <a:solidFill>
                  <a:schemeClr val="bg1"/>
                </a:solidFill>
                <a:latin typeface="Times New Roman" panose="02020603050405020304" pitchFamily="18" charset="0"/>
                <a:cs typeface="Times New Roman" panose="02020603050405020304" pitchFamily="18" charset="0"/>
              </a:rPr>
              <a:t>suy</a:t>
            </a:r>
            <a:r>
              <a:rPr lang="en-US" sz="2400" b="1" u="sng" dirty="0" smtClean="0">
                <a:solidFill>
                  <a:schemeClr val="bg1"/>
                </a:solidFill>
                <a:latin typeface="Times New Roman" panose="02020603050405020304" pitchFamily="18" charset="0"/>
                <a:cs typeface="Times New Roman" panose="02020603050405020304" pitchFamily="18" charset="0"/>
              </a:rPr>
              <a:t> </a:t>
            </a:r>
            <a:r>
              <a:rPr lang="en-US" sz="2400" b="1" u="sng" dirty="0" err="1" smtClean="0">
                <a:solidFill>
                  <a:schemeClr val="bg1"/>
                </a:solidFill>
                <a:latin typeface="Times New Roman" panose="02020603050405020304" pitchFamily="18" charset="0"/>
                <a:cs typeface="Times New Roman" panose="02020603050405020304" pitchFamily="18" charset="0"/>
              </a:rPr>
              <a:t>ngẫm</a:t>
            </a:r>
            <a:r>
              <a:rPr lang="en-US" sz="2400" b="1" u="sng" dirty="0" smtClean="0">
                <a:solidFill>
                  <a:schemeClr val="bg1"/>
                </a:solidFill>
                <a:latin typeface="Times New Roman" panose="02020603050405020304" pitchFamily="18" charset="0"/>
                <a:cs typeface="Times New Roman" panose="02020603050405020304" pitchFamily="18" charset="0"/>
              </a:rPr>
              <a:t> </a:t>
            </a:r>
            <a:r>
              <a:rPr lang="en-US" sz="2400" b="1" u="sng" dirty="0" err="1" smtClean="0">
                <a:solidFill>
                  <a:schemeClr val="bg1"/>
                </a:solidFill>
                <a:latin typeface="Times New Roman" panose="02020603050405020304" pitchFamily="18" charset="0"/>
                <a:cs typeface="Times New Roman" panose="02020603050405020304" pitchFamily="18" charset="0"/>
              </a:rPr>
              <a:t>về</a:t>
            </a:r>
            <a:r>
              <a:rPr lang="en-US" sz="2400" b="1" u="sng" dirty="0" smtClean="0">
                <a:solidFill>
                  <a:schemeClr val="bg1"/>
                </a:solidFill>
                <a:latin typeface="Times New Roman" panose="02020603050405020304" pitchFamily="18" charset="0"/>
                <a:cs typeface="Times New Roman" panose="02020603050405020304" pitchFamily="18" charset="0"/>
              </a:rPr>
              <a:t> </a:t>
            </a:r>
            <a:r>
              <a:rPr lang="en-US" sz="2400" b="1" u="sng" dirty="0" err="1" smtClean="0">
                <a:solidFill>
                  <a:schemeClr val="bg1"/>
                </a:solidFill>
                <a:latin typeface="Times New Roman" panose="02020603050405020304" pitchFamily="18" charset="0"/>
                <a:cs typeface="Times New Roman" panose="02020603050405020304" pitchFamily="18" charset="0"/>
              </a:rPr>
              <a:t>bà</a:t>
            </a:r>
            <a:endParaRPr lang="en-US" sz="2400" b="1" u="sng" dirty="0" smtClean="0">
              <a:solidFill>
                <a:schemeClr val="bg1"/>
              </a:solidFill>
              <a:latin typeface="Times New Roman" panose="02020603050405020304" pitchFamily="18" charset="0"/>
              <a:cs typeface="Times New Roman" panose="02020603050405020304" pitchFamily="18" charset="0"/>
            </a:endParaRPr>
          </a:p>
        </p:txBody>
      </p:sp>
      <p:sp>
        <p:nvSpPr>
          <p:cNvPr id="17" name="Rectangle 16"/>
          <p:cNvSpPr/>
          <p:nvPr/>
        </p:nvSpPr>
        <p:spPr>
          <a:xfrm>
            <a:off x="2080431" y="2546956"/>
            <a:ext cx="4140591" cy="1015663"/>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just">
              <a:lnSpc>
                <a:spcPct val="100000"/>
              </a:lnSpc>
              <a:spcBef>
                <a:spcPct val="0"/>
              </a:spcBef>
              <a:buFontTx/>
              <a:buNone/>
            </a:pPr>
            <a:r>
              <a:rPr lang="en-US" sz="2000" i="1" dirty="0" err="1" smtClean="0">
                <a:latin typeface="Times New Roman" panose="02020603050405020304" pitchFamily="18" charset="0"/>
                <a:cs typeface="Times New Roman" panose="02020603050405020304" pitchFamily="18" charset="0"/>
              </a:rPr>
              <a:t>Rồi</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sớm</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rồi</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chiều</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lại</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bếp</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lửa</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bà</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nhen</a:t>
            </a:r>
            <a:endParaRPr lang="en-US" sz="2000" dirty="0" smtClean="0">
              <a:latin typeface=".VnTime" panose="020B7200000000000000" pitchFamily="34" charset="0"/>
              <a:cs typeface="Times New Roman" panose="02020603050405020304" pitchFamily="18" charset="0"/>
            </a:endParaRPr>
          </a:p>
          <a:p>
            <a:pPr algn="just">
              <a:lnSpc>
                <a:spcPct val="100000"/>
              </a:lnSpc>
              <a:spcBef>
                <a:spcPct val="0"/>
              </a:spcBef>
              <a:buFontTx/>
              <a:buNone/>
            </a:pPr>
            <a:r>
              <a:rPr lang="en-US" sz="2000" i="1" dirty="0" err="1" smtClean="0">
                <a:latin typeface="Times New Roman" panose="02020603050405020304" pitchFamily="18" charset="0"/>
                <a:cs typeface="Times New Roman" panose="02020603050405020304" pitchFamily="18" charset="0"/>
              </a:rPr>
              <a:t>Một</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ngọn</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lửa</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lòng</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bà</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luôn</a:t>
            </a:r>
            <a:r>
              <a:rPr lang="en-US" sz="2000" i="1" dirty="0" smtClean="0">
                <a:latin typeface="Times New Roman" panose="02020603050405020304" pitchFamily="18" charset="0"/>
                <a:cs typeface="Times New Roman" panose="02020603050405020304" pitchFamily="18" charset="0"/>
              </a:rPr>
              <a:t> ủ </a:t>
            </a:r>
            <a:r>
              <a:rPr lang="en-US" sz="2000" i="1" dirty="0" err="1" smtClean="0">
                <a:latin typeface="Times New Roman" panose="02020603050405020304" pitchFamily="18" charset="0"/>
                <a:cs typeface="Times New Roman" panose="02020603050405020304" pitchFamily="18" charset="0"/>
              </a:rPr>
              <a:t>sẵn</a:t>
            </a:r>
            <a:endParaRPr lang="en-US" sz="2000" dirty="0" smtClean="0">
              <a:latin typeface=".VnTime" panose="020B7200000000000000" pitchFamily="34" charset="0"/>
              <a:cs typeface="Times New Roman" panose="02020603050405020304" pitchFamily="18" charset="0"/>
            </a:endParaRPr>
          </a:p>
          <a:p>
            <a:pPr algn="just">
              <a:lnSpc>
                <a:spcPct val="100000"/>
              </a:lnSpc>
              <a:spcBef>
                <a:spcPct val="0"/>
              </a:spcBef>
              <a:buFontTx/>
              <a:buNone/>
            </a:pPr>
            <a:r>
              <a:rPr lang="en-US" sz="2000" i="1" dirty="0" err="1" smtClean="0">
                <a:latin typeface="Times New Roman" panose="02020603050405020304" pitchFamily="18" charset="0"/>
                <a:cs typeface="Times New Roman" panose="02020603050405020304" pitchFamily="18" charset="0"/>
              </a:rPr>
              <a:t>Một</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ngọn</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lửa</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chứa</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niềm</a:t>
            </a:r>
            <a:r>
              <a:rPr lang="en-US" sz="2000" i="1" dirty="0" smtClean="0">
                <a:latin typeface="Times New Roman" panose="02020603050405020304" pitchFamily="18" charset="0"/>
                <a:cs typeface="Times New Roman" panose="02020603050405020304" pitchFamily="18" charset="0"/>
              </a:rPr>
              <a:t> tin </a:t>
            </a:r>
            <a:r>
              <a:rPr lang="en-US" sz="2000" i="1" dirty="0" err="1" smtClean="0">
                <a:latin typeface="Times New Roman" panose="02020603050405020304" pitchFamily="18" charset="0"/>
                <a:cs typeface="Times New Roman" panose="02020603050405020304" pitchFamily="18" charset="0"/>
              </a:rPr>
              <a:t>dai</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dẳng</a:t>
            </a:r>
            <a:endParaRPr lang="en-US" sz="2000" dirty="0">
              <a:latin typeface=".VnTime" panose="020B7200000000000000" pitchFamily="34" charset="0"/>
              <a:cs typeface="Times New Roman" panose="02020603050405020304" pitchFamily="18" charset="0"/>
            </a:endParaRPr>
          </a:p>
        </p:txBody>
      </p:sp>
      <p:graphicFrame>
        <p:nvGraphicFramePr>
          <p:cNvPr id="18" name="Table 17"/>
          <p:cNvGraphicFramePr>
            <a:graphicFrameLocks noGrp="1"/>
          </p:cNvGraphicFramePr>
          <p:nvPr>
            <p:extLst>
              <p:ext uri="{D42A27DB-BD31-4B8C-83A1-F6EECF244321}">
                <p14:modId xmlns:p14="http://schemas.microsoft.com/office/powerpoint/2010/main" val="2672198170"/>
              </p:ext>
            </p:extLst>
          </p:nvPr>
        </p:nvGraphicFramePr>
        <p:xfrm>
          <a:off x="734622" y="3846727"/>
          <a:ext cx="10972800" cy="2560638"/>
        </p:xfrm>
        <a:graphic>
          <a:graphicData uri="http://schemas.openxmlformats.org/drawingml/2006/table">
            <a:tbl>
              <a:tblPr>
                <a:tableStyleId>{3C2FFA5D-87B4-456A-9821-1D502468CF0F}</a:tableStyleId>
              </a:tblPr>
              <a:tblGrid>
                <a:gridCol w="4017963"/>
                <a:gridCol w="6954837"/>
              </a:tblGrid>
              <a:tr h="731611">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Các</a:t>
                      </a: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động</a:t>
                      </a: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tư</a:t>
                      </a: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 “ </a:t>
                      </a: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nhen</a:t>
                      </a: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 “ủ”, “ </a:t>
                      </a: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chứa</a:t>
                      </a: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a:t>
                      </a:r>
                      <a:endParaRPr kumimoji="0" 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Đa</a:t>
                      </a: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khẳng</a:t>
                      </a: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định</a:t>
                      </a: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 ý chí, </a:t>
                      </a: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bản</a:t>
                      </a: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lĩnh</a:t>
                      </a: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sống</a:t>
                      </a: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của</a:t>
                      </a: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ba</a:t>
                      </a: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a:t>
                      </a:r>
                      <a:endParaRPr kumimoji="0" 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tc>
              </a:tr>
              <a:tr h="731611">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Điệp</a:t>
                      </a: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ngữ</a:t>
                      </a: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một</a:t>
                      </a: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ngọn</a:t>
                      </a: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lửa</a:t>
                      </a: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và</a:t>
                      </a: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kết</a:t>
                      </a: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cấu</a:t>
                      </a: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 song </a:t>
                      </a: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hành</a:t>
                      </a:r>
                      <a:endParaRPr kumimoji="0" 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đã</a:t>
                      </a: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làm</a:t>
                      </a: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cho</a:t>
                      </a: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giọng</a:t>
                      </a: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thơ</a:t>
                      </a: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vang</a:t>
                      </a: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lên</a:t>
                      </a: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mạnh</a:t>
                      </a: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mẽ</a:t>
                      </a: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đầy</a:t>
                      </a: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xúc</a:t>
                      </a: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động</a:t>
                      </a: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tự</a:t>
                      </a: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hào</a:t>
                      </a: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a:t>
                      </a:r>
                      <a:endParaRPr kumimoji="0" 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tc>
              </a:tr>
              <a:tr h="1097416">
                <a:tc gridSpan="2">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-&gt; </a:t>
                      </a: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Thông</a:t>
                      </a: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 qua </a:t>
                      </a: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những</a:t>
                      </a: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suy</a:t>
                      </a: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ngẫm</a:t>
                      </a: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vê</a:t>
                      </a: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hình</a:t>
                      </a: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ảnh</a:t>
                      </a: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bếp</a:t>
                      </a: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lửa</a:t>
                      </a: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tác</a:t>
                      </a: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gia</a:t>
                      </a: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đa</a:t>
                      </a: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khẳng</a:t>
                      </a: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định</a:t>
                      </a: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va</a:t>
                      </a: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ngợi</a:t>
                      </a: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ca</a:t>
                      </a: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ve</a:t>
                      </a: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đẹp</a:t>
                      </a: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tần</a:t>
                      </a: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tảo</a:t>
                      </a: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nhẫn</a:t>
                      </a: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nại</a:t>
                      </a: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đầy</a:t>
                      </a: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yêu</a:t>
                      </a: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thương</a:t>
                      </a: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của</a:t>
                      </a: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ba</a:t>
                      </a: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hiện</a:t>
                      </a: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lên</a:t>
                      </a: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lấp</a:t>
                      </a: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lánh</a:t>
                      </a: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như</a:t>
                      </a: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một</a:t>
                      </a: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thư</a:t>
                      </a: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ánh</a:t>
                      </a: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sáng</a:t>
                      </a: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diệu</a:t>
                      </a: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sz="2400" u="none" strike="noStrike" cap="none" normalizeH="0" baseline="0" dirty="0" err="1" smtClean="0">
                          <a:ln>
                            <a:noFill/>
                          </a:ln>
                          <a:effectLst/>
                          <a:latin typeface="Times New Roman" panose="02020603050405020304" pitchFamily="18" charset="0"/>
                          <a:cs typeface="Times New Roman" panose="02020603050405020304" pitchFamily="18" charset="0"/>
                        </a:rPr>
                        <a:t>ki</a:t>
                      </a:r>
                      <a:r>
                        <a:rPr kumimoji="0" lang="en-US" sz="2400" u="none" strike="noStrike" cap="none" normalizeH="0" baseline="0" dirty="0" smtClean="0">
                          <a:ln>
                            <a:noFill/>
                          </a:ln>
                          <a:effectLst/>
                          <a:latin typeface="Times New Roman" panose="02020603050405020304" pitchFamily="18" charset="0"/>
                          <a:cs typeface="Times New Roman" panose="02020603050405020304" pitchFamily="18" charset="0"/>
                        </a:rPr>
                        <a:t>̀.</a:t>
                      </a:r>
                      <a:endParaRPr kumimoji="0" lang="en-US" sz="2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tc>
                <a:tc hMerge="1">
                  <a:txBody>
                    <a:bodyPr/>
                    <a:lstStyle/>
                    <a:p>
                      <a:endParaRPr lang="en-US"/>
                    </a:p>
                  </a:txBody>
                  <a:tcPr/>
                </a:tc>
              </a:tr>
            </a:tbl>
          </a:graphicData>
        </a:graphic>
      </p:graphicFrame>
      <p:pic>
        <p:nvPicPr>
          <p:cNvPr id="22" name="Picture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94947" y="1713248"/>
            <a:ext cx="2271856" cy="1117782"/>
          </a:xfrm>
          <a:prstGeom prst="rect">
            <a:avLst/>
          </a:prstGeom>
        </p:spPr>
      </p:pic>
      <p:sp>
        <p:nvSpPr>
          <p:cNvPr id="23" name="矩形 32"/>
          <p:cNvSpPr/>
          <p:nvPr/>
        </p:nvSpPr>
        <p:spPr>
          <a:xfrm>
            <a:off x="8827763" y="2235495"/>
            <a:ext cx="1566745" cy="1150086"/>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extLst>
      <p:ext uri="{BB962C8B-B14F-4D97-AF65-F5344CB8AC3E}">
        <p14:creationId xmlns:p14="http://schemas.microsoft.com/office/powerpoint/2010/main" val="1756543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down)">
                                      <p:cBhvr>
                                        <p:cTn id="1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472298" y="750021"/>
            <a:ext cx="5232843" cy="477054"/>
            <a:chOff x="-178462" y="1828800"/>
            <a:chExt cx="10467049" cy="954232"/>
          </a:xfrm>
        </p:grpSpPr>
        <p:sp>
          <p:nvSpPr>
            <p:cNvPr id="3" name="Round Same Side Corner Rectangle 2"/>
            <p:cNvSpPr/>
            <p:nvPr/>
          </p:nvSpPr>
          <p:spPr>
            <a:xfrm rot="5400000">
              <a:off x="440265" y="1210077"/>
              <a:ext cx="886537" cy="2123991"/>
            </a:xfrm>
            <a:prstGeom prst="round2SameRect">
              <a:avLst/>
            </a:prstGeom>
            <a:solidFill>
              <a:schemeClr val="accent5">
                <a:lumMod val="75000"/>
              </a:schemeClr>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a:solidFill>
                  <a:schemeClr val="bg1"/>
                </a:solidFill>
              </a:endParaRPr>
            </a:p>
          </p:txBody>
        </p:sp>
        <p:sp>
          <p:nvSpPr>
            <p:cNvPr id="4" name="TextBox 3"/>
            <p:cNvSpPr txBox="1"/>
            <p:nvPr/>
          </p:nvSpPr>
          <p:spPr>
            <a:xfrm>
              <a:off x="28133" y="1828800"/>
              <a:ext cx="1688796" cy="954232"/>
            </a:xfrm>
            <a:prstGeom prst="rect">
              <a:avLst/>
            </a:prstGeom>
            <a:noFill/>
          </p:spPr>
          <p:txBody>
            <a:bodyPr wrap="square" rtlCol="0">
              <a:spAutoFit/>
            </a:bodyPr>
            <a:lstStyle/>
            <a:p>
              <a:pPr algn="ctr" defTabSz="1088421"/>
              <a:r>
                <a:rPr lang="en-US" sz="2500" b="1" dirty="0" smtClean="0">
                  <a:solidFill>
                    <a:schemeClr val="bg1"/>
                  </a:solidFill>
                  <a:latin typeface="Tahoma" pitchFamily="34" charset="0"/>
                  <a:ea typeface="Tahoma" pitchFamily="34" charset="0"/>
                  <a:cs typeface="Tahoma" pitchFamily="34" charset="0"/>
                </a:rPr>
                <a:t>II</a:t>
              </a:r>
              <a:endParaRPr lang="en-US" sz="2500" b="1" dirty="0">
                <a:solidFill>
                  <a:schemeClr val="bg1"/>
                </a:solidFill>
                <a:latin typeface="Tahoma" pitchFamily="34" charset="0"/>
                <a:ea typeface="Tahoma" pitchFamily="34" charset="0"/>
                <a:cs typeface="Tahoma" pitchFamily="34" charset="0"/>
              </a:endParaRPr>
            </a:p>
          </p:txBody>
        </p:sp>
        <p:sp>
          <p:nvSpPr>
            <p:cNvPr id="5" name="TextBox 4"/>
            <p:cNvSpPr txBox="1"/>
            <p:nvPr/>
          </p:nvSpPr>
          <p:spPr>
            <a:xfrm>
              <a:off x="2067734" y="1828800"/>
              <a:ext cx="8220853" cy="954232"/>
            </a:xfrm>
            <a:prstGeom prst="rect">
              <a:avLst/>
            </a:prstGeom>
            <a:noFill/>
          </p:spPr>
          <p:txBody>
            <a:bodyPr wrap="square" rtlCol="0">
              <a:spAutoFit/>
            </a:bodyPr>
            <a:lstStyle/>
            <a:p>
              <a:pPr defTabSz="1088421"/>
              <a:r>
                <a:rPr lang="en-US" sz="2500" b="1" dirty="0">
                  <a:solidFill>
                    <a:schemeClr val="bg1"/>
                  </a:solidFill>
                  <a:latin typeface="Tahoma" pitchFamily="34" charset="0"/>
                  <a:ea typeface="Tahoma" pitchFamily="34" charset="0"/>
                  <a:cs typeface="Tahoma" pitchFamily="34" charset="0"/>
                </a:rPr>
                <a:t>TÌM HIỂU CHUNG</a:t>
              </a:r>
            </a:p>
          </p:txBody>
        </p:sp>
      </p:grpSp>
      <p:grpSp>
        <p:nvGrpSpPr>
          <p:cNvPr id="6" name="Group 5"/>
          <p:cNvGrpSpPr/>
          <p:nvPr/>
        </p:nvGrpSpPr>
        <p:grpSpPr>
          <a:xfrm>
            <a:off x="1914062" y="1277624"/>
            <a:ext cx="9457128" cy="523220"/>
            <a:chOff x="644526" y="2766774"/>
            <a:chExt cx="18471261" cy="1046576"/>
          </a:xfrm>
        </p:grpSpPr>
        <p:sp>
          <p:nvSpPr>
            <p:cNvPr id="7" name="TextBox 6"/>
            <p:cNvSpPr txBox="1"/>
            <p:nvPr/>
          </p:nvSpPr>
          <p:spPr>
            <a:xfrm>
              <a:off x="2020043" y="2766774"/>
              <a:ext cx="17095744" cy="1046576"/>
            </a:xfrm>
            <a:prstGeom prst="rect">
              <a:avLst/>
            </a:prstGeom>
            <a:noFill/>
          </p:spPr>
          <p:txBody>
            <a:bodyPr wrap="square" rtlCol="0">
              <a:spAutoFit/>
            </a:bodyPr>
            <a:lstStyle/>
            <a:p>
              <a:pPr defTabSz="1088421"/>
              <a:r>
                <a:rPr lang="en-US" sz="2800" b="1" dirty="0" err="1" smtClean="0">
                  <a:solidFill>
                    <a:schemeClr val="bg1"/>
                  </a:solidFill>
                  <a:latin typeface="Times New Roman" panose="02020603050405020304" pitchFamily="18" charset="0"/>
                  <a:cs typeface="Times New Roman" panose="02020603050405020304" pitchFamily="18" charset="0"/>
                </a:rPr>
                <a:t>Những</a:t>
              </a:r>
              <a:r>
                <a:rPr lang="en-US" sz="2800" b="1" dirty="0" smtClean="0">
                  <a:solidFill>
                    <a:schemeClr val="bg1"/>
                  </a:solidFill>
                  <a:latin typeface="Times New Roman" panose="02020603050405020304" pitchFamily="18" charset="0"/>
                  <a:cs typeface="Times New Roman" panose="02020603050405020304" pitchFamily="18" charset="0"/>
                </a:rPr>
                <a:t> </a:t>
              </a:r>
              <a:r>
                <a:rPr lang="en-US" sz="2800" b="1" dirty="0" err="1" smtClean="0">
                  <a:solidFill>
                    <a:schemeClr val="bg1"/>
                  </a:solidFill>
                  <a:latin typeface="Times New Roman" panose="02020603050405020304" pitchFamily="18" charset="0"/>
                  <a:cs typeface="Times New Roman" panose="02020603050405020304" pitchFamily="18" charset="0"/>
                </a:rPr>
                <a:t>suy</a:t>
              </a:r>
              <a:r>
                <a:rPr lang="en-US" sz="2800" b="1" dirty="0" smtClean="0">
                  <a:solidFill>
                    <a:schemeClr val="bg1"/>
                  </a:solidFill>
                  <a:latin typeface="Times New Roman" panose="02020603050405020304" pitchFamily="18" charset="0"/>
                  <a:cs typeface="Times New Roman" panose="02020603050405020304" pitchFamily="18" charset="0"/>
                </a:rPr>
                <a:t> </a:t>
              </a:r>
              <a:r>
                <a:rPr lang="en-US" sz="2800" b="1" dirty="0" err="1" smtClean="0">
                  <a:solidFill>
                    <a:schemeClr val="bg1"/>
                  </a:solidFill>
                  <a:latin typeface="Times New Roman" panose="02020603050405020304" pitchFamily="18" charset="0"/>
                  <a:cs typeface="Times New Roman" panose="02020603050405020304" pitchFamily="18" charset="0"/>
                </a:rPr>
                <a:t>ngẫm</a:t>
              </a:r>
              <a:r>
                <a:rPr lang="en-US" sz="2800" b="1" dirty="0" smtClean="0">
                  <a:solidFill>
                    <a:schemeClr val="bg1"/>
                  </a:solidFill>
                  <a:latin typeface="Times New Roman" panose="02020603050405020304" pitchFamily="18" charset="0"/>
                  <a:cs typeface="Times New Roman" panose="02020603050405020304" pitchFamily="18" charset="0"/>
                </a:rPr>
                <a:t> </a:t>
              </a:r>
              <a:r>
                <a:rPr lang="en-US" sz="2800" b="1" dirty="0" err="1" smtClean="0">
                  <a:solidFill>
                    <a:schemeClr val="bg1"/>
                  </a:solidFill>
                  <a:latin typeface="Times New Roman" panose="02020603050405020304" pitchFamily="18" charset="0"/>
                  <a:cs typeface="Times New Roman" panose="02020603050405020304" pitchFamily="18" charset="0"/>
                </a:rPr>
                <a:t>về</a:t>
              </a:r>
              <a:r>
                <a:rPr lang="en-US" sz="2800" b="1" dirty="0" smtClean="0">
                  <a:solidFill>
                    <a:schemeClr val="bg1"/>
                  </a:solidFill>
                  <a:latin typeface="Times New Roman" panose="02020603050405020304" pitchFamily="18" charset="0"/>
                  <a:cs typeface="Times New Roman" panose="02020603050405020304" pitchFamily="18" charset="0"/>
                </a:rPr>
                <a:t> </a:t>
              </a:r>
              <a:r>
                <a:rPr lang="en-US" sz="2800" b="1" dirty="0" err="1" smtClean="0">
                  <a:solidFill>
                    <a:schemeClr val="bg1"/>
                  </a:solidFill>
                  <a:latin typeface="Times New Roman" panose="02020603050405020304" pitchFamily="18" charset="0"/>
                  <a:cs typeface="Times New Roman" panose="02020603050405020304" pitchFamily="18" charset="0"/>
                </a:rPr>
                <a:t>bà</a:t>
              </a:r>
              <a:r>
                <a:rPr lang="en-US" sz="2800" b="1" dirty="0" smtClean="0">
                  <a:solidFill>
                    <a:schemeClr val="bg1"/>
                  </a:solidFill>
                  <a:latin typeface="Times New Roman" panose="02020603050405020304" pitchFamily="18" charset="0"/>
                  <a:cs typeface="Times New Roman" panose="02020603050405020304" pitchFamily="18" charset="0"/>
                </a:rPr>
                <a:t> </a:t>
              </a:r>
              <a:r>
                <a:rPr lang="en-US" sz="2800" b="1" dirty="0" err="1" smtClean="0">
                  <a:solidFill>
                    <a:schemeClr val="bg1"/>
                  </a:solidFill>
                  <a:latin typeface="Times New Roman" panose="02020603050405020304" pitchFamily="18" charset="0"/>
                  <a:cs typeface="Times New Roman" panose="02020603050405020304" pitchFamily="18" charset="0"/>
                </a:rPr>
                <a:t>và</a:t>
              </a:r>
              <a:r>
                <a:rPr lang="en-US" sz="2800" b="1" dirty="0" smtClean="0">
                  <a:solidFill>
                    <a:schemeClr val="bg1"/>
                  </a:solidFill>
                  <a:latin typeface="Times New Roman" panose="02020603050405020304" pitchFamily="18" charset="0"/>
                  <a:cs typeface="Times New Roman" panose="02020603050405020304" pitchFamily="18" charset="0"/>
                </a:rPr>
                <a:t> </a:t>
              </a:r>
              <a:r>
                <a:rPr lang="en-US" sz="2800" b="1" dirty="0" err="1" smtClean="0">
                  <a:solidFill>
                    <a:schemeClr val="bg1"/>
                  </a:solidFill>
                  <a:latin typeface="Times New Roman" panose="02020603050405020304" pitchFamily="18" charset="0"/>
                  <a:cs typeface="Times New Roman" panose="02020603050405020304" pitchFamily="18" charset="0"/>
                </a:rPr>
                <a:t>bếp</a:t>
              </a:r>
              <a:r>
                <a:rPr lang="en-US" sz="2800" b="1" dirty="0" smtClean="0">
                  <a:solidFill>
                    <a:schemeClr val="bg1"/>
                  </a:solidFill>
                  <a:latin typeface="Times New Roman" panose="02020603050405020304" pitchFamily="18" charset="0"/>
                  <a:cs typeface="Times New Roman" panose="02020603050405020304" pitchFamily="18" charset="0"/>
                </a:rPr>
                <a:t> </a:t>
              </a:r>
              <a:r>
                <a:rPr lang="en-US" sz="2800" b="1" dirty="0" err="1" smtClean="0">
                  <a:solidFill>
                    <a:schemeClr val="bg1"/>
                  </a:solidFill>
                  <a:latin typeface="Times New Roman" panose="02020603050405020304" pitchFamily="18" charset="0"/>
                  <a:cs typeface="Times New Roman" panose="02020603050405020304" pitchFamily="18" charset="0"/>
                </a:rPr>
                <a:t>lửa</a:t>
              </a:r>
              <a:r>
                <a:rPr lang="en-US" sz="2800" b="1" dirty="0" smtClean="0">
                  <a:solidFill>
                    <a:schemeClr val="bg1"/>
                  </a:solidFill>
                  <a:latin typeface="Times New Roman" panose="02020603050405020304" pitchFamily="18" charset="0"/>
                  <a:cs typeface="Times New Roman" panose="02020603050405020304" pitchFamily="18" charset="0"/>
                </a:rPr>
                <a:t> </a:t>
              </a:r>
              <a:endParaRPr lang="en-US" sz="2500" b="1" i="1" dirty="0">
                <a:solidFill>
                  <a:schemeClr val="bg1"/>
                </a:solidFill>
                <a:latin typeface="Tahoma" pitchFamily="34" charset="0"/>
                <a:ea typeface="Tahoma" pitchFamily="34" charset="0"/>
                <a:cs typeface="Tahoma" pitchFamily="34" charset="0"/>
              </a:endParaRPr>
            </a:p>
          </p:txBody>
        </p:sp>
        <p:sp>
          <p:nvSpPr>
            <p:cNvPr id="8" name="Rounded Rectangle 7"/>
            <p:cNvSpPr/>
            <p:nvPr/>
          </p:nvSpPr>
          <p:spPr>
            <a:xfrm>
              <a:off x="644526" y="2823876"/>
              <a:ext cx="1269206" cy="804672"/>
            </a:xfrm>
            <a:prstGeom prst="roundRect">
              <a:avLst/>
            </a:prstGeom>
            <a:solidFill>
              <a:schemeClr val="accent5">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a:solidFill>
                  <a:schemeClr val="bg1"/>
                </a:solidFill>
              </a:endParaRPr>
            </a:p>
          </p:txBody>
        </p:sp>
        <p:sp>
          <p:nvSpPr>
            <p:cNvPr id="9" name="TextBox 8"/>
            <p:cNvSpPr txBox="1"/>
            <p:nvPr/>
          </p:nvSpPr>
          <p:spPr>
            <a:xfrm>
              <a:off x="969471" y="2795826"/>
              <a:ext cx="758310" cy="954232"/>
            </a:xfrm>
            <a:prstGeom prst="rect">
              <a:avLst/>
            </a:prstGeom>
            <a:noFill/>
          </p:spPr>
          <p:txBody>
            <a:bodyPr wrap="none" rtlCol="0">
              <a:spAutoFit/>
            </a:bodyPr>
            <a:lstStyle/>
            <a:p>
              <a:pPr algn="ctr" defTabSz="1088421"/>
              <a:r>
                <a:rPr lang="en-US" sz="2500" b="1" dirty="0">
                  <a:solidFill>
                    <a:schemeClr val="bg1"/>
                  </a:solidFill>
                  <a:latin typeface="Tahoma" pitchFamily="34" charset="0"/>
                  <a:ea typeface="Tahoma" pitchFamily="34" charset="0"/>
                  <a:cs typeface="Tahoma" pitchFamily="34" charset="0"/>
                </a:rPr>
                <a:t>3</a:t>
              </a:r>
            </a:p>
          </p:txBody>
        </p:sp>
      </p:gr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89839" y="531512"/>
            <a:ext cx="2005218" cy="1323444"/>
          </a:xfrm>
          <a:prstGeom prst="rect">
            <a:avLst/>
          </a:prstGeom>
        </p:spPr>
      </p:pic>
      <p:sp>
        <p:nvSpPr>
          <p:cNvPr id="11" name="矩形 32"/>
          <p:cNvSpPr/>
          <p:nvPr/>
        </p:nvSpPr>
        <p:spPr>
          <a:xfrm>
            <a:off x="8465849" y="375941"/>
            <a:ext cx="1566745" cy="1150086"/>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71075" y="1332709"/>
            <a:ext cx="1362375" cy="1023380"/>
          </a:xfrm>
          <a:prstGeom prst="rect">
            <a:avLst/>
          </a:prstGeom>
        </p:spPr>
      </p:pic>
      <p:sp>
        <p:nvSpPr>
          <p:cNvPr id="13" name="Rectangle 12"/>
          <p:cNvSpPr/>
          <p:nvPr/>
        </p:nvSpPr>
        <p:spPr>
          <a:xfrm>
            <a:off x="1575581" y="1801183"/>
            <a:ext cx="9762977" cy="461665"/>
          </a:xfrm>
          <a:prstGeom prst="rect">
            <a:avLst/>
          </a:prstGeom>
        </p:spPr>
        <p:txBody>
          <a:bodyPr wrap="square">
            <a:spAutoFit/>
          </a:bodyPr>
          <a:lstStyle/>
          <a:p>
            <a:pPr algn="just">
              <a:lnSpc>
                <a:spcPct val="100000"/>
              </a:lnSpc>
              <a:spcBef>
                <a:spcPct val="0"/>
              </a:spcBef>
            </a:pPr>
            <a:r>
              <a:rPr lang="en-US" sz="2400" b="1" u="sng" dirty="0">
                <a:solidFill>
                  <a:schemeClr val="bg1"/>
                </a:solidFill>
                <a:latin typeface="Times New Roman" panose="02020603050405020304" pitchFamily="18" charset="0"/>
                <a:cs typeface="Times New Roman" panose="02020603050405020304" pitchFamily="18" charset="0"/>
              </a:rPr>
              <a:t>b</a:t>
            </a:r>
            <a:r>
              <a:rPr lang="en-US" sz="2400" b="1" u="sng" dirty="0" smtClean="0">
                <a:solidFill>
                  <a:schemeClr val="bg1"/>
                </a:solidFill>
                <a:latin typeface="Times New Roman" panose="02020603050405020304" pitchFamily="18" charset="0"/>
                <a:cs typeface="Times New Roman" panose="02020603050405020304" pitchFamily="18" charset="0"/>
              </a:rPr>
              <a:t>. </a:t>
            </a:r>
            <a:r>
              <a:rPr lang="en-US" sz="2400" b="1" u="sng" dirty="0" err="1" smtClean="0">
                <a:solidFill>
                  <a:schemeClr val="bg1"/>
                </a:solidFill>
                <a:latin typeface="Times New Roman" panose="02020603050405020304" pitchFamily="18" charset="0"/>
                <a:cs typeface="Times New Roman" panose="02020603050405020304" pitchFamily="18" charset="0"/>
              </a:rPr>
              <a:t>Những</a:t>
            </a:r>
            <a:r>
              <a:rPr lang="en-US" sz="2400" b="1" u="sng" dirty="0" smtClean="0">
                <a:solidFill>
                  <a:schemeClr val="bg1"/>
                </a:solidFill>
                <a:latin typeface="Times New Roman" panose="02020603050405020304" pitchFamily="18" charset="0"/>
                <a:cs typeface="Times New Roman" panose="02020603050405020304" pitchFamily="18" charset="0"/>
              </a:rPr>
              <a:t> </a:t>
            </a:r>
            <a:r>
              <a:rPr lang="en-US" sz="2400" b="1" u="sng" dirty="0" err="1" smtClean="0">
                <a:solidFill>
                  <a:schemeClr val="bg1"/>
                </a:solidFill>
                <a:latin typeface="Times New Roman" panose="02020603050405020304" pitchFamily="18" charset="0"/>
                <a:cs typeface="Times New Roman" panose="02020603050405020304" pitchFamily="18" charset="0"/>
              </a:rPr>
              <a:t>suy</a:t>
            </a:r>
            <a:r>
              <a:rPr lang="en-US" sz="2400" b="1" u="sng" dirty="0" smtClean="0">
                <a:solidFill>
                  <a:schemeClr val="bg1"/>
                </a:solidFill>
                <a:latin typeface="Times New Roman" panose="02020603050405020304" pitchFamily="18" charset="0"/>
                <a:cs typeface="Times New Roman" panose="02020603050405020304" pitchFamily="18" charset="0"/>
              </a:rPr>
              <a:t> </a:t>
            </a:r>
            <a:r>
              <a:rPr lang="en-US" sz="2400" b="1" u="sng" dirty="0" err="1" smtClean="0">
                <a:solidFill>
                  <a:schemeClr val="bg1"/>
                </a:solidFill>
                <a:latin typeface="Times New Roman" panose="02020603050405020304" pitchFamily="18" charset="0"/>
                <a:cs typeface="Times New Roman" panose="02020603050405020304" pitchFamily="18" charset="0"/>
              </a:rPr>
              <a:t>ngẫm</a:t>
            </a:r>
            <a:r>
              <a:rPr lang="en-US" sz="2400" b="1" u="sng" dirty="0" smtClean="0">
                <a:solidFill>
                  <a:schemeClr val="bg1"/>
                </a:solidFill>
                <a:latin typeface="Times New Roman" panose="02020603050405020304" pitchFamily="18" charset="0"/>
                <a:cs typeface="Times New Roman" panose="02020603050405020304" pitchFamily="18" charset="0"/>
              </a:rPr>
              <a:t> </a:t>
            </a:r>
            <a:r>
              <a:rPr lang="en-US" sz="2400" b="1" u="sng" dirty="0" err="1" smtClean="0">
                <a:solidFill>
                  <a:schemeClr val="bg1"/>
                </a:solidFill>
                <a:latin typeface="Times New Roman" panose="02020603050405020304" pitchFamily="18" charset="0"/>
                <a:cs typeface="Times New Roman" panose="02020603050405020304" pitchFamily="18" charset="0"/>
              </a:rPr>
              <a:t>về</a:t>
            </a:r>
            <a:r>
              <a:rPr lang="en-US" sz="2400" b="1" u="sng" dirty="0">
                <a:solidFill>
                  <a:schemeClr val="bg1"/>
                </a:solidFill>
                <a:latin typeface="Times New Roman" panose="02020603050405020304" pitchFamily="18" charset="0"/>
                <a:cs typeface="Times New Roman" panose="02020603050405020304" pitchFamily="18" charset="0"/>
              </a:rPr>
              <a:t> </a:t>
            </a:r>
            <a:r>
              <a:rPr lang="en-US" sz="2400" b="1" u="sng" dirty="0" err="1" smtClean="0">
                <a:solidFill>
                  <a:schemeClr val="bg1"/>
                </a:solidFill>
                <a:latin typeface="Times New Roman" panose="02020603050405020304" pitchFamily="18" charset="0"/>
                <a:cs typeface="Times New Roman" panose="02020603050405020304" pitchFamily="18" charset="0"/>
              </a:rPr>
              <a:t>bếp</a:t>
            </a:r>
            <a:r>
              <a:rPr lang="en-US" sz="2400" b="1" u="sng" dirty="0" smtClean="0">
                <a:solidFill>
                  <a:schemeClr val="bg1"/>
                </a:solidFill>
                <a:latin typeface="Times New Roman" panose="02020603050405020304" pitchFamily="18" charset="0"/>
                <a:cs typeface="Times New Roman" panose="02020603050405020304" pitchFamily="18" charset="0"/>
              </a:rPr>
              <a:t> </a:t>
            </a:r>
            <a:r>
              <a:rPr lang="en-US" sz="2400" b="1" u="sng" dirty="0" err="1" smtClean="0">
                <a:solidFill>
                  <a:schemeClr val="bg1"/>
                </a:solidFill>
                <a:latin typeface="Times New Roman" panose="02020603050405020304" pitchFamily="18" charset="0"/>
                <a:cs typeface="Times New Roman" panose="02020603050405020304" pitchFamily="18" charset="0"/>
              </a:rPr>
              <a:t>lửa</a:t>
            </a:r>
            <a:endParaRPr lang="en-US" sz="2400" b="1" u="sng" dirty="0" smtClean="0">
              <a:solidFill>
                <a:schemeClr val="bg1"/>
              </a:solidFill>
              <a:latin typeface="Times New Roman" panose="02020603050405020304" pitchFamily="18" charset="0"/>
              <a:cs typeface="Times New Roman" panose="02020603050405020304" pitchFamily="18" charset="0"/>
            </a:endParaRPr>
          </a:p>
        </p:txBody>
      </p:sp>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94947" y="1713248"/>
            <a:ext cx="2271856" cy="1117782"/>
          </a:xfrm>
          <a:prstGeom prst="rect">
            <a:avLst/>
          </a:prstGeom>
        </p:spPr>
      </p:pic>
      <p:sp>
        <p:nvSpPr>
          <p:cNvPr id="15" name="矩形 32"/>
          <p:cNvSpPr/>
          <p:nvPr/>
        </p:nvSpPr>
        <p:spPr>
          <a:xfrm>
            <a:off x="8827763" y="2235495"/>
            <a:ext cx="1566745" cy="1150086"/>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6" name="Rectangle 15"/>
          <p:cNvSpPr/>
          <p:nvPr/>
        </p:nvSpPr>
        <p:spPr>
          <a:xfrm>
            <a:off x="6173357" y="1913086"/>
            <a:ext cx="3859237" cy="1015663"/>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just">
              <a:lnSpc>
                <a:spcPct val="100000"/>
              </a:lnSpc>
              <a:spcBef>
                <a:spcPct val="0"/>
              </a:spcBef>
              <a:buFontTx/>
              <a:buNone/>
            </a:pPr>
            <a:r>
              <a:rPr lang="en-US" sz="2000" i="1" dirty="0" err="1" smtClean="0">
                <a:latin typeface="Times New Roman" panose="02020603050405020304" pitchFamily="18" charset="0"/>
                <a:cs typeface="Times New Roman" panose="02020603050405020304" pitchFamily="18" charset="0"/>
              </a:rPr>
              <a:t>Lận</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đận</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đời</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b</a:t>
            </a:r>
            <a:r>
              <a:rPr lang="en-US" sz="2000" i="1" dirty="0" err="1" smtClean="0">
                <a:latin typeface="Arial" panose="020B0604020202020204" pitchFamily="34" charset="0"/>
                <a:cs typeface="Times New Roman" panose="02020603050405020304" pitchFamily="18" charset="0"/>
              </a:rPr>
              <a:t>à</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biết</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mấy</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nắng</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mưa</a:t>
            </a:r>
            <a:endParaRPr lang="en-US" sz="2000" dirty="0" smtClean="0">
              <a:latin typeface="Arial" panose="020B0604020202020204" pitchFamily="34" charset="0"/>
              <a:cs typeface="Times New Roman" panose="02020603050405020304" pitchFamily="18" charset="0"/>
            </a:endParaRPr>
          </a:p>
          <a:p>
            <a:pPr algn="just">
              <a:lnSpc>
                <a:spcPct val="100000"/>
              </a:lnSpc>
              <a:spcBef>
                <a:spcPct val="0"/>
              </a:spcBef>
              <a:buFontTx/>
              <a:buNone/>
            </a:pPr>
            <a:r>
              <a:rPr lang="en-US" sz="2000" i="1" dirty="0" err="1" smtClean="0">
                <a:latin typeface="Times New Roman" panose="02020603050405020304" pitchFamily="18" charset="0"/>
                <a:cs typeface="Times New Roman" panose="02020603050405020304" pitchFamily="18" charset="0"/>
              </a:rPr>
              <a:t>Mấy</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chục</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năm</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rồi</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đến</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tận</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bây</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giờ</a:t>
            </a:r>
            <a:endParaRPr lang="en-US" sz="2000" dirty="0" smtClean="0">
              <a:latin typeface="Arial" panose="020B0604020202020204" pitchFamily="34" charset="0"/>
              <a:cs typeface="Times New Roman" panose="02020603050405020304" pitchFamily="18" charset="0"/>
            </a:endParaRPr>
          </a:p>
          <a:p>
            <a:pPr algn="just">
              <a:lnSpc>
                <a:spcPct val="100000"/>
              </a:lnSpc>
              <a:spcBef>
                <a:spcPct val="0"/>
              </a:spcBef>
              <a:buFontTx/>
              <a:buNone/>
            </a:pPr>
            <a:r>
              <a:rPr lang="en-US" sz="2000" i="1" dirty="0" err="1" smtClean="0">
                <a:latin typeface="Times New Roman" panose="02020603050405020304" pitchFamily="18" charset="0"/>
                <a:cs typeface="Times New Roman" panose="02020603050405020304" pitchFamily="18" charset="0"/>
              </a:rPr>
              <a:t>B</a:t>
            </a:r>
            <a:r>
              <a:rPr lang="en-US" sz="2000" i="1" dirty="0" err="1" smtClean="0">
                <a:latin typeface="Arial" panose="020B0604020202020204" pitchFamily="34" charset="0"/>
                <a:cs typeface="Times New Roman" panose="02020603050405020304" pitchFamily="18" charset="0"/>
              </a:rPr>
              <a:t>à</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vẫn</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giữ</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th</a:t>
            </a:r>
            <a:r>
              <a:rPr lang="en-US" sz="2000" i="1" dirty="0" err="1" smtClean="0">
                <a:latin typeface="Arial" panose="020B0604020202020204" pitchFamily="34" charset="0"/>
                <a:cs typeface="Times New Roman" panose="02020603050405020304" pitchFamily="18" charset="0"/>
              </a:rPr>
              <a:t>ó</a:t>
            </a:r>
            <a:r>
              <a:rPr lang="en-US" sz="2000" i="1" dirty="0" err="1" smtClean="0">
                <a:latin typeface="Times New Roman" panose="02020603050405020304" pitchFamily="18" charset="0"/>
                <a:cs typeface="Times New Roman" panose="02020603050405020304" pitchFamily="18" charset="0"/>
              </a:rPr>
              <a:t>i</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quen</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dậy</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sớm</a:t>
            </a:r>
            <a:endParaRPr lang="en-US" sz="2000" dirty="0">
              <a:latin typeface="Arial" panose="020B0604020202020204" pitchFamily="34" charset="0"/>
            </a:endParaRPr>
          </a:p>
        </p:txBody>
      </p:sp>
      <p:sp>
        <p:nvSpPr>
          <p:cNvPr id="19" name="Rectangle 18"/>
          <p:cNvSpPr>
            <a:spLocks noChangeArrowheads="1"/>
          </p:cNvSpPr>
          <p:nvPr/>
        </p:nvSpPr>
        <p:spPr bwMode="auto">
          <a:xfrm>
            <a:off x="135957" y="2863621"/>
            <a:ext cx="3723538" cy="1862048"/>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n-US" sz="2300" dirty="0" err="1">
                <a:solidFill>
                  <a:srgbClr val="000000"/>
                </a:solidFill>
                <a:latin typeface="Times New Roman" panose="02020603050405020304" pitchFamily="18" charset="0"/>
                <a:cs typeface="Times New Roman" panose="02020603050405020304" pitchFamily="18" charset="0"/>
              </a:rPr>
              <a:t>Nghê</a:t>
            </a:r>
            <a:r>
              <a:rPr lang="en-US" sz="2300" dirty="0">
                <a:solidFill>
                  <a:srgbClr val="000000"/>
                </a:solidFill>
                <a:latin typeface="Times New Roman" panose="02020603050405020304" pitchFamily="18" charset="0"/>
                <a:cs typeface="Times New Roman" panose="02020603050405020304" pitchFamily="18" charset="0"/>
              </a:rPr>
              <a:t>̣ </a:t>
            </a:r>
            <a:r>
              <a:rPr lang="en-US" sz="2300" dirty="0" err="1">
                <a:solidFill>
                  <a:srgbClr val="000000"/>
                </a:solidFill>
                <a:latin typeface="Times New Roman" panose="02020603050405020304" pitchFamily="18" charset="0"/>
                <a:cs typeface="Times New Roman" panose="02020603050405020304" pitchFamily="18" charset="0"/>
              </a:rPr>
              <a:t>thuật</a:t>
            </a:r>
            <a:r>
              <a:rPr lang="en-US" sz="2300" dirty="0">
                <a:solidFill>
                  <a:srgbClr val="000000"/>
                </a:solidFill>
                <a:latin typeface="Times New Roman" panose="02020603050405020304" pitchFamily="18" charset="0"/>
                <a:cs typeface="Times New Roman" panose="02020603050405020304" pitchFamily="18" charset="0"/>
              </a:rPr>
              <a:t> </a:t>
            </a:r>
            <a:r>
              <a:rPr lang="en-US" sz="2300" dirty="0" err="1">
                <a:solidFill>
                  <a:srgbClr val="000000"/>
                </a:solidFill>
                <a:latin typeface="Times New Roman" panose="02020603050405020304" pitchFamily="18" charset="0"/>
                <a:cs typeface="Times New Roman" panose="02020603050405020304" pitchFamily="18" charset="0"/>
              </a:rPr>
              <a:t>đảo</a:t>
            </a:r>
            <a:r>
              <a:rPr lang="en-US" sz="2300" dirty="0">
                <a:solidFill>
                  <a:srgbClr val="000000"/>
                </a:solidFill>
                <a:latin typeface="Times New Roman" panose="02020603050405020304" pitchFamily="18" charset="0"/>
                <a:cs typeface="Times New Roman" panose="02020603050405020304" pitchFamily="18" charset="0"/>
              </a:rPr>
              <a:t> </a:t>
            </a:r>
            <a:r>
              <a:rPr lang="en-US" sz="2300" dirty="0" err="1">
                <a:solidFill>
                  <a:srgbClr val="000000"/>
                </a:solidFill>
                <a:latin typeface="Times New Roman" panose="02020603050405020304" pitchFamily="18" charset="0"/>
                <a:cs typeface="Times New Roman" panose="02020603050405020304" pitchFamily="18" charset="0"/>
              </a:rPr>
              <a:t>ngư</a:t>
            </a:r>
            <a:r>
              <a:rPr lang="en-US" sz="2300" dirty="0">
                <a:solidFill>
                  <a:srgbClr val="000000"/>
                </a:solidFill>
                <a:latin typeface="Times New Roman" panose="02020603050405020304" pitchFamily="18" charset="0"/>
                <a:cs typeface="Times New Roman" panose="02020603050405020304" pitchFamily="18" charset="0"/>
              </a:rPr>
              <a:t>̃: </a:t>
            </a:r>
            <a:r>
              <a:rPr lang="en-US" sz="2300" dirty="0" err="1">
                <a:solidFill>
                  <a:srgbClr val="000000"/>
                </a:solidFill>
                <a:latin typeface="Times New Roman" panose="02020603050405020304" pitchFamily="18" charset="0"/>
                <a:cs typeface="Times New Roman" panose="02020603050405020304" pitchFamily="18" charset="0"/>
              </a:rPr>
              <a:t>đưa</a:t>
            </a:r>
            <a:r>
              <a:rPr lang="en-US" sz="2300" dirty="0">
                <a:solidFill>
                  <a:srgbClr val="000000"/>
                </a:solidFill>
                <a:latin typeface="Times New Roman" panose="02020603050405020304" pitchFamily="18" charset="0"/>
                <a:cs typeface="Times New Roman" panose="02020603050405020304" pitchFamily="18" charset="0"/>
              </a:rPr>
              <a:t> </a:t>
            </a:r>
            <a:r>
              <a:rPr lang="en-US" sz="2300" dirty="0" err="1">
                <a:solidFill>
                  <a:srgbClr val="000000"/>
                </a:solidFill>
                <a:latin typeface="Times New Roman" panose="02020603050405020304" pitchFamily="18" charset="0"/>
                <a:cs typeface="Times New Roman" panose="02020603050405020304" pitchFamily="18" charset="0"/>
              </a:rPr>
              <a:t>tư</a:t>
            </a:r>
            <a:r>
              <a:rPr lang="en-US" sz="2300" dirty="0">
                <a:solidFill>
                  <a:srgbClr val="000000"/>
                </a:solidFill>
                <a:latin typeface="Times New Roman" panose="02020603050405020304" pitchFamily="18" charset="0"/>
                <a:cs typeface="Times New Roman" panose="02020603050405020304" pitchFamily="18" charset="0"/>
              </a:rPr>
              <a:t>̀ </a:t>
            </a:r>
            <a:r>
              <a:rPr lang="en-US" sz="2300" dirty="0" err="1">
                <a:solidFill>
                  <a:srgbClr val="000000"/>
                </a:solidFill>
                <a:latin typeface="Times New Roman" panose="02020603050405020304" pitchFamily="18" charset="0"/>
                <a:cs typeface="Times New Roman" panose="02020603050405020304" pitchFamily="18" charset="0"/>
              </a:rPr>
              <a:t>láy</a:t>
            </a:r>
            <a:r>
              <a:rPr lang="en-US" sz="2300" dirty="0">
                <a:solidFill>
                  <a:srgbClr val="000000"/>
                </a:solidFill>
                <a:latin typeface="Times New Roman" panose="02020603050405020304" pitchFamily="18" charset="0"/>
                <a:cs typeface="Times New Roman" panose="02020603050405020304" pitchFamily="18" charset="0"/>
              </a:rPr>
              <a:t> “ </a:t>
            </a:r>
            <a:r>
              <a:rPr lang="en-US" sz="2300" b="1" dirty="0" err="1">
                <a:solidFill>
                  <a:srgbClr val="000000"/>
                </a:solidFill>
                <a:latin typeface="Times New Roman" panose="02020603050405020304" pitchFamily="18" charset="0"/>
                <a:cs typeface="Times New Roman" panose="02020603050405020304" pitchFamily="18" charset="0"/>
              </a:rPr>
              <a:t>lận</a:t>
            </a:r>
            <a:r>
              <a:rPr lang="en-US" sz="2300" b="1" dirty="0">
                <a:solidFill>
                  <a:srgbClr val="000000"/>
                </a:solidFill>
                <a:latin typeface="Times New Roman" panose="02020603050405020304" pitchFamily="18" charset="0"/>
                <a:cs typeface="Times New Roman" panose="02020603050405020304" pitchFamily="18" charset="0"/>
              </a:rPr>
              <a:t> </a:t>
            </a:r>
            <a:r>
              <a:rPr lang="en-US" sz="2300" b="1" dirty="0" err="1">
                <a:solidFill>
                  <a:srgbClr val="000000"/>
                </a:solidFill>
                <a:latin typeface="Times New Roman" panose="02020603050405020304" pitchFamily="18" charset="0"/>
                <a:cs typeface="Times New Roman" panose="02020603050405020304" pitchFamily="18" charset="0"/>
              </a:rPr>
              <a:t>đận</a:t>
            </a:r>
            <a:r>
              <a:rPr lang="en-US" sz="2300" dirty="0">
                <a:solidFill>
                  <a:srgbClr val="000000"/>
                </a:solidFill>
                <a:latin typeface="Times New Roman" panose="02020603050405020304" pitchFamily="18" charset="0"/>
                <a:cs typeface="Times New Roman" panose="02020603050405020304" pitchFamily="18" charset="0"/>
              </a:rPr>
              <a:t>” </a:t>
            </a:r>
            <a:r>
              <a:rPr lang="en-US" sz="2300" dirty="0" err="1">
                <a:solidFill>
                  <a:srgbClr val="000000"/>
                </a:solidFill>
                <a:latin typeface="Times New Roman" panose="02020603050405020304" pitchFamily="18" charset="0"/>
                <a:cs typeface="Times New Roman" panose="02020603050405020304" pitchFamily="18" charset="0"/>
              </a:rPr>
              <a:t>lên</a:t>
            </a:r>
            <a:r>
              <a:rPr lang="en-US" sz="2300" dirty="0">
                <a:solidFill>
                  <a:srgbClr val="000000"/>
                </a:solidFill>
                <a:latin typeface="Times New Roman" panose="02020603050405020304" pitchFamily="18" charset="0"/>
                <a:cs typeface="Times New Roman" panose="02020603050405020304" pitchFamily="18" charset="0"/>
              </a:rPr>
              <a:t> </a:t>
            </a:r>
            <a:r>
              <a:rPr lang="en-US" sz="2300" dirty="0" err="1">
                <a:solidFill>
                  <a:srgbClr val="000000"/>
                </a:solidFill>
                <a:latin typeface="Times New Roman" panose="02020603050405020304" pitchFamily="18" charset="0"/>
                <a:cs typeface="Times New Roman" panose="02020603050405020304" pitchFamily="18" charset="0"/>
              </a:rPr>
              <a:t>đầu</a:t>
            </a:r>
            <a:r>
              <a:rPr lang="en-US" sz="2300" dirty="0">
                <a:solidFill>
                  <a:srgbClr val="000000"/>
                </a:solidFill>
                <a:latin typeface="Times New Roman" panose="02020603050405020304" pitchFamily="18" charset="0"/>
                <a:cs typeface="Times New Roman" panose="02020603050405020304" pitchFamily="18" charset="0"/>
              </a:rPr>
              <a:t> </a:t>
            </a:r>
            <a:r>
              <a:rPr lang="en-US" sz="2300" dirty="0" err="1">
                <a:solidFill>
                  <a:srgbClr val="000000"/>
                </a:solidFill>
                <a:latin typeface="Times New Roman" panose="02020603050405020304" pitchFamily="18" charset="0"/>
                <a:cs typeface="Times New Roman" panose="02020603050405020304" pitchFamily="18" charset="0"/>
              </a:rPr>
              <a:t>câu</a:t>
            </a:r>
            <a:r>
              <a:rPr lang="en-US" sz="2300" dirty="0">
                <a:solidFill>
                  <a:srgbClr val="000000"/>
                </a:solidFill>
                <a:latin typeface="Times New Roman" panose="02020603050405020304" pitchFamily="18" charset="0"/>
                <a:cs typeface="Times New Roman" panose="02020603050405020304" pitchFamily="18" charset="0"/>
              </a:rPr>
              <a:t>, </a:t>
            </a:r>
            <a:r>
              <a:rPr lang="en-US" sz="2300" dirty="0" err="1">
                <a:solidFill>
                  <a:srgbClr val="000000"/>
                </a:solidFill>
                <a:latin typeface="Times New Roman" panose="02020603050405020304" pitchFamily="18" charset="0"/>
                <a:cs typeface="Times New Roman" panose="02020603050405020304" pitchFamily="18" charset="0"/>
              </a:rPr>
              <a:t>kết</a:t>
            </a:r>
            <a:r>
              <a:rPr lang="en-US" sz="2300" dirty="0">
                <a:solidFill>
                  <a:srgbClr val="000000"/>
                </a:solidFill>
                <a:latin typeface="Times New Roman" panose="02020603050405020304" pitchFamily="18" charset="0"/>
                <a:cs typeface="Times New Roman" panose="02020603050405020304" pitchFamily="18" charset="0"/>
              </a:rPr>
              <a:t> </a:t>
            </a:r>
            <a:r>
              <a:rPr lang="en-US" sz="2300" dirty="0" err="1">
                <a:solidFill>
                  <a:srgbClr val="000000"/>
                </a:solidFill>
                <a:latin typeface="Times New Roman" panose="02020603050405020304" pitchFamily="18" charset="0"/>
                <a:cs typeface="Times New Roman" panose="02020603050405020304" pitchFamily="18" charset="0"/>
              </a:rPr>
              <a:t>hợp</a:t>
            </a:r>
            <a:r>
              <a:rPr lang="en-US" sz="2300" dirty="0">
                <a:solidFill>
                  <a:srgbClr val="000000"/>
                </a:solidFill>
                <a:latin typeface="Times New Roman" panose="02020603050405020304" pitchFamily="18" charset="0"/>
                <a:cs typeface="Times New Roman" panose="02020603050405020304" pitchFamily="18" charset="0"/>
              </a:rPr>
              <a:t> </a:t>
            </a:r>
            <a:r>
              <a:rPr lang="en-US" sz="2300" dirty="0" err="1">
                <a:solidFill>
                  <a:srgbClr val="000000"/>
                </a:solidFill>
                <a:latin typeface="Times New Roman" panose="02020603050405020304" pitchFamily="18" charset="0"/>
                <a:cs typeface="Times New Roman" panose="02020603050405020304" pitchFamily="18" charset="0"/>
              </a:rPr>
              <a:t>với</a:t>
            </a:r>
            <a:r>
              <a:rPr lang="en-US" sz="2300" dirty="0">
                <a:solidFill>
                  <a:srgbClr val="000000"/>
                </a:solidFill>
                <a:latin typeface="Times New Roman" panose="02020603050405020304" pitchFamily="18" charset="0"/>
                <a:cs typeface="Times New Roman" panose="02020603050405020304" pitchFamily="18" charset="0"/>
              </a:rPr>
              <a:t> </a:t>
            </a:r>
            <a:r>
              <a:rPr lang="en-US" sz="2300" dirty="0" err="1">
                <a:solidFill>
                  <a:srgbClr val="000000"/>
                </a:solidFill>
                <a:latin typeface="Times New Roman" panose="02020603050405020304" pitchFamily="18" charset="0"/>
                <a:cs typeface="Times New Roman" panose="02020603050405020304" pitchFamily="18" charset="0"/>
              </a:rPr>
              <a:t>cụm</a:t>
            </a:r>
            <a:r>
              <a:rPr lang="en-US" sz="2300" dirty="0">
                <a:solidFill>
                  <a:srgbClr val="000000"/>
                </a:solidFill>
                <a:latin typeface="Times New Roman" panose="02020603050405020304" pitchFamily="18" charset="0"/>
                <a:cs typeface="Times New Roman" panose="02020603050405020304" pitchFamily="18" charset="0"/>
              </a:rPr>
              <a:t> </a:t>
            </a:r>
            <a:r>
              <a:rPr lang="en-US" sz="2300" dirty="0" err="1">
                <a:solidFill>
                  <a:srgbClr val="000000"/>
                </a:solidFill>
                <a:latin typeface="Times New Roman" panose="02020603050405020304" pitchFamily="18" charset="0"/>
                <a:cs typeface="Times New Roman" panose="02020603050405020304" pitchFamily="18" charset="0"/>
              </a:rPr>
              <a:t>tư</a:t>
            </a:r>
            <a:r>
              <a:rPr lang="en-US" sz="2300" dirty="0">
                <a:solidFill>
                  <a:srgbClr val="000000"/>
                </a:solidFill>
                <a:latin typeface="Times New Roman" panose="02020603050405020304" pitchFamily="18" charset="0"/>
                <a:cs typeface="Times New Roman" panose="02020603050405020304" pitchFamily="18" charset="0"/>
              </a:rPr>
              <a:t>̀ “ </a:t>
            </a:r>
            <a:r>
              <a:rPr lang="en-US" sz="2300" b="1" dirty="0" err="1">
                <a:solidFill>
                  <a:srgbClr val="000000"/>
                </a:solidFill>
                <a:latin typeface="Times New Roman" panose="02020603050405020304" pitchFamily="18" charset="0"/>
                <a:cs typeface="Times New Roman" panose="02020603050405020304" pitchFamily="18" charset="0"/>
              </a:rPr>
              <a:t>đời</a:t>
            </a:r>
            <a:r>
              <a:rPr lang="en-US" sz="2300" b="1" dirty="0">
                <a:solidFill>
                  <a:srgbClr val="000000"/>
                </a:solidFill>
                <a:latin typeface="Times New Roman" panose="02020603050405020304" pitchFamily="18" charset="0"/>
                <a:cs typeface="Times New Roman" panose="02020603050405020304" pitchFamily="18" charset="0"/>
              </a:rPr>
              <a:t> </a:t>
            </a:r>
            <a:r>
              <a:rPr lang="en-US" sz="2300" b="1" dirty="0" err="1">
                <a:solidFill>
                  <a:srgbClr val="000000"/>
                </a:solidFill>
                <a:latin typeface="Times New Roman" panose="02020603050405020304" pitchFamily="18" charset="0"/>
                <a:cs typeface="Times New Roman" panose="02020603050405020304" pitchFamily="18" charset="0"/>
              </a:rPr>
              <a:t>ba</a:t>
            </a:r>
            <a:r>
              <a:rPr lang="en-US" sz="2300" b="1" dirty="0">
                <a:solidFill>
                  <a:srgbClr val="000000"/>
                </a:solidFill>
                <a:latin typeface="Times New Roman" panose="02020603050405020304" pitchFamily="18" charset="0"/>
                <a:cs typeface="Times New Roman" panose="02020603050405020304" pitchFamily="18" charset="0"/>
              </a:rPr>
              <a:t>̀</a:t>
            </a:r>
            <a:r>
              <a:rPr lang="en-US" sz="2300" dirty="0">
                <a:solidFill>
                  <a:srgbClr val="000000"/>
                </a:solidFill>
                <a:latin typeface="Times New Roman" panose="02020603050405020304" pitchFamily="18" charset="0"/>
                <a:cs typeface="Times New Roman" panose="02020603050405020304" pitchFamily="18" charset="0"/>
              </a:rPr>
              <a:t>”, “ </a:t>
            </a:r>
            <a:r>
              <a:rPr lang="en-US" sz="2300" b="1" dirty="0" err="1">
                <a:solidFill>
                  <a:srgbClr val="000000"/>
                </a:solidFill>
                <a:latin typeface="Times New Roman" panose="02020603050405020304" pitchFamily="18" charset="0"/>
                <a:cs typeface="Times New Roman" panose="02020603050405020304" pitchFamily="18" charset="0"/>
              </a:rPr>
              <a:t>mấy</a:t>
            </a:r>
            <a:r>
              <a:rPr lang="en-US" sz="2300" b="1" dirty="0">
                <a:solidFill>
                  <a:srgbClr val="000000"/>
                </a:solidFill>
                <a:latin typeface="Times New Roman" panose="02020603050405020304" pitchFamily="18" charset="0"/>
                <a:cs typeface="Times New Roman" panose="02020603050405020304" pitchFamily="18" charset="0"/>
              </a:rPr>
              <a:t> </a:t>
            </a:r>
            <a:r>
              <a:rPr lang="en-US" sz="2300" b="1" dirty="0" err="1">
                <a:solidFill>
                  <a:srgbClr val="000000"/>
                </a:solidFill>
                <a:latin typeface="Times New Roman" panose="02020603050405020304" pitchFamily="18" charset="0"/>
                <a:cs typeface="Times New Roman" panose="02020603050405020304" pitchFamily="18" charset="0"/>
              </a:rPr>
              <a:t>chục</a:t>
            </a:r>
            <a:r>
              <a:rPr lang="en-US" sz="2300" b="1" dirty="0">
                <a:solidFill>
                  <a:srgbClr val="000000"/>
                </a:solidFill>
                <a:latin typeface="Times New Roman" panose="02020603050405020304" pitchFamily="18" charset="0"/>
                <a:cs typeface="Times New Roman" panose="02020603050405020304" pitchFamily="18" charset="0"/>
              </a:rPr>
              <a:t> </a:t>
            </a:r>
            <a:r>
              <a:rPr lang="en-US" sz="2300" b="1" dirty="0" err="1">
                <a:solidFill>
                  <a:srgbClr val="000000"/>
                </a:solidFill>
                <a:latin typeface="Times New Roman" panose="02020603050405020304" pitchFamily="18" charset="0"/>
                <a:cs typeface="Times New Roman" panose="02020603050405020304" pitchFamily="18" charset="0"/>
              </a:rPr>
              <a:t>năm</a:t>
            </a:r>
            <a:r>
              <a:rPr lang="en-US" sz="2300" b="1" dirty="0">
                <a:solidFill>
                  <a:srgbClr val="000000"/>
                </a:solidFill>
                <a:latin typeface="Times New Roman" panose="02020603050405020304" pitchFamily="18" charset="0"/>
                <a:cs typeface="Times New Roman" panose="02020603050405020304" pitchFamily="18" charset="0"/>
              </a:rPr>
              <a:t> </a:t>
            </a:r>
            <a:r>
              <a:rPr lang="en-US" sz="2300" b="1" dirty="0" err="1">
                <a:solidFill>
                  <a:srgbClr val="000000"/>
                </a:solidFill>
                <a:latin typeface="Times New Roman" panose="02020603050405020304" pitchFamily="18" charset="0"/>
                <a:cs typeface="Times New Roman" panose="02020603050405020304" pitchFamily="18" charset="0"/>
              </a:rPr>
              <a:t>rồi</a:t>
            </a:r>
            <a:r>
              <a:rPr lang="en-US" sz="2300" b="1" dirty="0">
                <a:solidFill>
                  <a:srgbClr val="000000"/>
                </a:solidFill>
                <a:latin typeface="Times New Roman" panose="02020603050405020304" pitchFamily="18" charset="0"/>
                <a:cs typeface="Times New Roman" panose="02020603050405020304" pitchFamily="18" charset="0"/>
              </a:rPr>
              <a:t>”</a:t>
            </a:r>
            <a:r>
              <a:rPr lang="en-US" sz="2300" dirty="0">
                <a:solidFill>
                  <a:srgbClr val="000000"/>
                </a:solidFill>
                <a:latin typeface="Times New Roman" panose="02020603050405020304" pitchFamily="18" charset="0"/>
                <a:cs typeface="Times New Roman" panose="02020603050405020304" pitchFamily="18" charset="0"/>
              </a:rPr>
              <a:t>, </a:t>
            </a:r>
            <a:r>
              <a:rPr lang="en-US" sz="2300" dirty="0" err="1">
                <a:solidFill>
                  <a:srgbClr val="000000"/>
                </a:solidFill>
                <a:latin typeface="Times New Roman" panose="02020603050405020304" pitchFamily="18" charset="0"/>
                <a:cs typeface="Times New Roman" panose="02020603050405020304" pitchFamily="18" charset="0"/>
              </a:rPr>
              <a:t>hình</a:t>
            </a:r>
            <a:r>
              <a:rPr lang="en-US" sz="2300" dirty="0">
                <a:solidFill>
                  <a:srgbClr val="000000"/>
                </a:solidFill>
                <a:latin typeface="Times New Roman" panose="02020603050405020304" pitchFamily="18" charset="0"/>
                <a:cs typeface="Times New Roman" panose="02020603050405020304" pitchFamily="18" charset="0"/>
              </a:rPr>
              <a:t> </a:t>
            </a:r>
            <a:r>
              <a:rPr lang="en-US" sz="2300" dirty="0" err="1">
                <a:solidFill>
                  <a:srgbClr val="000000"/>
                </a:solidFill>
                <a:latin typeface="Times New Roman" panose="02020603050405020304" pitchFamily="18" charset="0"/>
                <a:cs typeface="Times New Roman" panose="02020603050405020304" pitchFamily="18" charset="0"/>
              </a:rPr>
              <a:t>ảnh</a:t>
            </a:r>
            <a:r>
              <a:rPr lang="en-US" sz="2300" dirty="0">
                <a:solidFill>
                  <a:srgbClr val="000000"/>
                </a:solidFill>
                <a:latin typeface="Times New Roman" panose="02020603050405020304" pitchFamily="18" charset="0"/>
                <a:cs typeface="Times New Roman" panose="02020603050405020304" pitchFamily="18" charset="0"/>
              </a:rPr>
              <a:t> </a:t>
            </a:r>
            <a:r>
              <a:rPr lang="en-US" sz="2300" dirty="0" err="1">
                <a:solidFill>
                  <a:srgbClr val="000000"/>
                </a:solidFill>
                <a:latin typeface="Times New Roman" panose="02020603050405020304" pitchFamily="18" charset="0"/>
                <a:cs typeface="Times New Roman" panose="02020603050405020304" pitchFamily="18" charset="0"/>
              </a:rPr>
              <a:t>ẩn</a:t>
            </a:r>
            <a:r>
              <a:rPr lang="en-US" sz="2300" dirty="0">
                <a:solidFill>
                  <a:srgbClr val="000000"/>
                </a:solidFill>
                <a:latin typeface="Times New Roman" panose="02020603050405020304" pitchFamily="18" charset="0"/>
                <a:cs typeface="Times New Roman" panose="02020603050405020304" pitchFamily="18" charset="0"/>
              </a:rPr>
              <a:t> dụ “ </a:t>
            </a:r>
            <a:r>
              <a:rPr lang="en-US" sz="2300" b="1" i="1" dirty="0" err="1">
                <a:solidFill>
                  <a:srgbClr val="000000"/>
                </a:solidFill>
                <a:latin typeface="Times New Roman" panose="02020603050405020304" pitchFamily="18" charset="0"/>
                <a:cs typeface="Times New Roman" panose="02020603050405020304" pitchFamily="18" charset="0"/>
              </a:rPr>
              <a:t>nắng</a:t>
            </a:r>
            <a:r>
              <a:rPr lang="en-US" sz="2300" b="1" i="1" dirty="0">
                <a:solidFill>
                  <a:srgbClr val="000000"/>
                </a:solidFill>
                <a:latin typeface="Times New Roman" panose="02020603050405020304" pitchFamily="18" charset="0"/>
                <a:cs typeface="Times New Roman" panose="02020603050405020304" pitchFamily="18" charset="0"/>
              </a:rPr>
              <a:t> </a:t>
            </a:r>
            <a:r>
              <a:rPr lang="en-US" sz="2300" b="1" i="1" dirty="0" err="1">
                <a:solidFill>
                  <a:srgbClr val="000000"/>
                </a:solidFill>
                <a:latin typeface="Times New Roman" panose="02020603050405020304" pitchFamily="18" charset="0"/>
                <a:cs typeface="Times New Roman" panose="02020603050405020304" pitchFamily="18" charset="0"/>
              </a:rPr>
              <a:t>mưa</a:t>
            </a:r>
            <a:r>
              <a:rPr lang="en-US" sz="2300" b="1" i="1" dirty="0">
                <a:solidFill>
                  <a:srgbClr val="000000"/>
                </a:solidFill>
                <a:latin typeface="Times New Roman" panose="02020603050405020304" pitchFamily="18" charset="0"/>
                <a:cs typeface="Times New Roman" panose="02020603050405020304" pitchFamily="18" charset="0"/>
              </a:rPr>
              <a:t>”</a:t>
            </a:r>
            <a:endParaRPr lang="en-US" sz="2300" b="1" i="1" dirty="0">
              <a:solidFill>
                <a:srgbClr val="000000"/>
              </a:solidFill>
              <a:latin typeface=".VnTime" panose="020B7200000000000000" pitchFamily="34" charset="0"/>
              <a:cs typeface="Times New Roman" panose="02020603050405020304" pitchFamily="18" charset="0"/>
            </a:endParaRPr>
          </a:p>
        </p:txBody>
      </p:sp>
      <p:sp>
        <p:nvSpPr>
          <p:cNvPr id="20" name="Rectangle 19"/>
          <p:cNvSpPr>
            <a:spLocks noChangeArrowheads="1"/>
          </p:cNvSpPr>
          <p:nvPr/>
        </p:nvSpPr>
        <p:spPr bwMode="auto">
          <a:xfrm>
            <a:off x="4444202" y="3148801"/>
            <a:ext cx="7597741" cy="1200329"/>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n-US" sz="2400" dirty="0" err="1">
                <a:solidFill>
                  <a:srgbClr val="000000"/>
                </a:solidFill>
                <a:latin typeface="Times New Roman" panose="02020603050405020304" pitchFamily="18" charset="0"/>
                <a:cs typeface="Times New Roman" panose="02020603050405020304" pitchFamily="18" charset="0"/>
              </a:rPr>
              <a:t>Đa</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diễn</a:t>
            </a:r>
            <a:r>
              <a:rPr lang="en-US" sz="2400" dirty="0">
                <a:solidFill>
                  <a:srgbClr val="000000"/>
                </a:solidFill>
                <a:latin typeface="Times New Roman" panose="02020603050405020304" pitchFamily="18" charset="0"/>
                <a:cs typeface="Times New Roman" panose="02020603050405020304" pitchFamily="18" charset="0"/>
              </a:rPr>
              <a:t> tả </a:t>
            </a:r>
            <a:r>
              <a:rPr lang="en-US" sz="2400" dirty="0" err="1">
                <a:solidFill>
                  <a:srgbClr val="000000"/>
                </a:solidFill>
                <a:latin typeface="Times New Roman" panose="02020603050405020304" pitchFamily="18" charset="0"/>
                <a:cs typeface="Times New Roman" panose="02020603050405020304" pitchFamily="18" charset="0"/>
              </a:rPr>
              <a:t>một</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cách</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sâu</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sắc</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va</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trọn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vẹn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vê</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cuộc</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đời</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đầy</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những</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lận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đận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gian</a:t>
            </a:r>
            <a:r>
              <a:rPr lang="en-US" sz="2400" dirty="0">
                <a:solidFill>
                  <a:srgbClr val="000000"/>
                </a:solidFill>
                <a:latin typeface="Times New Roman" panose="02020603050405020304" pitchFamily="18" charset="0"/>
                <a:cs typeface="Times New Roman" panose="02020603050405020304" pitchFamily="18" charset="0"/>
              </a:rPr>
              <a:t> nan, </a:t>
            </a:r>
            <a:r>
              <a:rPr lang="en-US" sz="2400" dirty="0" err="1">
                <a:solidFill>
                  <a:srgbClr val="000000"/>
                </a:solidFill>
                <a:latin typeface="Times New Roman" panose="02020603050405020304" pitchFamily="18" charset="0"/>
                <a:cs typeface="Times New Roman" panose="02020603050405020304" pitchFamily="18" charset="0"/>
              </a:rPr>
              <a:t>vất</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va</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của</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ba</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Đồng</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thời</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thê</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hiện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sư</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thấu</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hiểu</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một</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cách</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sâu</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sắc</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trong</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tình</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cảm</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của</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cháu</a:t>
            </a:r>
            <a:r>
              <a:rPr lang="en-US" sz="2400" dirty="0">
                <a:solidFill>
                  <a:srgbClr val="000000"/>
                </a:solidFill>
                <a:latin typeface="Times New Roman" panose="02020603050405020304" pitchFamily="18" charset="0"/>
                <a:cs typeface="Times New Roman" panose="02020603050405020304" pitchFamily="18" charset="0"/>
              </a:rPr>
              <a:t>.</a:t>
            </a:r>
            <a:endParaRPr lang="en-US" sz="2400" dirty="0">
              <a:solidFill>
                <a:srgbClr val="000000"/>
              </a:solidFill>
              <a:latin typeface=".VnTime" panose="020B7200000000000000" pitchFamily="34" charset="0"/>
              <a:cs typeface="Times New Roman" panose="02020603050405020304" pitchFamily="18" charset="0"/>
            </a:endParaRPr>
          </a:p>
        </p:txBody>
      </p:sp>
      <p:sp>
        <p:nvSpPr>
          <p:cNvPr id="21" name="Rectangle 20"/>
          <p:cNvSpPr>
            <a:spLocks noChangeArrowheads="1"/>
          </p:cNvSpPr>
          <p:nvPr/>
        </p:nvSpPr>
        <p:spPr bwMode="auto">
          <a:xfrm>
            <a:off x="257501" y="5326442"/>
            <a:ext cx="1974850" cy="461962"/>
          </a:xfrm>
          <a:prstGeom prst="rect">
            <a:avLst/>
          </a:prstGeom>
          <a:ln/>
        </p:spPr>
        <p:style>
          <a:lnRef idx="2">
            <a:schemeClr val="accent1"/>
          </a:lnRef>
          <a:fillRef idx="1">
            <a:schemeClr val="lt1"/>
          </a:fillRef>
          <a:effectRef idx="0">
            <a:schemeClr val="accent1"/>
          </a:effectRef>
          <a:fontRef idx="minor">
            <a:schemeClr val="dk1"/>
          </a:fontRef>
        </p:style>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n-US" sz="2400">
                <a:solidFill>
                  <a:srgbClr val="000000"/>
                </a:solidFill>
                <a:latin typeface="Times New Roman" panose="02020603050405020304" pitchFamily="18" charset="0"/>
                <a:cs typeface="Times New Roman" panose="02020603050405020304" pitchFamily="18" charset="0"/>
              </a:rPr>
              <a:t>Phó từ “</a:t>
            </a:r>
            <a:r>
              <a:rPr lang="en-US" sz="2400" b="1">
                <a:solidFill>
                  <a:srgbClr val="000000"/>
                </a:solidFill>
                <a:latin typeface="Times New Roman" panose="02020603050405020304" pitchFamily="18" charset="0"/>
                <a:cs typeface="Times New Roman" panose="02020603050405020304" pitchFamily="18" charset="0"/>
              </a:rPr>
              <a:t> vẫn</a:t>
            </a:r>
            <a:r>
              <a:rPr lang="en-US" sz="2400">
                <a:solidFill>
                  <a:srgbClr val="000000"/>
                </a:solidFill>
                <a:latin typeface="Times New Roman" panose="02020603050405020304" pitchFamily="18" charset="0"/>
                <a:cs typeface="Times New Roman" panose="02020603050405020304" pitchFamily="18" charset="0"/>
              </a:rPr>
              <a:t>” </a:t>
            </a:r>
            <a:endParaRPr lang="en-US" sz="2400">
              <a:solidFill>
                <a:srgbClr val="000000"/>
              </a:solidFill>
              <a:latin typeface=".VnTime" panose="020B7200000000000000" pitchFamily="34" charset="0"/>
              <a:cs typeface="Times New Roman" panose="02020603050405020304" pitchFamily="18" charset="0"/>
            </a:endParaRPr>
          </a:p>
        </p:txBody>
      </p:sp>
      <p:sp>
        <p:nvSpPr>
          <p:cNvPr id="22" name="Rectangle 21"/>
          <p:cNvSpPr>
            <a:spLocks noChangeArrowheads="1"/>
          </p:cNvSpPr>
          <p:nvPr/>
        </p:nvSpPr>
        <p:spPr bwMode="auto">
          <a:xfrm>
            <a:off x="3179298" y="4979589"/>
            <a:ext cx="8862646" cy="830997"/>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n-US" sz="2400" dirty="0" err="1">
                <a:solidFill>
                  <a:srgbClr val="000000"/>
                </a:solidFill>
                <a:latin typeface="Times New Roman" panose="02020603050405020304" pitchFamily="18" charset="0"/>
                <a:cs typeface="Times New Roman" panose="02020603050405020304" pitchFamily="18" charset="0"/>
              </a:rPr>
              <a:t>khẳng</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định</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thói</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quen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không</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bao</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giơ</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thay</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đổi</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của</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ba</a:t>
            </a:r>
            <a:r>
              <a:rPr lang="en-US" sz="2400" dirty="0">
                <a:solidFill>
                  <a:srgbClr val="000000"/>
                </a:solidFill>
                <a:latin typeface="Times New Roman" panose="02020603050405020304" pitchFamily="18" charset="0"/>
                <a:cs typeface="Times New Roman" panose="02020603050405020304" pitchFamily="18" charset="0"/>
              </a:rPr>
              <a:t>̀ </a:t>
            </a:r>
            <a:r>
              <a:rPr lang="en-US" sz="2400" b="1" dirty="0">
                <a:solidFill>
                  <a:srgbClr val="000000"/>
                </a:solidFill>
                <a:latin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cs typeface="Times New Roman" panose="02020603050405020304" pitchFamily="18" charset="0"/>
              </a:rPr>
              <a:t>thói</a:t>
            </a:r>
            <a:r>
              <a:rPr lang="en-US" sz="2400" b="1" dirty="0">
                <a:solidFill>
                  <a:srgbClr val="000000"/>
                </a:solidFill>
                <a:latin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cs typeface="Times New Roman" panose="02020603050405020304" pitchFamily="18" charset="0"/>
              </a:rPr>
              <a:t>quen</a:t>
            </a:r>
            <a:r>
              <a:rPr lang="en-US" sz="2400" b="1" dirty="0">
                <a:solidFill>
                  <a:srgbClr val="000000"/>
                </a:solidFill>
                <a:latin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cs typeface="Times New Roman" panose="02020603050405020304" pitchFamily="18" charset="0"/>
              </a:rPr>
              <a:t>dậy</a:t>
            </a:r>
            <a:r>
              <a:rPr lang="en-US" sz="2400" b="1" dirty="0">
                <a:solidFill>
                  <a:srgbClr val="000000"/>
                </a:solidFill>
                <a:latin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cs typeface="Times New Roman" panose="02020603050405020304" pitchFamily="18" charset="0"/>
              </a:rPr>
              <a:t>sớm</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đê</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nhóm</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lửa</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nhóm</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lên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niềm</a:t>
            </a:r>
            <a:r>
              <a:rPr lang="en-US" sz="2400" dirty="0">
                <a:solidFill>
                  <a:srgbClr val="000000"/>
                </a:solidFill>
                <a:latin typeface="Times New Roman" panose="02020603050405020304" pitchFamily="18" charset="0"/>
                <a:cs typeface="Times New Roman" panose="02020603050405020304" pitchFamily="18" charset="0"/>
              </a:rPr>
              <a:t> tin, </a:t>
            </a:r>
            <a:r>
              <a:rPr lang="en-US" sz="2400" dirty="0" err="1">
                <a:solidFill>
                  <a:srgbClr val="000000"/>
                </a:solidFill>
                <a:latin typeface="Times New Roman" panose="02020603050405020304" pitchFamily="18" charset="0"/>
                <a:cs typeface="Times New Roman" panose="02020603050405020304" pitchFamily="18" charset="0"/>
              </a:rPr>
              <a:t>tình</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yêu</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thương</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cho</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cháu</a:t>
            </a:r>
            <a:r>
              <a:rPr lang="en-US" sz="2400" dirty="0">
                <a:solidFill>
                  <a:srgbClr val="000000"/>
                </a:solidFill>
                <a:latin typeface="Times New Roman" panose="02020603050405020304" pitchFamily="18" charset="0"/>
                <a:cs typeface="Times New Roman" panose="02020603050405020304" pitchFamily="18" charset="0"/>
              </a:rPr>
              <a:t>.</a:t>
            </a:r>
            <a:endParaRPr lang="en-US" sz="2400" dirty="0">
              <a:solidFill>
                <a:srgbClr val="000000"/>
              </a:solidFill>
              <a:latin typeface=".VnTime" panose="020B7200000000000000" pitchFamily="34" charset="0"/>
              <a:cs typeface="Times New Roman" panose="02020603050405020304" pitchFamily="18" charset="0"/>
            </a:endParaRPr>
          </a:p>
        </p:txBody>
      </p:sp>
      <p:sp>
        <p:nvSpPr>
          <p:cNvPr id="23" name="Rectangle 22"/>
          <p:cNvSpPr>
            <a:spLocks noChangeArrowheads="1"/>
          </p:cNvSpPr>
          <p:nvPr/>
        </p:nvSpPr>
        <p:spPr bwMode="auto">
          <a:xfrm>
            <a:off x="228599" y="5971345"/>
            <a:ext cx="11813345" cy="830263"/>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n-US" sz="2400" dirty="0" smtClean="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cs typeface="Times New Roman" panose="02020603050405020304" pitchFamily="18" charset="0"/>
              </a:rPr>
              <a:t>Tình</a:t>
            </a:r>
            <a:r>
              <a:rPr lang="en-US" sz="2400" b="1" dirty="0">
                <a:solidFill>
                  <a:srgbClr val="000000"/>
                </a:solidFill>
                <a:latin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cs typeface="Times New Roman" panose="02020603050405020304" pitchFamily="18" charset="0"/>
              </a:rPr>
              <a:t>thương</a:t>
            </a:r>
            <a:r>
              <a:rPr lang="en-US" sz="2400" b="1" dirty="0">
                <a:solidFill>
                  <a:srgbClr val="000000"/>
                </a:solidFill>
                <a:latin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cs typeface="Times New Roman" panose="02020603050405020304" pitchFamily="18" charset="0"/>
              </a:rPr>
              <a:t>yêu</a:t>
            </a:r>
            <a:r>
              <a:rPr lang="en-US" sz="2400" b="1" dirty="0">
                <a:solidFill>
                  <a:srgbClr val="000000"/>
                </a:solidFill>
                <a:latin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cs typeface="Times New Roman" panose="02020603050405020304" pitchFamily="18" charset="0"/>
              </a:rPr>
              <a:t>tác</a:t>
            </a:r>
            <a:r>
              <a:rPr lang="en-US" sz="2400" b="1" dirty="0">
                <a:solidFill>
                  <a:srgbClr val="000000"/>
                </a:solidFill>
                <a:latin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cs typeface="Times New Roman" panose="02020603050405020304" pitchFamily="18" charset="0"/>
              </a:rPr>
              <a:t>gia</a:t>
            </a:r>
            <a:r>
              <a:rPr lang="en-US" sz="2400" b="1" dirty="0">
                <a:solidFill>
                  <a:srgbClr val="000000"/>
                </a:solidFill>
                <a:latin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cs typeface="Times New Roman" panose="02020603050405020304" pitchFamily="18" charset="0"/>
              </a:rPr>
              <a:t>dành</a:t>
            </a:r>
            <a:r>
              <a:rPr lang="en-US" sz="2400" b="1" dirty="0">
                <a:solidFill>
                  <a:srgbClr val="000000"/>
                </a:solidFill>
                <a:latin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cs typeface="Times New Roman" panose="02020603050405020304" pitchFamily="18" charset="0"/>
              </a:rPr>
              <a:t>cho</a:t>
            </a:r>
            <a:r>
              <a:rPr lang="en-US" sz="2400" b="1" dirty="0">
                <a:solidFill>
                  <a:srgbClr val="000000"/>
                </a:solidFill>
                <a:latin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cs typeface="Times New Roman" panose="02020603050405020304" pitchFamily="18" charset="0"/>
              </a:rPr>
              <a:t>ba</a:t>
            </a:r>
            <a:r>
              <a:rPr lang="en-US" sz="2400" b="1" dirty="0">
                <a:solidFill>
                  <a:srgbClr val="000000"/>
                </a:solidFill>
                <a:latin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cs typeface="Times New Roman" panose="02020603050405020304" pitchFamily="18" charset="0"/>
              </a:rPr>
              <a:t>được</a:t>
            </a:r>
            <a:r>
              <a:rPr lang="en-US" sz="2400" b="1" dirty="0">
                <a:solidFill>
                  <a:srgbClr val="000000"/>
                </a:solidFill>
                <a:latin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cs typeface="Times New Roman" panose="02020603050405020304" pitchFamily="18" charset="0"/>
              </a:rPr>
              <a:t>thê</a:t>
            </a:r>
            <a:r>
              <a:rPr lang="en-US" sz="2400" b="1" dirty="0">
                <a:solidFill>
                  <a:srgbClr val="000000"/>
                </a:solidFill>
                <a:latin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cs typeface="Times New Roman" panose="02020603050405020304" pitchFamily="18" charset="0"/>
              </a:rPr>
              <a:t>hiện</a:t>
            </a:r>
            <a:r>
              <a:rPr lang="en-US" sz="2400" b="1" dirty="0">
                <a:solidFill>
                  <a:srgbClr val="000000"/>
                </a:solidFill>
                <a:latin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cs typeface="Times New Roman" panose="02020603050405020304" pitchFamily="18" charset="0"/>
              </a:rPr>
              <a:t>trong</a:t>
            </a:r>
            <a:r>
              <a:rPr lang="en-US" sz="2400" b="1" dirty="0">
                <a:solidFill>
                  <a:srgbClr val="000000"/>
                </a:solidFill>
                <a:latin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cs typeface="Times New Roman" panose="02020603050405020304" pitchFamily="18" charset="0"/>
              </a:rPr>
              <a:t>từng</a:t>
            </a:r>
            <a:r>
              <a:rPr lang="en-US" sz="2400" b="1" dirty="0">
                <a:solidFill>
                  <a:srgbClr val="000000"/>
                </a:solidFill>
                <a:latin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cs typeface="Times New Roman" panose="02020603050405020304" pitchFamily="18" charset="0"/>
              </a:rPr>
              <a:t>câu</a:t>
            </a:r>
            <a:r>
              <a:rPr lang="en-US" sz="2400" b="1" dirty="0">
                <a:solidFill>
                  <a:srgbClr val="000000"/>
                </a:solidFill>
                <a:latin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cs typeface="Times New Roman" panose="02020603050405020304" pitchFamily="18" charset="0"/>
              </a:rPr>
              <a:t>chư</a:t>
            </a:r>
            <a:r>
              <a:rPr lang="en-US" sz="2400" b="1" dirty="0">
                <a:solidFill>
                  <a:srgbClr val="000000"/>
                </a:solidFill>
                <a:latin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cs typeface="Times New Roman" panose="02020603050405020304" pitchFamily="18" charset="0"/>
              </a:rPr>
              <a:t>Tình</a:t>
            </a:r>
            <a:r>
              <a:rPr lang="en-US" sz="2400" b="1" dirty="0">
                <a:solidFill>
                  <a:srgbClr val="000000"/>
                </a:solidFill>
                <a:latin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cs typeface="Times New Roman" panose="02020603050405020304" pitchFamily="18" charset="0"/>
              </a:rPr>
              <a:t>cảm</a:t>
            </a:r>
            <a:r>
              <a:rPr lang="en-US" sz="2400" b="1" dirty="0">
                <a:solidFill>
                  <a:srgbClr val="000000"/>
                </a:solidFill>
                <a:latin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cs typeface="Times New Roman" panose="02020603050405020304" pitchFamily="18" charset="0"/>
              </a:rPr>
              <a:t>ấy</a:t>
            </a:r>
            <a:r>
              <a:rPr lang="en-US" sz="2400" b="1" dirty="0">
                <a:solidFill>
                  <a:srgbClr val="000000"/>
                </a:solidFill>
                <a:latin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cs typeface="Times New Roman" panose="02020603050405020304" pitchFamily="18" charset="0"/>
              </a:rPr>
              <a:t>giản</a:t>
            </a:r>
            <a:r>
              <a:rPr lang="en-US" sz="2400" b="1" dirty="0">
                <a:solidFill>
                  <a:srgbClr val="000000"/>
                </a:solidFill>
                <a:latin typeface="Times New Roman" panose="02020603050405020304" pitchFamily="18" charset="0"/>
                <a:cs typeface="Times New Roman" panose="02020603050405020304" pitchFamily="18" charset="0"/>
              </a:rPr>
              <a:t> dị, </a:t>
            </a:r>
            <a:r>
              <a:rPr lang="en-US" sz="2400" b="1" dirty="0" err="1">
                <a:solidFill>
                  <a:srgbClr val="000000"/>
                </a:solidFill>
                <a:latin typeface="Times New Roman" panose="02020603050405020304" pitchFamily="18" charset="0"/>
                <a:cs typeface="Times New Roman" panose="02020603050405020304" pitchFamily="18" charset="0"/>
              </a:rPr>
              <a:t>chân</a:t>
            </a:r>
            <a:r>
              <a:rPr lang="en-US" sz="2400" b="1" dirty="0">
                <a:solidFill>
                  <a:srgbClr val="000000"/>
                </a:solidFill>
                <a:latin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cs typeface="Times New Roman" panose="02020603050405020304" pitchFamily="18" charset="0"/>
              </a:rPr>
              <a:t>thành</a:t>
            </a:r>
            <a:r>
              <a:rPr lang="en-US" sz="2400" b="1" dirty="0">
                <a:solidFill>
                  <a:srgbClr val="000000"/>
                </a:solidFill>
                <a:latin typeface="Times New Roman" panose="02020603050405020304" pitchFamily="18" charset="0"/>
                <a:cs typeface="Times New Roman" panose="02020603050405020304" pitchFamily="18" charset="0"/>
              </a:rPr>
              <a:t> mà </a:t>
            </a:r>
            <a:r>
              <a:rPr lang="en-US" sz="2400" b="1" dirty="0" err="1">
                <a:solidFill>
                  <a:srgbClr val="000000"/>
                </a:solidFill>
                <a:latin typeface="Times New Roman" panose="02020603050405020304" pitchFamily="18" charset="0"/>
                <a:cs typeface="Times New Roman" panose="02020603050405020304" pitchFamily="18" charset="0"/>
              </a:rPr>
              <a:t>sâu</a:t>
            </a:r>
            <a:r>
              <a:rPr lang="en-US" sz="2400" b="1" dirty="0">
                <a:solidFill>
                  <a:srgbClr val="000000"/>
                </a:solidFill>
                <a:latin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cs typeface="Times New Roman" panose="02020603050405020304" pitchFamily="18" charset="0"/>
              </a:rPr>
              <a:t>nặng</a:t>
            </a:r>
            <a:r>
              <a:rPr lang="en-US" sz="2400" b="1" dirty="0">
                <a:solidFill>
                  <a:srgbClr val="000000"/>
                </a:solidFill>
                <a:latin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cs typeface="Times New Roman" panose="02020603050405020304" pitchFamily="18" charset="0"/>
              </a:rPr>
              <a:t>thiết</a:t>
            </a:r>
            <a:r>
              <a:rPr lang="en-US" sz="2400" b="1" dirty="0">
                <a:solidFill>
                  <a:srgbClr val="000000"/>
                </a:solidFill>
                <a:latin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cs typeface="Times New Roman" panose="02020603050405020304" pitchFamily="18" charset="0"/>
              </a:rPr>
              <a:t>tha</a:t>
            </a:r>
            <a:r>
              <a:rPr lang="en-US" sz="2400" b="1" dirty="0">
                <a:solidFill>
                  <a:srgbClr val="000000"/>
                </a:solidFill>
                <a:latin typeface="Times New Roman" panose="02020603050405020304" pitchFamily="18" charset="0"/>
                <a:cs typeface="Times New Roman" panose="02020603050405020304" pitchFamily="18" charset="0"/>
              </a:rPr>
              <a:t>.</a:t>
            </a:r>
          </a:p>
        </p:txBody>
      </p:sp>
      <p:sp>
        <p:nvSpPr>
          <p:cNvPr id="24" name="Right Arrow 23"/>
          <p:cNvSpPr/>
          <p:nvPr/>
        </p:nvSpPr>
        <p:spPr>
          <a:xfrm>
            <a:off x="2468679" y="5430128"/>
            <a:ext cx="555875" cy="2879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ight Arrow 24"/>
          <p:cNvSpPr/>
          <p:nvPr/>
        </p:nvSpPr>
        <p:spPr>
          <a:xfrm>
            <a:off x="3862911" y="3638121"/>
            <a:ext cx="555875" cy="2879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97182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1000"/>
                                        <p:tgtEl>
                                          <p:spTgt spid="19"/>
                                        </p:tgtEl>
                                      </p:cBhvr>
                                    </p:animEffect>
                                    <p:anim calcmode="lin" valueType="num">
                                      <p:cBhvr>
                                        <p:cTn id="18" dur="1000" fill="hold"/>
                                        <p:tgtEl>
                                          <p:spTgt spid="19"/>
                                        </p:tgtEl>
                                        <p:attrNameLst>
                                          <p:attrName>ppt_x</p:attrName>
                                        </p:attrNameLst>
                                      </p:cBhvr>
                                      <p:tavLst>
                                        <p:tav tm="0">
                                          <p:val>
                                            <p:strVal val="#ppt_x"/>
                                          </p:val>
                                        </p:tav>
                                        <p:tav tm="100000">
                                          <p:val>
                                            <p:strVal val="#ppt_x"/>
                                          </p:val>
                                        </p:tav>
                                      </p:tavLst>
                                    </p:anim>
                                    <p:anim calcmode="lin" valueType="num">
                                      <p:cBhvr>
                                        <p:cTn id="1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1000"/>
                                        <p:tgtEl>
                                          <p:spTgt spid="20"/>
                                        </p:tgtEl>
                                      </p:cBhvr>
                                    </p:animEffect>
                                    <p:anim calcmode="lin" valueType="num">
                                      <p:cBhvr>
                                        <p:cTn id="25" dur="1000" fill="hold"/>
                                        <p:tgtEl>
                                          <p:spTgt spid="20"/>
                                        </p:tgtEl>
                                        <p:attrNameLst>
                                          <p:attrName>ppt_x</p:attrName>
                                        </p:attrNameLst>
                                      </p:cBhvr>
                                      <p:tavLst>
                                        <p:tav tm="0">
                                          <p:val>
                                            <p:strVal val="#ppt_x"/>
                                          </p:val>
                                        </p:tav>
                                        <p:tav tm="100000">
                                          <p:val>
                                            <p:strVal val="#ppt_x"/>
                                          </p:val>
                                        </p:tav>
                                      </p:tavLst>
                                    </p:anim>
                                    <p:anim calcmode="lin" valueType="num">
                                      <p:cBhvr>
                                        <p:cTn id="26"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1000"/>
                                        <p:tgtEl>
                                          <p:spTgt spid="21"/>
                                        </p:tgtEl>
                                      </p:cBhvr>
                                    </p:animEffect>
                                    <p:anim calcmode="lin" valueType="num">
                                      <p:cBhvr>
                                        <p:cTn id="32" dur="1000" fill="hold"/>
                                        <p:tgtEl>
                                          <p:spTgt spid="21"/>
                                        </p:tgtEl>
                                        <p:attrNameLst>
                                          <p:attrName>ppt_x</p:attrName>
                                        </p:attrNameLst>
                                      </p:cBhvr>
                                      <p:tavLst>
                                        <p:tav tm="0">
                                          <p:val>
                                            <p:strVal val="#ppt_x"/>
                                          </p:val>
                                        </p:tav>
                                        <p:tav tm="100000">
                                          <p:val>
                                            <p:strVal val="#ppt_x"/>
                                          </p:val>
                                        </p:tav>
                                      </p:tavLst>
                                    </p:anim>
                                    <p:anim calcmode="lin" valueType="num">
                                      <p:cBhvr>
                                        <p:cTn id="3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1000"/>
                                        <p:tgtEl>
                                          <p:spTgt spid="22"/>
                                        </p:tgtEl>
                                      </p:cBhvr>
                                    </p:animEffect>
                                    <p:anim calcmode="lin" valueType="num">
                                      <p:cBhvr>
                                        <p:cTn id="39" dur="1000" fill="hold"/>
                                        <p:tgtEl>
                                          <p:spTgt spid="22"/>
                                        </p:tgtEl>
                                        <p:attrNameLst>
                                          <p:attrName>ppt_x</p:attrName>
                                        </p:attrNameLst>
                                      </p:cBhvr>
                                      <p:tavLst>
                                        <p:tav tm="0">
                                          <p:val>
                                            <p:strVal val="#ppt_x"/>
                                          </p:val>
                                        </p:tav>
                                        <p:tav tm="100000">
                                          <p:val>
                                            <p:strVal val="#ppt_x"/>
                                          </p:val>
                                        </p:tav>
                                      </p:tavLst>
                                    </p:anim>
                                    <p:anim calcmode="lin" valueType="num">
                                      <p:cBhvr>
                                        <p:cTn id="40"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fade">
                                      <p:cBhvr>
                                        <p:cTn id="45" dur="1000"/>
                                        <p:tgtEl>
                                          <p:spTgt spid="23"/>
                                        </p:tgtEl>
                                      </p:cBhvr>
                                    </p:animEffect>
                                    <p:anim calcmode="lin" valueType="num">
                                      <p:cBhvr>
                                        <p:cTn id="46" dur="1000" fill="hold"/>
                                        <p:tgtEl>
                                          <p:spTgt spid="23"/>
                                        </p:tgtEl>
                                        <p:attrNameLst>
                                          <p:attrName>ppt_x</p:attrName>
                                        </p:attrNameLst>
                                      </p:cBhvr>
                                      <p:tavLst>
                                        <p:tav tm="0">
                                          <p:val>
                                            <p:strVal val="#ppt_x"/>
                                          </p:val>
                                        </p:tav>
                                        <p:tav tm="100000">
                                          <p:val>
                                            <p:strVal val="#ppt_x"/>
                                          </p:val>
                                        </p:tav>
                                      </p:tavLst>
                                    </p:anim>
                                    <p:anim calcmode="lin" valueType="num">
                                      <p:cBhvr>
                                        <p:cTn id="47"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animBg="1"/>
      <p:bldP spid="19" grpId="0" animBg="1"/>
      <p:bldP spid="20" grpId="0" animBg="1"/>
      <p:bldP spid="21" grpId="0" animBg="1"/>
      <p:bldP spid="22" grpId="0" animBg="1"/>
      <p:bldP spid="2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472298" y="750021"/>
            <a:ext cx="5232843" cy="477054"/>
            <a:chOff x="-178462" y="1828800"/>
            <a:chExt cx="10467049" cy="954232"/>
          </a:xfrm>
        </p:grpSpPr>
        <p:sp>
          <p:nvSpPr>
            <p:cNvPr id="3" name="Round Same Side Corner Rectangle 2"/>
            <p:cNvSpPr/>
            <p:nvPr/>
          </p:nvSpPr>
          <p:spPr>
            <a:xfrm rot="5400000">
              <a:off x="440265" y="1210077"/>
              <a:ext cx="886537" cy="2123991"/>
            </a:xfrm>
            <a:prstGeom prst="round2SameRect">
              <a:avLst/>
            </a:prstGeom>
            <a:solidFill>
              <a:schemeClr val="accent5">
                <a:lumMod val="75000"/>
              </a:schemeClr>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a:solidFill>
                  <a:schemeClr val="bg1"/>
                </a:solidFill>
              </a:endParaRPr>
            </a:p>
          </p:txBody>
        </p:sp>
        <p:sp>
          <p:nvSpPr>
            <p:cNvPr id="4" name="TextBox 3"/>
            <p:cNvSpPr txBox="1"/>
            <p:nvPr/>
          </p:nvSpPr>
          <p:spPr>
            <a:xfrm>
              <a:off x="28133" y="1828800"/>
              <a:ext cx="1688796" cy="954232"/>
            </a:xfrm>
            <a:prstGeom prst="rect">
              <a:avLst/>
            </a:prstGeom>
            <a:noFill/>
          </p:spPr>
          <p:txBody>
            <a:bodyPr wrap="square" rtlCol="0">
              <a:spAutoFit/>
            </a:bodyPr>
            <a:lstStyle/>
            <a:p>
              <a:pPr algn="ctr" defTabSz="1088421"/>
              <a:r>
                <a:rPr lang="en-US" sz="2500" b="1" dirty="0" smtClean="0">
                  <a:solidFill>
                    <a:schemeClr val="bg1"/>
                  </a:solidFill>
                  <a:latin typeface="Tahoma" pitchFamily="34" charset="0"/>
                  <a:ea typeface="Tahoma" pitchFamily="34" charset="0"/>
                  <a:cs typeface="Tahoma" pitchFamily="34" charset="0"/>
                </a:rPr>
                <a:t>II</a:t>
              </a:r>
              <a:endParaRPr lang="en-US" sz="2500" b="1" dirty="0">
                <a:solidFill>
                  <a:schemeClr val="bg1"/>
                </a:solidFill>
                <a:latin typeface="Tahoma" pitchFamily="34" charset="0"/>
                <a:ea typeface="Tahoma" pitchFamily="34" charset="0"/>
                <a:cs typeface="Tahoma" pitchFamily="34" charset="0"/>
              </a:endParaRPr>
            </a:p>
          </p:txBody>
        </p:sp>
        <p:sp>
          <p:nvSpPr>
            <p:cNvPr id="5" name="TextBox 4"/>
            <p:cNvSpPr txBox="1"/>
            <p:nvPr/>
          </p:nvSpPr>
          <p:spPr>
            <a:xfrm>
              <a:off x="2067734" y="1828800"/>
              <a:ext cx="8220853" cy="954232"/>
            </a:xfrm>
            <a:prstGeom prst="rect">
              <a:avLst/>
            </a:prstGeom>
            <a:noFill/>
          </p:spPr>
          <p:txBody>
            <a:bodyPr wrap="square" rtlCol="0">
              <a:spAutoFit/>
            </a:bodyPr>
            <a:lstStyle/>
            <a:p>
              <a:pPr defTabSz="1088421"/>
              <a:r>
                <a:rPr lang="en-US" sz="2500" b="1" dirty="0">
                  <a:solidFill>
                    <a:schemeClr val="bg1"/>
                  </a:solidFill>
                  <a:latin typeface="Tahoma" pitchFamily="34" charset="0"/>
                  <a:ea typeface="Tahoma" pitchFamily="34" charset="0"/>
                  <a:cs typeface="Tahoma" pitchFamily="34" charset="0"/>
                </a:rPr>
                <a:t>TÌM HIỂU CHUNG</a:t>
              </a:r>
            </a:p>
          </p:txBody>
        </p:sp>
      </p:grpSp>
      <p:grpSp>
        <p:nvGrpSpPr>
          <p:cNvPr id="6" name="Group 5"/>
          <p:cNvGrpSpPr/>
          <p:nvPr/>
        </p:nvGrpSpPr>
        <p:grpSpPr>
          <a:xfrm>
            <a:off x="1914062" y="1277624"/>
            <a:ext cx="9457128" cy="523220"/>
            <a:chOff x="644526" y="2766774"/>
            <a:chExt cx="18471261" cy="1046576"/>
          </a:xfrm>
        </p:grpSpPr>
        <p:sp>
          <p:nvSpPr>
            <p:cNvPr id="7" name="TextBox 6"/>
            <p:cNvSpPr txBox="1"/>
            <p:nvPr/>
          </p:nvSpPr>
          <p:spPr>
            <a:xfrm>
              <a:off x="2020043" y="2766774"/>
              <a:ext cx="17095744" cy="1046576"/>
            </a:xfrm>
            <a:prstGeom prst="rect">
              <a:avLst/>
            </a:prstGeom>
            <a:noFill/>
          </p:spPr>
          <p:txBody>
            <a:bodyPr wrap="square" rtlCol="0">
              <a:spAutoFit/>
            </a:bodyPr>
            <a:lstStyle/>
            <a:p>
              <a:pPr defTabSz="1088421"/>
              <a:r>
                <a:rPr lang="en-US" sz="2800" b="1" dirty="0" err="1" smtClean="0">
                  <a:solidFill>
                    <a:schemeClr val="bg1"/>
                  </a:solidFill>
                  <a:latin typeface="Times New Roman" panose="02020603050405020304" pitchFamily="18" charset="0"/>
                  <a:cs typeface="Times New Roman" panose="02020603050405020304" pitchFamily="18" charset="0"/>
                </a:rPr>
                <a:t>Những</a:t>
              </a:r>
              <a:r>
                <a:rPr lang="en-US" sz="2800" b="1" dirty="0" smtClean="0">
                  <a:solidFill>
                    <a:schemeClr val="bg1"/>
                  </a:solidFill>
                  <a:latin typeface="Times New Roman" panose="02020603050405020304" pitchFamily="18" charset="0"/>
                  <a:cs typeface="Times New Roman" panose="02020603050405020304" pitchFamily="18" charset="0"/>
                </a:rPr>
                <a:t> </a:t>
              </a:r>
              <a:r>
                <a:rPr lang="en-US" sz="2800" b="1" dirty="0" err="1" smtClean="0">
                  <a:solidFill>
                    <a:schemeClr val="bg1"/>
                  </a:solidFill>
                  <a:latin typeface="Times New Roman" panose="02020603050405020304" pitchFamily="18" charset="0"/>
                  <a:cs typeface="Times New Roman" panose="02020603050405020304" pitchFamily="18" charset="0"/>
                </a:rPr>
                <a:t>suy</a:t>
              </a:r>
              <a:r>
                <a:rPr lang="en-US" sz="2800" b="1" dirty="0" smtClean="0">
                  <a:solidFill>
                    <a:schemeClr val="bg1"/>
                  </a:solidFill>
                  <a:latin typeface="Times New Roman" panose="02020603050405020304" pitchFamily="18" charset="0"/>
                  <a:cs typeface="Times New Roman" panose="02020603050405020304" pitchFamily="18" charset="0"/>
                </a:rPr>
                <a:t> </a:t>
              </a:r>
              <a:r>
                <a:rPr lang="en-US" sz="2800" b="1" dirty="0" err="1" smtClean="0">
                  <a:solidFill>
                    <a:schemeClr val="bg1"/>
                  </a:solidFill>
                  <a:latin typeface="Times New Roman" panose="02020603050405020304" pitchFamily="18" charset="0"/>
                  <a:cs typeface="Times New Roman" panose="02020603050405020304" pitchFamily="18" charset="0"/>
                </a:rPr>
                <a:t>ngẫm</a:t>
              </a:r>
              <a:r>
                <a:rPr lang="en-US" sz="2800" b="1" dirty="0" smtClean="0">
                  <a:solidFill>
                    <a:schemeClr val="bg1"/>
                  </a:solidFill>
                  <a:latin typeface="Times New Roman" panose="02020603050405020304" pitchFamily="18" charset="0"/>
                  <a:cs typeface="Times New Roman" panose="02020603050405020304" pitchFamily="18" charset="0"/>
                </a:rPr>
                <a:t> </a:t>
              </a:r>
              <a:r>
                <a:rPr lang="en-US" sz="2800" b="1" dirty="0" err="1" smtClean="0">
                  <a:solidFill>
                    <a:schemeClr val="bg1"/>
                  </a:solidFill>
                  <a:latin typeface="Times New Roman" panose="02020603050405020304" pitchFamily="18" charset="0"/>
                  <a:cs typeface="Times New Roman" panose="02020603050405020304" pitchFamily="18" charset="0"/>
                </a:rPr>
                <a:t>về</a:t>
              </a:r>
              <a:r>
                <a:rPr lang="en-US" sz="2800" b="1" dirty="0" smtClean="0">
                  <a:solidFill>
                    <a:schemeClr val="bg1"/>
                  </a:solidFill>
                  <a:latin typeface="Times New Roman" panose="02020603050405020304" pitchFamily="18" charset="0"/>
                  <a:cs typeface="Times New Roman" panose="02020603050405020304" pitchFamily="18" charset="0"/>
                </a:rPr>
                <a:t> </a:t>
              </a:r>
              <a:r>
                <a:rPr lang="en-US" sz="2800" b="1" dirty="0" err="1" smtClean="0">
                  <a:solidFill>
                    <a:schemeClr val="bg1"/>
                  </a:solidFill>
                  <a:latin typeface="Times New Roman" panose="02020603050405020304" pitchFamily="18" charset="0"/>
                  <a:cs typeface="Times New Roman" panose="02020603050405020304" pitchFamily="18" charset="0"/>
                </a:rPr>
                <a:t>bà</a:t>
              </a:r>
              <a:r>
                <a:rPr lang="en-US" sz="2800" b="1" dirty="0" smtClean="0">
                  <a:solidFill>
                    <a:schemeClr val="bg1"/>
                  </a:solidFill>
                  <a:latin typeface="Times New Roman" panose="02020603050405020304" pitchFamily="18" charset="0"/>
                  <a:cs typeface="Times New Roman" panose="02020603050405020304" pitchFamily="18" charset="0"/>
                </a:rPr>
                <a:t> </a:t>
              </a:r>
              <a:r>
                <a:rPr lang="en-US" sz="2800" b="1" dirty="0" err="1" smtClean="0">
                  <a:solidFill>
                    <a:schemeClr val="bg1"/>
                  </a:solidFill>
                  <a:latin typeface="Times New Roman" panose="02020603050405020304" pitchFamily="18" charset="0"/>
                  <a:cs typeface="Times New Roman" panose="02020603050405020304" pitchFamily="18" charset="0"/>
                </a:rPr>
                <a:t>và</a:t>
              </a:r>
              <a:r>
                <a:rPr lang="en-US" sz="2800" b="1" dirty="0" smtClean="0">
                  <a:solidFill>
                    <a:schemeClr val="bg1"/>
                  </a:solidFill>
                  <a:latin typeface="Times New Roman" panose="02020603050405020304" pitchFamily="18" charset="0"/>
                  <a:cs typeface="Times New Roman" panose="02020603050405020304" pitchFamily="18" charset="0"/>
                </a:rPr>
                <a:t> </a:t>
              </a:r>
              <a:r>
                <a:rPr lang="en-US" sz="2800" b="1" dirty="0" err="1" smtClean="0">
                  <a:solidFill>
                    <a:schemeClr val="bg1"/>
                  </a:solidFill>
                  <a:latin typeface="Times New Roman" panose="02020603050405020304" pitchFamily="18" charset="0"/>
                  <a:cs typeface="Times New Roman" panose="02020603050405020304" pitchFamily="18" charset="0"/>
                </a:rPr>
                <a:t>bếp</a:t>
              </a:r>
              <a:r>
                <a:rPr lang="en-US" sz="2800" b="1" dirty="0" smtClean="0">
                  <a:solidFill>
                    <a:schemeClr val="bg1"/>
                  </a:solidFill>
                  <a:latin typeface="Times New Roman" panose="02020603050405020304" pitchFamily="18" charset="0"/>
                  <a:cs typeface="Times New Roman" panose="02020603050405020304" pitchFamily="18" charset="0"/>
                </a:rPr>
                <a:t> </a:t>
              </a:r>
              <a:r>
                <a:rPr lang="en-US" sz="2800" b="1" dirty="0" err="1" smtClean="0">
                  <a:solidFill>
                    <a:schemeClr val="bg1"/>
                  </a:solidFill>
                  <a:latin typeface="Times New Roman" panose="02020603050405020304" pitchFamily="18" charset="0"/>
                  <a:cs typeface="Times New Roman" panose="02020603050405020304" pitchFamily="18" charset="0"/>
                </a:rPr>
                <a:t>lửa</a:t>
              </a:r>
              <a:r>
                <a:rPr lang="en-US" sz="2800" b="1" dirty="0" smtClean="0">
                  <a:solidFill>
                    <a:schemeClr val="bg1"/>
                  </a:solidFill>
                  <a:latin typeface="Times New Roman" panose="02020603050405020304" pitchFamily="18" charset="0"/>
                  <a:cs typeface="Times New Roman" panose="02020603050405020304" pitchFamily="18" charset="0"/>
                </a:rPr>
                <a:t> </a:t>
              </a:r>
              <a:endParaRPr lang="en-US" sz="2500" b="1" i="1" dirty="0">
                <a:solidFill>
                  <a:schemeClr val="bg1"/>
                </a:solidFill>
                <a:latin typeface="Tahoma" pitchFamily="34" charset="0"/>
                <a:ea typeface="Tahoma" pitchFamily="34" charset="0"/>
                <a:cs typeface="Tahoma" pitchFamily="34" charset="0"/>
              </a:endParaRPr>
            </a:p>
          </p:txBody>
        </p:sp>
        <p:sp>
          <p:nvSpPr>
            <p:cNvPr id="8" name="Rounded Rectangle 7"/>
            <p:cNvSpPr/>
            <p:nvPr/>
          </p:nvSpPr>
          <p:spPr>
            <a:xfrm>
              <a:off x="644526" y="2823876"/>
              <a:ext cx="1269206" cy="804672"/>
            </a:xfrm>
            <a:prstGeom prst="roundRect">
              <a:avLst/>
            </a:prstGeom>
            <a:solidFill>
              <a:schemeClr val="accent5">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a:solidFill>
                  <a:schemeClr val="bg1"/>
                </a:solidFill>
              </a:endParaRPr>
            </a:p>
          </p:txBody>
        </p:sp>
        <p:sp>
          <p:nvSpPr>
            <p:cNvPr id="9" name="TextBox 8"/>
            <p:cNvSpPr txBox="1"/>
            <p:nvPr/>
          </p:nvSpPr>
          <p:spPr>
            <a:xfrm>
              <a:off x="969471" y="2795826"/>
              <a:ext cx="758310" cy="954232"/>
            </a:xfrm>
            <a:prstGeom prst="rect">
              <a:avLst/>
            </a:prstGeom>
            <a:noFill/>
          </p:spPr>
          <p:txBody>
            <a:bodyPr wrap="none" rtlCol="0">
              <a:spAutoFit/>
            </a:bodyPr>
            <a:lstStyle/>
            <a:p>
              <a:pPr algn="ctr" defTabSz="1088421"/>
              <a:r>
                <a:rPr lang="en-US" sz="2500" b="1" dirty="0">
                  <a:solidFill>
                    <a:schemeClr val="bg1"/>
                  </a:solidFill>
                  <a:latin typeface="Tahoma" pitchFamily="34" charset="0"/>
                  <a:ea typeface="Tahoma" pitchFamily="34" charset="0"/>
                  <a:cs typeface="Tahoma" pitchFamily="34" charset="0"/>
                </a:rPr>
                <a:t>3</a:t>
              </a:r>
            </a:p>
          </p:txBody>
        </p:sp>
      </p:gr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89839" y="531512"/>
            <a:ext cx="2005218" cy="1323444"/>
          </a:xfrm>
          <a:prstGeom prst="rect">
            <a:avLst/>
          </a:prstGeom>
        </p:spPr>
      </p:pic>
      <p:sp>
        <p:nvSpPr>
          <p:cNvPr id="11" name="矩形 32"/>
          <p:cNvSpPr/>
          <p:nvPr/>
        </p:nvSpPr>
        <p:spPr>
          <a:xfrm>
            <a:off x="8465849" y="375941"/>
            <a:ext cx="1566745" cy="1150086"/>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71075" y="1332709"/>
            <a:ext cx="1362375" cy="1023380"/>
          </a:xfrm>
          <a:prstGeom prst="rect">
            <a:avLst/>
          </a:prstGeom>
        </p:spPr>
      </p:pic>
      <p:sp>
        <p:nvSpPr>
          <p:cNvPr id="13" name="Rectangle 12"/>
          <p:cNvSpPr/>
          <p:nvPr/>
        </p:nvSpPr>
        <p:spPr>
          <a:xfrm>
            <a:off x="1575581" y="1801183"/>
            <a:ext cx="9762977" cy="461665"/>
          </a:xfrm>
          <a:prstGeom prst="rect">
            <a:avLst/>
          </a:prstGeom>
        </p:spPr>
        <p:txBody>
          <a:bodyPr wrap="square">
            <a:spAutoFit/>
          </a:bodyPr>
          <a:lstStyle/>
          <a:p>
            <a:pPr algn="just">
              <a:lnSpc>
                <a:spcPct val="100000"/>
              </a:lnSpc>
              <a:spcBef>
                <a:spcPct val="0"/>
              </a:spcBef>
            </a:pPr>
            <a:r>
              <a:rPr lang="en-US" sz="2400" b="1" u="sng" dirty="0">
                <a:solidFill>
                  <a:schemeClr val="bg1"/>
                </a:solidFill>
                <a:latin typeface="Times New Roman" panose="02020603050405020304" pitchFamily="18" charset="0"/>
                <a:cs typeface="Times New Roman" panose="02020603050405020304" pitchFamily="18" charset="0"/>
              </a:rPr>
              <a:t>b</a:t>
            </a:r>
            <a:r>
              <a:rPr lang="en-US" sz="2400" b="1" u="sng" dirty="0" smtClean="0">
                <a:solidFill>
                  <a:schemeClr val="bg1"/>
                </a:solidFill>
                <a:latin typeface="Times New Roman" panose="02020603050405020304" pitchFamily="18" charset="0"/>
                <a:cs typeface="Times New Roman" panose="02020603050405020304" pitchFamily="18" charset="0"/>
              </a:rPr>
              <a:t>. </a:t>
            </a:r>
            <a:r>
              <a:rPr lang="en-US" sz="2400" b="1" u="sng" dirty="0" err="1" smtClean="0">
                <a:solidFill>
                  <a:schemeClr val="bg1"/>
                </a:solidFill>
                <a:latin typeface="Times New Roman" panose="02020603050405020304" pitchFamily="18" charset="0"/>
                <a:cs typeface="Times New Roman" panose="02020603050405020304" pitchFamily="18" charset="0"/>
              </a:rPr>
              <a:t>Những</a:t>
            </a:r>
            <a:r>
              <a:rPr lang="en-US" sz="2400" b="1" u="sng" dirty="0" smtClean="0">
                <a:solidFill>
                  <a:schemeClr val="bg1"/>
                </a:solidFill>
                <a:latin typeface="Times New Roman" panose="02020603050405020304" pitchFamily="18" charset="0"/>
                <a:cs typeface="Times New Roman" panose="02020603050405020304" pitchFamily="18" charset="0"/>
              </a:rPr>
              <a:t> </a:t>
            </a:r>
            <a:r>
              <a:rPr lang="en-US" sz="2400" b="1" u="sng" dirty="0" err="1" smtClean="0">
                <a:solidFill>
                  <a:schemeClr val="bg1"/>
                </a:solidFill>
                <a:latin typeface="Times New Roman" panose="02020603050405020304" pitchFamily="18" charset="0"/>
                <a:cs typeface="Times New Roman" panose="02020603050405020304" pitchFamily="18" charset="0"/>
              </a:rPr>
              <a:t>suy</a:t>
            </a:r>
            <a:r>
              <a:rPr lang="en-US" sz="2400" b="1" u="sng" dirty="0" smtClean="0">
                <a:solidFill>
                  <a:schemeClr val="bg1"/>
                </a:solidFill>
                <a:latin typeface="Times New Roman" panose="02020603050405020304" pitchFamily="18" charset="0"/>
                <a:cs typeface="Times New Roman" panose="02020603050405020304" pitchFamily="18" charset="0"/>
              </a:rPr>
              <a:t> </a:t>
            </a:r>
            <a:r>
              <a:rPr lang="en-US" sz="2400" b="1" u="sng" dirty="0" err="1" smtClean="0">
                <a:solidFill>
                  <a:schemeClr val="bg1"/>
                </a:solidFill>
                <a:latin typeface="Times New Roman" panose="02020603050405020304" pitchFamily="18" charset="0"/>
                <a:cs typeface="Times New Roman" panose="02020603050405020304" pitchFamily="18" charset="0"/>
              </a:rPr>
              <a:t>ngẫm</a:t>
            </a:r>
            <a:r>
              <a:rPr lang="en-US" sz="2400" b="1" u="sng" dirty="0" smtClean="0">
                <a:solidFill>
                  <a:schemeClr val="bg1"/>
                </a:solidFill>
                <a:latin typeface="Times New Roman" panose="02020603050405020304" pitchFamily="18" charset="0"/>
                <a:cs typeface="Times New Roman" panose="02020603050405020304" pitchFamily="18" charset="0"/>
              </a:rPr>
              <a:t> </a:t>
            </a:r>
            <a:r>
              <a:rPr lang="en-US" sz="2400" b="1" u="sng" dirty="0" err="1" smtClean="0">
                <a:solidFill>
                  <a:schemeClr val="bg1"/>
                </a:solidFill>
                <a:latin typeface="Times New Roman" panose="02020603050405020304" pitchFamily="18" charset="0"/>
                <a:cs typeface="Times New Roman" panose="02020603050405020304" pitchFamily="18" charset="0"/>
              </a:rPr>
              <a:t>về</a:t>
            </a:r>
            <a:r>
              <a:rPr lang="en-US" sz="2400" b="1" u="sng" dirty="0">
                <a:solidFill>
                  <a:schemeClr val="bg1"/>
                </a:solidFill>
                <a:latin typeface="Times New Roman" panose="02020603050405020304" pitchFamily="18" charset="0"/>
                <a:cs typeface="Times New Roman" panose="02020603050405020304" pitchFamily="18" charset="0"/>
              </a:rPr>
              <a:t> </a:t>
            </a:r>
            <a:r>
              <a:rPr lang="en-US" sz="2400" b="1" u="sng" dirty="0" err="1" smtClean="0">
                <a:solidFill>
                  <a:schemeClr val="bg1"/>
                </a:solidFill>
                <a:latin typeface="Times New Roman" panose="02020603050405020304" pitchFamily="18" charset="0"/>
                <a:cs typeface="Times New Roman" panose="02020603050405020304" pitchFamily="18" charset="0"/>
              </a:rPr>
              <a:t>bếp</a:t>
            </a:r>
            <a:r>
              <a:rPr lang="en-US" sz="2400" b="1" u="sng" dirty="0" smtClean="0">
                <a:solidFill>
                  <a:schemeClr val="bg1"/>
                </a:solidFill>
                <a:latin typeface="Times New Roman" panose="02020603050405020304" pitchFamily="18" charset="0"/>
                <a:cs typeface="Times New Roman" panose="02020603050405020304" pitchFamily="18" charset="0"/>
              </a:rPr>
              <a:t> </a:t>
            </a:r>
            <a:r>
              <a:rPr lang="en-US" sz="2400" b="1" u="sng" dirty="0" err="1" smtClean="0">
                <a:solidFill>
                  <a:schemeClr val="bg1"/>
                </a:solidFill>
                <a:latin typeface="Times New Roman" panose="02020603050405020304" pitchFamily="18" charset="0"/>
                <a:cs typeface="Times New Roman" panose="02020603050405020304" pitchFamily="18" charset="0"/>
              </a:rPr>
              <a:t>lửa</a:t>
            </a:r>
            <a:endParaRPr lang="en-US" sz="2400" b="1" u="sng" dirty="0" smtClean="0">
              <a:solidFill>
                <a:schemeClr val="bg1"/>
              </a:solidFill>
              <a:latin typeface="Times New Roman" panose="02020603050405020304" pitchFamily="18" charset="0"/>
              <a:cs typeface="Times New Roman" panose="02020603050405020304" pitchFamily="18" charset="0"/>
            </a:endParaRPr>
          </a:p>
        </p:txBody>
      </p:sp>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94947" y="1713248"/>
            <a:ext cx="2271856" cy="1117782"/>
          </a:xfrm>
          <a:prstGeom prst="rect">
            <a:avLst/>
          </a:prstGeom>
        </p:spPr>
      </p:pic>
      <p:sp>
        <p:nvSpPr>
          <p:cNvPr id="15" name="矩形 32"/>
          <p:cNvSpPr/>
          <p:nvPr/>
        </p:nvSpPr>
        <p:spPr>
          <a:xfrm>
            <a:off x="8827763" y="2235495"/>
            <a:ext cx="1566745" cy="1150086"/>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6" name="Rectangle 15"/>
          <p:cNvSpPr/>
          <p:nvPr/>
        </p:nvSpPr>
        <p:spPr>
          <a:xfrm>
            <a:off x="2781326" y="2546956"/>
            <a:ext cx="4407877" cy="1200329"/>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just">
              <a:lnSpc>
                <a:spcPct val="100000"/>
              </a:lnSpc>
              <a:spcBef>
                <a:spcPct val="0"/>
              </a:spcBef>
              <a:buFontTx/>
              <a:buNone/>
            </a:pPr>
            <a:r>
              <a:rPr lang="en-US" b="1" i="1" dirty="0" err="1" smtClean="0">
                <a:latin typeface="Times New Roman" panose="02020603050405020304" pitchFamily="18" charset="0"/>
                <a:cs typeface="Times New Roman" panose="02020603050405020304" pitchFamily="18" charset="0"/>
              </a:rPr>
              <a:t>Nh</a:t>
            </a:r>
            <a:r>
              <a:rPr lang="en-US" b="1" i="1" dirty="0" err="1" smtClean="0">
                <a:latin typeface="Arial" panose="020B0604020202020204" pitchFamily="34" charset="0"/>
                <a:cs typeface="Times New Roman" panose="02020603050405020304" pitchFamily="18" charset="0"/>
              </a:rPr>
              <a:t>ó</a:t>
            </a:r>
            <a:r>
              <a:rPr lang="en-US" b="1" i="1" dirty="0" err="1" smtClean="0">
                <a:latin typeface="Times New Roman" panose="02020603050405020304" pitchFamily="18" charset="0"/>
                <a:cs typeface="Times New Roman" panose="02020603050405020304" pitchFamily="18" charset="0"/>
              </a:rPr>
              <a:t>m</a:t>
            </a:r>
            <a:r>
              <a:rPr lang="en-US" b="1" i="1" dirty="0" smtClean="0">
                <a:latin typeface="Times New Roman" panose="02020603050405020304" pitchFamily="18" charset="0"/>
                <a:cs typeface="Times New Roman" panose="02020603050405020304" pitchFamily="18" charset="0"/>
              </a:rPr>
              <a:t> </a:t>
            </a:r>
            <a:r>
              <a:rPr lang="en-US" b="1" i="1" dirty="0" err="1" smtClean="0">
                <a:latin typeface="Times New Roman" panose="02020603050405020304" pitchFamily="18" charset="0"/>
                <a:cs typeface="Times New Roman" panose="02020603050405020304" pitchFamily="18" charset="0"/>
              </a:rPr>
              <a:t>bếp</a:t>
            </a:r>
            <a:r>
              <a:rPr lang="en-US" b="1" i="1" dirty="0" smtClean="0">
                <a:latin typeface="Times New Roman" panose="02020603050405020304" pitchFamily="18" charset="0"/>
                <a:cs typeface="Times New Roman" panose="02020603050405020304" pitchFamily="18" charset="0"/>
              </a:rPr>
              <a:t> </a:t>
            </a:r>
            <a:r>
              <a:rPr lang="en-US" b="1" i="1" dirty="0" err="1" smtClean="0">
                <a:latin typeface="Times New Roman" panose="02020603050405020304" pitchFamily="18" charset="0"/>
                <a:cs typeface="Times New Roman" panose="02020603050405020304" pitchFamily="18" charset="0"/>
              </a:rPr>
              <a:t>lửa</a:t>
            </a:r>
            <a:r>
              <a:rPr lang="en-US" b="1" i="1" dirty="0" smtClean="0">
                <a:latin typeface="Times New Roman" panose="02020603050405020304" pitchFamily="18" charset="0"/>
                <a:cs typeface="Times New Roman" panose="02020603050405020304" pitchFamily="18" charset="0"/>
              </a:rPr>
              <a:t> </a:t>
            </a:r>
            <a:r>
              <a:rPr lang="en-US" b="1" i="1" dirty="0" err="1" smtClean="0">
                <a:latin typeface="Times New Roman" panose="02020603050405020304" pitchFamily="18" charset="0"/>
                <a:cs typeface="Times New Roman" panose="02020603050405020304" pitchFamily="18" charset="0"/>
              </a:rPr>
              <a:t>ấp</a:t>
            </a:r>
            <a:r>
              <a:rPr lang="en-US" b="1" i="1" dirty="0" smtClean="0">
                <a:latin typeface="Times New Roman" panose="02020603050405020304" pitchFamily="18" charset="0"/>
                <a:cs typeface="Times New Roman" panose="02020603050405020304" pitchFamily="18" charset="0"/>
              </a:rPr>
              <a:t> </a:t>
            </a:r>
            <a:r>
              <a:rPr lang="en-US" b="1" i="1" dirty="0" err="1" smtClean="0">
                <a:latin typeface="Times New Roman" panose="02020603050405020304" pitchFamily="18" charset="0"/>
                <a:cs typeface="Times New Roman" panose="02020603050405020304" pitchFamily="18" charset="0"/>
              </a:rPr>
              <a:t>iu</a:t>
            </a:r>
            <a:r>
              <a:rPr lang="en-US" b="1" i="1" dirty="0" smtClean="0">
                <a:latin typeface="Times New Roman" panose="02020603050405020304" pitchFamily="18" charset="0"/>
                <a:cs typeface="Times New Roman" panose="02020603050405020304" pitchFamily="18" charset="0"/>
              </a:rPr>
              <a:t> </a:t>
            </a:r>
            <a:r>
              <a:rPr lang="en-US" b="1" i="1" dirty="0" err="1" smtClean="0">
                <a:latin typeface="Times New Roman" panose="02020603050405020304" pitchFamily="18" charset="0"/>
                <a:cs typeface="Times New Roman" panose="02020603050405020304" pitchFamily="18" charset="0"/>
              </a:rPr>
              <a:t>nồng</a:t>
            </a:r>
            <a:r>
              <a:rPr lang="en-US" b="1" i="1" dirty="0" smtClean="0">
                <a:latin typeface="Times New Roman" panose="02020603050405020304" pitchFamily="18" charset="0"/>
                <a:cs typeface="Times New Roman" panose="02020603050405020304" pitchFamily="18" charset="0"/>
              </a:rPr>
              <a:t> </a:t>
            </a:r>
            <a:r>
              <a:rPr lang="en-US" b="1" i="1" dirty="0" err="1" smtClean="0">
                <a:latin typeface="Times New Roman" panose="02020603050405020304" pitchFamily="18" charset="0"/>
                <a:cs typeface="Times New Roman" panose="02020603050405020304" pitchFamily="18" charset="0"/>
              </a:rPr>
              <a:t>đượm</a:t>
            </a:r>
            <a:endParaRPr lang="en-US" b="1" dirty="0" smtClean="0">
              <a:latin typeface="Arial" panose="020B0604020202020204" pitchFamily="34" charset="0"/>
              <a:cs typeface="Times New Roman" panose="02020603050405020304" pitchFamily="18" charset="0"/>
            </a:endParaRPr>
          </a:p>
          <a:p>
            <a:pPr algn="just">
              <a:lnSpc>
                <a:spcPct val="100000"/>
              </a:lnSpc>
              <a:spcBef>
                <a:spcPct val="0"/>
              </a:spcBef>
              <a:buFontTx/>
              <a:buNone/>
            </a:pPr>
            <a:r>
              <a:rPr lang="en-US" b="1" i="1" dirty="0" err="1" smtClean="0">
                <a:latin typeface="Times New Roman" panose="02020603050405020304" pitchFamily="18" charset="0"/>
                <a:cs typeface="Times New Roman" panose="02020603050405020304" pitchFamily="18" charset="0"/>
              </a:rPr>
              <a:t>Nh</a:t>
            </a:r>
            <a:r>
              <a:rPr lang="en-US" b="1" i="1" dirty="0" err="1" smtClean="0">
                <a:latin typeface="Arial" panose="020B0604020202020204" pitchFamily="34" charset="0"/>
                <a:cs typeface="Times New Roman" panose="02020603050405020304" pitchFamily="18" charset="0"/>
              </a:rPr>
              <a:t>ó</a:t>
            </a:r>
            <a:r>
              <a:rPr lang="en-US" b="1" i="1" dirty="0" err="1" smtClean="0">
                <a:latin typeface="Times New Roman" panose="02020603050405020304" pitchFamily="18" charset="0"/>
                <a:cs typeface="Times New Roman" panose="02020603050405020304" pitchFamily="18" charset="0"/>
              </a:rPr>
              <a:t>m</a:t>
            </a:r>
            <a:r>
              <a:rPr lang="en-US" b="1" i="1" dirty="0" smtClean="0">
                <a:latin typeface="Times New Roman" panose="02020603050405020304" pitchFamily="18" charset="0"/>
                <a:cs typeface="Times New Roman" panose="02020603050405020304" pitchFamily="18" charset="0"/>
              </a:rPr>
              <a:t> </a:t>
            </a:r>
            <a:r>
              <a:rPr lang="en-US" b="1" i="1" dirty="0" err="1" smtClean="0">
                <a:latin typeface="Times New Roman" panose="02020603050405020304" pitchFamily="18" charset="0"/>
                <a:cs typeface="Times New Roman" panose="02020603050405020304" pitchFamily="18" charset="0"/>
              </a:rPr>
              <a:t>niềm</a:t>
            </a:r>
            <a:r>
              <a:rPr lang="en-US" b="1" i="1" dirty="0" smtClean="0">
                <a:latin typeface="Times New Roman" panose="02020603050405020304" pitchFamily="18" charset="0"/>
                <a:cs typeface="Times New Roman" panose="02020603050405020304" pitchFamily="18" charset="0"/>
              </a:rPr>
              <a:t> </a:t>
            </a:r>
            <a:r>
              <a:rPr lang="en-US" b="1" i="1" dirty="0" err="1" smtClean="0">
                <a:latin typeface="Times New Roman" panose="02020603050405020304" pitchFamily="18" charset="0"/>
                <a:cs typeface="Times New Roman" panose="02020603050405020304" pitchFamily="18" charset="0"/>
              </a:rPr>
              <a:t>yêu</a:t>
            </a:r>
            <a:r>
              <a:rPr lang="en-US" b="1" i="1" dirty="0" smtClean="0">
                <a:latin typeface="Times New Roman" panose="02020603050405020304" pitchFamily="18" charset="0"/>
                <a:cs typeface="Times New Roman" panose="02020603050405020304" pitchFamily="18" charset="0"/>
              </a:rPr>
              <a:t> </a:t>
            </a:r>
            <a:r>
              <a:rPr lang="en-US" b="1" i="1" dirty="0" err="1" smtClean="0">
                <a:latin typeface="Times New Roman" panose="02020603050405020304" pitchFamily="18" charset="0"/>
                <a:cs typeface="Times New Roman" panose="02020603050405020304" pitchFamily="18" charset="0"/>
              </a:rPr>
              <a:t>thương</a:t>
            </a:r>
            <a:r>
              <a:rPr lang="en-US" b="1" i="1" dirty="0" smtClean="0">
                <a:latin typeface="Times New Roman" panose="02020603050405020304" pitchFamily="18" charset="0"/>
                <a:cs typeface="Times New Roman" panose="02020603050405020304" pitchFamily="18" charset="0"/>
              </a:rPr>
              <a:t> </a:t>
            </a:r>
            <a:r>
              <a:rPr lang="en-US" b="1" i="1" dirty="0" err="1" smtClean="0">
                <a:latin typeface="Times New Roman" panose="02020603050405020304" pitchFamily="18" charset="0"/>
                <a:cs typeface="Times New Roman" panose="02020603050405020304" pitchFamily="18" charset="0"/>
              </a:rPr>
              <a:t>khoai</a:t>
            </a:r>
            <a:r>
              <a:rPr lang="en-US" b="1" i="1" dirty="0" smtClean="0">
                <a:latin typeface="Times New Roman" panose="02020603050405020304" pitchFamily="18" charset="0"/>
                <a:cs typeface="Times New Roman" panose="02020603050405020304" pitchFamily="18" charset="0"/>
              </a:rPr>
              <a:t> </a:t>
            </a:r>
            <a:r>
              <a:rPr lang="en-US" b="1" i="1" dirty="0" err="1" smtClean="0">
                <a:latin typeface="Times New Roman" panose="02020603050405020304" pitchFamily="18" charset="0"/>
                <a:cs typeface="Times New Roman" panose="02020603050405020304" pitchFamily="18" charset="0"/>
              </a:rPr>
              <a:t>sắn</a:t>
            </a:r>
            <a:r>
              <a:rPr lang="en-US" b="1" i="1" dirty="0" smtClean="0">
                <a:latin typeface="Times New Roman" panose="02020603050405020304" pitchFamily="18" charset="0"/>
                <a:cs typeface="Times New Roman" panose="02020603050405020304" pitchFamily="18" charset="0"/>
              </a:rPr>
              <a:t> </a:t>
            </a:r>
            <a:r>
              <a:rPr lang="en-US" b="1" i="1" dirty="0" err="1" smtClean="0">
                <a:latin typeface="Times New Roman" panose="02020603050405020304" pitchFamily="18" charset="0"/>
                <a:cs typeface="Times New Roman" panose="02020603050405020304" pitchFamily="18" charset="0"/>
              </a:rPr>
              <a:t>ngọt</a:t>
            </a:r>
            <a:r>
              <a:rPr lang="en-US" b="1" i="1" dirty="0" smtClean="0">
                <a:latin typeface="Times New Roman" panose="02020603050405020304" pitchFamily="18" charset="0"/>
                <a:cs typeface="Times New Roman" panose="02020603050405020304" pitchFamily="18" charset="0"/>
              </a:rPr>
              <a:t> </a:t>
            </a:r>
            <a:r>
              <a:rPr lang="en-US" b="1" i="1" dirty="0" err="1" smtClean="0">
                <a:latin typeface="Times New Roman" panose="02020603050405020304" pitchFamily="18" charset="0"/>
                <a:cs typeface="Times New Roman" panose="02020603050405020304" pitchFamily="18" charset="0"/>
              </a:rPr>
              <a:t>b</a:t>
            </a:r>
            <a:r>
              <a:rPr lang="en-US" b="1" i="1" dirty="0" err="1" smtClean="0">
                <a:latin typeface="Arial" panose="020B0604020202020204" pitchFamily="34" charset="0"/>
                <a:cs typeface="Times New Roman" panose="02020603050405020304" pitchFamily="18" charset="0"/>
              </a:rPr>
              <a:t>ù</a:t>
            </a:r>
            <a:r>
              <a:rPr lang="en-US" b="1" i="1" dirty="0" err="1" smtClean="0">
                <a:latin typeface="Times New Roman" panose="02020603050405020304" pitchFamily="18" charset="0"/>
                <a:cs typeface="Times New Roman" panose="02020603050405020304" pitchFamily="18" charset="0"/>
              </a:rPr>
              <a:t>i</a:t>
            </a:r>
            <a:endParaRPr lang="en-US" b="1" dirty="0" smtClean="0">
              <a:latin typeface="Arial" panose="020B0604020202020204" pitchFamily="34" charset="0"/>
              <a:cs typeface="Times New Roman" panose="02020603050405020304" pitchFamily="18" charset="0"/>
            </a:endParaRPr>
          </a:p>
          <a:p>
            <a:pPr algn="just">
              <a:lnSpc>
                <a:spcPct val="100000"/>
              </a:lnSpc>
              <a:spcBef>
                <a:spcPct val="0"/>
              </a:spcBef>
              <a:buFontTx/>
              <a:buNone/>
            </a:pPr>
            <a:r>
              <a:rPr lang="en-US" b="1" i="1" dirty="0" err="1" smtClean="0">
                <a:latin typeface="Times New Roman" panose="02020603050405020304" pitchFamily="18" charset="0"/>
                <a:cs typeface="Times New Roman" panose="02020603050405020304" pitchFamily="18" charset="0"/>
              </a:rPr>
              <a:t>Nh</a:t>
            </a:r>
            <a:r>
              <a:rPr lang="en-US" b="1" i="1" dirty="0" err="1" smtClean="0">
                <a:latin typeface="Arial" panose="020B0604020202020204" pitchFamily="34" charset="0"/>
                <a:cs typeface="Times New Roman" panose="02020603050405020304" pitchFamily="18" charset="0"/>
              </a:rPr>
              <a:t>ó</a:t>
            </a:r>
            <a:r>
              <a:rPr lang="en-US" b="1" i="1" dirty="0" err="1" smtClean="0">
                <a:latin typeface="Times New Roman" panose="02020603050405020304" pitchFamily="18" charset="0"/>
                <a:cs typeface="Times New Roman" panose="02020603050405020304" pitchFamily="18" charset="0"/>
              </a:rPr>
              <a:t>m</a:t>
            </a:r>
            <a:r>
              <a:rPr lang="en-US" b="1" i="1" dirty="0" smtClean="0">
                <a:latin typeface="Times New Roman" panose="02020603050405020304" pitchFamily="18" charset="0"/>
                <a:cs typeface="Times New Roman" panose="02020603050405020304" pitchFamily="18" charset="0"/>
              </a:rPr>
              <a:t> </a:t>
            </a:r>
            <a:r>
              <a:rPr lang="en-US" b="1" i="1" dirty="0" err="1" smtClean="0">
                <a:latin typeface="Times New Roman" panose="02020603050405020304" pitchFamily="18" charset="0"/>
                <a:cs typeface="Times New Roman" panose="02020603050405020304" pitchFamily="18" charset="0"/>
              </a:rPr>
              <a:t>nồi</a:t>
            </a:r>
            <a:r>
              <a:rPr lang="en-US" b="1" i="1" dirty="0" smtClean="0">
                <a:latin typeface="Times New Roman" panose="02020603050405020304" pitchFamily="18" charset="0"/>
                <a:cs typeface="Times New Roman" panose="02020603050405020304" pitchFamily="18" charset="0"/>
              </a:rPr>
              <a:t> </a:t>
            </a:r>
            <a:r>
              <a:rPr lang="en-US" b="1" i="1" dirty="0" err="1" smtClean="0">
                <a:latin typeface="Times New Roman" panose="02020603050405020304" pitchFamily="18" charset="0"/>
                <a:cs typeface="Times New Roman" panose="02020603050405020304" pitchFamily="18" charset="0"/>
              </a:rPr>
              <a:t>xôi</a:t>
            </a:r>
            <a:r>
              <a:rPr lang="en-US" b="1" i="1" dirty="0" smtClean="0">
                <a:latin typeface="Times New Roman" panose="02020603050405020304" pitchFamily="18" charset="0"/>
                <a:cs typeface="Times New Roman" panose="02020603050405020304" pitchFamily="18" charset="0"/>
              </a:rPr>
              <a:t> </a:t>
            </a:r>
            <a:r>
              <a:rPr lang="en-US" b="1" i="1" dirty="0" err="1" smtClean="0">
                <a:latin typeface="Times New Roman" panose="02020603050405020304" pitchFamily="18" charset="0"/>
                <a:cs typeface="Times New Roman" panose="02020603050405020304" pitchFamily="18" charset="0"/>
              </a:rPr>
              <a:t>gạo</a:t>
            </a:r>
            <a:r>
              <a:rPr lang="en-US" b="1" i="1" dirty="0" smtClean="0">
                <a:latin typeface="Times New Roman" panose="02020603050405020304" pitchFamily="18" charset="0"/>
                <a:cs typeface="Times New Roman" panose="02020603050405020304" pitchFamily="18" charset="0"/>
              </a:rPr>
              <a:t> </a:t>
            </a:r>
            <a:r>
              <a:rPr lang="en-US" b="1" i="1" dirty="0" err="1" smtClean="0">
                <a:latin typeface="Times New Roman" panose="02020603050405020304" pitchFamily="18" charset="0"/>
                <a:cs typeface="Times New Roman" panose="02020603050405020304" pitchFamily="18" charset="0"/>
              </a:rPr>
              <a:t>mới</a:t>
            </a:r>
            <a:r>
              <a:rPr lang="en-US" b="1" i="1" dirty="0" smtClean="0">
                <a:latin typeface="Times New Roman" panose="02020603050405020304" pitchFamily="18" charset="0"/>
                <a:cs typeface="Times New Roman" panose="02020603050405020304" pitchFamily="18" charset="0"/>
              </a:rPr>
              <a:t> </a:t>
            </a:r>
            <a:r>
              <a:rPr lang="en-US" b="1" i="1" dirty="0" err="1" smtClean="0">
                <a:latin typeface="Times New Roman" panose="02020603050405020304" pitchFamily="18" charset="0"/>
                <a:cs typeface="Times New Roman" panose="02020603050405020304" pitchFamily="18" charset="0"/>
              </a:rPr>
              <a:t>sẻ</a:t>
            </a:r>
            <a:r>
              <a:rPr lang="en-US" b="1" i="1" dirty="0" smtClean="0">
                <a:latin typeface="Times New Roman" panose="02020603050405020304" pitchFamily="18" charset="0"/>
                <a:cs typeface="Times New Roman" panose="02020603050405020304" pitchFamily="18" charset="0"/>
              </a:rPr>
              <a:t> </a:t>
            </a:r>
            <a:r>
              <a:rPr lang="en-US" b="1" i="1" dirty="0" err="1" smtClean="0">
                <a:latin typeface="Times New Roman" panose="02020603050405020304" pitchFamily="18" charset="0"/>
                <a:cs typeface="Times New Roman" panose="02020603050405020304" pitchFamily="18" charset="0"/>
              </a:rPr>
              <a:t>chung</a:t>
            </a:r>
            <a:r>
              <a:rPr lang="en-US" b="1" i="1" dirty="0" smtClean="0">
                <a:latin typeface="Times New Roman" panose="02020603050405020304" pitchFamily="18" charset="0"/>
                <a:cs typeface="Times New Roman" panose="02020603050405020304" pitchFamily="18" charset="0"/>
              </a:rPr>
              <a:t> </a:t>
            </a:r>
            <a:r>
              <a:rPr lang="en-US" b="1" i="1" dirty="0" err="1" smtClean="0">
                <a:latin typeface="Times New Roman" panose="02020603050405020304" pitchFamily="18" charset="0"/>
                <a:cs typeface="Times New Roman" panose="02020603050405020304" pitchFamily="18" charset="0"/>
              </a:rPr>
              <a:t>vui</a:t>
            </a:r>
            <a:endParaRPr lang="en-US" b="1" dirty="0" smtClean="0">
              <a:latin typeface="Arial" panose="020B0604020202020204" pitchFamily="34" charset="0"/>
              <a:cs typeface="Times New Roman" panose="02020603050405020304" pitchFamily="18" charset="0"/>
            </a:endParaRPr>
          </a:p>
          <a:p>
            <a:pPr algn="just">
              <a:lnSpc>
                <a:spcPct val="100000"/>
              </a:lnSpc>
              <a:spcBef>
                <a:spcPct val="0"/>
              </a:spcBef>
              <a:buFontTx/>
              <a:buNone/>
            </a:pPr>
            <a:r>
              <a:rPr lang="en-US" b="1" i="1" dirty="0" err="1" smtClean="0">
                <a:latin typeface="Times New Roman" panose="02020603050405020304" pitchFamily="18" charset="0"/>
                <a:cs typeface="Times New Roman" panose="02020603050405020304" pitchFamily="18" charset="0"/>
              </a:rPr>
              <a:t>Nh</a:t>
            </a:r>
            <a:r>
              <a:rPr lang="en-US" b="1" i="1" dirty="0" err="1" smtClean="0">
                <a:latin typeface="Arial" panose="020B0604020202020204" pitchFamily="34" charset="0"/>
                <a:cs typeface="Times New Roman" panose="02020603050405020304" pitchFamily="18" charset="0"/>
              </a:rPr>
              <a:t>ó</a:t>
            </a:r>
            <a:r>
              <a:rPr lang="en-US" b="1" i="1" dirty="0" err="1" smtClean="0">
                <a:latin typeface="Times New Roman" panose="02020603050405020304" pitchFamily="18" charset="0"/>
                <a:cs typeface="Times New Roman" panose="02020603050405020304" pitchFamily="18" charset="0"/>
              </a:rPr>
              <a:t>m</a:t>
            </a:r>
            <a:r>
              <a:rPr lang="en-US" b="1" i="1" dirty="0" smtClean="0">
                <a:latin typeface="Times New Roman" panose="02020603050405020304" pitchFamily="18" charset="0"/>
                <a:cs typeface="Times New Roman" panose="02020603050405020304" pitchFamily="18" charset="0"/>
              </a:rPr>
              <a:t> </a:t>
            </a:r>
            <a:r>
              <a:rPr lang="en-US" b="1" i="1" dirty="0" err="1" smtClean="0">
                <a:latin typeface="Times New Roman" panose="02020603050405020304" pitchFamily="18" charset="0"/>
                <a:cs typeface="Times New Roman" panose="02020603050405020304" pitchFamily="18" charset="0"/>
              </a:rPr>
              <a:t>dậy</a:t>
            </a:r>
            <a:r>
              <a:rPr lang="en-US" b="1" i="1" dirty="0" smtClean="0">
                <a:latin typeface="Times New Roman" panose="02020603050405020304" pitchFamily="18" charset="0"/>
                <a:cs typeface="Times New Roman" panose="02020603050405020304" pitchFamily="18" charset="0"/>
              </a:rPr>
              <a:t> </a:t>
            </a:r>
            <a:r>
              <a:rPr lang="en-US" b="1" i="1" dirty="0" err="1" smtClean="0">
                <a:latin typeface="Times New Roman" panose="02020603050405020304" pitchFamily="18" charset="0"/>
                <a:cs typeface="Times New Roman" panose="02020603050405020304" pitchFamily="18" charset="0"/>
              </a:rPr>
              <a:t>cả</a:t>
            </a:r>
            <a:r>
              <a:rPr lang="en-US" b="1" i="1" dirty="0" smtClean="0">
                <a:latin typeface="Times New Roman" panose="02020603050405020304" pitchFamily="18" charset="0"/>
                <a:cs typeface="Times New Roman" panose="02020603050405020304" pitchFamily="18" charset="0"/>
              </a:rPr>
              <a:t> </a:t>
            </a:r>
            <a:r>
              <a:rPr lang="en-US" b="1" i="1" dirty="0" err="1" smtClean="0">
                <a:latin typeface="Times New Roman" panose="02020603050405020304" pitchFamily="18" charset="0"/>
                <a:cs typeface="Times New Roman" panose="02020603050405020304" pitchFamily="18" charset="0"/>
              </a:rPr>
              <a:t>những</a:t>
            </a:r>
            <a:r>
              <a:rPr lang="en-US" b="1" i="1" dirty="0" smtClean="0">
                <a:latin typeface="Times New Roman" panose="02020603050405020304" pitchFamily="18" charset="0"/>
                <a:cs typeface="Times New Roman" panose="02020603050405020304" pitchFamily="18" charset="0"/>
              </a:rPr>
              <a:t> </a:t>
            </a:r>
            <a:r>
              <a:rPr lang="en-US" b="1" i="1" dirty="0" err="1" smtClean="0">
                <a:latin typeface="Times New Roman" panose="02020603050405020304" pitchFamily="18" charset="0"/>
                <a:cs typeface="Times New Roman" panose="02020603050405020304" pitchFamily="18" charset="0"/>
              </a:rPr>
              <a:t>tâm</a:t>
            </a:r>
            <a:r>
              <a:rPr lang="en-US" b="1" i="1" dirty="0" smtClean="0">
                <a:latin typeface="Times New Roman" panose="02020603050405020304" pitchFamily="18" charset="0"/>
                <a:cs typeface="Times New Roman" panose="02020603050405020304" pitchFamily="18" charset="0"/>
              </a:rPr>
              <a:t> </a:t>
            </a:r>
            <a:r>
              <a:rPr lang="en-US" b="1" i="1" dirty="0" err="1" smtClean="0">
                <a:latin typeface="Times New Roman" panose="02020603050405020304" pitchFamily="18" charset="0"/>
                <a:cs typeface="Times New Roman" panose="02020603050405020304" pitchFamily="18" charset="0"/>
              </a:rPr>
              <a:t>t</a:t>
            </a:r>
            <a:r>
              <a:rPr lang="en-US" b="1" i="1" dirty="0" err="1" smtClean="0">
                <a:latin typeface="Arial" panose="020B0604020202020204" pitchFamily="34" charset="0"/>
                <a:cs typeface="Times New Roman" panose="02020603050405020304" pitchFamily="18" charset="0"/>
              </a:rPr>
              <a:t>ì</a:t>
            </a:r>
            <a:r>
              <a:rPr lang="en-US" b="1" i="1" dirty="0" err="1" smtClean="0">
                <a:latin typeface="Times New Roman" panose="02020603050405020304" pitchFamily="18" charset="0"/>
                <a:cs typeface="Times New Roman" panose="02020603050405020304" pitchFamily="18" charset="0"/>
              </a:rPr>
              <a:t>nh</a:t>
            </a:r>
            <a:r>
              <a:rPr lang="en-US" b="1" i="1" dirty="0" smtClean="0">
                <a:latin typeface="Times New Roman" panose="02020603050405020304" pitchFamily="18" charset="0"/>
                <a:cs typeface="Times New Roman" panose="02020603050405020304" pitchFamily="18" charset="0"/>
              </a:rPr>
              <a:t> </a:t>
            </a:r>
            <a:r>
              <a:rPr lang="en-US" b="1" i="1" dirty="0" err="1" smtClean="0">
                <a:latin typeface="Times New Roman" panose="02020603050405020304" pitchFamily="18" charset="0"/>
                <a:cs typeface="Times New Roman" panose="02020603050405020304" pitchFamily="18" charset="0"/>
              </a:rPr>
              <a:t>tuổi</a:t>
            </a:r>
            <a:r>
              <a:rPr lang="en-US" b="1" i="1" dirty="0" smtClean="0">
                <a:latin typeface="Times New Roman" panose="02020603050405020304" pitchFamily="18" charset="0"/>
                <a:cs typeface="Times New Roman" panose="02020603050405020304" pitchFamily="18" charset="0"/>
              </a:rPr>
              <a:t> </a:t>
            </a:r>
            <a:r>
              <a:rPr lang="en-US" b="1" i="1" dirty="0" err="1" smtClean="0">
                <a:latin typeface="Times New Roman" panose="02020603050405020304" pitchFamily="18" charset="0"/>
                <a:cs typeface="Times New Roman" panose="02020603050405020304" pitchFamily="18" charset="0"/>
              </a:rPr>
              <a:t>nhỏ</a:t>
            </a:r>
            <a:endParaRPr lang="en-US" b="1" dirty="0">
              <a:latin typeface="Arial" panose="020B0604020202020204" pitchFamily="34" charset="0"/>
              <a:cs typeface="Times New Roman" panose="02020603050405020304" pitchFamily="18" charset="0"/>
            </a:endParaRPr>
          </a:p>
        </p:txBody>
      </p:sp>
      <p:sp>
        <p:nvSpPr>
          <p:cNvPr id="17" name="Rectangle 16"/>
          <p:cNvSpPr>
            <a:spLocks noChangeArrowheads="1"/>
          </p:cNvSpPr>
          <p:nvPr/>
        </p:nvSpPr>
        <p:spPr bwMode="auto">
          <a:xfrm>
            <a:off x="595838" y="4187009"/>
            <a:ext cx="3080825" cy="1815882"/>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n-US" dirty="0" err="1" smtClean="0">
                <a:solidFill>
                  <a:srgbClr val="000000"/>
                </a:solidFill>
                <a:latin typeface="Times New Roman" panose="02020603050405020304" pitchFamily="18" charset="0"/>
                <a:cs typeface="Times New Roman" panose="02020603050405020304" pitchFamily="18" charset="0"/>
              </a:rPr>
              <a:t>Điệpngư</a:t>
            </a:r>
            <a:r>
              <a:rPr lang="en-US" dirty="0" smtClean="0">
                <a:solidFill>
                  <a:srgbClr val="000000"/>
                </a:solidFill>
                <a:latin typeface="Times New Roman" panose="02020603050405020304" pitchFamily="18" charset="0"/>
                <a:cs typeface="Times New Roman" panose="02020603050405020304" pitchFamily="18" charset="0"/>
              </a:rPr>
              <a:t>̃ </a:t>
            </a:r>
            <a:r>
              <a:rPr lang="en-US" dirty="0">
                <a:solidFill>
                  <a:srgbClr val="000000"/>
                </a:solidFill>
                <a:latin typeface="Times New Roman" panose="02020603050405020304" pitchFamily="18" charset="0"/>
                <a:cs typeface="Times New Roman" panose="02020603050405020304" pitchFamily="18" charset="0"/>
              </a:rPr>
              <a:t>“</a:t>
            </a:r>
            <a:r>
              <a:rPr lang="en-US" b="1" i="1" dirty="0" err="1">
                <a:solidFill>
                  <a:srgbClr val="000000"/>
                </a:solidFill>
                <a:latin typeface="Times New Roman" panose="02020603050405020304" pitchFamily="18" charset="0"/>
                <a:cs typeface="Times New Roman" panose="02020603050405020304" pitchFamily="18" charset="0"/>
              </a:rPr>
              <a:t>nhóm</a:t>
            </a:r>
            <a:r>
              <a:rPr lang="en-US" i="1" dirty="0" err="1">
                <a:solidFill>
                  <a:srgbClr val="000000"/>
                </a:solidFill>
                <a:latin typeface="Times New Roman" panose="02020603050405020304" pitchFamily="18" charset="0"/>
                <a:cs typeface="Times New Roman" panose="02020603050405020304" pitchFamily="18" charset="0"/>
              </a:rPr>
              <a:t>”</a:t>
            </a:r>
            <a:r>
              <a:rPr lang="en-US" dirty="0" err="1">
                <a:solidFill>
                  <a:srgbClr val="000000"/>
                </a:solidFill>
                <a:latin typeface="Times New Roman" panose="02020603050405020304" pitchFamily="18" charset="0"/>
                <a:cs typeface="Times New Roman" panose="02020603050405020304" pitchFamily="18" charset="0"/>
              </a:rPr>
              <a:t>được</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nhắc</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lại</a:t>
            </a:r>
            <a:r>
              <a:rPr lang="en-US" dirty="0">
                <a:solidFill>
                  <a:srgbClr val="000000"/>
                </a:solidFill>
                <a:latin typeface="Times New Roman" panose="02020603050405020304" pitchFamily="18" charset="0"/>
                <a:cs typeface="Times New Roman" panose="02020603050405020304" pitchFamily="18" charset="0"/>
              </a:rPr>
              <a:t> 4 </a:t>
            </a:r>
            <a:r>
              <a:rPr lang="en-US" dirty="0" err="1">
                <a:solidFill>
                  <a:srgbClr val="000000"/>
                </a:solidFill>
                <a:latin typeface="Times New Roman" panose="02020603050405020304" pitchFamily="18" charset="0"/>
                <a:cs typeface="Times New Roman" panose="02020603050405020304" pitchFamily="18" charset="0"/>
              </a:rPr>
              <a:t>lần</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mang</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đến</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nhiều</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liên</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tưởng</a:t>
            </a:r>
            <a:endParaRPr lang="en-US" dirty="0">
              <a:solidFill>
                <a:srgbClr val="000000"/>
              </a:solidFill>
              <a:latin typeface="Times New Roman" panose="02020603050405020304" pitchFamily="18" charset="0"/>
              <a:cs typeface="Times New Roman" panose="02020603050405020304" pitchFamily="18" charset="0"/>
            </a:endParaRPr>
          </a:p>
        </p:txBody>
      </p:sp>
      <p:sp>
        <p:nvSpPr>
          <p:cNvPr id="18" name="Rectangle 17"/>
          <p:cNvSpPr>
            <a:spLocks noChangeArrowheads="1"/>
          </p:cNvSpPr>
          <p:nvPr/>
        </p:nvSpPr>
        <p:spPr bwMode="auto">
          <a:xfrm>
            <a:off x="3895323" y="3922516"/>
            <a:ext cx="8076283" cy="2677656"/>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n-US">
                <a:solidFill>
                  <a:srgbClr val="000000"/>
                </a:solidFill>
                <a:latin typeface="Times New Roman" panose="02020603050405020304" pitchFamily="18" charset="0"/>
                <a:cs typeface="Times New Roman" panose="02020603050405020304" pitchFamily="18" charset="0"/>
              </a:rPr>
              <a:t>+ </a:t>
            </a:r>
            <a:r>
              <a:rPr lang="en-US" i="1">
                <a:solidFill>
                  <a:srgbClr val="000000"/>
                </a:solidFill>
                <a:latin typeface="Times New Roman" panose="02020603050405020304" pitchFamily="18" charset="0"/>
                <a:cs typeface="Times New Roman" panose="02020603050405020304" pitchFamily="18" charset="0"/>
              </a:rPr>
              <a:t>“</a:t>
            </a:r>
            <a:r>
              <a:rPr lang="en-US" b="1" i="1">
                <a:solidFill>
                  <a:srgbClr val="000000"/>
                </a:solidFill>
                <a:latin typeface="Times New Roman" panose="02020603050405020304" pitchFamily="18" charset="0"/>
                <a:cs typeface="Times New Roman" panose="02020603050405020304" pitchFamily="18" charset="0"/>
              </a:rPr>
              <a:t>Nhóm bếp lửa</a:t>
            </a:r>
            <a:r>
              <a:rPr lang="en-US" i="1">
                <a:solidFill>
                  <a:srgbClr val="000000"/>
                </a:solidFill>
                <a:latin typeface="Times New Roman" panose="02020603050405020304" pitchFamily="18" charset="0"/>
                <a:cs typeface="Times New Roman" panose="02020603050405020304" pitchFamily="18" charset="0"/>
              </a:rPr>
              <a:t>”, “</a:t>
            </a:r>
            <a:r>
              <a:rPr lang="en-US" b="1" i="1">
                <a:solidFill>
                  <a:srgbClr val="000000"/>
                </a:solidFill>
                <a:latin typeface="Times New Roman" panose="02020603050405020304" pitchFamily="18" charset="0"/>
                <a:cs typeface="Times New Roman" panose="02020603050405020304" pitchFamily="18" charset="0"/>
              </a:rPr>
              <a:t>nhóm nồi xôi gạo</a:t>
            </a:r>
            <a:r>
              <a:rPr lang="en-US" i="1">
                <a:solidFill>
                  <a:srgbClr val="000000"/>
                </a:solidFill>
                <a:latin typeface="Times New Roman" panose="02020603050405020304" pitchFamily="18" charset="0"/>
                <a:cs typeface="Times New Roman" panose="02020603050405020304" pitchFamily="18" charset="0"/>
              </a:rPr>
              <a:t>”</a:t>
            </a:r>
            <a:r>
              <a:rPr lang="en-US">
                <a:solidFill>
                  <a:srgbClr val="000000"/>
                </a:solidFill>
                <a:latin typeface="Times New Roman" panose="02020603050405020304" pitchFamily="18" charset="0"/>
                <a:cs typeface="Times New Roman" panose="02020603050405020304" pitchFamily="18" charset="0"/>
              </a:rPr>
              <a:t> là hình ảnh </a:t>
            </a:r>
            <a:r>
              <a:rPr lang="en-US" b="1" u="sng">
                <a:solidFill>
                  <a:srgbClr val="000000"/>
                </a:solidFill>
                <a:latin typeface="Times New Roman" panose="02020603050405020304" pitchFamily="18" charset="0"/>
                <a:cs typeface="Times New Roman" panose="02020603050405020304" pitchFamily="18" charset="0"/>
              </a:rPr>
              <a:t>tả thực </a:t>
            </a:r>
            <a:r>
              <a:rPr lang="en-US">
                <a:solidFill>
                  <a:srgbClr val="000000"/>
                </a:solidFill>
                <a:latin typeface="Times New Roman" panose="02020603050405020304" pitchFamily="18" charset="0"/>
                <a:cs typeface="Times New Roman" panose="02020603050405020304" pitchFamily="18" charset="0"/>
              </a:rPr>
              <a:t>công việc nhóm bếp, nhóm lửa của bà.</a:t>
            </a:r>
            <a:endParaRPr lang="en-US">
              <a:solidFill>
                <a:srgbClr val="000000"/>
              </a:solidFill>
              <a:latin typeface=".VnTime" panose="020B7200000000000000" pitchFamily="34" charset="0"/>
              <a:cs typeface="Times New Roman" panose="02020603050405020304" pitchFamily="18" charset="0"/>
            </a:endParaRPr>
          </a:p>
          <a:p>
            <a:pPr algn="just" eaLnBrk="1" hangingPunct="1">
              <a:lnSpc>
                <a:spcPct val="100000"/>
              </a:lnSpc>
              <a:spcBef>
                <a:spcPct val="0"/>
              </a:spcBef>
              <a:buFontTx/>
              <a:buNone/>
            </a:pPr>
            <a:r>
              <a:rPr lang="en-US">
                <a:solidFill>
                  <a:srgbClr val="000000"/>
                </a:solidFill>
                <a:latin typeface="Times New Roman" panose="02020603050405020304" pitchFamily="18" charset="0"/>
                <a:cs typeface="Times New Roman" panose="02020603050405020304" pitchFamily="18" charset="0"/>
              </a:rPr>
              <a:t>+ </a:t>
            </a:r>
            <a:r>
              <a:rPr lang="en-US" i="1">
                <a:solidFill>
                  <a:srgbClr val="000000"/>
                </a:solidFill>
                <a:latin typeface="Times New Roman" panose="02020603050405020304" pitchFamily="18" charset="0"/>
                <a:cs typeface="Times New Roman" panose="02020603050405020304" pitchFamily="18" charset="0"/>
              </a:rPr>
              <a:t>“ </a:t>
            </a:r>
            <a:r>
              <a:rPr lang="en-US" b="1" i="1">
                <a:solidFill>
                  <a:srgbClr val="000000"/>
                </a:solidFill>
                <a:latin typeface="Times New Roman" panose="02020603050405020304" pitchFamily="18" charset="0"/>
                <a:cs typeface="Times New Roman" panose="02020603050405020304" pitchFamily="18" charset="0"/>
              </a:rPr>
              <a:t>Nhóm niềm yêu thương</a:t>
            </a:r>
            <a:r>
              <a:rPr lang="en-US" i="1">
                <a:solidFill>
                  <a:srgbClr val="000000"/>
                </a:solidFill>
                <a:latin typeface="Times New Roman" panose="02020603050405020304" pitchFamily="18" charset="0"/>
                <a:cs typeface="Times New Roman" panose="02020603050405020304" pitchFamily="18" charset="0"/>
              </a:rPr>
              <a:t>”, “</a:t>
            </a:r>
            <a:r>
              <a:rPr lang="en-US" b="1" i="1">
                <a:solidFill>
                  <a:srgbClr val="000000"/>
                </a:solidFill>
                <a:latin typeface="Times New Roman" panose="02020603050405020304" pitchFamily="18" charset="0"/>
                <a:cs typeface="Times New Roman" panose="02020603050405020304" pitchFamily="18" charset="0"/>
              </a:rPr>
              <a:t>nhóm dậy cả những tâm tình</a:t>
            </a:r>
            <a:r>
              <a:rPr lang="en-US" i="1">
                <a:solidFill>
                  <a:srgbClr val="000000"/>
                </a:solidFill>
                <a:latin typeface="Times New Roman" panose="02020603050405020304" pitchFamily="18" charset="0"/>
                <a:cs typeface="Times New Roman" panose="02020603050405020304" pitchFamily="18" charset="0"/>
              </a:rPr>
              <a:t>”</a:t>
            </a:r>
            <a:r>
              <a:rPr lang="en-US">
                <a:solidFill>
                  <a:srgbClr val="000000"/>
                </a:solidFill>
                <a:latin typeface="Times New Roman" panose="02020603050405020304" pitchFamily="18" charset="0"/>
                <a:cs typeface="Times New Roman" panose="02020603050405020304" pitchFamily="18" charset="0"/>
              </a:rPr>
              <a:t> là hình ảnh </a:t>
            </a:r>
            <a:r>
              <a:rPr lang="en-US" b="1" u="sng">
                <a:solidFill>
                  <a:srgbClr val="FF0000"/>
                </a:solidFill>
                <a:latin typeface="Times New Roman" panose="02020603050405020304" pitchFamily="18" charset="0"/>
                <a:cs typeface="Times New Roman" panose="02020603050405020304" pitchFamily="18" charset="0"/>
              </a:rPr>
              <a:t>ẩn dụ </a:t>
            </a:r>
            <a:r>
              <a:rPr lang="en-US">
                <a:solidFill>
                  <a:srgbClr val="000000"/>
                </a:solidFill>
                <a:latin typeface="Times New Roman" panose="02020603050405020304" pitchFamily="18" charset="0"/>
                <a:cs typeface="Times New Roman" panose="02020603050405020304" pitchFamily="18" charset="0"/>
              </a:rPr>
              <a:t>về công việc thiêng liêng và cao quý: bà đã khơi dậy trong tâm hồn cháu và những người xung quanh niềm yêu thương, chia sẻ.</a:t>
            </a:r>
            <a:endParaRPr lang="en-US">
              <a:solidFill>
                <a:srgbClr val="000000"/>
              </a:solidFill>
              <a:latin typeface=".VnTime" panose="020B7200000000000000" pitchFamily="34" charset="0"/>
              <a:cs typeface="Times New Roman" panose="02020603050405020304" pitchFamily="18" charset="0"/>
            </a:endParaRPr>
          </a:p>
        </p:txBody>
      </p:sp>
    </p:spTree>
    <p:extLst>
      <p:ext uri="{BB962C8B-B14F-4D97-AF65-F5344CB8AC3E}">
        <p14:creationId xmlns:p14="http://schemas.microsoft.com/office/powerpoint/2010/main" val="3017190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1000"/>
                                        <p:tgtEl>
                                          <p:spTgt spid="17"/>
                                        </p:tgtEl>
                                      </p:cBhvr>
                                    </p:animEffect>
                                    <p:anim calcmode="lin" valueType="num">
                                      <p:cBhvr>
                                        <p:cTn id="18" dur="1000" fill="hold"/>
                                        <p:tgtEl>
                                          <p:spTgt spid="17"/>
                                        </p:tgtEl>
                                        <p:attrNameLst>
                                          <p:attrName>ppt_x</p:attrName>
                                        </p:attrNameLst>
                                      </p:cBhvr>
                                      <p:tavLst>
                                        <p:tav tm="0">
                                          <p:val>
                                            <p:strVal val="#ppt_x"/>
                                          </p:val>
                                        </p:tav>
                                        <p:tav tm="100000">
                                          <p:val>
                                            <p:strVal val="#ppt_x"/>
                                          </p:val>
                                        </p:tav>
                                      </p:tavLst>
                                    </p:anim>
                                    <p:anim calcmode="lin" valueType="num">
                                      <p:cBhvr>
                                        <p:cTn id="1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1000"/>
                                        <p:tgtEl>
                                          <p:spTgt spid="18"/>
                                        </p:tgtEl>
                                      </p:cBhvr>
                                    </p:animEffect>
                                    <p:anim calcmode="lin" valueType="num">
                                      <p:cBhvr>
                                        <p:cTn id="25" dur="1000" fill="hold"/>
                                        <p:tgtEl>
                                          <p:spTgt spid="18"/>
                                        </p:tgtEl>
                                        <p:attrNameLst>
                                          <p:attrName>ppt_x</p:attrName>
                                        </p:attrNameLst>
                                      </p:cBhvr>
                                      <p:tavLst>
                                        <p:tav tm="0">
                                          <p:val>
                                            <p:strVal val="#ppt_x"/>
                                          </p:val>
                                        </p:tav>
                                        <p:tav tm="100000">
                                          <p:val>
                                            <p:strVal val="#ppt_x"/>
                                          </p:val>
                                        </p:tav>
                                      </p:tavLst>
                                    </p:anim>
                                    <p:anim calcmode="lin" valueType="num">
                                      <p:cBhvr>
                                        <p:cTn id="2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animBg="1"/>
      <p:bldP spid="17" grpId="0" animBg="1"/>
      <p:bldP spid="1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472298" y="750021"/>
            <a:ext cx="5232843" cy="477054"/>
            <a:chOff x="-178462" y="1828800"/>
            <a:chExt cx="10467049" cy="954232"/>
          </a:xfrm>
        </p:grpSpPr>
        <p:sp>
          <p:nvSpPr>
            <p:cNvPr id="3" name="Round Same Side Corner Rectangle 2"/>
            <p:cNvSpPr/>
            <p:nvPr/>
          </p:nvSpPr>
          <p:spPr>
            <a:xfrm rot="5400000">
              <a:off x="440265" y="1210077"/>
              <a:ext cx="886537" cy="2123991"/>
            </a:xfrm>
            <a:prstGeom prst="round2SameRect">
              <a:avLst/>
            </a:prstGeom>
            <a:solidFill>
              <a:schemeClr val="accent5">
                <a:lumMod val="75000"/>
              </a:schemeClr>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a:solidFill>
                  <a:schemeClr val="bg1"/>
                </a:solidFill>
              </a:endParaRPr>
            </a:p>
          </p:txBody>
        </p:sp>
        <p:sp>
          <p:nvSpPr>
            <p:cNvPr id="4" name="TextBox 3"/>
            <p:cNvSpPr txBox="1"/>
            <p:nvPr/>
          </p:nvSpPr>
          <p:spPr>
            <a:xfrm>
              <a:off x="28133" y="1828800"/>
              <a:ext cx="1688796" cy="954232"/>
            </a:xfrm>
            <a:prstGeom prst="rect">
              <a:avLst/>
            </a:prstGeom>
            <a:noFill/>
          </p:spPr>
          <p:txBody>
            <a:bodyPr wrap="square" rtlCol="0">
              <a:spAutoFit/>
            </a:bodyPr>
            <a:lstStyle/>
            <a:p>
              <a:pPr algn="ctr" defTabSz="1088421"/>
              <a:r>
                <a:rPr lang="en-US" sz="2500" b="1" dirty="0" smtClean="0">
                  <a:solidFill>
                    <a:schemeClr val="bg1"/>
                  </a:solidFill>
                  <a:latin typeface="Tahoma" pitchFamily="34" charset="0"/>
                  <a:ea typeface="Tahoma" pitchFamily="34" charset="0"/>
                  <a:cs typeface="Tahoma" pitchFamily="34" charset="0"/>
                </a:rPr>
                <a:t>II</a:t>
              </a:r>
              <a:endParaRPr lang="en-US" sz="2500" b="1" dirty="0">
                <a:solidFill>
                  <a:schemeClr val="bg1"/>
                </a:solidFill>
                <a:latin typeface="Tahoma" pitchFamily="34" charset="0"/>
                <a:ea typeface="Tahoma" pitchFamily="34" charset="0"/>
                <a:cs typeface="Tahoma" pitchFamily="34" charset="0"/>
              </a:endParaRPr>
            </a:p>
          </p:txBody>
        </p:sp>
        <p:sp>
          <p:nvSpPr>
            <p:cNvPr id="5" name="TextBox 4"/>
            <p:cNvSpPr txBox="1"/>
            <p:nvPr/>
          </p:nvSpPr>
          <p:spPr>
            <a:xfrm>
              <a:off x="2067734" y="1828800"/>
              <a:ext cx="8220853" cy="954232"/>
            </a:xfrm>
            <a:prstGeom prst="rect">
              <a:avLst/>
            </a:prstGeom>
            <a:noFill/>
          </p:spPr>
          <p:txBody>
            <a:bodyPr wrap="square" rtlCol="0">
              <a:spAutoFit/>
            </a:bodyPr>
            <a:lstStyle/>
            <a:p>
              <a:pPr defTabSz="1088421"/>
              <a:r>
                <a:rPr lang="en-US" sz="2500" b="1" dirty="0">
                  <a:solidFill>
                    <a:schemeClr val="bg1"/>
                  </a:solidFill>
                  <a:latin typeface="Tahoma" pitchFamily="34" charset="0"/>
                  <a:ea typeface="Tahoma" pitchFamily="34" charset="0"/>
                  <a:cs typeface="Tahoma" pitchFamily="34" charset="0"/>
                </a:rPr>
                <a:t>TÌM HIỂU CHUNG</a:t>
              </a:r>
            </a:p>
          </p:txBody>
        </p:sp>
      </p:grpSp>
      <p:grpSp>
        <p:nvGrpSpPr>
          <p:cNvPr id="6" name="Group 5"/>
          <p:cNvGrpSpPr/>
          <p:nvPr/>
        </p:nvGrpSpPr>
        <p:grpSpPr>
          <a:xfrm>
            <a:off x="1914062" y="1277624"/>
            <a:ext cx="9457128" cy="954107"/>
            <a:chOff x="644526" y="2766774"/>
            <a:chExt cx="18471261" cy="1908462"/>
          </a:xfrm>
        </p:grpSpPr>
        <p:sp>
          <p:nvSpPr>
            <p:cNvPr id="7" name="TextBox 6"/>
            <p:cNvSpPr txBox="1"/>
            <p:nvPr/>
          </p:nvSpPr>
          <p:spPr>
            <a:xfrm>
              <a:off x="2020043" y="2766774"/>
              <a:ext cx="17095744" cy="1908462"/>
            </a:xfrm>
            <a:prstGeom prst="rect">
              <a:avLst/>
            </a:prstGeom>
            <a:noFill/>
          </p:spPr>
          <p:txBody>
            <a:bodyPr wrap="square" rtlCol="0">
              <a:spAutoFit/>
            </a:bodyPr>
            <a:lstStyle/>
            <a:p>
              <a:pPr defTabSz="1088421"/>
              <a:r>
                <a:rPr lang="en-US" sz="2800" b="1" dirty="0" err="1" smtClean="0">
                  <a:solidFill>
                    <a:schemeClr val="bg1"/>
                  </a:solidFill>
                  <a:latin typeface="Times New Roman" panose="02020603050405020304" pitchFamily="18" charset="0"/>
                  <a:cs typeface="Times New Roman" panose="02020603050405020304" pitchFamily="18" charset="0"/>
                </a:rPr>
                <a:t>Nỗi</a:t>
              </a:r>
              <a:r>
                <a:rPr lang="en-US" sz="2800" b="1" dirty="0" smtClean="0">
                  <a:solidFill>
                    <a:schemeClr val="bg1"/>
                  </a:solidFill>
                  <a:latin typeface="Times New Roman" panose="02020603050405020304" pitchFamily="18" charset="0"/>
                  <a:cs typeface="Times New Roman" panose="02020603050405020304" pitchFamily="18" charset="0"/>
                </a:rPr>
                <a:t> </a:t>
              </a:r>
              <a:r>
                <a:rPr lang="en-US" sz="2800" b="1" dirty="0" err="1" smtClean="0">
                  <a:solidFill>
                    <a:schemeClr val="bg1"/>
                  </a:solidFill>
                  <a:latin typeface="Times New Roman" panose="02020603050405020304" pitchFamily="18" charset="0"/>
                  <a:cs typeface="Times New Roman" panose="02020603050405020304" pitchFamily="18" charset="0"/>
                </a:rPr>
                <a:t>nhớ</a:t>
              </a:r>
              <a:r>
                <a:rPr lang="en-US" sz="2800" b="1" dirty="0" smtClean="0">
                  <a:solidFill>
                    <a:schemeClr val="bg1"/>
                  </a:solidFill>
                  <a:latin typeface="Times New Roman" panose="02020603050405020304" pitchFamily="18" charset="0"/>
                  <a:cs typeface="Times New Roman" panose="02020603050405020304" pitchFamily="18" charset="0"/>
                </a:rPr>
                <a:t> </a:t>
              </a:r>
              <a:r>
                <a:rPr lang="en-US" sz="2800" b="1" dirty="0" err="1" smtClean="0">
                  <a:solidFill>
                    <a:schemeClr val="bg1"/>
                  </a:solidFill>
                  <a:latin typeface="Times New Roman" panose="02020603050405020304" pitchFamily="18" charset="0"/>
                  <a:cs typeface="Times New Roman" panose="02020603050405020304" pitchFamily="18" charset="0"/>
                </a:rPr>
                <a:t>của</a:t>
              </a:r>
              <a:r>
                <a:rPr lang="en-US" sz="2800" b="1" dirty="0" smtClean="0">
                  <a:solidFill>
                    <a:schemeClr val="bg1"/>
                  </a:solidFill>
                  <a:latin typeface="Times New Roman" panose="02020603050405020304" pitchFamily="18" charset="0"/>
                  <a:cs typeface="Times New Roman" panose="02020603050405020304" pitchFamily="18" charset="0"/>
                </a:rPr>
                <a:t> </a:t>
              </a:r>
              <a:r>
                <a:rPr lang="en-US" sz="2800" b="1" dirty="0" err="1" smtClean="0">
                  <a:solidFill>
                    <a:schemeClr val="bg1"/>
                  </a:solidFill>
                  <a:latin typeface="Times New Roman" panose="02020603050405020304" pitchFamily="18" charset="0"/>
                  <a:cs typeface="Times New Roman" panose="02020603050405020304" pitchFamily="18" charset="0"/>
                </a:rPr>
                <a:t>người</a:t>
              </a:r>
              <a:r>
                <a:rPr lang="en-US" sz="2800" b="1" dirty="0" smtClean="0">
                  <a:solidFill>
                    <a:schemeClr val="bg1"/>
                  </a:solidFill>
                  <a:latin typeface="Times New Roman" panose="02020603050405020304" pitchFamily="18" charset="0"/>
                  <a:cs typeface="Times New Roman" panose="02020603050405020304" pitchFamily="18" charset="0"/>
                </a:rPr>
                <a:t> </a:t>
              </a:r>
              <a:r>
                <a:rPr lang="en-US" sz="2800" b="1" dirty="0" err="1" smtClean="0">
                  <a:solidFill>
                    <a:schemeClr val="bg1"/>
                  </a:solidFill>
                  <a:latin typeface="Times New Roman" panose="02020603050405020304" pitchFamily="18" charset="0"/>
                  <a:cs typeface="Times New Roman" panose="02020603050405020304" pitchFamily="18" charset="0"/>
                </a:rPr>
                <a:t>cháu</a:t>
              </a:r>
              <a:r>
                <a:rPr lang="en-US" sz="2800" b="1" dirty="0" smtClean="0">
                  <a:solidFill>
                    <a:schemeClr val="bg1"/>
                  </a:solidFill>
                  <a:latin typeface="Times New Roman" panose="02020603050405020304" pitchFamily="18" charset="0"/>
                  <a:cs typeface="Times New Roman" panose="02020603050405020304" pitchFamily="18" charset="0"/>
                </a:rPr>
                <a:t> </a:t>
              </a:r>
              <a:r>
                <a:rPr lang="en-US" sz="2800" b="1" dirty="0" err="1" smtClean="0">
                  <a:solidFill>
                    <a:schemeClr val="bg1"/>
                  </a:solidFill>
                  <a:latin typeface="Times New Roman" panose="02020603050405020304" pitchFamily="18" charset="0"/>
                  <a:cs typeface="Times New Roman" panose="02020603050405020304" pitchFamily="18" charset="0"/>
                </a:rPr>
                <a:t>về</a:t>
              </a:r>
              <a:r>
                <a:rPr lang="en-US" sz="2800" b="1" dirty="0" smtClean="0">
                  <a:solidFill>
                    <a:schemeClr val="bg1"/>
                  </a:solidFill>
                  <a:latin typeface="Times New Roman" panose="02020603050405020304" pitchFamily="18" charset="0"/>
                  <a:cs typeface="Times New Roman" panose="02020603050405020304" pitchFamily="18" charset="0"/>
                </a:rPr>
                <a:t> </a:t>
              </a:r>
            </a:p>
            <a:p>
              <a:pPr defTabSz="1088421"/>
              <a:r>
                <a:rPr lang="en-US" sz="2800" b="1" dirty="0" err="1" smtClean="0">
                  <a:solidFill>
                    <a:schemeClr val="bg1"/>
                  </a:solidFill>
                  <a:latin typeface="Times New Roman" panose="02020603050405020304" pitchFamily="18" charset="0"/>
                  <a:cs typeface="Times New Roman" panose="02020603050405020304" pitchFamily="18" charset="0"/>
                </a:rPr>
                <a:t>bà</a:t>
              </a:r>
              <a:r>
                <a:rPr lang="en-US" sz="2800" b="1" dirty="0" smtClean="0">
                  <a:solidFill>
                    <a:schemeClr val="bg1"/>
                  </a:solidFill>
                  <a:latin typeface="Times New Roman" panose="02020603050405020304" pitchFamily="18" charset="0"/>
                  <a:cs typeface="Times New Roman" panose="02020603050405020304" pitchFamily="18" charset="0"/>
                </a:rPr>
                <a:t> </a:t>
              </a:r>
              <a:r>
                <a:rPr lang="en-US" sz="2800" b="1" dirty="0" err="1" smtClean="0">
                  <a:solidFill>
                    <a:schemeClr val="bg1"/>
                  </a:solidFill>
                  <a:latin typeface="Times New Roman" panose="02020603050405020304" pitchFamily="18" charset="0"/>
                  <a:cs typeface="Times New Roman" panose="02020603050405020304" pitchFamily="18" charset="0"/>
                </a:rPr>
                <a:t>và</a:t>
              </a:r>
              <a:r>
                <a:rPr lang="en-US" sz="2800" b="1" dirty="0" smtClean="0">
                  <a:solidFill>
                    <a:schemeClr val="bg1"/>
                  </a:solidFill>
                  <a:latin typeface="Times New Roman" panose="02020603050405020304" pitchFamily="18" charset="0"/>
                  <a:cs typeface="Times New Roman" panose="02020603050405020304" pitchFamily="18" charset="0"/>
                </a:rPr>
                <a:t> </a:t>
              </a:r>
              <a:r>
                <a:rPr lang="en-US" sz="2800" b="1" dirty="0" err="1" smtClean="0">
                  <a:solidFill>
                    <a:schemeClr val="bg1"/>
                  </a:solidFill>
                  <a:latin typeface="Times New Roman" panose="02020603050405020304" pitchFamily="18" charset="0"/>
                  <a:cs typeface="Times New Roman" panose="02020603050405020304" pitchFamily="18" charset="0"/>
                </a:rPr>
                <a:t>bếp</a:t>
              </a:r>
              <a:r>
                <a:rPr lang="en-US" sz="2800" b="1" dirty="0" smtClean="0">
                  <a:solidFill>
                    <a:schemeClr val="bg1"/>
                  </a:solidFill>
                  <a:latin typeface="Times New Roman" panose="02020603050405020304" pitchFamily="18" charset="0"/>
                  <a:cs typeface="Times New Roman" panose="02020603050405020304" pitchFamily="18" charset="0"/>
                </a:rPr>
                <a:t> </a:t>
              </a:r>
              <a:r>
                <a:rPr lang="en-US" sz="2800" b="1" dirty="0" err="1" smtClean="0">
                  <a:solidFill>
                    <a:schemeClr val="bg1"/>
                  </a:solidFill>
                  <a:latin typeface="Times New Roman" panose="02020603050405020304" pitchFamily="18" charset="0"/>
                  <a:cs typeface="Times New Roman" panose="02020603050405020304" pitchFamily="18" charset="0"/>
                </a:rPr>
                <a:t>lửa</a:t>
              </a:r>
              <a:r>
                <a:rPr lang="en-US" sz="2800" b="1" dirty="0" smtClean="0">
                  <a:solidFill>
                    <a:schemeClr val="bg1"/>
                  </a:solidFill>
                  <a:latin typeface="Times New Roman" panose="02020603050405020304" pitchFamily="18" charset="0"/>
                  <a:cs typeface="Times New Roman" panose="02020603050405020304" pitchFamily="18" charset="0"/>
                </a:rPr>
                <a:t> </a:t>
              </a:r>
              <a:endParaRPr lang="en-US" sz="2500" b="1" i="1" dirty="0">
                <a:solidFill>
                  <a:schemeClr val="bg1"/>
                </a:solidFill>
                <a:latin typeface="Tahoma" pitchFamily="34" charset="0"/>
                <a:ea typeface="Tahoma" pitchFamily="34" charset="0"/>
                <a:cs typeface="Tahoma" pitchFamily="34" charset="0"/>
              </a:endParaRPr>
            </a:p>
          </p:txBody>
        </p:sp>
        <p:sp>
          <p:nvSpPr>
            <p:cNvPr id="8" name="Rounded Rectangle 7"/>
            <p:cNvSpPr/>
            <p:nvPr/>
          </p:nvSpPr>
          <p:spPr>
            <a:xfrm>
              <a:off x="644526" y="2823876"/>
              <a:ext cx="1269206" cy="804672"/>
            </a:xfrm>
            <a:prstGeom prst="roundRect">
              <a:avLst/>
            </a:prstGeom>
            <a:solidFill>
              <a:schemeClr val="accent5">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a:solidFill>
                  <a:schemeClr val="bg1"/>
                </a:solidFill>
              </a:endParaRPr>
            </a:p>
          </p:txBody>
        </p:sp>
        <p:sp>
          <p:nvSpPr>
            <p:cNvPr id="9" name="TextBox 8"/>
            <p:cNvSpPr txBox="1"/>
            <p:nvPr/>
          </p:nvSpPr>
          <p:spPr>
            <a:xfrm>
              <a:off x="969471" y="2795826"/>
              <a:ext cx="758310" cy="954232"/>
            </a:xfrm>
            <a:prstGeom prst="rect">
              <a:avLst/>
            </a:prstGeom>
            <a:noFill/>
          </p:spPr>
          <p:txBody>
            <a:bodyPr wrap="none" rtlCol="0">
              <a:spAutoFit/>
            </a:bodyPr>
            <a:lstStyle/>
            <a:p>
              <a:pPr algn="ctr" defTabSz="1088421"/>
              <a:r>
                <a:rPr lang="en-US" sz="2500" b="1" dirty="0">
                  <a:solidFill>
                    <a:schemeClr val="bg1"/>
                  </a:solidFill>
                  <a:latin typeface="Tahoma" pitchFamily="34" charset="0"/>
                  <a:ea typeface="Tahoma" pitchFamily="34" charset="0"/>
                  <a:cs typeface="Tahoma" pitchFamily="34" charset="0"/>
                </a:rPr>
                <a:t>4</a:t>
              </a:r>
            </a:p>
          </p:txBody>
        </p:sp>
      </p:gr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72721" y="531512"/>
            <a:ext cx="2005218" cy="1323444"/>
          </a:xfrm>
          <a:prstGeom prst="rect">
            <a:avLst/>
          </a:prstGeom>
        </p:spPr>
      </p:pic>
      <p:sp>
        <p:nvSpPr>
          <p:cNvPr id="11" name="矩形 32"/>
          <p:cNvSpPr/>
          <p:nvPr/>
        </p:nvSpPr>
        <p:spPr>
          <a:xfrm>
            <a:off x="8479917" y="136788"/>
            <a:ext cx="1566745" cy="1150086"/>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71075" y="1332709"/>
            <a:ext cx="1362375" cy="1023380"/>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94947" y="1713248"/>
            <a:ext cx="2271856" cy="1117782"/>
          </a:xfrm>
          <a:prstGeom prst="rect">
            <a:avLst/>
          </a:prstGeom>
        </p:spPr>
      </p:pic>
      <p:sp>
        <p:nvSpPr>
          <p:cNvPr id="14" name="矩形 32"/>
          <p:cNvSpPr/>
          <p:nvPr/>
        </p:nvSpPr>
        <p:spPr>
          <a:xfrm>
            <a:off x="8827763" y="2235495"/>
            <a:ext cx="1566745" cy="1150086"/>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 name="Rectangle 14"/>
          <p:cNvSpPr/>
          <p:nvPr/>
        </p:nvSpPr>
        <p:spPr>
          <a:xfrm>
            <a:off x="6994752" y="701740"/>
            <a:ext cx="4886178" cy="1323439"/>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just">
              <a:lnSpc>
                <a:spcPct val="100000"/>
              </a:lnSpc>
              <a:spcBef>
                <a:spcPct val="0"/>
              </a:spcBef>
              <a:buFontTx/>
              <a:buNone/>
            </a:pPr>
            <a:r>
              <a:rPr lang="en-US" sz="2000" b="1" i="1" dirty="0" err="1" smtClean="0">
                <a:latin typeface="Times New Roman" panose="02020603050405020304" pitchFamily="18" charset="0"/>
                <a:cs typeface="Times New Roman" panose="02020603050405020304" pitchFamily="18" charset="0"/>
              </a:rPr>
              <a:t>Giờ</a:t>
            </a:r>
            <a:r>
              <a:rPr lang="en-US" sz="2000" b="1" i="1" dirty="0" smtClean="0">
                <a:latin typeface="Times New Roman" panose="02020603050405020304" pitchFamily="18" charset="0"/>
                <a:cs typeface="Times New Roman" panose="02020603050405020304" pitchFamily="18" charset="0"/>
              </a:rPr>
              <a:t> </a:t>
            </a:r>
            <a:r>
              <a:rPr lang="en-US" sz="2000" b="1" i="1" dirty="0" err="1" smtClean="0">
                <a:latin typeface="Times New Roman" panose="02020603050405020304" pitchFamily="18" charset="0"/>
                <a:cs typeface="Times New Roman" panose="02020603050405020304" pitchFamily="18" charset="0"/>
              </a:rPr>
              <a:t>ch</a:t>
            </a:r>
            <a:r>
              <a:rPr lang="en-US" sz="2000" b="1" i="1" dirty="0" err="1" smtClean="0">
                <a:latin typeface="Arial" panose="020B0604020202020204" pitchFamily="34" charset="0"/>
                <a:cs typeface="Times New Roman" panose="02020603050405020304" pitchFamily="18" charset="0"/>
              </a:rPr>
              <a:t>á</a:t>
            </a:r>
            <a:r>
              <a:rPr lang="en-US" sz="2000" b="1" i="1" dirty="0" err="1" smtClean="0">
                <a:latin typeface="Times New Roman" panose="02020603050405020304" pitchFamily="18" charset="0"/>
                <a:cs typeface="Times New Roman" panose="02020603050405020304" pitchFamily="18" charset="0"/>
              </a:rPr>
              <a:t>u</a:t>
            </a:r>
            <a:r>
              <a:rPr lang="en-US" sz="2000" b="1" i="1" dirty="0" smtClean="0">
                <a:latin typeface="Times New Roman" panose="02020603050405020304" pitchFamily="18" charset="0"/>
                <a:cs typeface="Times New Roman" panose="02020603050405020304" pitchFamily="18" charset="0"/>
              </a:rPr>
              <a:t> </a:t>
            </a:r>
            <a:r>
              <a:rPr lang="en-US" sz="2000" b="1" i="1" dirty="0" err="1" smtClean="0">
                <a:latin typeface="Times New Roman" panose="02020603050405020304" pitchFamily="18" charset="0"/>
                <a:cs typeface="Times New Roman" panose="02020603050405020304" pitchFamily="18" charset="0"/>
              </a:rPr>
              <a:t>đã</a:t>
            </a:r>
            <a:r>
              <a:rPr lang="en-US" sz="2000" b="1" i="1" dirty="0" smtClean="0">
                <a:latin typeface="Times New Roman" panose="02020603050405020304" pitchFamily="18" charset="0"/>
                <a:cs typeface="Times New Roman" panose="02020603050405020304" pitchFamily="18" charset="0"/>
              </a:rPr>
              <a:t> </a:t>
            </a:r>
            <a:r>
              <a:rPr lang="en-US" sz="2000" b="1" i="1" dirty="0" err="1" smtClean="0">
                <a:latin typeface="Times New Roman" panose="02020603050405020304" pitchFamily="18" charset="0"/>
                <a:cs typeface="Times New Roman" panose="02020603050405020304" pitchFamily="18" charset="0"/>
              </a:rPr>
              <a:t>đi</a:t>
            </a:r>
            <a:r>
              <a:rPr lang="en-US" sz="2000" b="1" i="1" dirty="0" smtClean="0">
                <a:latin typeface="Times New Roman" panose="02020603050405020304" pitchFamily="18" charset="0"/>
                <a:cs typeface="Times New Roman" panose="02020603050405020304" pitchFamily="18" charset="0"/>
              </a:rPr>
              <a:t> </a:t>
            </a:r>
            <a:r>
              <a:rPr lang="en-US" sz="2000" b="1" i="1" dirty="0" err="1" smtClean="0">
                <a:latin typeface="Times New Roman" panose="02020603050405020304" pitchFamily="18" charset="0"/>
                <a:cs typeface="Times New Roman" panose="02020603050405020304" pitchFamily="18" charset="0"/>
              </a:rPr>
              <a:t>xa</a:t>
            </a:r>
            <a:r>
              <a:rPr lang="en-US" sz="2000" b="1" i="1" dirty="0" smtClean="0">
                <a:latin typeface="Times New Roman" panose="02020603050405020304" pitchFamily="18" charset="0"/>
                <a:cs typeface="Times New Roman" panose="02020603050405020304" pitchFamily="18" charset="0"/>
              </a:rPr>
              <a:t>. </a:t>
            </a:r>
            <a:r>
              <a:rPr lang="en-US" sz="2000" b="1" i="1" dirty="0" err="1" smtClean="0">
                <a:latin typeface="Times New Roman" panose="02020603050405020304" pitchFamily="18" charset="0"/>
                <a:cs typeface="Times New Roman" panose="02020603050405020304" pitchFamily="18" charset="0"/>
              </a:rPr>
              <a:t>C</a:t>
            </a:r>
            <a:r>
              <a:rPr lang="en-US" sz="2000" b="1" i="1" dirty="0" err="1" smtClean="0">
                <a:latin typeface="Arial" panose="020B0604020202020204" pitchFamily="34" charset="0"/>
                <a:cs typeface="Times New Roman" panose="02020603050405020304" pitchFamily="18" charset="0"/>
              </a:rPr>
              <a:t>ó</a:t>
            </a:r>
            <a:r>
              <a:rPr lang="en-US" sz="2000" b="1" i="1" dirty="0" smtClean="0">
                <a:latin typeface="Times New Roman" panose="02020603050405020304" pitchFamily="18" charset="0"/>
                <a:cs typeface="Times New Roman" panose="02020603050405020304" pitchFamily="18" charset="0"/>
              </a:rPr>
              <a:t> </a:t>
            </a:r>
            <a:r>
              <a:rPr lang="en-US" sz="2000" b="1" i="1" dirty="0" err="1" smtClean="0">
                <a:latin typeface="Times New Roman" panose="02020603050405020304" pitchFamily="18" charset="0"/>
                <a:cs typeface="Times New Roman" panose="02020603050405020304" pitchFamily="18" charset="0"/>
              </a:rPr>
              <a:t>ngọn</a:t>
            </a:r>
            <a:r>
              <a:rPr lang="en-US" sz="2000" b="1" i="1" dirty="0" smtClean="0">
                <a:latin typeface="Times New Roman" panose="02020603050405020304" pitchFamily="18" charset="0"/>
                <a:cs typeface="Times New Roman" panose="02020603050405020304" pitchFamily="18" charset="0"/>
              </a:rPr>
              <a:t> </a:t>
            </a:r>
            <a:r>
              <a:rPr lang="en-US" sz="2000" b="1" i="1" dirty="0" err="1" smtClean="0">
                <a:latin typeface="Times New Roman" panose="02020603050405020304" pitchFamily="18" charset="0"/>
                <a:cs typeface="Times New Roman" panose="02020603050405020304" pitchFamily="18" charset="0"/>
              </a:rPr>
              <a:t>kh</a:t>
            </a:r>
            <a:r>
              <a:rPr lang="en-US" sz="2000" b="1" i="1" dirty="0" err="1" smtClean="0">
                <a:latin typeface="Arial" panose="020B0604020202020204" pitchFamily="34" charset="0"/>
                <a:cs typeface="Times New Roman" panose="02020603050405020304" pitchFamily="18" charset="0"/>
              </a:rPr>
              <a:t>ó</a:t>
            </a:r>
            <a:r>
              <a:rPr lang="en-US" sz="2000" b="1" i="1" dirty="0" err="1" smtClean="0">
                <a:latin typeface="Times New Roman" panose="02020603050405020304" pitchFamily="18" charset="0"/>
                <a:cs typeface="Times New Roman" panose="02020603050405020304" pitchFamily="18" charset="0"/>
              </a:rPr>
              <a:t>i</a:t>
            </a:r>
            <a:r>
              <a:rPr lang="en-US" sz="2000" b="1" i="1" dirty="0" smtClean="0">
                <a:latin typeface="Times New Roman" panose="02020603050405020304" pitchFamily="18" charset="0"/>
                <a:cs typeface="Times New Roman" panose="02020603050405020304" pitchFamily="18" charset="0"/>
              </a:rPr>
              <a:t> </a:t>
            </a:r>
            <a:r>
              <a:rPr lang="en-US" sz="2000" b="1" i="1" dirty="0" err="1" smtClean="0">
                <a:latin typeface="Times New Roman" panose="02020603050405020304" pitchFamily="18" charset="0"/>
                <a:cs typeface="Times New Roman" panose="02020603050405020304" pitchFamily="18" charset="0"/>
              </a:rPr>
              <a:t>trăm</a:t>
            </a:r>
            <a:r>
              <a:rPr lang="en-US" sz="2000" b="1" i="1" dirty="0" smtClean="0">
                <a:latin typeface="Times New Roman" panose="02020603050405020304" pitchFamily="18" charset="0"/>
                <a:cs typeface="Times New Roman" panose="02020603050405020304" pitchFamily="18" charset="0"/>
              </a:rPr>
              <a:t> </a:t>
            </a:r>
            <a:r>
              <a:rPr lang="en-US" sz="2000" b="1" i="1" dirty="0" err="1" smtClean="0">
                <a:latin typeface="Times New Roman" panose="02020603050405020304" pitchFamily="18" charset="0"/>
                <a:cs typeface="Times New Roman" panose="02020603050405020304" pitchFamily="18" charset="0"/>
              </a:rPr>
              <a:t>t</a:t>
            </a:r>
            <a:r>
              <a:rPr lang="en-US" sz="2000" b="1" i="1" dirty="0" err="1" smtClean="0">
                <a:latin typeface="Arial" panose="020B0604020202020204" pitchFamily="34" charset="0"/>
                <a:cs typeface="Times New Roman" panose="02020603050405020304" pitchFamily="18" charset="0"/>
              </a:rPr>
              <a:t>à</a:t>
            </a:r>
            <a:r>
              <a:rPr lang="en-US" sz="2000" b="1" i="1" dirty="0" err="1" smtClean="0">
                <a:latin typeface="Times New Roman" panose="02020603050405020304" pitchFamily="18" charset="0"/>
                <a:cs typeface="Times New Roman" panose="02020603050405020304" pitchFamily="18" charset="0"/>
              </a:rPr>
              <a:t>u</a:t>
            </a:r>
            <a:endParaRPr lang="en-US" sz="2000" b="1" dirty="0" smtClean="0">
              <a:latin typeface="Arial" panose="020B0604020202020204" pitchFamily="34" charset="0"/>
              <a:cs typeface="Times New Roman" panose="02020603050405020304" pitchFamily="18" charset="0"/>
            </a:endParaRPr>
          </a:p>
          <a:p>
            <a:pPr algn="just">
              <a:lnSpc>
                <a:spcPct val="100000"/>
              </a:lnSpc>
              <a:spcBef>
                <a:spcPct val="0"/>
              </a:spcBef>
              <a:buFontTx/>
              <a:buNone/>
            </a:pPr>
            <a:r>
              <a:rPr lang="en-US" sz="2000" b="1" i="1" dirty="0" err="1" smtClean="0">
                <a:latin typeface="Times New Roman" panose="02020603050405020304" pitchFamily="18" charset="0"/>
                <a:cs typeface="Times New Roman" panose="02020603050405020304" pitchFamily="18" charset="0"/>
              </a:rPr>
              <a:t>C</a:t>
            </a:r>
            <a:r>
              <a:rPr lang="en-US" sz="2000" b="1" i="1" dirty="0" err="1" smtClean="0">
                <a:latin typeface="Arial" panose="020B0604020202020204" pitchFamily="34" charset="0"/>
                <a:cs typeface="Times New Roman" panose="02020603050405020304" pitchFamily="18" charset="0"/>
              </a:rPr>
              <a:t>ó</a:t>
            </a:r>
            <a:r>
              <a:rPr lang="en-US" sz="2000" b="1" i="1" dirty="0" smtClean="0">
                <a:latin typeface="Times New Roman" panose="02020603050405020304" pitchFamily="18" charset="0"/>
                <a:cs typeface="Times New Roman" panose="02020603050405020304" pitchFamily="18" charset="0"/>
              </a:rPr>
              <a:t> </a:t>
            </a:r>
            <a:r>
              <a:rPr lang="en-US" sz="2000" b="1" i="1" dirty="0" err="1" smtClean="0">
                <a:latin typeface="Times New Roman" panose="02020603050405020304" pitchFamily="18" charset="0"/>
                <a:cs typeface="Times New Roman" panose="02020603050405020304" pitchFamily="18" charset="0"/>
              </a:rPr>
              <a:t>lửa</a:t>
            </a:r>
            <a:r>
              <a:rPr lang="en-US" sz="2000" b="1" i="1" dirty="0" smtClean="0">
                <a:latin typeface="Times New Roman" panose="02020603050405020304" pitchFamily="18" charset="0"/>
                <a:cs typeface="Times New Roman" panose="02020603050405020304" pitchFamily="18" charset="0"/>
              </a:rPr>
              <a:t> </a:t>
            </a:r>
            <a:r>
              <a:rPr lang="en-US" sz="2000" b="1" i="1" dirty="0" err="1" smtClean="0">
                <a:latin typeface="Times New Roman" panose="02020603050405020304" pitchFamily="18" charset="0"/>
                <a:cs typeface="Times New Roman" panose="02020603050405020304" pitchFamily="18" charset="0"/>
              </a:rPr>
              <a:t>trăm</a:t>
            </a:r>
            <a:r>
              <a:rPr lang="en-US" sz="2000" b="1" i="1" dirty="0" smtClean="0">
                <a:latin typeface="Times New Roman" panose="02020603050405020304" pitchFamily="18" charset="0"/>
                <a:cs typeface="Times New Roman" panose="02020603050405020304" pitchFamily="18" charset="0"/>
              </a:rPr>
              <a:t> </a:t>
            </a:r>
            <a:r>
              <a:rPr lang="en-US" sz="2000" b="1" i="1" dirty="0" err="1" smtClean="0">
                <a:latin typeface="Times New Roman" panose="02020603050405020304" pitchFamily="18" charset="0"/>
                <a:cs typeface="Times New Roman" panose="02020603050405020304" pitchFamily="18" charset="0"/>
              </a:rPr>
              <a:t>nh</a:t>
            </a:r>
            <a:r>
              <a:rPr lang="en-US" sz="2000" b="1" i="1" dirty="0" err="1" smtClean="0">
                <a:latin typeface="Arial" panose="020B0604020202020204" pitchFamily="34" charset="0"/>
                <a:cs typeface="Times New Roman" panose="02020603050405020304" pitchFamily="18" charset="0"/>
              </a:rPr>
              <a:t>à</a:t>
            </a:r>
            <a:r>
              <a:rPr lang="en-US" sz="2000" b="1" i="1" dirty="0" smtClean="0">
                <a:latin typeface="Times New Roman" panose="02020603050405020304" pitchFamily="18" charset="0"/>
                <a:cs typeface="Times New Roman" panose="02020603050405020304" pitchFamily="18" charset="0"/>
              </a:rPr>
              <a:t> , </a:t>
            </a:r>
            <a:r>
              <a:rPr lang="en-US" sz="2000" b="1" i="1" dirty="0" err="1" smtClean="0">
                <a:latin typeface="Times New Roman" panose="02020603050405020304" pitchFamily="18" charset="0"/>
                <a:cs typeface="Times New Roman" panose="02020603050405020304" pitchFamily="18" charset="0"/>
              </a:rPr>
              <a:t>niềm</a:t>
            </a:r>
            <a:r>
              <a:rPr lang="en-US" sz="2000" b="1" i="1" dirty="0" smtClean="0">
                <a:latin typeface="Times New Roman" panose="02020603050405020304" pitchFamily="18" charset="0"/>
                <a:cs typeface="Times New Roman" panose="02020603050405020304" pitchFamily="18" charset="0"/>
              </a:rPr>
              <a:t> </a:t>
            </a:r>
            <a:r>
              <a:rPr lang="en-US" sz="2000" b="1" i="1" dirty="0" err="1" smtClean="0">
                <a:latin typeface="Times New Roman" panose="02020603050405020304" pitchFamily="18" charset="0"/>
                <a:cs typeface="Times New Roman" panose="02020603050405020304" pitchFamily="18" charset="0"/>
              </a:rPr>
              <a:t>vui</a:t>
            </a:r>
            <a:r>
              <a:rPr lang="en-US" sz="2000" b="1" i="1" dirty="0" smtClean="0">
                <a:latin typeface="Times New Roman" panose="02020603050405020304" pitchFamily="18" charset="0"/>
                <a:cs typeface="Times New Roman" panose="02020603050405020304" pitchFamily="18" charset="0"/>
              </a:rPr>
              <a:t> </a:t>
            </a:r>
            <a:r>
              <a:rPr lang="en-US" sz="2000" b="1" i="1" dirty="0" err="1" smtClean="0">
                <a:latin typeface="Times New Roman" panose="02020603050405020304" pitchFamily="18" charset="0"/>
                <a:cs typeface="Times New Roman" panose="02020603050405020304" pitchFamily="18" charset="0"/>
              </a:rPr>
              <a:t>trăm</a:t>
            </a:r>
            <a:r>
              <a:rPr lang="en-US" sz="2000" b="1" i="1" dirty="0" smtClean="0">
                <a:latin typeface="Times New Roman" panose="02020603050405020304" pitchFamily="18" charset="0"/>
                <a:cs typeface="Times New Roman" panose="02020603050405020304" pitchFamily="18" charset="0"/>
              </a:rPr>
              <a:t> </a:t>
            </a:r>
            <a:r>
              <a:rPr lang="en-US" sz="2000" b="1" i="1" dirty="0" err="1" smtClean="0">
                <a:latin typeface="Times New Roman" panose="02020603050405020304" pitchFamily="18" charset="0"/>
                <a:cs typeface="Times New Roman" panose="02020603050405020304" pitchFamily="18" charset="0"/>
              </a:rPr>
              <a:t>ngả</a:t>
            </a:r>
            <a:endParaRPr lang="en-US" sz="2000" b="1" dirty="0" smtClean="0">
              <a:latin typeface="Arial" panose="020B0604020202020204" pitchFamily="34" charset="0"/>
              <a:cs typeface="Times New Roman" panose="02020603050405020304" pitchFamily="18" charset="0"/>
            </a:endParaRPr>
          </a:p>
          <a:p>
            <a:pPr algn="just">
              <a:lnSpc>
                <a:spcPct val="100000"/>
              </a:lnSpc>
              <a:spcBef>
                <a:spcPct val="0"/>
              </a:spcBef>
              <a:buFontTx/>
              <a:buNone/>
            </a:pPr>
            <a:r>
              <a:rPr lang="en-US" sz="2000" b="1" i="1" dirty="0" err="1" smtClean="0">
                <a:latin typeface="Times New Roman" panose="02020603050405020304" pitchFamily="18" charset="0"/>
                <a:cs typeface="Times New Roman" panose="02020603050405020304" pitchFamily="18" charset="0"/>
              </a:rPr>
              <a:t>Nhưng</a:t>
            </a:r>
            <a:r>
              <a:rPr lang="en-US" sz="2000" b="1" i="1" dirty="0" smtClean="0">
                <a:latin typeface="Times New Roman" panose="02020603050405020304" pitchFamily="18" charset="0"/>
                <a:cs typeface="Times New Roman" panose="02020603050405020304" pitchFamily="18" charset="0"/>
              </a:rPr>
              <a:t> </a:t>
            </a:r>
            <a:r>
              <a:rPr lang="en-US" sz="2000" b="1" i="1" dirty="0" err="1" smtClean="0">
                <a:latin typeface="Times New Roman" panose="02020603050405020304" pitchFamily="18" charset="0"/>
                <a:cs typeface="Times New Roman" panose="02020603050405020304" pitchFamily="18" charset="0"/>
              </a:rPr>
              <a:t>vẫn</a:t>
            </a:r>
            <a:r>
              <a:rPr lang="en-US" sz="2000" b="1" i="1" dirty="0" smtClean="0">
                <a:latin typeface="Times New Roman" panose="02020603050405020304" pitchFamily="18" charset="0"/>
                <a:cs typeface="Times New Roman" panose="02020603050405020304" pitchFamily="18" charset="0"/>
              </a:rPr>
              <a:t> </a:t>
            </a:r>
            <a:r>
              <a:rPr lang="en-US" sz="2000" b="1" i="1" dirty="0" err="1" smtClean="0">
                <a:latin typeface="Times New Roman" panose="02020603050405020304" pitchFamily="18" charset="0"/>
                <a:cs typeface="Times New Roman" panose="02020603050405020304" pitchFamily="18" charset="0"/>
              </a:rPr>
              <a:t>chẳng</a:t>
            </a:r>
            <a:r>
              <a:rPr lang="en-US" sz="2000" b="1" i="1" dirty="0" smtClean="0">
                <a:latin typeface="Times New Roman" panose="02020603050405020304" pitchFamily="18" charset="0"/>
                <a:cs typeface="Times New Roman" panose="02020603050405020304" pitchFamily="18" charset="0"/>
              </a:rPr>
              <a:t> </a:t>
            </a:r>
            <a:r>
              <a:rPr lang="en-US" sz="2000" b="1" i="1" dirty="0" err="1" smtClean="0">
                <a:latin typeface="Times New Roman" panose="02020603050405020304" pitchFamily="18" charset="0"/>
                <a:cs typeface="Times New Roman" panose="02020603050405020304" pitchFamily="18" charset="0"/>
              </a:rPr>
              <a:t>l</a:t>
            </a:r>
            <a:r>
              <a:rPr lang="en-US" sz="2000" b="1" i="1" dirty="0" err="1" smtClean="0">
                <a:latin typeface="Arial" panose="020B0604020202020204" pitchFamily="34" charset="0"/>
                <a:cs typeface="Times New Roman" panose="02020603050405020304" pitchFamily="18" charset="0"/>
              </a:rPr>
              <a:t>ú</a:t>
            </a:r>
            <a:r>
              <a:rPr lang="en-US" sz="2000" b="1" i="1" dirty="0" err="1" smtClean="0">
                <a:latin typeface="Times New Roman" panose="02020603050405020304" pitchFamily="18" charset="0"/>
                <a:cs typeface="Times New Roman" panose="02020603050405020304" pitchFamily="18" charset="0"/>
              </a:rPr>
              <a:t>c</a:t>
            </a:r>
            <a:r>
              <a:rPr lang="en-US" sz="2000" b="1" i="1" dirty="0" smtClean="0">
                <a:latin typeface="Times New Roman" panose="02020603050405020304" pitchFamily="18" charset="0"/>
                <a:cs typeface="Times New Roman" panose="02020603050405020304" pitchFamily="18" charset="0"/>
              </a:rPr>
              <a:t> </a:t>
            </a:r>
            <a:r>
              <a:rPr lang="en-US" sz="2000" b="1" i="1" dirty="0" err="1" smtClean="0">
                <a:latin typeface="Times New Roman" panose="02020603050405020304" pitchFamily="18" charset="0"/>
                <a:cs typeface="Times New Roman" panose="02020603050405020304" pitchFamily="18" charset="0"/>
              </a:rPr>
              <a:t>n</a:t>
            </a:r>
            <a:r>
              <a:rPr lang="en-US" sz="2000" b="1" i="1" dirty="0" err="1" smtClean="0">
                <a:latin typeface="Arial" panose="020B0604020202020204" pitchFamily="34" charset="0"/>
                <a:cs typeface="Times New Roman" panose="02020603050405020304" pitchFamily="18" charset="0"/>
              </a:rPr>
              <a:t>à</a:t>
            </a:r>
            <a:r>
              <a:rPr lang="en-US" sz="2000" b="1" i="1" dirty="0" err="1" smtClean="0">
                <a:latin typeface="Times New Roman" panose="02020603050405020304" pitchFamily="18" charset="0"/>
                <a:cs typeface="Times New Roman" panose="02020603050405020304" pitchFamily="18" charset="0"/>
              </a:rPr>
              <a:t>o</a:t>
            </a:r>
            <a:r>
              <a:rPr lang="en-US" sz="2000" b="1" i="1" dirty="0" smtClean="0">
                <a:latin typeface="Times New Roman" panose="02020603050405020304" pitchFamily="18" charset="0"/>
                <a:cs typeface="Times New Roman" panose="02020603050405020304" pitchFamily="18" charset="0"/>
              </a:rPr>
              <a:t> </a:t>
            </a:r>
            <a:r>
              <a:rPr lang="en-US" sz="2000" b="1" i="1" dirty="0" err="1" smtClean="0">
                <a:latin typeface="Times New Roman" panose="02020603050405020304" pitchFamily="18" charset="0"/>
                <a:cs typeface="Times New Roman" panose="02020603050405020304" pitchFamily="18" charset="0"/>
              </a:rPr>
              <a:t>quên</a:t>
            </a:r>
            <a:r>
              <a:rPr lang="en-US" sz="2000" b="1" i="1" dirty="0" smtClean="0">
                <a:latin typeface="Times New Roman" panose="02020603050405020304" pitchFamily="18" charset="0"/>
                <a:cs typeface="Times New Roman" panose="02020603050405020304" pitchFamily="18" charset="0"/>
              </a:rPr>
              <a:t> </a:t>
            </a:r>
            <a:r>
              <a:rPr lang="en-US" sz="2000" b="1" i="1" dirty="0" err="1" smtClean="0">
                <a:latin typeface="Times New Roman" panose="02020603050405020304" pitchFamily="18" charset="0"/>
                <a:cs typeface="Times New Roman" panose="02020603050405020304" pitchFamily="18" charset="0"/>
              </a:rPr>
              <a:t>nhắc</a:t>
            </a:r>
            <a:r>
              <a:rPr lang="en-US" sz="2000" b="1" i="1" dirty="0" smtClean="0">
                <a:latin typeface="Times New Roman" panose="02020603050405020304" pitchFamily="18" charset="0"/>
                <a:cs typeface="Times New Roman" panose="02020603050405020304" pitchFamily="18" charset="0"/>
              </a:rPr>
              <a:t> </a:t>
            </a:r>
            <a:r>
              <a:rPr lang="en-US" sz="2000" b="1" i="1" dirty="0" err="1" smtClean="0">
                <a:latin typeface="Times New Roman" panose="02020603050405020304" pitchFamily="18" charset="0"/>
                <a:cs typeface="Times New Roman" panose="02020603050405020304" pitchFamily="18" charset="0"/>
              </a:rPr>
              <a:t>nhở</a:t>
            </a:r>
            <a:endParaRPr lang="en-US" sz="2000" b="1" dirty="0" smtClean="0">
              <a:latin typeface="Arial" panose="020B0604020202020204" pitchFamily="34" charset="0"/>
              <a:cs typeface="Times New Roman" panose="02020603050405020304" pitchFamily="18" charset="0"/>
            </a:endParaRPr>
          </a:p>
          <a:p>
            <a:pPr algn="just">
              <a:lnSpc>
                <a:spcPct val="100000"/>
              </a:lnSpc>
              <a:spcBef>
                <a:spcPct val="0"/>
              </a:spcBef>
              <a:buFontTx/>
              <a:buNone/>
            </a:pPr>
            <a:r>
              <a:rPr lang="en-US" sz="2000" b="1" i="1" dirty="0" err="1" smtClean="0">
                <a:latin typeface="Times New Roman" panose="02020603050405020304" pitchFamily="18" charset="0"/>
                <a:cs typeface="Times New Roman" panose="02020603050405020304" pitchFamily="18" charset="0"/>
              </a:rPr>
              <a:t>Sớm</a:t>
            </a:r>
            <a:r>
              <a:rPr lang="en-US" sz="2000" b="1" i="1" dirty="0" smtClean="0">
                <a:latin typeface="Times New Roman" panose="02020603050405020304" pitchFamily="18" charset="0"/>
                <a:cs typeface="Times New Roman" panose="02020603050405020304" pitchFamily="18" charset="0"/>
              </a:rPr>
              <a:t> </a:t>
            </a:r>
            <a:r>
              <a:rPr lang="en-US" sz="2000" b="1" i="1" dirty="0" err="1" smtClean="0">
                <a:latin typeface="Times New Roman" panose="02020603050405020304" pitchFamily="18" charset="0"/>
                <a:cs typeface="Times New Roman" panose="02020603050405020304" pitchFamily="18" charset="0"/>
              </a:rPr>
              <a:t>mai</a:t>
            </a:r>
            <a:r>
              <a:rPr lang="en-US" sz="2000" b="1" i="1" dirty="0" smtClean="0">
                <a:latin typeface="Times New Roman" panose="02020603050405020304" pitchFamily="18" charset="0"/>
                <a:cs typeface="Times New Roman" panose="02020603050405020304" pitchFamily="18" charset="0"/>
              </a:rPr>
              <a:t> </a:t>
            </a:r>
            <a:r>
              <a:rPr lang="en-US" sz="2000" b="1" i="1" dirty="0" err="1" smtClean="0">
                <a:latin typeface="Times New Roman" panose="02020603050405020304" pitchFamily="18" charset="0"/>
                <a:cs typeface="Times New Roman" panose="02020603050405020304" pitchFamily="18" charset="0"/>
              </a:rPr>
              <a:t>n</a:t>
            </a:r>
            <a:r>
              <a:rPr lang="en-US" sz="2000" b="1" i="1" dirty="0" err="1" smtClean="0">
                <a:latin typeface="Arial" panose="020B0604020202020204" pitchFamily="34" charset="0"/>
                <a:cs typeface="Times New Roman" panose="02020603050405020304" pitchFamily="18" charset="0"/>
              </a:rPr>
              <a:t>à</a:t>
            </a:r>
            <a:r>
              <a:rPr lang="en-US" sz="2000" b="1" i="1" dirty="0" err="1" smtClean="0">
                <a:latin typeface="Times New Roman" panose="02020603050405020304" pitchFamily="18" charset="0"/>
                <a:cs typeface="Times New Roman" panose="02020603050405020304" pitchFamily="18" charset="0"/>
              </a:rPr>
              <a:t>y</a:t>
            </a:r>
            <a:r>
              <a:rPr lang="en-US" sz="2000" b="1" i="1" dirty="0" smtClean="0">
                <a:latin typeface="Times New Roman" panose="02020603050405020304" pitchFamily="18" charset="0"/>
                <a:cs typeface="Times New Roman" panose="02020603050405020304" pitchFamily="18" charset="0"/>
              </a:rPr>
              <a:t> </a:t>
            </a:r>
            <a:r>
              <a:rPr lang="en-US" sz="2000" b="1" i="1" dirty="0" err="1" smtClean="0">
                <a:latin typeface="Times New Roman" panose="02020603050405020304" pitchFamily="18" charset="0"/>
                <a:cs typeface="Times New Roman" panose="02020603050405020304" pitchFamily="18" charset="0"/>
              </a:rPr>
              <a:t>b</a:t>
            </a:r>
            <a:r>
              <a:rPr lang="en-US" sz="2000" b="1" i="1" dirty="0" err="1" smtClean="0">
                <a:latin typeface="Arial" panose="020B0604020202020204" pitchFamily="34" charset="0"/>
                <a:cs typeface="Times New Roman" panose="02020603050405020304" pitchFamily="18" charset="0"/>
              </a:rPr>
              <a:t>à</a:t>
            </a:r>
            <a:r>
              <a:rPr lang="en-US" sz="2000" b="1" i="1" dirty="0" smtClean="0">
                <a:latin typeface="Times New Roman" panose="02020603050405020304" pitchFamily="18" charset="0"/>
                <a:cs typeface="Times New Roman" panose="02020603050405020304" pitchFamily="18" charset="0"/>
              </a:rPr>
              <a:t> </a:t>
            </a:r>
            <a:r>
              <a:rPr lang="en-US" sz="2000" b="1" i="1" dirty="0" err="1" smtClean="0">
                <a:latin typeface="Times New Roman" panose="02020603050405020304" pitchFamily="18" charset="0"/>
                <a:cs typeface="Times New Roman" panose="02020603050405020304" pitchFamily="18" charset="0"/>
              </a:rPr>
              <a:t>nh</a:t>
            </a:r>
            <a:r>
              <a:rPr lang="en-US" sz="2000" b="1" i="1" dirty="0" err="1" smtClean="0">
                <a:latin typeface="Arial" panose="020B0604020202020204" pitchFamily="34" charset="0"/>
                <a:cs typeface="Times New Roman" panose="02020603050405020304" pitchFamily="18" charset="0"/>
              </a:rPr>
              <a:t>ó</a:t>
            </a:r>
            <a:r>
              <a:rPr lang="en-US" sz="2000" b="1" i="1" dirty="0" err="1" smtClean="0">
                <a:latin typeface="Times New Roman" panose="02020603050405020304" pitchFamily="18" charset="0"/>
                <a:cs typeface="Times New Roman" panose="02020603050405020304" pitchFamily="18" charset="0"/>
              </a:rPr>
              <a:t>m</a:t>
            </a:r>
            <a:r>
              <a:rPr lang="en-US" sz="2000" b="1" i="1" dirty="0" smtClean="0">
                <a:latin typeface="Times New Roman" panose="02020603050405020304" pitchFamily="18" charset="0"/>
                <a:cs typeface="Times New Roman" panose="02020603050405020304" pitchFamily="18" charset="0"/>
              </a:rPr>
              <a:t> </a:t>
            </a:r>
            <a:r>
              <a:rPr lang="en-US" sz="2000" b="1" i="1" dirty="0" err="1" smtClean="0">
                <a:latin typeface="Times New Roman" panose="02020603050405020304" pitchFamily="18" charset="0"/>
                <a:cs typeface="Times New Roman" panose="02020603050405020304" pitchFamily="18" charset="0"/>
              </a:rPr>
              <a:t>bếp</a:t>
            </a:r>
            <a:r>
              <a:rPr lang="en-US" sz="2000" b="1" i="1" dirty="0" smtClean="0">
                <a:latin typeface="Times New Roman" panose="02020603050405020304" pitchFamily="18" charset="0"/>
                <a:cs typeface="Times New Roman" panose="02020603050405020304" pitchFamily="18" charset="0"/>
              </a:rPr>
              <a:t> </a:t>
            </a:r>
            <a:r>
              <a:rPr lang="en-US" sz="2000" b="1" i="1" dirty="0" err="1" smtClean="0">
                <a:latin typeface="Times New Roman" panose="02020603050405020304" pitchFamily="18" charset="0"/>
                <a:cs typeface="Times New Roman" panose="02020603050405020304" pitchFamily="18" charset="0"/>
              </a:rPr>
              <a:t>lên</a:t>
            </a:r>
            <a:r>
              <a:rPr lang="en-US" sz="2000" b="1" i="1" dirty="0" smtClean="0">
                <a:latin typeface="Times New Roman" panose="02020603050405020304" pitchFamily="18" charset="0"/>
                <a:cs typeface="Times New Roman" panose="02020603050405020304" pitchFamily="18" charset="0"/>
              </a:rPr>
              <a:t> </a:t>
            </a:r>
            <a:r>
              <a:rPr lang="en-US" sz="2000" b="1" i="1" dirty="0" err="1" smtClean="0">
                <a:latin typeface="Times New Roman" panose="02020603050405020304" pitchFamily="18" charset="0"/>
                <a:cs typeface="Times New Roman" panose="02020603050405020304" pitchFamily="18" charset="0"/>
              </a:rPr>
              <a:t>chưa</a:t>
            </a:r>
            <a:r>
              <a:rPr lang="en-US" sz="2000" b="1" i="1" dirty="0" smtClean="0">
                <a:latin typeface="Times New Roman" panose="02020603050405020304" pitchFamily="18" charset="0"/>
                <a:cs typeface="Times New Roman" panose="02020603050405020304" pitchFamily="18" charset="0"/>
              </a:rPr>
              <a:t>?</a:t>
            </a:r>
            <a:endParaRPr lang="en-US" sz="2000" b="1" dirty="0">
              <a:latin typeface="Arial" panose="020B0604020202020204" pitchFamily="34" charset="0"/>
              <a:cs typeface="Times New Roman" panose="02020603050405020304" pitchFamily="18" charset="0"/>
            </a:endParaRPr>
          </a:p>
        </p:txBody>
      </p:sp>
      <p:graphicFrame>
        <p:nvGraphicFramePr>
          <p:cNvPr id="16" name="Table 15"/>
          <p:cNvGraphicFramePr>
            <a:graphicFrameLocks noGrp="1"/>
          </p:cNvGraphicFramePr>
          <p:nvPr>
            <p:extLst>
              <p:ext uri="{D42A27DB-BD31-4B8C-83A1-F6EECF244321}">
                <p14:modId xmlns:p14="http://schemas.microsoft.com/office/powerpoint/2010/main" val="2976031185"/>
              </p:ext>
            </p:extLst>
          </p:nvPr>
        </p:nvGraphicFramePr>
        <p:xfrm>
          <a:off x="76200" y="2268416"/>
          <a:ext cx="12023725" cy="4359275"/>
        </p:xfrm>
        <a:graphic>
          <a:graphicData uri="http://schemas.openxmlformats.org/drawingml/2006/table">
            <a:tbl>
              <a:tblPr firstRow="1" firstCol="1" lastRow="1" lastCol="1" bandRow="1" bandCol="1">
                <a:tableStyleId>{7DF18680-E054-41AD-8BC1-D1AEF772440D}</a:tableStyleId>
              </a:tblPr>
              <a:tblGrid>
                <a:gridCol w="4402435"/>
                <a:gridCol w="7621290"/>
              </a:tblGrid>
              <a:tr h="1341315">
                <a:tc>
                  <a:txBody>
                    <a:bodyPr/>
                    <a:lstStyle/>
                    <a:p>
                      <a:pPr algn="just">
                        <a:spcAft>
                          <a:spcPts val="0"/>
                        </a:spcAft>
                      </a:pPr>
                      <a:r>
                        <a:rPr lang="en-US" sz="2200" dirty="0" err="1">
                          <a:effectLst/>
                        </a:rPr>
                        <a:t>Dấu</a:t>
                      </a:r>
                      <a:r>
                        <a:rPr lang="en-US" sz="2200" dirty="0">
                          <a:effectLst/>
                        </a:rPr>
                        <a:t> </a:t>
                      </a:r>
                      <a:r>
                        <a:rPr lang="en-US" sz="2200" dirty="0" err="1">
                          <a:effectLst/>
                        </a:rPr>
                        <a:t>chấm</a:t>
                      </a:r>
                      <a:r>
                        <a:rPr lang="en-US" sz="2200" dirty="0">
                          <a:effectLst/>
                        </a:rPr>
                        <a:t> </a:t>
                      </a:r>
                      <a:r>
                        <a:rPr lang="en-US" sz="2200" dirty="0" err="1">
                          <a:effectLst/>
                        </a:rPr>
                        <a:t>giữa</a:t>
                      </a:r>
                      <a:r>
                        <a:rPr lang="en-US" sz="2200" dirty="0">
                          <a:effectLst/>
                        </a:rPr>
                        <a:t> </a:t>
                      </a:r>
                      <a:r>
                        <a:rPr lang="en-US" sz="2200" dirty="0" err="1">
                          <a:effectLst/>
                        </a:rPr>
                        <a:t>dòng</a:t>
                      </a:r>
                      <a:r>
                        <a:rPr lang="en-US" sz="2200" dirty="0">
                          <a:effectLst/>
                        </a:rPr>
                        <a:t> </a:t>
                      </a:r>
                      <a:r>
                        <a:rPr lang="en-US" sz="2200" dirty="0" err="1">
                          <a:effectLst/>
                        </a:rPr>
                        <a:t>thơ</a:t>
                      </a:r>
                      <a:r>
                        <a:rPr lang="en-US" sz="2200" dirty="0">
                          <a:effectLst/>
                        </a:rPr>
                        <a:t> </a:t>
                      </a:r>
                      <a:r>
                        <a:rPr lang="en-US" sz="2200" dirty="0" err="1">
                          <a:effectLst/>
                        </a:rPr>
                        <a:t>ngắt</a:t>
                      </a:r>
                      <a:r>
                        <a:rPr lang="en-US" sz="2200" dirty="0">
                          <a:effectLst/>
                        </a:rPr>
                        <a:t> </a:t>
                      </a:r>
                      <a:r>
                        <a:rPr lang="en-US" sz="2200" dirty="0" err="1">
                          <a:effectLst/>
                        </a:rPr>
                        <a:t>câu</a:t>
                      </a:r>
                      <a:r>
                        <a:rPr lang="en-US" sz="2200" dirty="0">
                          <a:effectLst/>
                        </a:rPr>
                        <a:t> </a:t>
                      </a:r>
                      <a:r>
                        <a:rPr lang="en-US" sz="2200" dirty="0" err="1">
                          <a:effectLst/>
                        </a:rPr>
                        <a:t>thơ</a:t>
                      </a:r>
                      <a:r>
                        <a:rPr lang="en-US" sz="2200" dirty="0">
                          <a:effectLst/>
                        </a:rPr>
                        <a:t> </a:t>
                      </a:r>
                      <a:r>
                        <a:rPr lang="en-US" sz="2200" dirty="0" err="1">
                          <a:effectLst/>
                        </a:rPr>
                        <a:t>thành</a:t>
                      </a:r>
                      <a:r>
                        <a:rPr lang="en-US" sz="2200" dirty="0">
                          <a:effectLst/>
                        </a:rPr>
                        <a:t> </a:t>
                      </a:r>
                      <a:r>
                        <a:rPr lang="en-US" sz="2200" dirty="0" err="1">
                          <a:effectLst/>
                        </a:rPr>
                        <a:t>hai</a:t>
                      </a:r>
                      <a:r>
                        <a:rPr lang="en-US" sz="2200" dirty="0">
                          <a:effectLst/>
                        </a:rPr>
                        <a:t> </a:t>
                      </a:r>
                      <a:r>
                        <a:rPr lang="en-US" sz="2200" dirty="0" err="1">
                          <a:effectLst/>
                        </a:rPr>
                        <a:t>câu</a:t>
                      </a:r>
                      <a:r>
                        <a:rPr lang="en-US" sz="2200" dirty="0">
                          <a:effectLst/>
                        </a:rPr>
                        <a:t> </a:t>
                      </a:r>
                      <a:r>
                        <a:rPr lang="en-US" sz="2200" dirty="0" err="1">
                          <a:effectLst/>
                        </a:rPr>
                        <a:t>tư</a:t>
                      </a:r>
                      <a:r>
                        <a:rPr lang="en-US" sz="2200" dirty="0">
                          <a:effectLst/>
                        </a:rPr>
                        <a:t>̣ </a:t>
                      </a:r>
                      <a:r>
                        <a:rPr lang="en-US" sz="2200" dirty="0" err="1">
                          <a:effectLst/>
                        </a:rPr>
                        <a:t>sư</a:t>
                      </a:r>
                      <a:r>
                        <a:rPr lang="en-US" sz="2200" dirty="0">
                          <a:effectLst/>
                        </a:rPr>
                        <a:t>̣</a:t>
                      </a:r>
                      <a:endParaRPr lang="en-US" sz="22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76" marR="68576" marT="0" marB="0"/>
                </a:tc>
                <a:tc>
                  <a:txBody>
                    <a:bodyPr/>
                    <a:lstStyle/>
                    <a:p>
                      <a:pPr algn="just">
                        <a:spcAft>
                          <a:spcPts val="0"/>
                        </a:spcAft>
                      </a:pPr>
                      <a:r>
                        <a:rPr lang="en-US" sz="2200" dirty="0" err="1">
                          <a:effectLst/>
                        </a:rPr>
                        <a:t>Đê</a:t>
                      </a:r>
                      <a:r>
                        <a:rPr lang="en-US" sz="2200" dirty="0">
                          <a:effectLst/>
                        </a:rPr>
                        <a:t>̉ </a:t>
                      </a:r>
                      <a:r>
                        <a:rPr lang="en-US" sz="2200" dirty="0" err="1">
                          <a:effectLst/>
                        </a:rPr>
                        <a:t>gợi</a:t>
                      </a:r>
                      <a:r>
                        <a:rPr lang="en-US" sz="2200" dirty="0">
                          <a:effectLst/>
                        </a:rPr>
                        <a:t> </a:t>
                      </a:r>
                      <a:r>
                        <a:rPr lang="en-US" sz="2200" dirty="0" err="1">
                          <a:effectLst/>
                        </a:rPr>
                        <a:t>sư</a:t>
                      </a:r>
                      <a:r>
                        <a:rPr lang="en-US" sz="2200" dirty="0">
                          <a:effectLst/>
                        </a:rPr>
                        <a:t>̣ </a:t>
                      </a:r>
                      <a:r>
                        <a:rPr lang="en-US" sz="2200" dirty="0" err="1">
                          <a:effectLst/>
                        </a:rPr>
                        <a:t>chảy</a:t>
                      </a:r>
                      <a:r>
                        <a:rPr lang="en-US" sz="2200" dirty="0">
                          <a:effectLst/>
                        </a:rPr>
                        <a:t> </a:t>
                      </a:r>
                      <a:r>
                        <a:rPr lang="en-US" sz="2200" dirty="0" err="1">
                          <a:effectLst/>
                        </a:rPr>
                        <a:t>trôi</a:t>
                      </a:r>
                      <a:r>
                        <a:rPr lang="en-US" sz="2200" dirty="0">
                          <a:effectLst/>
                        </a:rPr>
                        <a:t> </a:t>
                      </a:r>
                      <a:r>
                        <a:rPr lang="en-US" sz="2200" dirty="0" err="1">
                          <a:effectLst/>
                        </a:rPr>
                        <a:t>của</a:t>
                      </a:r>
                      <a:r>
                        <a:rPr lang="en-US" sz="2200" dirty="0">
                          <a:effectLst/>
                        </a:rPr>
                        <a:t> </a:t>
                      </a:r>
                      <a:r>
                        <a:rPr lang="en-US" sz="2200" dirty="0" err="1">
                          <a:effectLst/>
                        </a:rPr>
                        <a:t>thời</a:t>
                      </a:r>
                      <a:r>
                        <a:rPr lang="en-US" sz="2200" dirty="0">
                          <a:effectLst/>
                        </a:rPr>
                        <a:t> </a:t>
                      </a:r>
                      <a:r>
                        <a:rPr lang="en-US" sz="2200" dirty="0" err="1">
                          <a:effectLst/>
                        </a:rPr>
                        <a:t>gian</a:t>
                      </a:r>
                      <a:r>
                        <a:rPr lang="en-US" sz="2200" dirty="0">
                          <a:effectLst/>
                        </a:rPr>
                        <a:t>, </a:t>
                      </a:r>
                      <a:r>
                        <a:rPr lang="en-US" sz="2200" dirty="0" err="1">
                          <a:effectLst/>
                        </a:rPr>
                        <a:t>sư</a:t>
                      </a:r>
                      <a:r>
                        <a:rPr lang="en-US" sz="2200" dirty="0">
                          <a:effectLst/>
                        </a:rPr>
                        <a:t>̣ </a:t>
                      </a:r>
                      <a:r>
                        <a:rPr lang="en-US" sz="2200" dirty="0" err="1">
                          <a:effectLst/>
                        </a:rPr>
                        <a:t>biến</a:t>
                      </a:r>
                      <a:r>
                        <a:rPr lang="en-US" sz="2200" dirty="0">
                          <a:effectLst/>
                        </a:rPr>
                        <a:t> </a:t>
                      </a:r>
                      <a:r>
                        <a:rPr lang="en-US" sz="2200" dirty="0" err="1">
                          <a:effectLst/>
                        </a:rPr>
                        <a:t>đổi</a:t>
                      </a:r>
                      <a:r>
                        <a:rPr lang="en-US" sz="2200" dirty="0">
                          <a:effectLst/>
                        </a:rPr>
                        <a:t> </a:t>
                      </a:r>
                      <a:r>
                        <a:rPr lang="en-US" sz="2200" dirty="0" err="1">
                          <a:effectLst/>
                        </a:rPr>
                        <a:t>của</a:t>
                      </a:r>
                      <a:r>
                        <a:rPr lang="en-US" sz="2200" dirty="0">
                          <a:effectLst/>
                        </a:rPr>
                        <a:t> </a:t>
                      </a:r>
                      <a:r>
                        <a:rPr lang="en-US" sz="2200" dirty="0" err="1">
                          <a:effectLst/>
                        </a:rPr>
                        <a:t>không</a:t>
                      </a:r>
                      <a:r>
                        <a:rPr lang="en-US" sz="2200" dirty="0">
                          <a:effectLst/>
                        </a:rPr>
                        <a:t> </a:t>
                      </a:r>
                      <a:r>
                        <a:rPr lang="en-US" sz="2200" dirty="0" err="1">
                          <a:effectLst/>
                        </a:rPr>
                        <a:t>gian</a:t>
                      </a:r>
                      <a:r>
                        <a:rPr lang="en-US" sz="2200" dirty="0">
                          <a:effectLst/>
                        </a:rPr>
                        <a:t> </a:t>
                      </a:r>
                      <a:r>
                        <a:rPr lang="en-US" sz="2200" dirty="0" err="1">
                          <a:effectLst/>
                        </a:rPr>
                        <a:t>va</a:t>
                      </a:r>
                      <a:r>
                        <a:rPr lang="en-US" sz="2200" dirty="0">
                          <a:effectLst/>
                        </a:rPr>
                        <a:t>̀ </a:t>
                      </a:r>
                      <a:r>
                        <a:rPr lang="en-US" sz="2200" dirty="0" err="1">
                          <a:effectLst/>
                        </a:rPr>
                        <a:t>ve</a:t>
                      </a:r>
                      <a:r>
                        <a:rPr lang="en-US" sz="2200" dirty="0">
                          <a:effectLst/>
                        </a:rPr>
                        <a:t>̃ </a:t>
                      </a:r>
                      <a:r>
                        <a:rPr lang="en-US" sz="2200" dirty="0" err="1">
                          <a:effectLst/>
                        </a:rPr>
                        <a:t>lên</a:t>
                      </a:r>
                      <a:r>
                        <a:rPr lang="en-US" sz="2200" dirty="0">
                          <a:effectLst/>
                        </a:rPr>
                        <a:t> </a:t>
                      </a:r>
                      <a:r>
                        <a:rPr lang="en-US" sz="2200" dirty="0" err="1">
                          <a:effectLst/>
                        </a:rPr>
                        <a:t>một</a:t>
                      </a:r>
                      <a:r>
                        <a:rPr lang="en-US" sz="2200" dirty="0">
                          <a:effectLst/>
                        </a:rPr>
                        <a:t> </a:t>
                      </a:r>
                      <a:r>
                        <a:rPr lang="en-US" sz="2200" dirty="0" err="1">
                          <a:effectLst/>
                        </a:rPr>
                        <a:t>thực</a:t>
                      </a:r>
                      <a:r>
                        <a:rPr lang="en-US" sz="2200" dirty="0">
                          <a:effectLst/>
                        </a:rPr>
                        <a:t> </a:t>
                      </a:r>
                      <a:r>
                        <a:rPr lang="en-US" sz="2200" dirty="0" err="1">
                          <a:effectLst/>
                        </a:rPr>
                        <a:t>tại</a:t>
                      </a:r>
                      <a:r>
                        <a:rPr lang="en-US" sz="2200" dirty="0">
                          <a:effectLst/>
                        </a:rPr>
                        <a:t>: </a:t>
                      </a:r>
                      <a:r>
                        <a:rPr lang="en-US" sz="2200" dirty="0" err="1">
                          <a:effectLst/>
                        </a:rPr>
                        <a:t>người</a:t>
                      </a:r>
                      <a:r>
                        <a:rPr lang="en-US" sz="2200" dirty="0">
                          <a:effectLst/>
                        </a:rPr>
                        <a:t> </a:t>
                      </a:r>
                      <a:r>
                        <a:rPr lang="en-US" sz="2200" dirty="0" err="1">
                          <a:effectLst/>
                        </a:rPr>
                        <a:t>cháu</a:t>
                      </a:r>
                      <a:r>
                        <a:rPr lang="en-US" sz="2200" dirty="0">
                          <a:effectLst/>
                        </a:rPr>
                        <a:t> </a:t>
                      </a:r>
                      <a:r>
                        <a:rPr lang="en-US" sz="2200" dirty="0" err="1">
                          <a:effectLst/>
                        </a:rPr>
                        <a:t>năm</a:t>
                      </a:r>
                      <a:r>
                        <a:rPr lang="en-US" sz="2200" dirty="0">
                          <a:effectLst/>
                        </a:rPr>
                        <a:t> </a:t>
                      </a:r>
                      <a:r>
                        <a:rPr lang="en-US" sz="2200" dirty="0" err="1">
                          <a:effectLst/>
                        </a:rPr>
                        <a:t>xưa</a:t>
                      </a:r>
                      <a:r>
                        <a:rPr lang="en-US" sz="2200" dirty="0">
                          <a:effectLst/>
                        </a:rPr>
                        <a:t> </a:t>
                      </a:r>
                      <a:r>
                        <a:rPr lang="en-US" sz="2200" dirty="0" err="1">
                          <a:effectLst/>
                        </a:rPr>
                        <a:t>giơ</a:t>
                      </a:r>
                      <a:r>
                        <a:rPr lang="en-US" sz="2200" dirty="0">
                          <a:effectLst/>
                        </a:rPr>
                        <a:t>̀ </a:t>
                      </a:r>
                      <a:r>
                        <a:rPr lang="en-US" sz="2200" dirty="0" err="1">
                          <a:effectLst/>
                        </a:rPr>
                        <a:t>đa</a:t>
                      </a:r>
                      <a:r>
                        <a:rPr lang="en-US" sz="2200" dirty="0">
                          <a:effectLst/>
                        </a:rPr>
                        <a:t>̃ </a:t>
                      </a:r>
                      <a:r>
                        <a:rPr lang="en-US" sz="2200" dirty="0" err="1">
                          <a:effectLst/>
                        </a:rPr>
                        <a:t>lớn</a:t>
                      </a:r>
                      <a:r>
                        <a:rPr lang="en-US" sz="2200" dirty="0">
                          <a:effectLst/>
                        </a:rPr>
                        <a:t> </a:t>
                      </a:r>
                      <a:r>
                        <a:rPr lang="en-US" sz="2200" dirty="0" err="1">
                          <a:effectLst/>
                        </a:rPr>
                        <a:t>khôn</a:t>
                      </a:r>
                      <a:r>
                        <a:rPr lang="en-US" sz="2200" dirty="0">
                          <a:effectLst/>
                        </a:rPr>
                        <a:t>, </a:t>
                      </a:r>
                      <a:r>
                        <a:rPr lang="en-US" sz="2200" dirty="0" err="1">
                          <a:effectLst/>
                        </a:rPr>
                        <a:t>trưởng</a:t>
                      </a:r>
                      <a:r>
                        <a:rPr lang="en-US" sz="2200" dirty="0">
                          <a:effectLst/>
                        </a:rPr>
                        <a:t> </a:t>
                      </a:r>
                      <a:r>
                        <a:rPr lang="en-US" sz="2200" dirty="0" err="1">
                          <a:effectLst/>
                        </a:rPr>
                        <a:t>thành</a:t>
                      </a:r>
                      <a:r>
                        <a:rPr lang="en-US" sz="2200" dirty="0">
                          <a:effectLst/>
                        </a:rPr>
                        <a:t>, </a:t>
                      </a:r>
                      <a:r>
                        <a:rPr lang="en-US" sz="2200" dirty="0" err="1">
                          <a:effectLst/>
                        </a:rPr>
                        <a:t>đa</a:t>
                      </a:r>
                      <a:r>
                        <a:rPr lang="en-US" sz="2200" dirty="0">
                          <a:effectLst/>
                        </a:rPr>
                        <a:t>̃ </a:t>
                      </a:r>
                      <a:r>
                        <a:rPr lang="en-US" sz="2200" dirty="0" err="1">
                          <a:effectLst/>
                        </a:rPr>
                        <a:t>được</a:t>
                      </a:r>
                      <a:r>
                        <a:rPr lang="en-US" sz="2200" dirty="0">
                          <a:effectLst/>
                        </a:rPr>
                        <a:t> </a:t>
                      </a:r>
                      <a:r>
                        <a:rPr lang="en-US" sz="2200" dirty="0" err="1">
                          <a:effectLst/>
                        </a:rPr>
                        <a:t>chắp</a:t>
                      </a:r>
                      <a:r>
                        <a:rPr lang="en-US" sz="2200" dirty="0">
                          <a:effectLst/>
                        </a:rPr>
                        <a:t> </a:t>
                      </a:r>
                      <a:r>
                        <a:rPr lang="en-US" sz="2200" dirty="0" err="1">
                          <a:effectLst/>
                        </a:rPr>
                        <a:t>cánh</a:t>
                      </a:r>
                      <a:r>
                        <a:rPr lang="en-US" sz="2200" dirty="0">
                          <a:effectLst/>
                        </a:rPr>
                        <a:t> bay </a:t>
                      </a:r>
                      <a:r>
                        <a:rPr lang="en-US" sz="2200" dirty="0" err="1">
                          <a:effectLst/>
                        </a:rPr>
                        <a:t>xa</a:t>
                      </a:r>
                      <a:r>
                        <a:rPr lang="en-US" sz="2200" dirty="0">
                          <a:effectLst/>
                        </a:rPr>
                        <a:t>, </a:t>
                      </a:r>
                      <a:r>
                        <a:rPr lang="en-US" sz="2200" dirty="0" err="1">
                          <a:effectLst/>
                        </a:rPr>
                        <a:t>được</a:t>
                      </a:r>
                      <a:r>
                        <a:rPr lang="en-US" sz="2200" dirty="0">
                          <a:effectLst/>
                        </a:rPr>
                        <a:t> </a:t>
                      </a:r>
                      <a:r>
                        <a:rPr lang="en-US" sz="2200" dirty="0" err="1">
                          <a:effectLst/>
                        </a:rPr>
                        <a:t>làm</a:t>
                      </a:r>
                      <a:r>
                        <a:rPr lang="en-US" sz="2200" dirty="0">
                          <a:effectLst/>
                        </a:rPr>
                        <a:t> </a:t>
                      </a:r>
                      <a:r>
                        <a:rPr lang="en-US" sz="2200" dirty="0" err="1">
                          <a:effectLst/>
                        </a:rPr>
                        <a:t>quen</a:t>
                      </a:r>
                      <a:r>
                        <a:rPr lang="en-US" sz="2200" dirty="0">
                          <a:effectLst/>
                        </a:rPr>
                        <a:t> </a:t>
                      </a:r>
                      <a:r>
                        <a:rPr lang="en-US" sz="2200" dirty="0" err="1">
                          <a:effectLst/>
                        </a:rPr>
                        <a:t>với</a:t>
                      </a:r>
                      <a:r>
                        <a:rPr lang="en-US" sz="2200" dirty="0">
                          <a:effectLst/>
                        </a:rPr>
                        <a:t> </a:t>
                      </a:r>
                      <a:r>
                        <a:rPr lang="en-US" sz="2200" dirty="0" err="1">
                          <a:effectLst/>
                        </a:rPr>
                        <a:t>những</a:t>
                      </a:r>
                      <a:r>
                        <a:rPr lang="en-US" sz="2200" dirty="0">
                          <a:effectLst/>
                        </a:rPr>
                        <a:t> </a:t>
                      </a:r>
                      <a:r>
                        <a:rPr lang="en-US" sz="2200" dirty="0" err="1">
                          <a:effectLst/>
                        </a:rPr>
                        <a:t>chân</a:t>
                      </a:r>
                      <a:r>
                        <a:rPr lang="en-US" sz="2200" dirty="0">
                          <a:effectLst/>
                        </a:rPr>
                        <a:t> </a:t>
                      </a:r>
                      <a:r>
                        <a:rPr lang="en-US" sz="2200" dirty="0" err="1">
                          <a:effectLst/>
                        </a:rPr>
                        <a:t>trời</a:t>
                      </a:r>
                      <a:r>
                        <a:rPr lang="en-US" sz="2200" dirty="0">
                          <a:effectLst/>
                        </a:rPr>
                        <a:t> </a:t>
                      </a:r>
                      <a:r>
                        <a:rPr lang="en-US" sz="2200" dirty="0" err="1">
                          <a:effectLst/>
                        </a:rPr>
                        <a:t>rộng</a:t>
                      </a:r>
                      <a:r>
                        <a:rPr lang="en-US" sz="2200" dirty="0">
                          <a:effectLst/>
                        </a:rPr>
                        <a:t> </a:t>
                      </a:r>
                      <a:r>
                        <a:rPr lang="en-US" sz="2200" dirty="0" err="1">
                          <a:effectLst/>
                        </a:rPr>
                        <a:t>mơ</a:t>
                      </a:r>
                      <a:r>
                        <a:rPr lang="en-US" sz="2200" dirty="0">
                          <a:effectLst/>
                        </a:rPr>
                        <a:t>̉.</a:t>
                      </a:r>
                      <a:endParaRPr lang="en-US" sz="22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76" marR="68576" marT="0" marB="0"/>
                </a:tc>
              </a:tr>
              <a:tr h="335329">
                <a:tc>
                  <a:txBody>
                    <a:bodyPr/>
                    <a:lstStyle/>
                    <a:p>
                      <a:pPr algn="just">
                        <a:spcAft>
                          <a:spcPts val="0"/>
                        </a:spcAft>
                      </a:pPr>
                      <a:r>
                        <a:rPr lang="en-US" sz="2200" dirty="0" err="1">
                          <a:effectLst/>
                        </a:rPr>
                        <a:t>Điệp</a:t>
                      </a:r>
                      <a:r>
                        <a:rPr lang="en-US" sz="2200" dirty="0">
                          <a:effectLst/>
                        </a:rPr>
                        <a:t> </a:t>
                      </a:r>
                      <a:r>
                        <a:rPr lang="en-US" sz="2200" dirty="0" err="1">
                          <a:effectLst/>
                        </a:rPr>
                        <a:t>ngư</a:t>
                      </a:r>
                      <a:r>
                        <a:rPr lang="en-US" sz="2200" dirty="0">
                          <a:effectLst/>
                        </a:rPr>
                        <a:t>̃ “ </a:t>
                      </a:r>
                      <a:r>
                        <a:rPr lang="en-US" sz="2200" dirty="0" err="1">
                          <a:effectLst/>
                        </a:rPr>
                        <a:t>trăm</a:t>
                      </a:r>
                      <a:r>
                        <a:rPr lang="en-US" sz="2200" dirty="0">
                          <a:effectLst/>
                        </a:rPr>
                        <a:t>” </a:t>
                      </a:r>
                      <a:endParaRPr lang="en-US" sz="2200" b="1"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76" marR="68576" marT="0" marB="0"/>
                </a:tc>
                <a:tc>
                  <a:txBody>
                    <a:bodyPr/>
                    <a:lstStyle/>
                    <a:p>
                      <a:pPr algn="just">
                        <a:spcAft>
                          <a:spcPts val="0"/>
                        </a:spcAft>
                      </a:pPr>
                      <a:r>
                        <a:rPr lang="en-US" sz="2200">
                          <a:effectLst/>
                        </a:rPr>
                        <a:t>mở ra một thế giới rộng lớn với bao điều mới mẻ</a:t>
                      </a:r>
                      <a:endParaRPr lang="en-US" sz="2200">
                        <a:effectLst/>
                        <a:latin typeface=".VnTime" panose="020B7200000000000000" pitchFamily="34" charset="0"/>
                        <a:ea typeface="Times New Roman" panose="02020603050405020304" pitchFamily="18" charset="0"/>
                        <a:cs typeface="Times New Roman" panose="02020603050405020304" pitchFamily="18" charset="0"/>
                      </a:endParaRPr>
                    </a:p>
                  </a:txBody>
                  <a:tcPr marL="68576" marR="68576" marT="0" marB="0"/>
                </a:tc>
              </a:tr>
              <a:tr h="1676644">
                <a:tc>
                  <a:txBody>
                    <a:bodyPr/>
                    <a:lstStyle/>
                    <a:p>
                      <a:pPr algn="just">
                        <a:spcAft>
                          <a:spcPts val="0"/>
                        </a:spcAft>
                      </a:pPr>
                      <a:r>
                        <a:rPr lang="en-US" sz="2200" dirty="0" err="1">
                          <a:effectLst/>
                        </a:rPr>
                        <a:t>Điệp</a:t>
                      </a:r>
                      <a:r>
                        <a:rPr lang="en-US" sz="2200" dirty="0">
                          <a:effectLst/>
                        </a:rPr>
                        <a:t> </a:t>
                      </a:r>
                      <a:r>
                        <a:rPr lang="en-US" sz="2200" dirty="0" err="1">
                          <a:effectLst/>
                        </a:rPr>
                        <a:t>ngư</a:t>
                      </a:r>
                      <a:r>
                        <a:rPr lang="en-US" sz="2200" dirty="0">
                          <a:effectLst/>
                        </a:rPr>
                        <a:t>̃ “ có’ </a:t>
                      </a:r>
                      <a:r>
                        <a:rPr lang="en-US" sz="2200" dirty="0" err="1">
                          <a:effectLst/>
                        </a:rPr>
                        <a:t>kết</a:t>
                      </a:r>
                      <a:r>
                        <a:rPr lang="en-US" sz="2200" dirty="0">
                          <a:effectLst/>
                        </a:rPr>
                        <a:t> </a:t>
                      </a:r>
                      <a:r>
                        <a:rPr lang="en-US" sz="2200" dirty="0" err="1">
                          <a:effectLst/>
                        </a:rPr>
                        <a:t>hợp</a:t>
                      </a:r>
                      <a:r>
                        <a:rPr lang="en-US" sz="2200" dirty="0">
                          <a:effectLst/>
                        </a:rPr>
                        <a:t> </a:t>
                      </a:r>
                      <a:r>
                        <a:rPr lang="en-US" sz="2200" dirty="0" err="1">
                          <a:effectLst/>
                        </a:rPr>
                        <a:t>với</a:t>
                      </a:r>
                      <a:r>
                        <a:rPr lang="en-US" sz="2200" dirty="0">
                          <a:effectLst/>
                        </a:rPr>
                        <a:t> </a:t>
                      </a:r>
                      <a:r>
                        <a:rPr lang="en-US" sz="2200" dirty="0" err="1">
                          <a:effectLst/>
                        </a:rPr>
                        <a:t>thu</a:t>
                      </a:r>
                      <a:r>
                        <a:rPr lang="en-US" sz="2200" dirty="0">
                          <a:effectLst/>
                        </a:rPr>
                        <a:t>̉ </a:t>
                      </a:r>
                      <a:r>
                        <a:rPr lang="en-US" sz="2200" dirty="0" err="1">
                          <a:effectLst/>
                        </a:rPr>
                        <a:t>pháp</a:t>
                      </a:r>
                      <a:r>
                        <a:rPr lang="en-US" sz="2200" dirty="0">
                          <a:effectLst/>
                        </a:rPr>
                        <a:t> </a:t>
                      </a:r>
                      <a:r>
                        <a:rPr lang="en-US" sz="2200" dirty="0" err="1">
                          <a:effectLst/>
                        </a:rPr>
                        <a:t>liệt</a:t>
                      </a:r>
                      <a:r>
                        <a:rPr lang="en-US" sz="2200" dirty="0">
                          <a:effectLst/>
                        </a:rPr>
                        <a:t> </a:t>
                      </a:r>
                      <a:r>
                        <a:rPr lang="en-US" sz="2200" dirty="0" err="1">
                          <a:effectLst/>
                        </a:rPr>
                        <a:t>lê</a:t>
                      </a:r>
                      <a:r>
                        <a:rPr lang="en-US" sz="2200" dirty="0">
                          <a:effectLst/>
                        </a:rPr>
                        <a:t> </a:t>
                      </a:r>
                      <a:r>
                        <a:rPr lang="en-US" sz="2200" dirty="0" err="1">
                          <a:effectLst/>
                        </a:rPr>
                        <a:t>va</a:t>
                      </a:r>
                      <a:r>
                        <a:rPr lang="en-US" sz="2200" dirty="0">
                          <a:effectLst/>
                        </a:rPr>
                        <a:t>̀ </a:t>
                      </a:r>
                      <a:r>
                        <a:rPr lang="en-US" sz="2200" dirty="0" err="1">
                          <a:effectLst/>
                        </a:rPr>
                        <a:t>câu</a:t>
                      </a:r>
                      <a:r>
                        <a:rPr lang="en-US" sz="2200" dirty="0">
                          <a:effectLst/>
                        </a:rPr>
                        <a:t> </a:t>
                      </a:r>
                      <a:r>
                        <a:rPr lang="en-US" sz="2200" dirty="0" err="1">
                          <a:effectLst/>
                        </a:rPr>
                        <a:t>hỏi</a:t>
                      </a:r>
                      <a:r>
                        <a:rPr lang="en-US" sz="2200" dirty="0">
                          <a:effectLst/>
                        </a:rPr>
                        <a:t> </a:t>
                      </a:r>
                      <a:r>
                        <a:rPr lang="en-US" sz="2200" dirty="0" err="1">
                          <a:effectLst/>
                        </a:rPr>
                        <a:t>tu</a:t>
                      </a:r>
                      <a:r>
                        <a:rPr lang="en-US" sz="2200" dirty="0">
                          <a:effectLst/>
                        </a:rPr>
                        <a:t> </a:t>
                      </a:r>
                      <a:r>
                        <a:rPr lang="en-US" sz="2200" dirty="0" err="1">
                          <a:effectLst/>
                        </a:rPr>
                        <a:t>tư</a:t>
                      </a:r>
                      <a:r>
                        <a:rPr lang="en-US" sz="2200" dirty="0">
                          <a:effectLst/>
                        </a:rPr>
                        <a:t>̀ </a:t>
                      </a:r>
                      <a:r>
                        <a:rPr lang="en-US" sz="2200" dirty="0" err="1">
                          <a:effectLst/>
                        </a:rPr>
                        <a:t>cuối</a:t>
                      </a:r>
                      <a:r>
                        <a:rPr lang="en-US" sz="2200" dirty="0">
                          <a:effectLst/>
                        </a:rPr>
                        <a:t> </a:t>
                      </a:r>
                      <a:r>
                        <a:rPr lang="en-US" sz="2200" dirty="0" err="1">
                          <a:effectLst/>
                        </a:rPr>
                        <a:t>câu</a:t>
                      </a:r>
                      <a:endParaRPr lang="en-US" sz="22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76" marR="68576" marT="0" marB="0"/>
                </a:tc>
                <a:tc>
                  <a:txBody>
                    <a:bodyPr/>
                    <a:lstStyle/>
                    <a:p>
                      <a:pPr algn="just">
                        <a:spcAft>
                          <a:spcPts val="0"/>
                        </a:spcAft>
                      </a:pPr>
                      <a:r>
                        <a:rPr lang="en-US" sz="2200" dirty="0">
                          <a:effectLst/>
                        </a:rPr>
                        <a:t>Cho </a:t>
                      </a:r>
                      <a:r>
                        <a:rPr lang="en-US" sz="2200" dirty="0" err="1">
                          <a:effectLst/>
                        </a:rPr>
                        <a:t>thấy</a:t>
                      </a:r>
                      <a:r>
                        <a:rPr lang="en-US" sz="2200" dirty="0">
                          <a:effectLst/>
                        </a:rPr>
                        <a:t> </a:t>
                      </a:r>
                      <a:r>
                        <a:rPr lang="en-US" sz="2200" dirty="0" err="1">
                          <a:effectLst/>
                        </a:rPr>
                        <a:t>người</a:t>
                      </a:r>
                      <a:r>
                        <a:rPr lang="en-US" sz="2200" dirty="0">
                          <a:effectLst/>
                        </a:rPr>
                        <a:t> </a:t>
                      </a:r>
                      <a:r>
                        <a:rPr lang="en-US" sz="2200" dirty="0" err="1">
                          <a:effectLst/>
                        </a:rPr>
                        <a:t>cháu</a:t>
                      </a:r>
                      <a:r>
                        <a:rPr lang="en-US" sz="2200" dirty="0">
                          <a:effectLst/>
                        </a:rPr>
                        <a:t> có </a:t>
                      </a:r>
                      <a:r>
                        <a:rPr lang="en-US" sz="2200" dirty="0" err="1">
                          <a:effectLst/>
                        </a:rPr>
                        <a:t>những</a:t>
                      </a:r>
                      <a:r>
                        <a:rPr lang="en-US" sz="2200" dirty="0">
                          <a:effectLst/>
                        </a:rPr>
                        <a:t> </a:t>
                      </a:r>
                      <a:r>
                        <a:rPr lang="en-US" sz="2200" dirty="0" err="1">
                          <a:effectLst/>
                        </a:rPr>
                        <a:t>thay</a:t>
                      </a:r>
                      <a:r>
                        <a:rPr lang="en-US" sz="2200" dirty="0">
                          <a:effectLst/>
                        </a:rPr>
                        <a:t> </a:t>
                      </a:r>
                      <a:r>
                        <a:rPr lang="en-US" sz="2200" dirty="0" err="1">
                          <a:effectLst/>
                        </a:rPr>
                        <a:t>đổi</a:t>
                      </a:r>
                      <a:r>
                        <a:rPr lang="en-US" sz="2200" dirty="0">
                          <a:effectLst/>
                        </a:rPr>
                        <a:t> </a:t>
                      </a:r>
                      <a:r>
                        <a:rPr lang="en-US" sz="2200" dirty="0" err="1">
                          <a:effectLst/>
                        </a:rPr>
                        <a:t>lớn</a:t>
                      </a:r>
                      <a:r>
                        <a:rPr lang="en-US" sz="2200" dirty="0">
                          <a:effectLst/>
                        </a:rPr>
                        <a:t> </a:t>
                      </a:r>
                      <a:r>
                        <a:rPr lang="en-US" sz="2200" dirty="0" err="1">
                          <a:effectLst/>
                        </a:rPr>
                        <a:t>trong</a:t>
                      </a:r>
                      <a:r>
                        <a:rPr lang="en-US" sz="2200" dirty="0">
                          <a:effectLst/>
                        </a:rPr>
                        <a:t> </a:t>
                      </a:r>
                      <a:r>
                        <a:rPr lang="en-US" sz="2200" dirty="0" err="1">
                          <a:effectLst/>
                        </a:rPr>
                        <a:t>cuộc</a:t>
                      </a:r>
                      <a:r>
                        <a:rPr lang="en-US" sz="2200" dirty="0">
                          <a:effectLst/>
                        </a:rPr>
                        <a:t> </a:t>
                      </a:r>
                      <a:r>
                        <a:rPr lang="en-US" sz="2200" dirty="0" err="1">
                          <a:effectLst/>
                        </a:rPr>
                        <a:t>đời</a:t>
                      </a:r>
                      <a:r>
                        <a:rPr lang="en-US" sz="2200" dirty="0">
                          <a:effectLst/>
                        </a:rPr>
                        <a:t>, </a:t>
                      </a:r>
                      <a:r>
                        <a:rPr lang="en-US" sz="2200" dirty="0" err="1">
                          <a:effectLst/>
                        </a:rPr>
                        <a:t>đa</a:t>
                      </a:r>
                      <a:r>
                        <a:rPr lang="en-US" sz="2200" dirty="0">
                          <a:effectLst/>
                        </a:rPr>
                        <a:t>̃ </a:t>
                      </a:r>
                      <a:r>
                        <a:rPr lang="en-US" sz="2200" dirty="0" err="1" smtClean="0">
                          <a:effectLst/>
                        </a:rPr>
                        <a:t>tìm</a:t>
                      </a:r>
                      <a:r>
                        <a:rPr lang="en-US" sz="2200" dirty="0" smtClean="0">
                          <a:effectLst/>
                        </a:rPr>
                        <a:t> </a:t>
                      </a:r>
                      <a:r>
                        <a:rPr lang="en-US" sz="2200" dirty="0" err="1">
                          <a:effectLst/>
                        </a:rPr>
                        <a:t>được</a:t>
                      </a:r>
                      <a:r>
                        <a:rPr lang="en-US" sz="2200" dirty="0">
                          <a:effectLst/>
                        </a:rPr>
                        <a:t> </a:t>
                      </a:r>
                      <a:r>
                        <a:rPr lang="en-US" sz="2200" dirty="0" err="1">
                          <a:effectLst/>
                        </a:rPr>
                        <a:t>bao</a:t>
                      </a:r>
                      <a:r>
                        <a:rPr lang="en-US" sz="2200" dirty="0">
                          <a:effectLst/>
                        </a:rPr>
                        <a:t> </a:t>
                      </a:r>
                      <a:r>
                        <a:rPr lang="en-US" sz="2200" dirty="0" err="1">
                          <a:effectLst/>
                        </a:rPr>
                        <a:t>niềm</a:t>
                      </a:r>
                      <a:r>
                        <a:rPr lang="en-US" sz="2200" dirty="0">
                          <a:effectLst/>
                        </a:rPr>
                        <a:t> </a:t>
                      </a:r>
                      <a:r>
                        <a:rPr lang="en-US" sz="2200" dirty="0" err="1">
                          <a:effectLst/>
                        </a:rPr>
                        <a:t>vui</a:t>
                      </a:r>
                      <a:r>
                        <a:rPr lang="en-US" sz="2200" dirty="0">
                          <a:effectLst/>
                        </a:rPr>
                        <a:t> </a:t>
                      </a:r>
                      <a:r>
                        <a:rPr lang="en-US" sz="2200" dirty="0" err="1">
                          <a:effectLst/>
                        </a:rPr>
                        <a:t>mới</a:t>
                      </a:r>
                      <a:r>
                        <a:rPr lang="en-US" sz="2200" dirty="0">
                          <a:effectLst/>
                        </a:rPr>
                        <a:t>.</a:t>
                      </a:r>
                    </a:p>
                    <a:p>
                      <a:pPr algn="just">
                        <a:spcAft>
                          <a:spcPts val="0"/>
                        </a:spcAft>
                      </a:pPr>
                      <a:r>
                        <a:rPr lang="en-US" sz="2200" dirty="0">
                          <a:effectLst/>
                        </a:rPr>
                        <a:t>+ </a:t>
                      </a:r>
                      <a:r>
                        <a:rPr lang="en-US" sz="2200" dirty="0" err="1">
                          <a:effectLst/>
                        </a:rPr>
                        <a:t>Khẳng</a:t>
                      </a:r>
                      <a:r>
                        <a:rPr lang="en-US" sz="2200" dirty="0">
                          <a:effectLst/>
                        </a:rPr>
                        <a:t> </a:t>
                      </a:r>
                      <a:r>
                        <a:rPr lang="en-US" sz="2200" dirty="0" err="1">
                          <a:effectLst/>
                        </a:rPr>
                        <a:t>định</a:t>
                      </a:r>
                      <a:r>
                        <a:rPr lang="en-US" sz="2200" dirty="0">
                          <a:effectLst/>
                        </a:rPr>
                        <a:t> </a:t>
                      </a:r>
                      <a:r>
                        <a:rPr lang="en-US" sz="2200" dirty="0" err="1">
                          <a:effectLst/>
                        </a:rPr>
                        <a:t>đứa</a:t>
                      </a:r>
                      <a:r>
                        <a:rPr lang="en-US" sz="2200" dirty="0">
                          <a:effectLst/>
                        </a:rPr>
                        <a:t> </a:t>
                      </a:r>
                      <a:r>
                        <a:rPr lang="en-US" sz="2200" dirty="0" err="1">
                          <a:effectLst/>
                        </a:rPr>
                        <a:t>cháu</a:t>
                      </a:r>
                      <a:r>
                        <a:rPr lang="en-US" sz="2200" dirty="0">
                          <a:effectLst/>
                        </a:rPr>
                        <a:t> </a:t>
                      </a:r>
                      <a:r>
                        <a:rPr lang="en-US" sz="2200" dirty="0" err="1">
                          <a:effectLst/>
                        </a:rPr>
                        <a:t>không</a:t>
                      </a:r>
                      <a:r>
                        <a:rPr lang="en-US" sz="2200" dirty="0">
                          <a:effectLst/>
                        </a:rPr>
                        <a:t> </a:t>
                      </a:r>
                      <a:r>
                        <a:rPr lang="en-US" sz="2200" dirty="0" err="1">
                          <a:effectLst/>
                        </a:rPr>
                        <a:t>thê</a:t>
                      </a:r>
                      <a:r>
                        <a:rPr lang="en-US" sz="2200" dirty="0">
                          <a:effectLst/>
                        </a:rPr>
                        <a:t>̉ </a:t>
                      </a:r>
                      <a:r>
                        <a:rPr lang="en-US" sz="2200" dirty="0" err="1">
                          <a:effectLst/>
                        </a:rPr>
                        <a:t>quên</a:t>
                      </a:r>
                      <a:r>
                        <a:rPr lang="en-US" sz="2200" dirty="0">
                          <a:effectLst/>
                        </a:rPr>
                        <a:t> </a:t>
                      </a:r>
                      <a:r>
                        <a:rPr lang="en-US" sz="2200" dirty="0" err="1">
                          <a:effectLst/>
                        </a:rPr>
                        <a:t>được</a:t>
                      </a:r>
                      <a:r>
                        <a:rPr lang="en-US" sz="2200" dirty="0">
                          <a:effectLst/>
                        </a:rPr>
                        <a:t> </a:t>
                      </a:r>
                      <a:r>
                        <a:rPr lang="en-US" sz="2200" dirty="0" err="1">
                          <a:effectLst/>
                        </a:rPr>
                        <a:t>ngọn</a:t>
                      </a:r>
                      <a:r>
                        <a:rPr lang="en-US" sz="2200" dirty="0">
                          <a:effectLst/>
                        </a:rPr>
                        <a:t> </a:t>
                      </a:r>
                      <a:r>
                        <a:rPr lang="en-US" sz="2200" dirty="0" err="1">
                          <a:effectLst/>
                        </a:rPr>
                        <a:t>lửa</a:t>
                      </a:r>
                      <a:r>
                        <a:rPr lang="en-US" sz="2200" dirty="0">
                          <a:effectLst/>
                        </a:rPr>
                        <a:t> </a:t>
                      </a:r>
                      <a:r>
                        <a:rPr lang="en-US" sz="2200" dirty="0" err="1">
                          <a:effectLst/>
                        </a:rPr>
                        <a:t>của</a:t>
                      </a:r>
                      <a:r>
                        <a:rPr lang="en-US" sz="2200" dirty="0">
                          <a:effectLst/>
                        </a:rPr>
                        <a:t> </a:t>
                      </a:r>
                      <a:r>
                        <a:rPr lang="en-US" sz="2200" dirty="0" err="1">
                          <a:effectLst/>
                        </a:rPr>
                        <a:t>ba</a:t>
                      </a:r>
                      <a:r>
                        <a:rPr lang="en-US" sz="2200" dirty="0">
                          <a:effectLst/>
                        </a:rPr>
                        <a:t>̀, </a:t>
                      </a:r>
                      <a:r>
                        <a:rPr lang="en-US" sz="2200" dirty="0" err="1">
                          <a:effectLst/>
                        </a:rPr>
                        <a:t>ngọn</a:t>
                      </a:r>
                      <a:r>
                        <a:rPr lang="en-US" sz="2200" dirty="0">
                          <a:effectLst/>
                        </a:rPr>
                        <a:t> </a:t>
                      </a:r>
                      <a:r>
                        <a:rPr lang="en-US" sz="2200" dirty="0" err="1">
                          <a:effectLst/>
                        </a:rPr>
                        <a:t>lửa</a:t>
                      </a:r>
                      <a:r>
                        <a:rPr lang="en-US" sz="2200" dirty="0">
                          <a:effectLst/>
                        </a:rPr>
                        <a:t> </a:t>
                      </a:r>
                      <a:r>
                        <a:rPr lang="en-US" sz="2200" dirty="0" err="1">
                          <a:effectLst/>
                        </a:rPr>
                        <a:t>ấy</a:t>
                      </a:r>
                      <a:r>
                        <a:rPr lang="en-US" sz="2200" dirty="0">
                          <a:effectLst/>
                        </a:rPr>
                        <a:t> </a:t>
                      </a:r>
                      <a:r>
                        <a:rPr lang="en-US" sz="2200" dirty="0" err="1">
                          <a:effectLst/>
                        </a:rPr>
                        <a:t>đa</a:t>
                      </a:r>
                      <a:r>
                        <a:rPr lang="en-US" sz="2200" dirty="0">
                          <a:effectLst/>
                        </a:rPr>
                        <a:t>̃ </a:t>
                      </a:r>
                      <a:r>
                        <a:rPr lang="en-US" sz="2200" dirty="0" err="1">
                          <a:effectLst/>
                        </a:rPr>
                        <a:t>thành</a:t>
                      </a:r>
                      <a:r>
                        <a:rPr lang="en-US" sz="2200" dirty="0">
                          <a:effectLst/>
                        </a:rPr>
                        <a:t> </a:t>
                      </a:r>
                      <a:r>
                        <a:rPr lang="en-US" sz="2200" dirty="0" err="1">
                          <a:effectLst/>
                        </a:rPr>
                        <a:t>ki</a:t>
                      </a:r>
                      <a:r>
                        <a:rPr lang="en-US" sz="2200" dirty="0">
                          <a:effectLst/>
                        </a:rPr>
                        <a:t>̉ </a:t>
                      </a:r>
                      <a:r>
                        <a:rPr lang="en-US" sz="2200" dirty="0" err="1">
                          <a:effectLst/>
                        </a:rPr>
                        <a:t>niệm</a:t>
                      </a:r>
                      <a:r>
                        <a:rPr lang="en-US" sz="2200" dirty="0">
                          <a:effectLst/>
                        </a:rPr>
                        <a:t>, </a:t>
                      </a:r>
                      <a:r>
                        <a:rPr lang="en-US" sz="2200" dirty="0" err="1">
                          <a:effectLst/>
                        </a:rPr>
                        <a:t>niềm</a:t>
                      </a:r>
                      <a:r>
                        <a:rPr lang="en-US" sz="2200" dirty="0">
                          <a:effectLst/>
                        </a:rPr>
                        <a:t> tin </a:t>
                      </a:r>
                      <a:r>
                        <a:rPr lang="en-US" sz="2200" dirty="0" err="1">
                          <a:effectLst/>
                        </a:rPr>
                        <a:t>nâng</a:t>
                      </a:r>
                      <a:r>
                        <a:rPr lang="en-US" sz="2200" dirty="0">
                          <a:effectLst/>
                        </a:rPr>
                        <a:t> </a:t>
                      </a:r>
                      <a:r>
                        <a:rPr lang="en-US" sz="2200" dirty="0" err="1">
                          <a:effectLst/>
                        </a:rPr>
                        <a:t>bước</a:t>
                      </a:r>
                      <a:r>
                        <a:rPr lang="en-US" sz="2200" dirty="0">
                          <a:effectLst/>
                        </a:rPr>
                        <a:t> </a:t>
                      </a:r>
                      <a:r>
                        <a:rPr lang="en-US" sz="2200" dirty="0" err="1">
                          <a:effectLst/>
                        </a:rPr>
                        <a:t>người</a:t>
                      </a:r>
                      <a:r>
                        <a:rPr lang="en-US" sz="2200" dirty="0">
                          <a:effectLst/>
                        </a:rPr>
                        <a:t> </a:t>
                      </a:r>
                      <a:r>
                        <a:rPr lang="en-US" sz="2200" dirty="0" err="1">
                          <a:effectLst/>
                        </a:rPr>
                        <a:t>cháu</a:t>
                      </a:r>
                      <a:r>
                        <a:rPr lang="en-US" sz="2200" dirty="0">
                          <a:effectLst/>
                        </a:rPr>
                        <a:t> </a:t>
                      </a:r>
                      <a:r>
                        <a:rPr lang="en-US" sz="2200" dirty="0" err="1">
                          <a:effectLst/>
                        </a:rPr>
                        <a:t>trên</a:t>
                      </a:r>
                      <a:r>
                        <a:rPr lang="en-US" sz="2200" dirty="0">
                          <a:effectLst/>
                        </a:rPr>
                        <a:t> </a:t>
                      </a:r>
                      <a:r>
                        <a:rPr lang="en-US" sz="2200" dirty="0" err="1">
                          <a:effectLst/>
                        </a:rPr>
                        <a:t>suốt</a:t>
                      </a:r>
                      <a:r>
                        <a:rPr lang="en-US" sz="2200" dirty="0">
                          <a:effectLst/>
                        </a:rPr>
                        <a:t> </a:t>
                      </a:r>
                      <a:r>
                        <a:rPr lang="en-US" sz="2200" dirty="0" err="1">
                          <a:effectLst/>
                        </a:rPr>
                        <a:t>chặng</a:t>
                      </a:r>
                      <a:r>
                        <a:rPr lang="en-US" sz="2200" dirty="0">
                          <a:effectLst/>
                        </a:rPr>
                        <a:t> </a:t>
                      </a:r>
                      <a:r>
                        <a:rPr lang="en-US" sz="2200" dirty="0" err="1">
                          <a:effectLst/>
                        </a:rPr>
                        <a:t>đường</a:t>
                      </a:r>
                      <a:r>
                        <a:rPr lang="en-US" sz="2200" dirty="0">
                          <a:effectLst/>
                        </a:rPr>
                        <a:t> </a:t>
                      </a:r>
                      <a:r>
                        <a:rPr lang="en-US" sz="2200" dirty="0" err="1">
                          <a:effectLst/>
                        </a:rPr>
                        <a:t>dài</a:t>
                      </a:r>
                      <a:r>
                        <a:rPr lang="en-US" sz="2200" dirty="0">
                          <a:effectLst/>
                        </a:rPr>
                        <a:t>.</a:t>
                      </a:r>
                      <a:endParaRPr lang="en-US" sz="22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76" marR="68576" marT="0" marB="0"/>
                </a:tc>
              </a:tr>
              <a:tr h="1005987">
                <a:tc gridSpan="2">
                  <a:txBody>
                    <a:bodyPr/>
                    <a:lstStyle/>
                    <a:p>
                      <a:pPr algn="just">
                        <a:spcAft>
                          <a:spcPts val="0"/>
                        </a:spcAft>
                      </a:pPr>
                      <a:r>
                        <a:rPr lang="en-US" sz="2200" dirty="0">
                          <a:effectLst/>
                        </a:rPr>
                        <a:t>-&gt; </a:t>
                      </a:r>
                      <a:r>
                        <a:rPr lang="en-US" sz="2200" dirty="0" err="1">
                          <a:effectLst/>
                        </a:rPr>
                        <a:t>Khô</a:t>
                      </a:r>
                      <a:r>
                        <a:rPr lang="en-US" sz="2200" dirty="0">
                          <a:effectLst/>
                        </a:rPr>
                        <a:t>̉ </a:t>
                      </a:r>
                      <a:r>
                        <a:rPr lang="en-US" sz="2200" dirty="0" err="1">
                          <a:effectLst/>
                        </a:rPr>
                        <a:t>thơ</a:t>
                      </a:r>
                      <a:r>
                        <a:rPr lang="en-US" sz="2200" dirty="0">
                          <a:effectLst/>
                        </a:rPr>
                        <a:t> </a:t>
                      </a:r>
                      <a:r>
                        <a:rPr lang="en-US" sz="2200" dirty="0" err="1">
                          <a:effectLst/>
                        </a:rPr>
                        <a:t>chứa</a:t>
                      </a:r>
                      <a:r>
                        <a:rPr lang="en-US" sz="2200" dirty="0">
                          <a:effectLst/>
                        </a:rPr>
                        <a:t> </a:t>
                      </a:r>
                      <a:r>
                        <a:rPr lang="en-US" sz="2200" dirty="0" err="1">
                          <a:effectLst/>
                        </a:rPr>
                        <a:t>đựng</a:t>
                      </a:r>
                      <a:r>
                        <a:rPr lang="en-US" sz="2200" dirty="0">
                          <a:effectLst/>
                        </a:rPr>
                        <a:t> </a:t>
                      </a:r>
                      <a:r>
                        <a:rPr lang="en-US" sz="2200" dirty="0" err="1">
                          <a:effectLst/>
                        </a:rPr>
                        <a:t>đạo</a:t>
                      </a:r>
                      <a:r>
                        <a:rPr lang="en-US" sz="2200" dirty="0">
                          <a:effectLst/>
                        </a:rPr>
                        <a:t> lí </a:t>
                      </a:r>
                      <a:r>
                        <a:rPr lang="en-US" sz="2200" dirty="0" err="1">
                          <a:effectLst/>
                        </a:rPr>
                        <a:t>thủy</a:t>
                      </a:r>
                      <a:r>
                        <a:rPr lang="en-US" sz="2200" dirty="0">
                          <a:effectLst/>
                        </a:rPr>
                        <a:t> </a:t>
                      </a:r>
                      <a:r>
                        <a:rPr lang="en-US" sz="2200" dirty="0" err="1">
                          <a:effectLst/>
                        </a:rPr>
                        <a:t>chung</a:t>
                      </a:r>
                      <a:r>
                        <a:rPr lang="en-US" sz="2200" dirty="0">
                          <a:effectLst/>
                        </a:rPr>
                        <a:t>, </a:t>
                      </a:r>
                      <a:r>
                        <a:rPr lang="en-US" sz="2200" dirty="0" err="1">
                          <a:effectLst/>
                        </a:rPr>
                        <a:t>cao</a:t>
                      </a:r>
                      <a:r>
                        <a:rPr lang="en-US" sz="2200" dirty="0">
                          <a:effectLst/>
                        </a:rPr>
                        <a:t> </a:t>
                      </a:r>
                      <a:r>
                        <a:rPr lang="en-US" sz="2200" dirty="0" err="1">
                          <a:effectLst/>
                        </a:rPr>
                        <a:t>đẹp</a:t>
                      </a:r>
                      <a:r>
                        <a:rPr lang="en-US" sz="2200" dirty="0">
                          <a:effectLst/>
                        </a:rPr>
                        <a:t> </a:t>
                      </a:r>
                      <a:r>
                        <a:rPr lang="en-US" sz="2200" dirty="0" err="1">
                          <a:effectLst/>
                        </a:rPr>
                        <a:t>bao</a:t>
                      </a:r>
                      <a:r>
                        <a:rPr lang="en-US" sz="2200" dirty="0">
                          <a:effectLst/>
                        </a:rPr>
                        <a:t> </a:t>
                      </a:r>
                      <a:r>
                        <a:rPr lang="en-US" sz="2200" dirty="0" err="1">
                          <a:effectLst/>
                        </a:rPr>
                        <a:t>đời</a:t>
                      </a:r>
                      <a:r>
                        <a:rPr lang="en-US" sz="2200" dirty="0">
                          <a:effectLst/>
                        </a:rPr>
                        <a:t> </a:t>
                      </a:r>
                      <a:r>
                        <a:rPr lang="en-US" sz="2200" dirty="0" err="1">
                          <a:effectLst/>
                        </a:rPr>
                        <a:t>của</a:t>
                      </a:r>
                      <a:r>
                        <a:rPr lang="en-US" sz="2200" dirty="0">
                          <a:effectLst/>
                        </a:rPr>
                        <a:t> </a:t>
                      </a:r>
                      <a:r>
                        <a:rPr lang="en-US" sz="2200" dirty="0" err="1">
                          <a:effectLst/>
                        </a:rPr>
                        <a:t>người</a:t>
                      </a:r>
                      <a:r>
                        <a:rPr lang="en-US" sz="2200" dirty="0">
                          <a:effectLst/>
                        </a:rPr>
                        <a:t> </a:t>
                      </a:r>
                      <a:r>
                        <a:rPr lang="en-US" sz="2200" dirty="0" err="1">
                          <a:effectLst/>
                        </a:rPr>
                        <a:t>Việt</a:t>
                      </a:r>
                      <a:r>
                        <a:rPr lang="en-US" sz="2200" dirty="0">
                          <a:effectLst/>
                        </a:rPr>
                        <a:t>: “ </a:t>
                      </a:r>
                      <a:r>
                        <a:rPr lang="en-US" sz="2200" dirty="0" err="1">
                          <a:effectLst/>
                        </a:rPr>
                        <a:t>uống</a:t>
                      </a:r>
                      <a:r>
                        <a:rPr lang="en-US" sz="2200" dirty="0">
                          <a:effectLst/>
                        </a:rPr>
                        <a:t> </a:t>
                      </a:r>
                      <a:r>
                        <a:rPr lang="en-US" sz="2200" dirty="0" err="1">
                          <a:effectLst/>
                        </a:rPr>
                        <a:t>nước</a:t>
                      </a:r>
                      <a:r>
                        <a:rPr lang="en-US" sz="2200" dirty="0">
                          <a:effectLst/>
                        </a:rPr>
                        <a:t> </a:t>
                      </a:r>
                      <a:r>
                        <a:rPr lang="en-US" sz="2200" dirty="0" err="1">
                          <a:effectLst/>
                        </a:rPr>
                        <a:t>nhơ</a:t>
                      </a:r>
                      <a:r>
                        <a:rPr lang="en-US" sz="2200" dirty="0">
                          <a:effectLst/>
                        </a:rPr>
                        <a:t>́ </a:t>
                      </a:r>
                      <a:r>
                        <a:rPr lang="en-US" sz="2200" dirty="0" err="1">
                          <a:effectLst/>
                        </a:rPr>
                        <a:t>nguồn</a:t>
                      </a:r>
                      <a:r>
                        <a:rPr lang="en-US" sz="2200" dirty="0">
                          <a:effectLst/>
                        </a:rPr>
                        <a:t>”. </a:t>
                      </a:r>
                      <a:r>
                        <a:rPr lang="en-US" sz="2200" dirty="0" err="1">
                          <a:effectLst/>
                        </a:rPr>
                        <a:t>Đạo</a:t>
                      </a:r>
                      <a:r>
                        <a:rPr lang="en-US" sz="2200" dirty="0">
                          <a:effectLst/>
                        </a:rPr>
                        <a:t> lí </a:t>
                      </a:r>
                      <a:r>
                        <a:rPr lang="en-US" sz="2200" dirty="0" err="1">
                          <a:effectLst/>
                        </a:rPr>
                        <a:t>ấy</a:t>
                      </a:r>
                      <a:r>
                        <a:rPr lang="en-US" sz="2200" dirty="0">
                          <a:effectLst/>
                        </a:rPr>
                        <a:t> </a:t>
                      </a:r>
                      <a:r>
                        <a:rPr lang="en-US" sz="2200" dirty="0" err="1">
                          <a:effectLst/>
                        </a:rPr>
                        <a:t>được</a:t>
                      </a:r>
                      <a:r>
                        <a:rPr lang="en-US" sz="2200" dirty="0">
                          <a:effectLst/>
                        </a:rPr>
                        <a:t> </a:t>
                      </a:r>
                      <a:r>
                        <a:rPr lang="en-US" sz="2200" dirty="0" err="1">
                          <a:effectLst/>
                        </a:rPr>
                        <a:t>nuôi</a:t>
                      </a:r>
                      <a:r>
                        <a:rPr lang="en-US" sz="2200" dirty="0">
                          <a:effectLst/>
                        </a:rPr>
                        <a:t> </a:t>
                      </a:r>
                      <a:r>
                        <a:rPr lang="en-US" sz="2200" dirty="0" err="1">
                          <a:effectLst/>
                        </a:rPr>
                        <a:t>dưỡng</a:t>
                      </a:r>
                      <a:r>
                        <a:rPr lang="en-US" sz="2200" dirty="0">
                          <a:effectLst/>
                        </a:rPr>
                        <a:t> ở </a:t>
                      </a:r>
                      <a:r>
                        <a:rPr lang="en-US" sz="2200" dirty="0" err="1">
                          <a:effectLst/>
                        </a:rPr>
                        <a:t>mỗi</a:t>
                      </a:r>
                      <a:r>
                        <a:rPr lang="en-US" sz="2200" dirty="0">
                          <a:effectLst/>
                        </a:rPr>
                        <a:t> </a:t>
                      </a:r>
                      <a:r>
                        <a:rPr lang="en-US" sz="2200" dirty="0" err="1">
                          <a:effectLst/>
                        </a:rPr>
                        <a:t>tâm</a:t>
                      </a:r>
                      <a:r>
                        <a:rPr lang="en-US" sz="2200" dirty="0">
                          <a:effectLst/>
                        </a:rPr>
                        <a:t> </a:t>
                      </a:r>
                      <a:r>
                        <a:rPr lang="en-US" sz="2200" dirty="0" err="1">
                          <a:effectLst/>
                        </a:rPr>
                        <a:t>hồn</a:t>
                      </a:r>
                      <a:r>
                        <a:rPr lang="en-US" sz="2200" dirty="0">
                          <a:effectLst/>
                        </a:rPr>
                        <a:t> con </a:t>
                      </a:r>
                      <a:r>
                        <a:rPr lang="en-US" sz="2200" dirty="0" err="1">
                          <a:effectLst/>
                        </a:rPr>
                        <a:t>người</a:t>
                      </a:r>
                      <a:r>
                        <a:rPr lang="en-US" sz="2200" dirty="0">
                          <a:effectLst/>
                        </a:rPr>
                        <a:t> </a:t>
                      </a:r>
                      <a:r>
                        <a:rPr lang="en-US" sz="2200" dirty="0" err="1">
                          <a:effectLst/>
                        </a:rPr>
                        <a:t>tư</a:t>
                      </a:r>
                      <a:r>
                        <a:rPr lang="en-US" sz="2200" dirty="0">
                          <a:effectLst/>
                        </a:rPr>
                        <a:t>̀ </a:t>
                      </a:r>
                      <a:r>
                        <a:rPr lang="en-US" sz="2200" dirty="0" err="1">
                          <a:effectLst/>
                        </a:rPr>
                        <a:t>ấu</a:t>
                      </a:r>
                      <a:r>
                        <a:rPr lang="en-US" sz="2200" dirty="0">
                          <a:effectLst/>
                        </a:rPr>
                        <a:t> </a:t>
                      </a:r>
                      <a:r>
                        <a:rPr lang="en-US" sz="2200" dirty="0" err="1">
                          <a:effectLst/>
                        </a:rPr>
                        <a:t>thơ</a:t>
                      </a:r>
                      <a:r>
                        <a:rPr lang="en-US" sz="2200" dirty="0">
                          <a:effectLst/>
                        </a:rPr>
                        <a:t>, </a:t>
                      </a:r>
                      <a:r>
                        <a:rPr lang="en-US" sz="2200" dirty="0" err="1">
                          <a:effectLst/>
                        </a:rPr>
                        <a:t>đê</a:t>
                      </a:r>
                      <a:r>
                        <a:rPr lang="en-US" sz="2200" dirty="0">
                          <a:effectLst/>
                        </a:rPr>
                        <a:t>̉ </a:t>
                      </a:r>
                      <a:r>
                        <a:rPr lang="en-US" sz="2200" dirty="0" err="1">
                          <a:effectLst/>
                        </a:rPr>
                        <a:t>rồi</a:t>
                      </a:r>
                      <a:r>
                        <a:rPr lang="en-US" sz="2200" dirty="0">
                          <a:effectLst/>
                        </a:rPr>
                        <a:t> </a:t>
                      </a:r>
                      <a:r>
                        <a:rPr lang="en-US" sz="2200" dirty="0" err="1">
                          <a:effectLst/>
                        </a:rPr>
                        <a:t>như</a:t>
                      </a:r>
                      <a:r>
                        <a:rPr lang="en-US" sz="2200" dirty="0">
                          <a:effectLst/>
                        </a:rPr>
                        <a:t> </a:t>
                      </a:r>
                      <a:r>
                        <a:rPr lang="en-US" sz="2200" dirty="0" err="1">
                          <a:effectLst/>
                        </a:rPr>
                        <a:t>chắp</a:t>
                      </a:r>
                      <a:r>
                        <a:rPr lang="en-US" sz="2200" dirty="0">
                          <a:effectLst/>
                        </a:rPr>
                        <a:t> </a:t>
                      </a:r>
                      <a:r>
                        <a:rPr lang="en-US" sz="2200" dirty="0" err="1">
                          <a:effectLst/>
                        </a:rPr>
                        <a:t>cánh</a:t>
                      </a:r>
                      <a:r>
                        <a:rPr lang="en-US" sz="2200" dirty="0">
                          <a:effectLst/>
                        </a:rPr>
                        <a:t> </a:t>
                      </a:r>
                      <a:r>
                        <a:rPr lang="en-US" sz="2200" dirty="0" err="1">
                          <a:effectLst/>
                        </a:rPr>
                        <a:t>cho</a:t>
                      </a:r>
                      <a:r>
                        <a:rPr lang="en-US" sz="2200" dirty="0">
                          <a:effectLst/>
                        </a:rPr>
                        <a:t> </a:t>
                      </a:r>
                      <a:r>
                        <a:rPr lang="en-US" sz="2200" dirty="0" err="1">
                          <a:effectLst/>
                        </a:rPr>
                        <a:t>mỗi</a:t>
                      </a:r>
                      <a:r>
                        <a:rPr lang="en-US" sz="2200" dirty="0">
                          <a:effectLst/>
                        </a:rPr>
                        <a:t> </a:t>
                      </a:r>
                      <a:r>
                        <a:rPr lang="en-US" sz="2200" dirty="0" err="1">
                          <a:effectLst/>
                        </a:rPr>
                        <a:t>người</a:t>
                      </a:r>
                      <a:r>
                        <a:rPr lang="en-US" sz="2200" dirty="0">
                          <a:effectLst/>
                        </a:rPr>
                        <a:t> bay </a:t>
                      </a:r>
                      <a:r>
                        <a:rPr lang="en-US" sz="2200" dirty="0" err="1">
                          <a:effectLst/>
                        </a:rPr>
                        <a:t>cao</a:t>
                      </a:r>
                      <a:r>
                        <a:rPr lang="en-US" sz="2200" dirty="0">
                          <a:effectLst/>
                        </a:rPr>
                        <a:t>, bay </a:t>
                      </a:r>
                      <a:r>
                        <a:rPr lang="en-US" sz="2200" dirty="0" err="1">
                          <a:effectLst/>
                        </a:rPr>
                        <a:t>xa</a:t>
                      </a:r>
                      <a:r>
                        <a:rPr lang="en-US" sz="2200" dirty="0">
                          <a:effectLst/>
                        </a:rPr>
                        <a:t> </a:t>
                      </a:r>
                      <a:r>
                        <a:rPr lang="en-US" sz="2200" dirty="0" err="1">
                          <a:effectLst/>
                        </a:rPr>
                        <a:t>trên</a:t>
                      </a:r>
                      <a:r>
                        <a:rPr lang="en-US" sz="2200" dirty="0">
                          <a:effectLst/>
                        </a:rPr>
                        <a:t> </a:t>
                      </a:r>
                      <a:r>
                        <a:rPr lang="en-US" sz="2200" dirty="0" err="1">
                          <a:effectLst/>
                        </a:rPr>
                        <a:t>hành</a:t>
                      </a:r>
                      <a:r>
                        <a:rPr lang="en-US" sz="2200" dirty="0">
                          <a:effectLst/>
                        </a:rPr>
                        <a:t> </a:t>
                      </a:r>
                      <a:r>
                        <a:rPr lang="en-US" sz="2200" dirty="0" err="1">
                          <a:effectLst/>
                        </a:rPr>
                        <a:t>trình</a:t>
                      </a:r>
                      <a:r>
                        <a:rPr lang="en-US" sz="2200" dirty="0">
                          <a:effectLst/>
                        </a:rPr>
                        <a:t> </a:t>
                      </a:r>
                      <a:r>
                        <a:rPr lang="en-US" sz="2200" dirty="0" err="1">
                          <a:effectLst/>
                        </a:rPr>
                        <a:t>cuộc</a:t>
                      </a:r>
                      <a:r>
                        <a:rPr lang="en-US" sz="2200" dirty="0">
                          <a:effectLst/>
                        </a:rPr>
                        <a:t> </a:t>
                      </a:r>
                      <a:r>
                        <a:rPr lang="en-US" sz="2200" dirty="0" err="1">
                          <a:effectLst/>
                        </a:rPr>
                        <a:t>đời</a:t>
                      </a:r>
                      <a:r>
                        <a:rPr lang="en-US" sz="2200" dirty="0">
                          <a:effectLst/>
                        </a:rPr>
                        <a:t>.</a:t>
                      </a:r>
                      <a:endParaRPr lang="en-US" sz="2200" b="1"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76" marR="68576" marT="0" marB="0"/>
                </a:tc>
                <a:tc hMerge="1">
                  <a:txBody>
                    <a:bodyPr/>
                    <a:lstStyle/>
                    <a:p>
                      <a:endParaRPr lang="en-US"/>
                    </a:p>
                  </a:txBody>
                  <a:tcPr/>
                </a:tc>
              </a:tr>
            </a:tbl>
          </a:graphicData>
        </a:graphic>
      </p:graphicFrame>
    </p:spTree>
    <p:extLst>
      <p:ext uri="{BB962C8B-B14F-4D97-AF65-F5344CB8AC3E}">
        <p14:creationId xmlns:p14="http://schemas.microsoft.com/office/powerpoint/2010/main" val="3639536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2600445" y="0"/>
            <a:ext cx="9996587" cy="6597748"/>
          </a:xfrm>
          <a:prstGeom prst="rect">
            <a:avLst/>
          </a:prstGeom>
          <a:effectLst>
            <a:softEdge rad="635000"/>
          </a:effectLst>
        </p:spPr>
      </p:pic>
      <p:sp>
        <p:nvSpPr>
          <p:cNvPr id="5" name="Rounded Rectangle 4"/>
          <p:cNvSpPr/>
          <p:nvPr/>
        </p:nvSpPr>
        <p:spPr>
          <a:xfrm>
            <a:off x="3113519" y="839660"/>
            <a:ext cx="8942493" cy="5333306"/>
          </a:xfrm>
          <a:prstGeom prst="roundRect">
            <a:avLst>
              <a:gd name="adj" fmla="val 3218"/>
            </a:avLst>
          </a:prstGeom>
          <a:no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a:solidFill>
                <a:prstClr val="white"/>
              </a:solidFill>
            </a:endParaRPr>
          </a:p>
        </p:txBody>
      </p:sp>
      <p:sp>
        <p:nvSpPr>
          <p:cNvPr id="6" name="Text1"/>
          <p:cNvSpPr txBox="1"/>
          <p:nvPr/>
        </p:nvSpPr>
        <p:spPr>
          <a:xfrm>
            <a:off x="3611479" y="1715847"/>
            <a:ext cx="9119270" cy="846386"/>
          </a:xfrm>
          <a:prstGeom prst="rect">
            <a:avLst/>
          </a:prstGeom>
          <a:noFill/>
        </p:spPr>
        <p:txBody>
          <a:bodyPr wrap="square" rtlCol="0">
            <a:spAutoFit/>
          </a:bodyPr>
          <a:lstStyle/>
          <a:p>
            <a:pPr>
              <a:spcBef>
                <a:spcPts val="600"/>
              </a:spcBef>
              <a:defRPr/>
            </a:pPr>
            <a:r>
              <a:rPr lang="en-US" sz="2200" b="1" kern="0" dirty="0">
                <a:solidFill>
                  <a:schemeClr val="bg1"/>
                </a:solidFill>
                <a:latin typeface="Arial" pitchFamily="34" charset="0"/>
                <a:cs typeface="Arial" pitchFamily="34" charset="0"/>
              </a:rPr>
              <a:t>1. </a:t>
            </a:r>
            <a:r>
              <a:rPr lang="en-US" sz="2200" b="1" kern="0" dirty="0" err="1">
                <a:solidFill>
                  <a:schemeClr val="bg1"/>
                </a:solidFill>
                <a:latin typeface="Arial" pitchFamily="34" charset="0"/>
                <a:cs typeface="Arial" pitchFamily="34" charset="0"/>
              </a:rPr>
              <a:t>Tác</a:t>
            </a:r>
            <a:r>
              <a:rPr lang="en-US" sz="2200" b="1" kern="0" dirty="0">
                <a:solidFill>
                  <a:schemeClr val="bg1"/>
                </a:solidFill>
                <a:latin typeface="Arial" pitchFamily="34" charset="0"/>
                <a:cs typeface="Arial" pitchFamily="34" charset="0"/>
              </a:rPr>
              <a:t> </a:t>
            </a:r>
            <a:r>
              <a:rPr lang="en-US" sz="2200" b="1" kern="0" dirty="0" err="1">
                <a:solidFill>
                  <a:schemeClr val="bg1"/>
                </a:solidFill>
                <a:latin typeface="Arial" pitchFamily="34" charset="0"/>
                <a:cs typeface="Arial" pitchFamily="34" charset="0"/>
              </a:rPr>
              <a:t>giả</a:t>
            </a:r>
            <a:endParaRPr lang="en-US" sz="2200" b="1" kern="0" dirty="0">
              <a:solidFill>
                <a:schemeClr val="bg1"/>
              </a:solidFill>
              <a:latin typeface="Arial" pitchFamily="34" charset="0"/>
              <a:cs typeface="Arial" pitchFamily="34" charset="0"/>
            </a:endParaRPr>
          </a:p>
          <a:p>
            <a:pPr>
              <a:spcBef>
                <a:spcPts val="600"/>
              </a:spcBef>
              <a:defRPr/>
            </a:pPr>
            <a:r>
              <a:rPr lang="en-US" sz="2200" b="1" kern="0" dirty="0">
                <a:solidFill>
                  <a:schemeClr val="bg1"/>
                </a:solidFill>
                <a:latin typeface="Arial" pitchFamily="34" charset="0"/>
                <a:cs typeface="Arial" pitchFamily="34" charset="0"/>
              </a:rPr>
              <a:t>2. </a:t>
            </a:r>
            <a:r>
              <a:rPr lang="en-US" sz="2200" b="1" kern="0" dirty="0" err="1">
                <a:solidFill>
                  <a:schemeClr val="bg1"/>
                </a:solidFill>
                <a:latin typeface="Arial" pitchFamily="34" charset="0"/>
                <a:cs typeface="Arial" pitchFamily="34" charset="0"/>
              </a:rPr>
              <a:t>Tác</a:t>
            </a:r>
            <a:r>
              <a:rPr lang="en-US" sz="2200" b="1" kern="0" dirty="0">
                <a:solidFill>
                  <a:schemeClr val="bg1"/>
                </a:solidFill>
                <a:latin typeface="Arial" pitchFamily="34" charset="0"/>
                <a:cs typeface="Arial" pitchFamily="34" charset="0"/>
              </a:rPr>
              <a:t> </a:t>
            </a:r>
            <a:r>
              <a:rPr lang="en-US" sz="2200" b="1" kern="0" dirty="0" err="1">
                <a:solidFill>
                  <a:schemeClr val="bg1"/>
                </a:solidFill>
                <a:latin typeface="Arial" pitchFamily="34" charset="0"/>
                <a:cs typeface="Arial" pitchFamily="34" charset="0"/>
              </a:rPr>
              <a:t>phẩm</a:t>
            </a:r>
            <a:endParaRPr lang="en-US" sz="2200" b="1" kern="0" dirty="0">
              <a:solidFill>
                <a:schemeClr val="bg1"/>
              </a:solidFill>
              <a:latin typeface="Arial" pitchFamily="34" charset="0"/>
              <a:cs typeface="Arial" pitchFamily="34" charset="0"/>
            </a:endParaRPr>
          </a:p>
        </p:txBody>
      </p:sp>
      <p:grpSp>
        <p:nvGrpSpPr>
          <p:cNvPr id="7" name="Group 6"/>
          <p:cNvGrpSpPr/>
          <p:nvPr/>
        </p:nvGrpSpPr>
        <p:grpSpPr>
          <a:xfrm>
            <a:off x="5580131" y="534900"/>
            <a:ext cx="4548168" cy="622755"/>
            <a:chOff x="8010143" y="1905000"/>
            <a:chExt cx="9097521" cy="1290242"/>
          </a:xfrm>
        </p:grpSpPr>
        <p:sp>
          <p:nvSpPr>
            <p:cNvPr id="8" name="Rectangle 7"/>
            <p:cNvSpPr/>
            <p:nvPr/>
          </p:nvSpPr>
          <p:spPr>
            <a:xfrm>
              <a:off x="8010143" y="2221477"/>
              <a:ext cx="9097521" cy="77403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a:solidFill>
                  <a:prstClr val="white"/>
                </a:solidFill>
              </a:endParaRPr>
            </a:p>
          </p:txBody>
        </p:sp>
        <p:sp>
          <p:nvSpPr>
            <p:cNvPr id="9" name="Rounded Rectangle 8"/>
            <p:cNvSpPr/>
            <p:nvPr/>
          </p:nvSpPr>
          <p:spPr>
            <a:xfrm>
              <a:off x="8014819" y="1905000"/>
              <a:ext cx="9092845" cy="1290242"/>
            </a:xfrm>
            <a:prstGeom prst="roundRect">
              <a:avLst/>
            </a:prstGeom>
            <a:noFill/>
            <a:ln w="57150">
              <a:solidFill>
                <a:schemeClr val="accent5"/>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dirty="0">
                <a:solidFill>
                  <a:prstClr val="white"/>
                </a:solidFill>
              </a:endParaRPr>
            </a:p>
          </p:txBody>
        </p:sp>
        <p:sp>
          <p:nvSpPr>
            <p:cNvPr id="10" name="TextBox 9"/>
            <p:cNvSpPr txBox="1"/>
            <p:nvPr/>
          </p:nvSpPr>
          <p:spPr>
            <a:xfrm>
              <a:off x="9104552" y="2012644"/>
              <a:ext cx="7186236" cy="1051874"/>
            </a:xfrm>
            <a:prstGeom prst="rect">
              <a:avLst/>
            </a:prstGeom>
            <a:noFill/>
            <a:ln>
              <a:noFill/>
            </a:ln>
          </p:spPr>
          <p:txBody>
            <a:bodyPr wrap="none" rtlCol="0" anchor="ctr">
              <a:spAutoFit/>
            </a:bodyPr>
            <a:lstStyle/>
            <a:p>
              <a:pPr defTabSz="1088421"/>
              <a:r>
                <a:rPr lang="en-US" sz="2699" b="1" dirty="0">
                  <a:solidFill>
                    <a:srgbClr val="FFFF00"/>
                  </a:solidFill>
                  <a:latin typeface="Tahoma" pitchFamily="34" charset="0"/>
                  <a:ea typeface="Tahoma" pitchFamily="34" charset="0"/>
                  <a:cs typeface="Tahoma" pitchFamily="34" charset="0"/>
                </a:rPr>
                <a:t>ĐỀ MỤC BÀI GIẢNG</a:t>
              </a:r>
            </a:p>
          </p:txBody>
        </p:sp>
      </p:grpSp>
      <p:sp>
        <p:nvSpPr>
          <p:cNvPr id="11" name="Oval 10"/>
          <p:cNvSpPr/>
          <p:nvPr/>
        </p:nvSpPr>
        <p:spPr>
          <a:xfrm>
            <a:off x="10051804" y="763471"/>
            <a:ext cx="152364" cy="152364"/>
          </a:xfrm>
          <a:prstGeom prst="ellipse">
            <a:avLst/>
          </a:prstGeom>
          <a:solidFill>
            <a:schemeClr val="accent5"/>
          </a:solidFill>
          <a:ln w="825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a:solidFill>
                <a:prstClr val="white"/>
              </a:solidFill>
            </a:endParaRPr>
          </a:p>
        </p:txBody>
      </p:sp>
      <p:sp>
        <p:nvSpPr>
          <p:cNvPr id="12" name="Rectangle 11"/>
          <p:cNvSpPr/>
          <p:nvPr/>
        </p:nvSpPr>
        <p:spPr>
          <a:xfrm>
            <a:off x="3671880" y="3087268"/>
            <a:ext cx="7286852" cy="1723549"/>
          </a:xfrm>
          <a:prstGeom prst="rect">
            <a:avLst/>
          </a:prstGeom>
        </p:spPr>
        <p:txBody>
          <a:bodyPr wrap="square">
            <a:spAutoFit/>
          </a:bodyPr>
          <a:lstStyle/>
          <a:p>
            <a:pPr>
              <a:spcBef>
                <a:spcPts val="600"/>
              </a:spcBef>
              <a:defRPr/>
            </a:pPr>
            <a:r>
              <a:rPr lang="nl-NL" altLang="en-US" sz="2400" b="1" dirty="0" smtClean="0">
                <a:solidFill>
                  <a:schemeClr val="bg1"/>
                </a:solidFill>
                <a:latin typeface="Times New Roman" panose="02020603050405020304" pitchFamily="18" charset="0"/>
                <a:cs typeface="Times New Roman" panose="02020603050405020304" pitchFamily="18" charset="0"/>
              </a:rPr>
              <a:t>1. H/ả </a:t>
            </a:r>
            <a:r>
              <a:rPr lang="nl-NL" altLang="en-US" sz="2400" b="1" dirty="0">
                <a:solidFill>
                  <a:schemeClr val="bg1"/>
                </a:solidFill>
                <a:latin typeface="Times New Roman" panose="02020603050405020304" pitchFamily="18" charset="0"/>
                <a:cs typeface="Times New Roman" panose="02020603050405020304" pitchFamily="18" charset="0"/>
              </a:rPr>
              <a:t>bếp lửa khơi nguồn cảm xúc kỉ niệm về bà</a:t>
            </a:r>
            <a:r>
              <a:rPr lang="nl-NL" altLang="en-US" sz="2400" b="1" dirty="0">
                <a:solidFill>
                  <a:srgbClr val="000000"/>
                </a:solidFill>
                <a:latin typeface="Times New Roman" panose="02020603050405020304" pitchFamily="18" charset="0"/>
                <a:cs typeface="Times New Roman" panose="02020603050405020304" pitchFamily="18" charset="0"/>
              </a:rPr>
              <a:t>. </a:t>
            </a:r>
            <a:endParaRPr lang="nl-NL" altLang="en-US" sz="2400" b="1" dirty="0" smtClean="0">
              <a:solidFill>
                <a:srgbClr val="000000"/>
              </a:solidFill>
              <a:latin typeface="Times New Roman" panose="02020603050405020304" pitchFamily="18" charset="0"/>
              <a:cs typeface="Times New Roman" panose="02020603050405020304" pitchFamily="18" charset="0"/>
            </a:endParaRPr>
          </a:p>
          <a:p>
            <a:pPr>
              <a:lnSpc>
                <a:spcPct val="100000"/>
              </a:lnSpc>
              <a:spcBef>
                <a:spcPct val="0"/>
              </a:spcBef>
              <a:buFontTx/>
              <a:buNone/>
            </a:pPr>
            <a:r>
              <a:rPr lang="nl-NL" altLang="en-US" sz="2400" b="1" dirty="0" smtClean="0">
                <a:solidFill>
                  <a:schemeClr val="bg1"/>
                </a:solidFill>
                <a:latin typeface="Times New Roman" panose="02020603050405020304" pitchFamily="18" charset="0"/>
                <a:cs typeface="Times New Roman" panose="02020603050405020304" pitchFamily="18" charset="0"/>
              </a:rPr>
              <a:t>2. Những kỉ niệm  tuổi thơ sống bên bà.</a:t>
            </a:r>
            <a:endParaRPr lang="en-US" altLang="en-US" sz="2400" b="1" dirty="0" smtClean="0">
              <a:solidFill>
                <a:schemeClr val="bg1"/>
              </a:solidFill>
              <a:latin typeface="Times New Roman" panose="02020603050405020304" pitchFamily="18" charset="0"/>
              <a:cs typeface="Times New Roman" panose="02020603050405020304" pitchFamily="18" charset="0"/>
            </a:endParaRPr>
          </a:p>
          <a:p>
            <a:pPr>
              <a:spcBef>
                <a:spcPts val="600"/>
              </a:spcBef>
              <a:defRPr/>
            </a:pPr>
            <a:r>
              <a:rPr lang="en-US" sz="2200" b="1" kern="0" dirty="0" smtClean="0">
                <a:solidFill>
                  <a:schemeClr val="bg1"/>
                </a:solidFill>
                <a:latin typeface="Times New Roman" panose="02020603050405020304" pitchFamily="18" charset="0"/>
                <a:cs typeface="Times New Roman" panose="02020603050405020304" pitchFamily="18" charset="0"/>
              </a:rPr>
              <a:t>3</a:t>
            </a:r>
            <a:r>
              <a:rPr lang="en-US" sz="2200" b="1" kern="0" dirty="0">
                <a:solidFill>
                  <a:schemeClr val="bg1"/>
                </a:solidFill>
                <a:latin typeface="Times New Roman" panose="02020603050405020304" pitchFamily="18" charset="0"/>
                <a:cs typeface="Times New Roman" panose="02020603050405020304" pitchFamily="18" charset="0"/>
              </a:rPr>
              <a:t>. </a:t>
            </a:r>
            <a:r>
              <a:rPr lang="nl-NL" altLang="en-US" sz="2400" b="1" dirty="0">
                <a:solidFill>
                  <a:schemeClr val="bg1"/>
                </a:solidFill>
                <a:latin typeface="Times New Roman" panose="02020603050405020304" pitchFamily="18" charset="0"/>
                <a:cs typeface="Times New Roman" panose="02020603050405020304" pitchFamily="18" charset="0"/>
              </a:rPr>
              <a:t>Suy ngẫm về cuộc đời bà và hình ảnh bếp lửa</a:t>
            </a:r>
            <a:r>
              <a:rPr lang="nl-NL" altLang="en-US" sz="2400" b="1" dirty="0">
                <a:solidFill>
                  <a:srgbClr val="000000"/>
                </a:solidFill>
                <a:latin typeface="Times New Roman" panose="02020603050405020304" pitchFamily="18" charset="0"/>
                <a:cs typeface="Times New Roman" panose="02020603050405020304" pitchFamily="18" charset="0"/>
              </a:rPr>
              <a:t>. </a:t>
            </a:r>
            <a:endParaRPr lang="nl-NL" altLang="en-US" sz="2400" b="1" dirty="0" smtClean="0">
              <a:solidFill>
                <a:srgbClr val="000000"/>
              </a:solidFill>
              <a:latin typeface="Times New Roman" panose="02020603050405020304" pitchFamily="18" charset="0"/>
              <a:cs typeface="Times New Roman" panose="02020603050405020304" pitchFamily="18" charset="0"/>
            </a:endParaRPr>
          </a:p>
          <a:p>
            <a:pPr>
              <a:spcBef>
                <a:spcPts val="600"/>
              </a:spcBef>
              <a:defRPr/>
            </a:pPr>
            <a:r>
              <a:rPr lang="en-US" sz="2200" b="1" kern="0" dirty="0" smtClean="0">
                <a:solidFill>
                  <a:schemeClr val="bg1"/>
                </a:solidFill>
                <a:latin typeface="Times New Roman" panose="02020603050405020304" pitchFamily="18" charset="0"/>
                <a:cs typeface="Times New Roman" panose="02020603050405020304" pitchFamily="18" charset="0"/>
              </a:rPr>
              <a:t>4</a:t>
            </a:r>
            <a:r>
              <a:rPr lang="en-US" sz="2200" b="1" kern="0" dirty="0">
                <a:solidFill>
                  <a:schemeClr val="bg1"/>
                </a:solidFill>
                <a:latin typeface="Times New Roman" panose="02020603050405020304" pitchFamily="18" charset="0"/>
                <a:cs typeface="Times New Roman" panose="02020603050405020304" pitchFamily="18" charset="0"/>
              </a:rPr>
              <a:t>. </a:t>
            </a:r>
            <a:r>
              <a:rPr lang="nl-NL" altLang="en-US" sz="2400" b="1" dirty="0">
                <a:solidFill>
                  <a:schemeClr val="bg1"/>
                </a:solidFill>
                <a:latin typeface="Times New Roman" panose="02020603050405020304" pitchFamily="18" charset="0"/>
                <a:cs typeface="Times New Roman" panose="02020603050405020304" pitchFamily="18" charset="0"/>
              </a:rPr>
              <a:t>Nỗi nhớ của người cháu về bà và bếp lửa.</a:t>
            </a:r>
            <a:endParaRPr lang="vi-VN" sz="2200" b="1" kern="0" dirty="0">
              <a:solidFill>
                <a:schemeClr val="bg1"/>
              </a:solidFill>
              <a:latin typeface="Times New Roman" panose="02020603050405020304" pitchFamily="18" charset="0"/>
              <a:cs typeface="Times New Roman" panose="02020603050405020304" pitchFamily="18" charset="0"/>
            </a:endParaRPr>
          </a:p>
        </p:txBody>
      </p:sp>
      <p:sp>
        <p:nvSpPr>
          <p:cNvPr id="13" name="Rectangle 12"/>
          <p:cNvSpPr/>
          <p:nvPr/>
        </p:nvSpPr>
        <p:spPr>
          <a:xfrm>
            <a:off x="3595411" y="5220590"/>
            <a:ext cx="3809504" cy="846386"/>
          </a:xfrm>
          <a:prstGeom prst="rect">
            <a:avLst/>
          </a:prstGeom>
        </p:spPr>
        <p:txBody>
          <a:bodyPr wrap="square">
            <a:spAutoFit/>
          </a:bodyPr>
          <a:lstStyle/>
          <a:p>
            <a:pPr>
              <a:spcBef>
                <a:spcPts val="600"/>
              </a:spcBef>
              <a:defRPr/>
            </a:pPr>
            <a:r>
              <a:rPr lang="en-US" sz="2200" b="1" kern="0" dirty="0">
                <a:solidFill>
                  <a:schemeClr val="bg1"/>
                </a:solidFill>
                <a:latin typeface="Arial" pitchFamily="34" charset="0"/>
                <a:cs typeface="Arial" pitchFamily="34" charset="0"/>
              </a:rPr>
              <a:t>1. </a:t>
            </a:r>
            <a:r>
              <a:rPr lang="en-US" sz="2200" b="1" kern="0" dirty="0" err="1">
                <a:solidFill>
                  <a:schemeClr val="bg1"/>
                </a:solidFill>
                <a:latin typeface="Arial" pitchFamily="34" charset="0"/>
                <a:cs typeface="Arial" pitchFamily="34" charset="0"/>
              </a:rPr>
              <a:t>Nội</a:t>
            </a:r>
            <a:r>
              <a:rPr lang="en-US" sz="2200" b="1" kern="0" dirty="0">
                <a:solidFill>
                  <a:schemeClr val="bg1"/>
                </a:solidFill>
                <a:latin typeface="Arial" pitchFamily="34" charset="0"/>
                <a:cs typeface="Arial" pitchFamily="34" charset="0"/>
              </a:rPr>
              <a:t> dung</a:t>
            </a:r>
          </a:p>
          <a:p>
            <a:pPr>
              <a:spcBef>
                <a:spcPts val="600"/>
              </a:spcBef>
              <a:defRPr/>
            </a:pPr>
            <a:r>
              <a:rPr lang="en-US" sz="2200" b="1" kern="0" dirty="0">
                <a:solidFill>
                  <a:schemeClr val="bg1"/>
                </a:solidFill>
                <a:latin typeface="Arial" pitchFamily="34" charset="0"/>
                <a:cs typeface="Arial" pitchFamily="34" charset="0"/>
              </a:rPr>
              <a:t>2. </a:t>
            </a:r>
            <a:r>
              <a:rPr lang="en-US" sz="2200" b="1" kern="0" dirty="0" err="1">
                <a:solidFill>
                  <a:schemeClr val="bg1"/>
                </a:solidFill>
                <a:latin typeface="Arial" pitchFamily="34" charset="0"/>
                <a:cs typeface="Arial" pitchFamily="34" charset="0"/>
              </a:rPr>
              <a:t>Nghệ</a:t>
            </a:r>
            <a:r>
              <a:rPr lang="en-US" sz="2200" b="1" kern="0" dirty="0">
                <a:solidFill>
                  <a:schemeClr val="bg1"/>
                </a:solidFill>
                <a:latin typeface="Arial" pitchFamily="34" charset="0"/>
                <a:cs typeface="Arial" pitchFamily="34" charset="0"/>
              </a:rPr>
              <a:t> </a:t>
            </a:r>
            <a:r>
              <a:rPr lang="en-US" sz="2200" b="1" kern="0" dirty="0" err="1">
                <a:solidFill>
                  <a:schemeClr val="bg1"/>
                </a:solidFill>
                <a:latin typeface="Arial" pitchFamily="34" charset="0"/>
                <a:cs typeface="Arial" pitchFamily="34" charset="0"/>
              </a:rPr>
              <a:t>thuật</a:t>
            </a:r>
            <a:endParaRPr lang="en-US" sz="2200" b="1" kern="0" dirty="0">
              <a:solidFill>
                <a:schemeClr val="bg1"/>
              </a:solidFill>
              <a:latin typeface="Arial" pitchFamily="34" charset="0"/>
              <a:cs typeface="Arial" pitchFamily="34" charset="0"/>
            </a:endParaRPr>
          </a:p>
        </p:txBody>
      </p:sp>
      <p:sp>
        <p:nvSpPr>
          <p:cNvPr id="14" name="Oval 13"/>
          <p:cNvSpPr/>
          <p:nvPr/>
        </p:nvSpPr>
        <p:spPr>
          <a:xfrm>
            <a:off x="5514698" y="763471"/>
            <a:ext cx="152364" cy="152364"/>
          </a:xfrm>
          <a:prstGeom prst="ellipse">
            <a:avLst/>
          </a:prstGeom>
          <a:solidFill>
            <a:schemeClr val="accent5"/>
          </a:solidFill>
          <a:ln w="825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a:solidFill>
                <a:prstClr val="white"/>
              </a:solidFill>
            </a:endParaRPr>
          </a:p>
        </p:txBody>
      </p:sp>
      <p:grpSp>
        <p:nvGrpSpPr>
          <p:cNvPr id="15" name="Group 14"/>
          <p:cNvGrpSpPr/>
          <p:nvPr/>
        </p:nvGrpSpPr>
        <p:grpSpPr>
          <a:xfrm>
            <a:off x="3033760" y="1220612"/>
            <a:ext cx="4066395" cy="471945"/>
            <a:chOff x="2840539" y="3818711"/>
            <a:chExt cx="8133848" cy="944012"/>
          </a:xfrm>
        </p:grpSpPr>
        <p:sp>
          <p:nvSpPr>
            <p:cNvPr id="16" name="Isosceles Triangle 44"/>
            <p:cNvSpPr/>
            <p:nvPr/>
          </p:nvSpPr>
          <p:spPr>
            <a:xfrm rot="16200000">
              <a:off x="2851489" y="3807761"/>
              <a:ext cx="143688" cy="165588"/>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a:solidFill>
                  <a:prstClr val="white"/>
                </a:solidFill>
              </a:endParaRPr>
            </a:p>
          </p:txBody>
        </p:sp>
        <p:grpSp>
          <p:nvGrpSpPr>
            <p:cNvPr id="17" name="Group 16"/>
            <p:cNvGrpSpPr/>
            <p:nvPr/>
          </p:nvGrpSpPr>
          <p:grpSpPr>
            <a:xfrm>
              <a:off x="2840539" y="3886200"/>
              <a:ext cx="8133848" cy="876523"/>
              <a:chOff x="2840539" y="3733800"/>
              <a:chExt cx="8133848" cy="876523"/>
            </a:xfrm>
          </p:grpSpPr>
          <p:sp>
            <p:nvSpPr>
              <p:cNvPr id="18" name="Round Same Side Corner Rectangle 17"/>
              <p:cNvSpPr/>
              <p:nvPr/>
            </p:nvSpPr>
            <p:spPr>
              <a:xfrm rot="5400000">
                <a:off x="6544119" y="100180"/>
                <a:ext cx="731520" cy="8129016"/>
              </a:xfrm>
              <a:prstGeom prst="round2Same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a:solidFill>
                    <a:prstClr val="white"/>
                  </a:solidFill>
                </a:endParaRPr>
              </a:p>
            </p:txBody>
          </p:sp>
          <p:sp>
            <p:nvSpPr>
              <p:cNvPr id="19" name="Rectangle 18"/>
              <p:cNvSpPr/>
              <p:nvPr/>
            </p:nvSpPr>
            <p:spPr>
              <a:xfrm>
                <a:off x="2840539" y="3801289"/>
                <a:ext cx="1270616" cy="7291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a:solidFill>
                    <a:prstClr val="white"/>
                  </a:solidFill>
                </a:endParaRPr>
              </a:p>
            </p:txBody>
          </p:sp>
          <p:sp>
            <p:nvSpPr>
              <p:cNvPr id="20" name="Rectangle 19"/>
              <p:cNvSpPr/>
              <p:nvPr/>
            </p:nvSpPr>
            <p:spPr>
              <a:xfrm>
                <a:off x="4460662" y="3810000"/>
                <a:ext cx="4646748" cy="800323"/>
              </a:xfrm>
              <a:prstGeom prst="rect">
                <a:avLst/>
              </a:prstGeom>
            </p:spPr>
            <p:txBody>
              <a:bodyPr wrap="none">
                <a:spAutoFit/>
              </a:bodyPr>
              <a:lstStyle/>
              <a:p>
                <a:pPr>
                  <a:spcBef>
                    <a:spcPts val="600"/>
                  </a:spcBef>
                  <a:defRPr/>
                </a:pPr>
                <a:r>
                  <a:rPr lang="en-US" sz="2000" b="1" kern="0" dirty="0">
                    <a:solidFill>
                      <a:prstClr val="white"/>
                    </a:solidFill>
                    <a:latin typeface="Arial" pitchFamily="34" charset="0"/>
                    <a:cs typeface="Arial" pitchFamily="34" charset="0"/>
                  </a:rPr>
                  <a:t>TÌM HIỂU CHUNG</a:t>
                </a:r>
                <a:endParaRPr lang="en-US" sz="2000" kern="0" dirty="0">
                  <a:solidFill>
                    <a:prstClr val="white"/>
                  </a:solidFill>
                  <a:latin typeface="Arial" pitchFamily="34" charset="0"/>
                  <a:cs typeface="Arial" pitchFamily="34" charset="0"/>
                </a:endParaRPr>
              </a:p>
            </p:txBody>
          </p:sp>
          <p:sp>
            <p:nvSpPr>
              <p:cNvPr id="21" name="TextBox 20"/>
              <p:cNvSpPr txBox="1"/>
              <p:nvPr/>
            </p:nvSpPr>
            <p:spPr>
              <a:xfrm>
                <a:off x="3278738" y="3733800"/>
                <a:ext cx="641927" cy="861885"/>
              </a:xfrm>
              <a:prstGeom prst="rect">
                <a:avLst/>
              </a:prstGeom>
              <a:noFill/>
            </p:spPr>
            <p:txBody>
              <a:bodyPr wrap="none" rtlCol="0">
                <a:spAutoFit/>
              </a:bodyPr>
              <a:lstStyle/>
              <a:p>
                <a:pPr algn="ctr" defTabSz="1088421"/>
                <a:r>
                  <a:rPr lang="en-US" sz="2200" b="1">
                    <a:solidFill>
                      <a:prstClr val="white"/>
                    </a:solidFill>
                    <a:latin typeface="Tahoma" pitchFamily="34" charset="0"/>
                    <a:ea typeface="Tahoma" pitchFamily="34" charset="0"/>
                    <a:cs typeface="Tahoma" pitchFamily="34" charset="0"/>
                  </a:rPr>
                  <a:t>I</a:t>
                </a:r>
              </a:p>
            </p:txBody>
          </p:sp>
        </p:grpSp>
      </p:grpSp>
      <p:grpSp>
        <p:nvGrpSpPr>
          <p:cNvPr id="22" name="Group 21"/>
          <p:cNvGrpSpPr/>
          <p:nvPr/>
        </p:nvGrpSpPr>
        <p:grpSpPr>
          <a:xfrm>
            <a:off x="3033760" y="2553938"/>
            <a:ext cx="4066395" cy="471945"/>
            <a:chOff x="2840539" y="3818711"/>
            <a:chExt cx="8133848" cy="944012"/>
          </a:xfrm>
        </p:grpSpPr>
        <p:sp>
          <p:nvSpPr>
            <p:cNvPr id="23" name="Isosceles Triangle 44"/>
            <p:cNvSpPr/>
            <p:nvPr/>
          </p:nvSpPr>
          <p:spPr>
            <a:xfrm rot="16200000">
              <a:off x="2851489" y="3807761"/>
              <a:ext cx="143688" cy="165588"/>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a:solidFill>
                  <a:prstClr val="white"/>
                </a:solidFill>
              </a:endParaRPr>
            </a:p>
          </p:txBody>
        </p:sp>
        <p:grpSp>
          <p:nvGrpSpPr>
            <p:cNvPr id="24" name="Group 23"/>
            <p:cNvGrpSpPr/>
            <p:nvPr/>
          </p:nvGrpSpPr>
          <p:grpSpPr>
            <a:xfrm>
              <a:off x="2840539" y="3886200"/>
              <a:ext cx="8133848" cy="876523"/>
              <a:chOff x="2840539" y="3733800"/>
              <a:chExt cx="8133848" cy="876523"/>
            </a:xfrm>
          </p:grpSpPr>
          <p:sp>
            <p:nvSpPr>
              <p:cNvPr id="25" name="Round Same Side Corner Rectangle 24"/>
              <p:cNvSpPr/>
              <p:nvPr/>
            </p:nvSpPr>
            <p:spPr>
              <a:xfrm rot="5400000">
                <a:off x="6544119" y="100180"/>
                <a:ext cx="731520" cy="8129016"/>
              </a:xfrm>
              <a:prstGeom prst="round2Same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a:solidFill>
                    <a:prstClr val="white"/>
                  </a:solidFill>
                </a:endParaRPr>
              </a:p>
            </p:txBody>
          </p:sp>
          <p:sp>
            <p:nvSpPr>
              <p:cNvPr id="26" name="Rectangle 25"/>
              <p:cNvSpPr/>
              <p:nvPr/>
            </p:nvSpPr>
            <p:spPr>
              <a:xfrm>
                <a:off x="2840539" y="3801289"/>
                <a:ext cx="1270616" cy="7291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a:solidFill>
                    <a:prstClr val="white"/>
                  </a:solidFill>
                </a:endParaRPr>
              </a:p>
            </p:txBody>
          </p:sp>
          <p:sp>
            <p:nvSpPr>
              <p:cNvPr id="27" name="Rectangle 26"/>
              <p:cNvSpPr/>
              <p:nvPr/>
            </p:nvSpPr>
            <p:spPr>
              <a:xfrm>
                <a:off x="4460662" y="3810000"/>
                <a:ext cx="5105268" cy="800323"/>
              </a:xfrm>
              <a:prstGeom prst="rect">
                <a:avLst/>
              </a:prstGeom>
            </p:spPr>
            <p:txBody>
              <a:bodyPr wrap="none">
                <a:spAutoFit/>
              </a:bodyPr>
              <a:lstStyle/>
              <a:p>
                <a:pPr>
                  <a:spcBef>
                    <a:spcPts val="600"/>
                  </a:spcBef>
                  <a:defRPr/>
                </a:pPr>
                <a:r>
                  <a:rPr lang="en-US" sz="2000" b="1" kern="0" dirty="0">
                    <a:solidFill>
                      <a:prstClr val="white"/>
                    </a:solidFill>
                    <a:latin typeface="Arial" pitchFamily="34" charset="0"/>
                    <a:cs typeface="Arial" pitchFamily="34" charset="0"/>
                  </a:rPr>
                  <a:t>TÌM HIỂU VĂN BẢN</a:t>
                </a:r>
                <a:endParaRPr lang="en-US" sz="2000" kern="0" dirty="0">
                  <a:solidFill>
                    <a:prstClr val="white"/>
                  </a:solidFill>
                  <a:latin typeface="Arial" pitchFamily="34" charset="0"/>
                  <a:cs typeface="Arial" pitchFamily="34" charset="0"/>
                </a:endParaRPr>
              </a:p>
            </p:txBody>
          </p:sp>
          <p:sp>
            <p:nvSpPr>
              <p:cNvPr id="28" name="TextBox 27"/>
              <p:cNvSpPr txBox="1"/>
              <p:nvPr/>
            </p:nvSpPr>
            <p:spPr>
              <a:xfrm>
                <a:off x="3142464" y="3733800"/>
                <a:ext cx="914473" cy="861885"/>
              </a:xfrm>
              <a:prstGeom prst="rect">
                <a:avLst/>
              </a:prstGeom>
              <a:noFill/>
            </p:spPr>
            <p:txBody>
              <a:bodyPr wrap="none" rtlCol="0">
                <a:spAutoFit/>
              </a:bodyPr>
              <a:lstStyle/>
              <a:p>
                <a:pPr algn="ctr" defTabSz="1088421"/>
                <a:r>
                  <a:rPr lang="en-US" sz="2200" b="1">
                    <a:solidFill>
                      <a:prstClr val="white"/>
                    </a:solidFill>
                    <a:latin typeface="Tahoma" pitchFamily="34" charset="0"/>
                    <a:ea typeface="Tahoma" pitchFamily="34" charset="0"/>
                    <a:cs typeface="Tahoma" pitchFamily="34" charset="0"/>
                  </a:rPr>
                  <a:t>II</a:t>
                </a:r>
              </a:p>
            </p:txBody>
          </p:sp>
        </p:grpSp>
      </p:grpSp>
      <p:grpSp>
        <p:nvGrpSpPr>
          <p:cNvPr id="29" name="Group 28"/>
          <p:cNvGrpSpPr/>
          <p:nvPr/>
        </p:nvGrpSpPr>
        <p:grpSpPr>
          <a:xfrm>
            <a:off x="3033760" y="4763451"/>
            <a:ext cx="4066395" cy="471945"/>
            <a:chOff x="2840539" y="3818711"/>
            <a:chExt cx="8133848" cy="944012"/>
          </a:xfrm>
        </p:grpSpPr>
        <p:sp>
          <p:nvSpPr>
            <p:cNvPr id="30" name="Isosceles Triangle 44"/>
            <p:cNvSpPr/>
            <p:nvPr/>
          </p:nvSpPr>
          <p:spPr>
            <a:xfrm rot="16200000">
              <a:off x="2851489" y="3807761"/>
              <a:ext cx="143688" cy="165588"/>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a:solidFill>
                  <a:prstClr val="white"/>
                </a:solidFill>
              </a:endParaRPr>
            </a:p>
          </p:txBody>
        </p:sp>
        <p:grpSp>
          <p:nvGrpSpPr>
            <p:cNvPr id="31" name="Group 30"/>
            <p:cNvGrpSpPr/>
            <p:nvPr/>
          </p:nvGrpSpPr>
          <p:grpSpPr>
            <a:xfrm>
              <a:off x="2840539" y="3886200"/>
              <a:ext cx="8133848" cy="876523"/>
              <a:chOff x="2840539" y="3733800"/>
              <a:chExt cx="8133848" cy="876523"/>
            </a:xfrm>
          </p:grpSpPr>
          <p:sp>
            <p:nvSpPr>
              <p:cNvPr id="32" name="Round Same Side Corner Rectangle 31"/>
              <p:cNvSpPr/>
              <p:nvPr/>
            </p:nvSpPr>
            <p:spPr>
              <a:xfrm rot="5400000">
                <a:off x="6544119" y="100180"/>
                <a:ext cx="731520" cy="8129016"/>
              </a:xfrm>
              <a:prstGeom prst="round2Same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a:solidFill>
                    <a:prstClr val="white"/>
                  </a:solidFill>
                </a:endParaRPr>
              </a:p>
            </p:txBody>
          </p:sp>
          <p:sp>
            <p:nvSpPr>
              <p:cNvPr id="33" name="Rectangle 32"/>
              <p:cNvSpPr/>
              <p:nvPr/>
            </p:nvSpPr>
            <p:spPr>
              <a:xfrm>
                <a:off x="2840539" y="3801289"/>
                <a:ext cx="1270616" cy="7291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a:solidFill>
                    <a:prstClr val="white"/>
                  </a:solidFill>
                </a:endParaRPr>
              </a:p>
            </p:txBody>
          </p:sp>
          <p:sp>
            <p:nvSpPr>
              <p:cNvPr id="34" name="Rectangle 33"/>
              <p:cNvSpPr/>
              <p:nvPr/>
            </p:nvSpPr>
            <p:spPr>
              <a:xfrm>
                <a:off x="4460662" y="3810000"/>
                <a:ext cx="3021093" cy="800323"/>
              </a:xfrm>
              <a:prstGeom prst="rect">
                <a:avLst/>
              </a:prstGeom>
            </p:spPr>
            <p:txBody>
              <a:bodyPr wrap="none">
                <a:spAutoFit/>
              </a:bodyPr>
              <a:lstStyle/>
              <a:p>
                <a:pPr>
                  <a:spcBef>
                    <a:spcPts val="600"/>
                  </a:spcBef>
                  <a:defRPr/>
                </a:pPr>
                <a:r>
                  <a:rPr lang="en-US" sz="2000" b="1" kern="0" dirty="0">
                    <a:solidFill>
                      <a:prstClr val="white"/>
                    </a:solidFill>
                    <a:latin typeface="Arial" pitchFamily="34" charset="0"/>
                    <a:cs typeface="Arial" pitchFamily="34" charset="0"/>
                  </a:rPr>
                  <a:t>TỔNG KẾT</a:t>
                </a:r>
                <a:endParaRPr lang="en-US" sz="2000" kern="0" dirty="0">
                  <a:solidFill>
                    <a:prstClr val="white"/>
                  </a:solidFill>
                  <a:latin typeface="Arial" pitchFamily="34" charset="0"/>
                  <a:cs typeface="Arial" pitchFamily="34" charset="0"/>
                </a:endParaRPr>
              </a:p>
            </p:txBody>
          </p:sp>
          <p:sp>
            <p:nvSpPr>
              <p:cNvPr id="35" name="TextBox 34"/>
              <p:cNvSpPr txBox="1"/>
              <p:nvPr/>
            </p:nvSpPr>
            <p:spPr>
              <a:xfrm>
                <a:off x="3006193" y="3733800"/>
                <a:ext cx="1187018" cy="861885"/>
              </a:xfrm>
              <a:prstGeom prst="rect">
                <a:avLst/>
              </a:prstGeom>
              <a:noFill/>
            </p:spPr>
            <p:txBody>
              <a:bodyPr wrap="none" rtlCol="0">
                <a:spAutoFit/>
              </a:bodyPr>
              <a:lstStyle/>
              <a:p>
                <a:pPr algn="ctr" defTabSz="1088421"/>
                <a:r>
                  <a:rPr lang="en-US" sz="2200" b="1">
                    <a:solidFill>
                      <a:prstClr val="white"/>
                    </a:solidFill>
                    <a:latin typeface="Tahoma" pitchFamily="34" charset="0"/>
                    <a:ea typeface="Tahoma" pitchFamily="34" charset="0"/>
                    <a:cs typeface="Tahoma" pitchFamily="34" charset="0"/>
                  </a:rPr>
                  <a:t>III</a:t>
                </a:r>
              </a:p>
            </p:txBody>
          </p:sp>
        </p:grpSp>
      </p:grpSp>
    </p:spTree>
    <p:extLst>
      <p:ext uri="{BB962C8B-B14F-4D97-AF65-F5344CB8AC3E}">
        <p14:creationId xmlns:p14="http://schemas.microsoft.com/office/powerpoint/2010/main" val="3716486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iterate type="lt">
                                    <p:tmPct val="0"/>
                                  </p:iterate>
                                  <p:childTnLst>
                                    <p:set>
                                      <p:cBhvr>
                                        <p:cTn id="9" dur="1" fill="hold">
                                          <p:stCondLst>
                                            <p:cond delay="0"/>
                                          </p:stCondLst>
                                        </p:cTn>
                                        <p:tgtEl>
                                          <p:spTgt spid="6">
                                            <p:txEl>
                                              <p:pRg st="0" end="0"/>
                                            </p:txEl>
                                          </p:spTgt>
                                        </p:tgtEl>
                                        <p:attrNameLst>
                                          <p:attrName>style.visibility</p:attrName>
                                        </p:attrNameLst>
                                      </p:cBhvr>
                                      <p:to>
                                        <p:strVal val="visible"/>
                                      </p:to>
                                    </p:set>
                                    <p:animEffect transition="in" filter="fade">
                                      <p:cBhvr>
                                        <p:cTn id="10" dur="500"/>
                                        <p:tgtEl>
                                          <p:spTgt spid="6">
                                            <p:txEl>
                                              <p:pRg st="0" end="0"/>
                                            </p:txEl>
                                          </p:spTgt>
                                        </p:tgtEl>
                                      </p:cBhvr>
                                    </p:animEffect>
                                  </p:childTnLst>
                                </p:cTn>
                              </p:par>
                              <p:par>
                                <p:cTn id="11" presetID="10" presetClass="entr" presetSubtype="0" fill="hold" nodeType="withEffect">
                                  <p:stCondLst>
                                    <p:cond delay="0"/>
                                  </p:stCondLst>
                                  <p:iterate type="lt">
                                    <p:tmPct val="0"/>
                                  </p:iterate>
                                  <p:childTnLst>
                                    <p:set>
                                      <p:cBhvr>
                                        <p:cTn id="12" dur="1" fill="hold">
                                          <p:stCondLst>
                                            <p:cond delay="0"/>
                                          </p:stCondLst>
                                        </p:cTn>
                                        <p:tgtEl>
                                          <p:spTgt spid="6">
                                            <p:txEl>
                                              <p:pRg st="1" end="1"/>
                                            </p:txEl>
                                          </p:spTgt>
                                        </p:tgtEl>
                                        <p:attrNameLst>
                                          <p:attrName>style.visibility</p:attrName>
                                        </p:attrNameLst>
                                      </p:cBhvr>
                                      <p:to>
                                        <p:strVal val="visible"/>
                                      </p:to>
                                    </p:set>
                                    <p:animEffect transition="in" filter="fade">
                                      <p:cBhvr>
                                        <p:cTn id="13" dur="500"/>
                                        <p:tgtEl>
                                          <p:spTgt spid="6">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500"/>
                                        <p:tgtEl>
                                          <p:spTgt spid="22"/>
                                        </p:tgtEl>
                                      </p:cBhvr>
                                    </p:animEffect>
                                  </p:childTnLst>
                                </p:cTn>
                              </p:par>
                              <p:par>
                                <p:cTn id="19" presetID="10" presetClass="entr" presetSubtype="0" fill="hold" nodeType="withEffect">
                                  <p:stCondLst>
                                    <p:cond delay="0"/>
                                  </p:stCondLst>
                                  <p:childTnLst>
                                    <p:set>
                                      <p:cBhvr>
                                        <p:cTn id="20" dur="1" fill="hold">
                                          <p:stCondLst>
                                            <p:cond delay="0"/>
                                          </p:stCondLst>
                                        </p:cTn>
                                        <p:tgtEl>
                                          <p:spTgt spid="12">
                                            <p:txEl>
                                              <p:pRg st="0" end="0"/>
                                            </p:txEl>
                                          </p:spTgt>
                                        </p:tgtEl>
                                        <p:attrNameLst>
                                          <p:attrName>style.visibility</p:attrName>
                                        </p:attrNameLst>
                                      </p:cBhvr>
                                      <p:to>
                                        <p:strVal val="visible"/>
                                      </p:to>
                                    </p:set>
                                    <p:animEffect transition="in" filter="fade">
                                      <p:cBhvr>
                                        <p:cTn id="21" dur="500"/>
                                        <p:tgtEl>
                                          <p:spTgt spid="12">
                                            <p:txEl>
                                              <p:pRg st="0" end="0"/>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12">
                                            <p:txEl>
                                              <p:pRg st="2" end="2"/>
                                            </p:txEl>
                                          </p:spTgt>
                                        </p:tgtEl>
                                        <p:attrNameLst>
                                          <p:attrName>style.visibility</p:attrName>
                                        </p:attrNameLst>
                                      </p:cBhvr>
                                      <p:to>
                                        <p:strVal val="visible"/>
                                      </p:to>
                                    </p:set>
                                    <p:animEffect transition="in" filter="fade">
                                      <p:cBhvr>
                                        <p:cTn id="24" dur="500"/>
                                        <p:tgtEl>
                                          <p:spTgt spid="12">
                                            <p:txEl>
                                              <p:pRg st="2" end="2"/>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12">
                                            <p:txEl>
                                              <p:pRg st="3" end="3"/>
                                            </p:txEl>
                                          </p:spTgt>
                                        </p:tgtEl>
                                        <p:attrNameLst>
                                          <p:attrName>style.visibility</p:attrName>
                                        </p:attrNameLst>
                                      </p:cBhvr>
                                      <p:to>
                                        <p:strVal val="visible"/>
                                      </p:to>
                                    </p:set>
                                    <p:animEffect transition="in" filter="fade">
                                      <p:cBhvr>
                                        <p:cTn id="27" dur="500"/>
                                        <p:tgtEl>
                                          <p:spTgt spid="12">
                                            <p:txEl>
                                              <p:pRg st="3" end="3"/>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12">
                                            <p:txEl>
                                              <p:pRg st="1" end="1"/>
                                            </p:txEl>
                                          </p:spTgt>
                                        </p:tgtEl>
                                        <p:attrNameLst>
                                          <p:attrName>style.visibility</p:attrName>
                                        </p:attrNameLst>
                                      </p:cBhvr>
                                      <p:to>
                                        <p:strVal val="visible"/>
                                      </p:to>
                                    </p:set>
                                    <p:animEffect transition="in" filter="fade">
                                      <p:cBhvr>
                                        <p:cTn id="30" dur="500"/>
                                        <p:tgtEl>
                                          <p:spTgt spid="12">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fade">
                                      <p:cBhvr>
                                        <p:cTn id="35" dur="500"/>
                                        <p:tgtEl>
                                          <p:spTgt spid="29"/>
                                        </p:tgtEl>
                                      </p:cBhvr>
                                    </p:animEffect>
                                  </p:childTnLst>
                                </p:cTn>
                              </p:par>
                              <p:par>
                                <p:cTn id="36" presetID="10" presetClass="entr" presetSubtype="0" fill="hold" nodeType="withEffect">
                                  <p:stCondLst>
                                    <p:cond delay="0"/>
                                  </p:stCondLst>
                                  <p:childTnLst>
                                    <p:set>
                                      <p:cBhvr>
                                        <p:cTn id="37" dur="1" fill="hold">
                                          <p:stCondLst>
                                            <p:cond delay="0"/>
                                          </p:stCondLst>
                                        </p:cTn>
                                        <p:tgtEl>
                                          <p:spTgt spid="13">
                                            <p:txEl>
                                              <p:pRg st="0" end="0"/>
                                            </p:txEl>
                                          </p:spTgt>
                                        </p:tgtEl>
                                        <p:attrNameLst>
                                          <p:attrName>style.visibility</p:attrName>
                                        </p:attrNameLst>
                                      </p:cBhvr>
                                      <p:to>
                                        <p:strVal val="visible"/>
                                      </p:to>
                                    </p:set>
                                    <p:animEffect transition="in" filter="fade">
                                      <p:cBhvr>
                                        <p:cTn id="38" dur="500"/>
                                        <p:tgtEl>
                                          <p:spTgt spid="13">
                                            <p:txEl>
                                              <p:pRg st="0" end="0"/>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13">
                                            <p:txEl>
                                              <p:pRg st="1" end="1"/>
                                            </p:txEl>
                                          </p:spTgt>
                                        </p:tgtEl>
                                        <p:attrNameLst>
                                          <p:attrName>style.visibility</p:attrName>
                                        </p:attrNameLst>
                                      </p:cBhvr>
                                      <p:to>
                                        <p:strVal val="visible"/>
                                      </p:to>
                                    </p:set>
                                    <p:animEffect transition="in" filter="fade">
                                      <p:cBhvr>
                                        <p:cTn id="41" dur="500"/>
                                        <p:tgtEl>
                                          <p:spTgt spid="1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472298" y="750021"/>
            <a:ext cx="5232843" cy="477054"/>
            <a:chOff x="-178462" y="1828800"/>
            <a:chExt cx="10467049" cy="954232"/>
          </a:xfrm>
        </p:grpSpPr>
        <p:sp>
          <p:nvSpPr>
            <p:cNvPr id="3" name="Round Same Side Corner Rectangle 2"/>
            <p:cNvSpPr/>
            <p:nvPr/>
          </p:nvSpPr>
          <p:spPr>
            <a:xfrm rot="5400000">
              <a:off x="440265" y="1210077"/>
              <a:ext cx="886537" cy="2123991"/>
            </a:xfrm>
            <a:prstGeom prst="round2SameRect">
              <a:avLst/>
            </a:prstGeom>
            <a:solidFill>
              <a:schemeClr val="accent5">
                <a:lumMod val="75000"/>
              </a:schemeClr>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a:solidFill>
                  <a:schemeClr val="bg1"/>
                </a:solidFill>
              </a:endParaRPr>
            </a:p>
          </p:txBody>
        </p:sp>
        <p:sp>
          <p:nvSpPr>
            <p:cNvPr id="4" name="TextBox 3"/>
            <p:cNvSpPr txBox="1"/>
            <p:nvPr/>
          </p:nvSpPr>
          <p:spPr>
            <a:xfrm>
              <a:off x="82892" y="1828800"/>
              <a:ext cx="1634037" cy="954232"/>
            </a:xfrm>
            <a:prstGeom prst="rect">
              <a:avLst/>
            </a:prstGeom>
            <a:noFill/>
          </p:spPr>
          <p:txBody>
            <a:bodyPr wrap="square" rtlCol="0">
              <a:spAutoFit/>
            </a:bodyPr>
            <a:lstStyle/>
            <a:p>
              <a:pPr algn="ctr" defTabSz="1088421"/>
              <a:r>
                <a:rPr lang="en-US" sz="2500" b="1" dirty="0" smtClean="0">
                  <a:solidFill>
                    <a:schemeClr val="bg1"/>
                  </a:solidFill>
                  <a:latin typeface="Tahoma" pitchFamily="34" charset="0"/>
                  <a:ea typeface="Tahoma" pitchFamily="34" charset="0"/>
                  <a:cs typeface="Tahoma" pitchFamily="34" charset="0"/>
                </a:rPr>
                <a:t>III</a:t>
              </a:r>
              <a:endParaRPr lang="en-US" sz="2500" b="1" dirty="0">
                <a:solidFill>
                  <a:schemeClr val="bg1"/>
                </a:solidFill>
                <a:latin typeface="Tahoma" pitchFamily="34" charset="0"/>
                <a:ea typeface="Tahoma" pitchFamily="34" charset="0"/>
                <a:cs typeface="Tahoma" pitchFamily="34" charset="0"/>
              </a:endParaRPr>
            </a:p>
          </p:txBody>
        </p:sp>
        <p:sp>
          <p:nvSpPr>
            <p:cNvPr id="5" name="TextBox 4"/>
            <p:cNvSpPr txBox="1"/>
            <p:nvPr/>
          </p:nvSpPr>
          <p:spPr>
            <a:xfrm>
              <a:off x="2067734" y="1828800"/>
              <a:ext cx="8220853" cy="954232"/>
            </a:xfrm>
            <a:prstGeom prst="rect">
              <a:avLst/>
            </a:prstGeom>
            <a:noFill/>
          </p:spPr>
          <p:txBody>
            <a:bodyPr wrap="square" rtlCol="0">
              <a:spAutoFit/>
            </a:bodyPr>
            <a:lstStyle/>
            <a:p>
              <a:pPr defTabSz="1088421"/>
              <a:r>
                <a:rPr lang="en-US" sz="2500" b="1" dirty="0" smtClean="0">
                  <a:solidFill>
                    <a:schemeClr val="bg1"/>
                  </a:solidFill>
                  <a:latin typeface="Tahoma" pitchFamily="34" charset="0"/>
                  <a:ea typeface="Tahoma" pitchFamily="34" charset="0"/>
                  <a:cs typeface="Tahoma" pitchFamily="34" charset="0"/>
                </a:rPr>
                <a:t>TỔNG KẾT</a:t>
              </a:r>
              <a:endParaRPr lang="en-US" sz="2500" b="1" dirty="0">
                <a:solidFill>
                  <a:schemeClr val="bg1"/>
                </a:solidFill>
                <a:latin typeface="Tahoma" pitchFamily="34" charset="0"/>
                <a:ea typeface="Tahoma" pitchFamily="34" charset="0"/>
                <a:cs typeface="Tahoma" pitchFamily="34" charset="0"/>
              </a:endParaRPr>
            </a:p>
          </p:txBody>
        </p:sp>
      </p:grpSp>
      <p:grpSp>
        <p:nvGrpSpPr>
          <p:cNvPr id="6" name="Group 5"/>
          <p:cNvGrpSpPr/>
          <p:nvPr/>
        </p:nvGrpSpPr>
        <p:grpSpPr>
          <a:xfrm>
            <a:off x="1881431" y="1245257"/>
            <a:ext cx="2915652" cy="491578"/>
            <a:chOff x="644526" y="2766774"/>
            <a:chExt cx="5586091" cy="983284"/>
          </a:xfrm>
        </p:grpSpPr>
        <p:sp>
          <p:nvSpPr>
            <p:cNvPr id="7" name="TextBox 6"/>
            <p:cNvSpPr txBox="1"/>
            <p:nvPr/>
          </p:nvSpPr>
          <p:spPr>
            <a:xfrm>
              <a:off x="2020045" y="2766774"/>
              <a:ext cx="4210572" cy="954232"/>
            </a:xfrm>
            <a:prstGeom prst="rect">
              <a:avLst/>
            </a:prstGeom>
            <a:noFill/>
          </p:spPr>
          <p:txBody>
            <a:bodyPr wrap="square" rtlCol="0">
              <a:spAutoFit/>
            </a:bodyPr>
            <a:lstStyle/>
            <a:p>
              <a:pPr defTabSz="1088421"/>
              <a:r>
                <a:rPr lang="en-US" sz="2500" b="1" i="1" dirty="0" err="1" smtClean="0">
                  <a:solidFill>
                    <a:schemeClr val="bg1"/>
                  </a:solidFill>
                  <a:latin typeface="Tahoma" pitchFamily="34" charset="0"/>
                  <a:ea typeface="Tahoma" pitchFamily="34" charset="0"/>
                  <a:cs typeface="Tahoma" pitchFamily="34" charset="0"/>
                </a:rPr>
                <a:t>Nội</a:t>
              </a:r>
              <a:r>
                <a:rPr lang="en-US" sz="2500" b="1" i="1" dirty="0" smtClean="0">
                  <a:solidFill>
                    <a:schemeClr val="bg1"/>
                  </a:solidFill>
                  <a:latin typeface="Tahoma" pitchFamily="34" charset="0"/>
                  <a:ea typeface="Tahoma" pitchFamily="34" charset="0"/>
                  <a:cs typeface="Tahoma" pitchFamily="34" charset="0"/>
                </a:rPr>
                <a:t> dung</a:t>
              </a:r>
              <a:endParaRPr lang="en-US" sz="2500" b="1" i="1" dirty="0">
                <a:solidFill>
                  <a:schemeClr val="bg1"/>
                </a:solidFill>
                <a:latin typeface="Tahoma" pitchFamily="34" charset="0"/>
                <a:ea typeface="Tahoma" pitchFamily="34" charset="0"/>
                <a:cs typeface="Tahoma" pitchFamily="34" charset="0"/>
              </a:endParaRPr>
            </a:p>
          </p:txBody>
        </p:sp>
        <p:sp>
          <p:nvSpPr>
            <p:cNvPr id="8" name="Rounded Rectangle 7"/>
            <p:cNvSpPr/>
            <p:nvPr/>
          </p:nvSpPr>
          <p:spPr>
            <a:xfrm>
              <a:off x="644526" y="2823876"/>
              <a:ext cx="1269206" cy="804672"/>
            </a:xfrm>
            <a:prstGeom prst="roundRect">
              <a:avLst/>
            </a:prstGeom>
            <a:solidFill>
              <a:schemeClr val="accent5">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a:solidFill>
                  <a:schemeClr val="bg1"/>
                </a:solidFill>
              </a:endParaRPr>
            </a:p>
          </p:txBody>
        </p:sp>
        <p:sp>
          <p:nvSpPr>
            <p:cNvPr id="9" name="TextBox 8"/>
            <p:cNvSpPr txBox="1"/>
            <p:nvPr/>
          </p:nvSpPr>
          <p:spPr>
            <a:xfrm>
              <a:off x="976706" y="2795826"/>
              <a:ext cx="743843" cy="954232"/>
            </a:xfrm>
            <a:prstGeom prst="rect">
              <a:avLst/>
            </a:prstGeom>
            <a:noFill/>
          </p:spPr>
          <p:txBody>
            <a:bodyPr wrap="none" rtlCol="0">
              <a:spAutoFit/>
            </a:bodyPr>
            <a:lstStyle/>
            <a:p>
              <a:pPr algn="ctr" defTabSz="1088421"/>
              <a:r>
                <a:rPr lang="en-US" sz="2500" b="1" dirty="0">
                  <a:solidFill>
                    <a:schemeClr val="bg1"/>
                  </a:solidFill>
                  <a:latin typeface="Tahoma" pitchFamily="34" charset="0"/>
                  <a:ea typeface="Tahoma" pitchFamily="34" charset="0"/>
                  <a:cs typeface="Tahoma" pitchFamily="34" charset="0"/>
                </a:rPr>
                <a:t>1</a:t>
              </a:r>
            </a:p>
          </p:txBody>
        </p:sp>
      </p:gr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0614" y="2111842"/>
            <a:ext cx="2986134" cy="1970848"/>
          </a:xfrm>
          <a:prstGeom prst="rect">
            <a:avLst/>
          </a:prstGeom>
        </p:spPr>
      </p:pic>
      <p:sp>
        <p:nvSpPr>
          <p:cNvPr id="11" name="矩形 32"/>
          <p:cNvSpPr/>
          <p:nvPr/>
        </p:nvSpPr>
        <p:spPr>
          <a:xfrm>
            <a:off x="1602958" y="1706702"/>
            <a:ext cx="2333169" cy="2333169"/>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3541" y="4764354"/>
            <a:ext cx="3383207" cy="1664581"/>
          </a:xfrm>
          <a:prstGeom prst="rect">
            <a:avLst/>
          </a:prstGeom>
        </p:spPr>
      </p:pic>
      <p:sp>
        <p:nvSpPr>
          <p:cNvPr id="13" name="矩形 32"/>
          <p:cNvSpPr/>
          <p:nvPr/>
        </p:nvSpPr>
        <p:spPr>
          <a:xfrm>
            <a:off x="1868559" y="4487830"/>
            <a:ext cx="2333169" cy="2333169"/>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07646" y="3516722"/>
            <a:ext cx="2028825" cy="1524000"/>
          </a:xfrm>
          <a:prstGeom prst="rect">
            <a:avLst/>
          </a:prstGeom>
        </p:spPr>
      </p:pic>
      <p:sp>
        <p:nvSpPr>
          <p:cNvPr id="15" name="Rectangle 14"/>
          <p:cNvSpPr/>
          <p:nvPr/>
        </p:nvSpPr>
        <p:spPr>
          <a:xfrm>
            <a:off x="5673796" y="2933558"/>
            <a:ext cx="6096000" cy="3108543"/>
          </a:xfrm>
          <a:prstGeom prst="rect">
            <a:avLst/>
          </a:prstGeom>
        </p:spPr>
        <p:style>
          <a:lnRef idx="1">
            <a:schemeClr val="accent1"/>
          </a:lnRef>
          <a:fillRef idx="3">
            <a:schemeClr val="accent1"/>
          </a:fillRef>
          <a:effectRef idx="2">
            <a:schemeClr val="accent1"/>
          </a:effectRef>
          <a:fontRef idx="minor">
            <a:schemeClr val="lt1"/>
          </a:fontRef>
        </p:style>
        <p:txBody>
          <a:bodyPr>
            <a:spAutoFit/>
          </a:bodyPr>
          <a:lstStyle/>
          <a:p>
            <a:r>
              <a:rPr lang="vi-VN" sz="2800" b="0" i="0" dirty="0" smtClean="0">
                <a:solidFill>
                  <a:schemeClr val="bg1"/>
                </a:solidFill>
                <a:effectLst/>
                <a:latin typeface="+mj-lt"/>
              </a:rPr>
              <a:t>Qua hồi tưởng và suy ngẫm của người cháu đã trưởng thành, bài thơ “</a:t>
            </a:r>
            <a:r>
              <a:rPr lang="vi-VN" sz="2800" b="0" i="1" dirty="0" smtClean="0">
                <a:solidFill>
                  <a:schemeClr val="bg1"/>
                </a:solidFill>
                <a:effectLst/>
                <a:latin typeface="+mj-lt"/>
              </a:rPr>
              <a:t>Bếp lửa</a:t>
            </a:r>
            <a:r>
              <a:rPr lang="vi-VN" sz="2800" b="0" i="0" dirty="0" smtClean="0">
                <a:solidFill>
                  <a:schemeClr val="bg1"/>
                </a:solidFill>
                <a:effectLst/>
                <a:latin typeface="+mj-lt"/>
              </a:rPr>
              <a:t>” gợi lại những kỉ niệm đầy xúc động về người bà và tình bà cháu, đồng thời thể hiện lòng kính yêu trân trọng và biết ơn của người cháu đối với bà và cũng là đối với gia đình, quê hương đất nước</a:t>
            </a:r>
            <a:endParaRPr lang="en-US" sz="2800" dirty="0">
              <a:solidFill>
                <a:schemeClr val="bg1"/>
              </a:solidFill>
              <a:latin typeface="+mj-lt"/>
            </a:endParaRPr>
          </a:p>
        </p:txBody>
      </p:sp>
      <p:sp>
        <p:nvSpPr>
          <p:cNvPr id="16" name="TextBox 15">
            <a:extLst>
              <a:ext uri="{FF2B5EF4-FFF2-40B4-BE49-F238E27FC236}">
                <a16:creationId xmlns:a16="http://schemas.microsoft.com/office/drawing/2014/main" xmlns="" id="{8CF4640A-EB32-4A6E-8613-2D924F9FF043}"/>
              </a:ext>
            </a:extLst>
          </p:cNvPr>
          <p:cNvSpPr txBox="1"/>
          <p:nvPr/>
        </p:nvSpPr>
        <p:spPr>
          <a:xfrm>
            <a:off x="4852573" y="836023"/>
            <a:ext cx="7003396" cy="1200329"/>
          </a:xfrm>
          <a:prstGeom prst="rect">
            <a:avLst/>
          </a:prstGeom>
          <a:noFill/>
        </p:spPr>
        <p:txBody>
          <a:bodyPr wrap="square" rtlCol="0">
            <a:spAutoFit/>
          </a:bodyPr>
          <a:lstStyle/>
          <a:p>
            <a:pPr algn="ctr"/>
            <a:r>
              <a:rPr lang="en-SG" sz="7200" b="1" dirty="0" smtClean="0">
                <a:solidFill>
                  <a:schemeClr val="bg1"/>
                </a:solidFill>
                <a:effectLst>
                  <a:glow rad="101600">
                    <a:schemeClr val="accent4">
                      <a:satMod val="175000"/>
                      <a:alpha val="40000"/>
                    </a:schemeClr>
                  </a:glow>
                  <a:reflection blurRad="6350" stA="50000" endA="300" endPos="50000" dist="29997" dir="5400000" sy="-100000" algn="bl" rotWithShape="0"/>
                </a:effectLst>
                <a:latin typeface=".VnMystical" panose="020B7200000000000000" pitchFamily="34" charset="0"/>
                <a:cs typeface="#9Slide03 Arima Madurai Black" panose="00000A00000000000000" pitchFamily="2" charset="0"/>
              </a:rPr>
              <a:t>BẾP LỬA</a:t>
            </a:r>
            <a:endParaRPr lang="en-SG" sz="7200" b="1" dirty="0">
              <a:solidFill>
                <a:schemeClr val="bg1"/>
              </a:solidFill>
              <a:effectLst>
                <a:glow rad="101600">
                  <a:schemeClr val="accent4">
                    <a:satMod val="175000"/>
                    <a:alpha val="40000"/>
                  </a:schemeClr>
                </a:glow>
                <a:reflection blurRad="6350" stA="50000" endA="300" endPos="50000" dist="29997" dir="5400000" sy="-100000" algn="bl" rotWithShape="0"/>
              </a:effectLst>
              <a:latin typeface=".VnMystical" panose="020B7200000000000000" pitchFamily="34" charset="0"/>
              <a:cs typeface="#9Slide03 Arima Madurai Black" panose="00000A00000000000000" pitchFamily="2" charset="0"/>
            </a:endParaRPr>
          </a:p>
        </p:txBody>
      </p:sp>
      <p:sp>
        <p:nvSpPr>
          <p:cNvPr id="17" name="TextBox 16"/>
          <p:cNvSpPr txBox="1"/>
          <p:nvPr/>
        </p:nvSpPr>
        <p:spPr>
          <a:xfrm>
            <a:off x="9653971" y="1819454"/>
            <a:ext cx="2405576" cy="584775"/>
          </a:xfrm>
          <a:prstGeom prst="rect">
            <a:avLst/>
          </a:prstGeom>
          <a:noFill/>
        </p:spPr>
        <p:txBody>
          <a:bodyPr wrap="square" rtlCol="0">
            <a:spAutoFit/>
          </a:bodyPr>
          <a:lstStyle/>
          <a:p>
            <a:r>
              <a:rPr lang="en-US" sz="3200" b="1" i="1" dirty="0" err="1" smtClean="0">
                <a:solidFill>
                  <a:schemeClr val="bg1"/>
                </a:solidFill>
                <a:effectLst>
                  <a:glow rad="228600">
                    <a:schemeClr val="accent6">
                      <a:satMod val="175000"/>
                      <a:alpha val="40000"/>
                    </a:schemeClr>
                  </a:glow>
                </a:effectLst>
              </a:rPr>
              <a:t>Bằng</a:t>
            </a:r>
            <a:r>
              <a:rPr lang="en-US" sz="3200" b="1" i="1" dirty="0" smtClean="0">
                <a:solidFill>
                  <a:schemeClr val="bg1"/>
                </a:solidFill>
                <a:effectLst>
                  <a:glow rad="228600">
                    <a:schemeClr val="accent6">
                      <a:satMod val="175000"/>
                      <a:alpha val="40000"/>
                    </a:schemeClr>
                  </a:glow>
                </a:effectLst>
              </a:rPr>
              <a:t> </a:t>
            </a:r>
            <a:r>
              <a:rPr lang="en-US" sz="3200" b="1" i="1" dirty="0" err="1" smtClean="0">
                <a:solidFill>
                  <a:schemeClr val="bg1"/>
                </a:solidFill>
                <a:effectLst>
                  <a:glow rad="228600">
                    <a:schemeClr val="accent6">
                      <a:satMod val="175000"/>
                      <a:alpha val="40000"/>
                    </a:schemeClr>
                  </a:glow>
                </a:effectLst>
              </a:rPr>
              <a:t>Việt</a:t>
            </a:r>
            <a:endParaRPr lang="en-US" sz="3200" b="1" i="1" dirty="0">
              <a:solidFill>
                <a:schemeClr val="bg1"/>
              </a:solidFill>
              <a:effectLst>
                <a:glow rad="228600">
                  <a:schemeClr val="accent6">
                    <a:satMod val="175000"/>
                    <a:alpha val="40000"/>
                  </a:schemeClr>
                </a:glow>
              </a:effectLst>
            </a:endParaRPr>
          </a:p>
        </p:txBody>
      </p:sp>
    </p:spTree>
    <p:extLst>
      <p:ext uri="{BB962C8B-B14F-4D97-AF65-F5344CB8AC3E}">
        <p14:creationId xmlns:p14="http://schemas.microsoft.com/office/powerpoint/2010/main" val="3618320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472298" y="750021"/>
            <a:ext cx="5232843" cy="477054"/>
            <a:chOff x="-178462" y="1828800"/>
            <a:chExt cx="10467049" cy="954232"/>
          </a:xfrm>
        </p:grpSpPr>
        <p:sp>
          <p:nvSpPr>
            <p:cNvPr id="5" name="Round Same Side Corner Rectangle 4"/>
            <p:cNvSpPr/>
            <p:nvPr/>
          </p:nvSpPr>
          <p:spPr>
            <a:xfrm rot="5400000">
              <a:off x="440265" y="1210077"/>
              <a:ext cx="886537" cy="2123991"/>
            </a:xfrm>
            <a:prstGeom prst="round2SameRect">
              <a:avLst/>
            </a:prstGeom>
            <a:solidFill>
              <a:schemeClr val="accent5">
                <a:lumMod val="75000"/>
              </a:schemeClr>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a:solidFill>
                  <a:schemeClr val="bg1"/>
                </a:solidFill>
              </a:endParaRPr>
            </a:p>
          </p:txBody>
        </p:sp>
        <p:sp>
          <p:nvSpPr>
            <p:cNvPr id="6" name="TextBox 5"/>
            <p:cNvSpPr txBox="1"/>
            <p:nvPr/>
          </p:nvSpPr>
          <p:spPr>
            <a:xfrm>
              <a:off x="82892" y="1828800"/>
              <a:ext cx="1634037" cy="954232"/>
            </a:xfrm>
            <a:prstGeom prst="rect">
              <a:avLst/>
            </a:prstGeom>
            <a:noFill/>
          </p:spPr>
          <p:txBody>
            <a:bodyPr wrap="square" rtlCol="0">
              <a:spAutoFit/>
            </a:bodyPr>
            <a:lstStyle/>
            <a:p>
              <a:pPr algn="ctr" defTabSz="1088421"/>
              <a:r>
                <a:rPr lang="en-US" sz="2500" b="1" dirty="0" smtClean="0">
                  <a:solidFill>
                    <a:schemeClr val="bg1"/>
                  </a:solidFill>
                  <a:latin typeface="Tahoma" pitchFamily="34" charset="0"/>
                  <a:ea typeface="Tahoma" pitchFamily="34" charset="0"/>
                  <a:cs typeface="Tahoma" pitchFamily="34" charset="0"/>
                </a:rPr>
                <a:t>III</a:t>
              </a:r>
              <a:endParaRPr lang="en-US" sz="2500" b="1" dirty="0">
                <a:solidFill>
                  <a:schemeClr val="bg1"/>
                </a:solidFill>
                <a:latin typeface="Tahoma" pitchFamily="34" charset="0"/>
                <a:ea typeface="Tahoma" pitchFamily="34" charset="0"/>
                <a:cs typeface="Tahoma" pitchFamily="34" charset="0"/>
              </a:endParaRPr>
            </a:p>
          </p:txBody>
        </p:sp>
        <p:sp>
          <p:nvSpPr>
            <p:cNvPr id="7" name="TextBox 6"/>
            <p:cNvSpPr txBox="1"/>
            <p:nvPr/>
          </p:nvSpPr>
          <p:spPr>
            <a:xfrm>
              <a:off x="2067734" y="1828800"/>
              <a:ext cx="8220853" cy="954232"/>
            </a:xfrm>
            <a:prstGeom prst="rect">
              <a:avLst/>
            </a:prstGeom>
            <a:noFill/>
          </p:spPr>
          <p:txBody>
            <a:bodyPr wrap="square" rtlCol="0">
              <a:spAutoFit/>
            </a:bodyPr>
            <a:lstStyle/>
            <a:p>
              <a:pPr defTabSz="1088421"/>
              <a:r>
                <a:rPr lang="en-US" sz="2500" b="1" dirty="0" smtClean="0">
                  <a:solidFill>
                    <a:schemeClr val="bg1"/>
                  </a:solidFill>
                  <a:latin typeface="Tahoma" pitchFamily="34" charset="0"/>
                  <a:ea typeface="Tahoma" pitchFamily="34" charset="0"/>
                  <a:cs typeface="Tahoma" pitchFamily="34" charset="0"/>
                </a:rPr>
                <a:t>TỔNG KẾT</a:t>
              </a:r>
              <a:endParaRPr lang="en-US" sz="2500" b="1" dirty="0">
                <a:solidFill>
                  <a:schemeClr val="bg1"/>
                </a:solidFill>
                <a:latin typeface="Tahoma" pitchFamily="34" charset="0"/>
                <a:ea typeface="Tahoma" pitchFamily="34" charset="0"/>
                <a:cs typeface="Tahoma" pitchFamily="34" charset="0"/>
              </a:endParaRPr>
            </a:p>
          </p:txBody>
        </p:sp>
      </p:grpSp>
      <p:grpSp>
        <p:nvGrpSpPr>
          <p:cNvPr id="8" name="Group 7"/>
          <p:cNvGrpSpPr/>
          <p:nvPr/>
        </p:nvGrpSpPr>
        <p:grpSpPr>
          <a:xfrm>
            <a:off x="1881431" y="1245257"/>
            <a:ext cx="2915652" cy="491578"/>
            <a:chOff x="644526" y="2766774"/>
            <a:chExt cx="5586091" cy="983284"/>
          </a:xfrm>
        </p:grpSpPr>
        <p:sp>
          <p:nvSpPr>
            <p:cNvPr id="9" name="TextBox 8"/>
            <p:cNvSpPr txBox="1"/>
            <p:nvPr/>
          </p:nvSpPr>
          <p:spPr>
            <a:xfrm>
              <a:off x="2020045" y="2766774"/>
              <a:ext cx="4210572" cy="954232"/>
            </a:xfrm>
            <a:prstGeom prst="rect">
              <a:avLst/>
            </a:prstGeom>
            <a:noFill/>
          </p:spPr>
          <p:txBody>
            <a:bodyPr wrap="square" rtlCol="0">
              <a:spAutoFit/>
            </a:bodyPr>
            <a:lstStyle/>
            <a:p>
              <a:pPr defTabSz="1088421"/>
              <a:r>
                <a:rPr lang="en-US" sz="2500" b="1" i="1" dirty="0" err="1" smtClean="0">
                  <a:solidFill>
                    <a:schemeClr val="bg1"/>
                  </a:solidFill>
                  <a:latin typeface="Tahoma" pitchFamily="34" charset="0"/>
                  <a:ea typeface="Tahoma" pitchFamily="34" charset="0"/>
                  <a:cs typeface="Tahoma" pitchFamily="34" charset="0"/>
                </a:rPr>
                <a:t>Nghệ</a:t>
              </a:r>
              <a:r>
                <a:rPr lang="en-US" sz="2500" b="1" i="1" dirty="0" smtClean="0">
                  <a:solidFill>
                    <a:schemeClr val="bg1"/>
                  </a:solidFill>
                  <a:latin typeface="Tahoma" pitchFamily="34" charset="0"/>
                  <a:ea typeface="Tahoma" pitchFamily="34" charset="0"/>
                  <a:cs typeface="Tahoma" pitchFamily="34" charset="0"/>
                </a:rPr>
                <a:t> </a:t>
              </a:r>
              <a:r>
                <a:rPr lang="en-US" sz="2500" b="1" i="1" dirty="0" err="1" smtClean="0">
                  <a:solidFill>
                    <a:schemeClr val="bg1"/>
                  </a:solidFill>
                  <a:latin typeface="Tahoma" pitchFamily="34" charset="0"/>
                  <a:ea typeface="Tahoma" pitchFamily="34" charset="0"/>
                  <a:cs typeface="Tahoma" pitchFamily="34" charset="0"/>
                </a:rPr>
                <a:t>thuật</a:t>
              </a:r>
              <a:endParaRPr lang="en-US" sz="2500" b="1" i="1" dirty="0">
                <a:solidFill>
                  <a:schemeClr val="bg1"/>
                </a:solidFill>
                <a:latin typeface="Tahoma" pitchFamily="34" charset="0"/>
                <a:ea typeface="Tahoma" pitchFamily="34" charset="0"/>
                <a:cs typeface="Tahoma" pitchFamily="34" charset="0"/>
              </a:endParaRPr>
            </a:p>
          </p:txBody>
        </p:sp>
        <p:sp>
          <p:nvSpPr>
            <p:cNvPr id="10" name="Rounded Rectangle 9"/>
            <p:cNvSpPr/>
            <p:nvPr/>
          </p:nvSpPr>
          <p:spPr>
            <a:xfrm>
              <a:off x="644526" y="2823876"/>
              <a:ext cx="1269206" cy="804672"/>
            </a:xfrm>
            <a:prstGeom prst="roundRect">
              <a:avLst/>
            </a:prstGeom>
            <a:solidFill>
              <a:schemeClr val="accent5">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a:solidFill>
                  <a:schemeClr val="bg1"/>
                </a:solidFill>
              </a:endParaRPr>
            </a:p>
          </p:txBody>
        </p:sp>
        <p:sp>
          <p:nvSpPr>
            <p:cNvPr id="11" name="TextBox 10"/>
            <p:cNvSpPr txBox="1"/>
            <p:nvPr/>
          </p:nvSpPr>
          <p:spPr>
            <a:xfrm>
              <a:off x="976706" y="2795826"/>
              <a:ext cx="743843" cy="954232"/>
            </a:xfrm>
            <a:prstGeom prst="rect">
              <a:avLst/>
            </a:prstGeom>
            <a:noFill/>
          </p:spPr>
          <p:txBody>
            <a:bodyPr wrap="none" rtlCol="0">
              <a:spAutoFit/>
            </a:bodyPr>
            <a:lstStyle/>
            <a:p>
              <a:pPr algn="ctr" defTabSz="1088421"/>
              <a:r>
                <a:rPr lang="en-US" sz="2500" b="1" dirty="0">
                  <a:solidFill>
                    <a:schemeClr val="bg1"/>
                  </a:solidFill>
                  <a:latin typeface="Tahoma" pitchFamily="34" charset="0"/>
                  <a:ea typeface="Tahoma" pitchFamily="34" charset="0"/>
                  <a:cs typeface="Tahoma" pitchFamily="34" charset="0"/>
                </a:rPr>
                <a:t>2</a:t>
              </a:r>
            </a:p>
          </p:txBody>
        </p:sp>
      </p:gr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0614" y="2111842"/>
            <a:ext cx="2986134" cy="1970848"/>
          </a:xfrm>
          <a:prstGeom prst="rect">
            <a:avLst/>
          </a:prstGeom>
        </p:spPr>
      </p:pic>
      <p:sp>
        <p:nvSpPr>
          <p:cNvPr id="13" name="矩形 32"/>
          <p:cNvSpPr/>
          <p:nvPr/>
        </p:nvSpPr>
        <p:spPr>
          <a:xfrm>
            <a:off x="1602958" y="1706702"/>
            <a:ext cx="2333169" cy="2333169"/>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3541" y="4764354"/>
            <a:ext cx="3383207" cy="1664581"/>
          </a:xfrm>
          <a:prstGeom prst="rect">
            <a:avLst/>
          </a:prstGeom>
        </p:spPr>
      </p:pic>
      <p:sp>
        <p:nvSpPr>
          <p:cNvPr id="15" name="矩形 32"/>
          <p:cNvSpPr/>
          <p:nvPr/>
        </p:nvSpPr>
        <p:spPr>
          <a:xfrm>
            <a:off x="1868559" y="4487830"/>
            <a:ext cx="2333169" cy="2333169"/>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07646" y="3516722"/>
            <a:ext cx="2028825" cy="1524000"/>
          </a:xfrm>
          <a:prstGeom prst="rect">
            <a:avLst/>
          </a:prstGeom>
        </p:spPr>
      </p:pic>
      <p:sp>
        <p:nvSpPr>
          <p:cNvPr id="17" name="Rectangle 16"/>
          <p:cNvSpPr/>
          <p:nvPr/>
        </p:nvSpPr>
        <p:spPr>
          <a:xfrm>
            <a:off x="5673796" y="2933558"/>
            <a:ext cx="6096000" cy="3539430"/>
          </a:xfrm>
          <a:prstGeom prst="rect">
            <a:avLst/>
          </a:prstGeom>
        </p:spPr>
        <p:style>
          <a:lnRef idx="1">
            <a:schemeClr val="accent1"/>
          </a:lnRef>
          <a:fillRef idx="3">
            <a:schemeClr val="accent1"/>
          </a:fillRef>
          <a:effectRef idx="2">
            <a:schemeClr val="accent1"/>
          </a:effectRef>
          <a:fontRef idx="minor">
            <a:schemeClr val="lt1"/>
          </a:fontRef>
        </p:style>
        <p:txBody>
          <a:bodyPr>
            <a:spAutoFit/>
          </a:bodyPr>
          <a:lstStyle/>
          <a:p>
            <a:pPr marL="457200" indent="-457200">
              <a:buFont typeface="Wingdings" panose="05000000000000000000" pitchFamily="2" charset="2"/>
              <a:buChar char="ü"/>
            </a:pPr>
            <a:r>
              <a:rPr lang="vi-VN" sz="2800" dirty="0">
                <a:latin typeface="+mj-lt"/>
              </a:rPr>
              <a:t>Bài thơ đã kết hợp nhuần nhuyễn giữa biểu cảm với miêu tả, tự sự và bình luận. </a:t>
            </a:r>
            <a:endParaRPr lang="en-US" sz="2800" dirty="0" smtClean="0">
              <a:latin typeface="+mj-lt"/>
            </a:endParaRPr>
          </a:p>
          <a:p>
            <a:pPr marL="457200" indent="-457200">
              <a:buFont typeface="Wingdings" panose="05000000000000000000" pitchFamily="2" charset="2"/>
              <a:buChar char="ü"/>
            </a:pPr>
            <a:r>
              <a:rPr lang="vi-VN" sz="2800" dirty="0" smtClean="0">
                <a:latin typeface="+mj-lt"/>
              </a:rPr>
              <a:t>Thành </a:t>
            </a:r>
            <a:r>
              <a:rPr lang="vi-VN" sz="2800" dirty="0">
                <a:latin typeface="+mj-lt"/>
              </a:rPr>
              <a:t>công của bài thơ còn ở sự sáng tạo hình ảnh bếp lửa gắn liền với hình ảnh người bà, làm điểm tựa khơi gợi mọi kỉ niệm, cảm xúc, suy nghĩ về bà và tình bà cháu. </a:t>
            </a:r>
            <a:endParaRPr lang="en-US" sz="2800" dirty="0">
              <a:solidFill>
                <a:schemeClr val="bg1"/>
              </a:solidFill>
              <a:latin typeface="+mj-lt"/>
            </a:endParaRPr>
          </a:p>
        </p:txBody>
      </p:sp>
      <p:sp>
        <p:nvSpPr>
          <p:cNvPr id="18" name="TextBox 17">
            <a:extLst>
              <a:ext uri="{FF2B5EF4-FFF2-40B4-BE49-F238E27FC236}">
                <a16:creationId xmlns:a16="http://schemas.microsoft.com/office/drawing/2014/main" xmlns="" id="{8CF4640A-EB32-4A6E-8613-2D924F9FF043}"/>
              </a:ext>
            </a:extLst>
          </p:cNvPr>
          <p:cNvSpPr txBox="1"/>
          <p:nvPr/>
        </p:nvSpPr>
        <p:spPr>
          <a:xfrm>
            <a:off x="4852573" y="836023"/>
            <a:ext cx="7003396" cy="1200329"/>
          </a:xfrm>
          <a:prstGeom prst="rect">
            <a:avLst/>
          </a:prstGeom>
          <a:noFill/>
        </p:spPr>
        <p:txBody>
          <a:bodyPr wrap="square" rtlCol="0">
            <a:spAutoFit/>
          </a:bodyPr>
          <a:lstStyle/>
          <a:p>
            <a:pPr algn="ctr"/>
            <a:r>
              <a:rPr lang="en-SG" sz="7200" b="1" dirty="0" smtClean="0">
                <a:solidFill>
                  <a:schemeClr val="bg1"/>
                </a:solidFill>
                <a:effectLst>
                  <a:glow rad="101600">
                    <a:schemeClr val="accent4">
                      <a:satMod val="175000"/>
                      <a:alpha val="40000"/>
                    </a:schemeClr>
                  </a:glow>
                  <a:reflection blurRad="6350" stA="50000" endA="300" endPos="50000" dist="29997" dir="5400000" sy="-100000" algn="bl" rotWithShape="0"/>
                </a:effectLst>
                <a:latin typeface=".VnMystical" panose="020B7200000000000000" pitchFamily="34" charset="0"/>
                <a:cs typeface="#9Slide03 Arima Madurai Black" panose="00000A00000000000000" pitchFamily="2" charset="0"/>
              </a:rPr>
              <a:t>BẾP LỬA</a:t>
            </a:r>
            <a:endParaRPr lang="en-SG" sz="7200" b="1" dirty="0">
              <a:solidFill>
                <a:schemeClr val="bg1"/>
              </a:solidFill>
              <a:effectLst>
                <a:glow rad="101600">
                  <a:schemeClr val="accent4">
                    <a:satMod val="175000"/>
                    <a:alpha val="40000"/>
                  </a:schemeClr>
                </a:glow>
                <a:reflection blurRad="6350" stA="50000" endA="300" endPos="50000" dist="29997" dir="5400000" sy="-100000" algn="bl" rotWithShape="0"/>
              </a:effectLst>
              <a:latin typeface=".VnMystical" panose="020B7200000000000000" pitchFamily="34" charset="0"/>
              <a:cs typeface="#9Slide03 Arima Madurai Black" panose="00000A00000000000000" pitchFamily="2" charset="0"/>
            </a:endParaRPr>
          </a:p>
        </p:txBody>
      </p:sp>
      <p:sp>
        <p:nvSpPr>
          <p:cNvPr id="19" name="TextBox 18"/>
          <p:cNvSpPr txBox="1"/>
          <p:nvPr/>
        </p:nvSpPr>
        <p:spPr>
          <a:xfrm>
            <a:off x="9653971" y="1819454"/>
            <a:ext cx="2405576" cy="584775"/>
          </a:xfrm>
          <a:prstGeom prst="rect">
            <a:avLst/>
          </a:prstGeom>
          <a:noFill/>
        </p:spPr>
        <p:txBody>
          <a:bodyPr wrap="square" rtlCol="0">
            <a:spAutoFit/>
          </a:bodyPr>
          <a:lstStyle/>
          <a:p>
            <a:r>
              <a:rPr lang="en-US" sz="3200" b="1" i="1" dirty="0" err="1" smtClean="0">
                <a:solidFill>
                  <a:schemeClr val="bg1"/>
                </a:solidFill>
                <a:effectLst>
                  <a:glow rad="228600">
                    <a:schemeClr val="accent6">
                      <a:satMod val="175000"/>
                      <a:alpha val="40000"/>
                    </a:schemeClr>
                  </a:glow>
                </a:effectLst>
              </a:rPr>
              <a:t>Bằng</a:t>
            </a:r>
            <a:r>
              <a:rPr lang="en-US" sz="3200" b="1" i="1" dirty="0" smtClean="0">
                <a:solidFill>
                  <a:schemeClr val="bg1"/>
                </a:solidFill>
                <a:effectLst>
                  <a:glow rad="228600">
                    <a:schemeClr val="accent6">
                      <a:satMod val="175000"/>
                      <a:alpha val="40000"/>
                    </a:schemeClr>
                  </a:glow>
                </a:effectLst>
              </a:rPr>
              <a:t> </a:t>
            </a:r>
            <a:r>
              <a:rPr lang="en-US" sz="3200" b="1" i="1" dirty="0" err="1" smtClean="0">
                <a:solidFill>
                  <a:schemeClr val="bg1"/>
                </a:solidFill>
                <a:effectLst>
                  <a:glow rad="228600">
                    <a:schemeClr val="accent6">
                      <a:satMod val="175000"/>
                      <a:alpha val="40000"/>
                    </a:schemeClr>
                  </a:glow>
                </a:effectLst>
              </a:rPr>
              <a:t>Việt</a:t>
            </a:r>
            <a:endParaRPr lang="en-US" sz="3200" b="1" i="1" dirty="0">
              <a:solidFill>
                <a:schemeClr val="bg1"/>
              </a:solidFill>
              <a:effectLst>
                <a:glow rad="228600">
                  <a:schemeClr val="accent6">
                    <a:satMod val="175000"/>
                    <a:alpha val="40000"/>
                  </a:schemeClr>
                </a:glow>
              </a:effectLst>
            </a:endParaRPr>
          </a:p>
        </p:txBody>
      </p:sp>
    </p:spTree>
    <p:extLst>
      <p:ext uri="{BB962C8B-B14F-4D97-AF65-F5344CB8AC3E}">
        <p14:creationId xmlns:p14="http://schemas.microsoft.com/office/powerpoint/2010/main" val="1425586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3334" y="519730"/>
            <a:ext cx="11256136" cy="4893647"/>
          </a:xfrm>
          <a:prstGeom prst="rect">
            <a:avLst/>
          </a:prstGeom>
        </p:spPr>
        <p:txBody>
          <a:bodyPr wrap="square">
            <a:spAutoFit/>
          </a:bodyPr>
          <a:lstStyle/>
          <a:p>
            <a:r>
              <a:rPr lang="vi-VN" sz="2400" b="1" dirty="0">
                <a:solidFill>
                  <a:schemeClr val="bg1"/>
                </a:solidFill>
              </a:rPr>
              <a:t>ĐỀ ĐỌC- HIỂU SỐ 1:</a:t>
            </a:r>
          </a:p>
          <a:p>
            <a:r>
              <a:rPr lang="vi-VN" sz="2400" dirty="0">
                <a:solidFill>
                  <a:schemeClr val="bg1"/>
                </a:solidFill>
              </a:rPr>
              <a:t>Cho đoạn thơ sau:	</a:t>
            </a:r>
          </a:p>
          <a:p>
            <a:r>
              <a:rPr lang="vi-VN" sz="2400" i="1" dirty="0">
                <a:solidFill>
                  <a:srgbClr val="FFFF00"/>
                </a:solidFill>
              </a:rPr>
              <a:t>Một bếp lửa chờn vờn sương sớm</a:t>
            </a:r>
          </a:p>
          <a:p>
            <a:r>
              <a:rPr lang="vi-VN" sz="2400" i="1" dirty="0">
                <a:solidFill>
                  <a:srgbClr val="FFFF00"/>
                </a:solidFill>
              </a:rPr>
              <a:t>Một bếp lửa ấp iu nồng đượm</a:t>
            </a:r>
          </a:p>
          <a:p>
            <a:r>
              <a:rPr lang="vi-VN" sz="2400" i="1" dirty="0">
                <a:solidFill>
                  <a:srgbClr val="FFFF00"/>
                </a:solidFill>
              </a:rPr>
              <a:t>Cháu thương bà biết mấy nắng mưa</a:t>
            </a:r>
          </a:p>
          <a:p>
            <a:r>
              <a:rPr lang="vi-VN" sz="2400" dirty="0">
                <a:solidFill>
                  <a:schemeClr val="bg1"/>
                </a:solidFill>
              </a:rPr>
              <a:t>Câu 1: Tên bài thơ và tác giả?</a:t>
            </a:r>
          </a:p>
          <a:p>
            <a:r>
              <a:rPr lang="vi-VN" sz="2400" dirty="0">
                <a:solidFill>
                  <a:schemeClr val="bg1"/>
                </a:solidFill>
              </a:rPr>
              <a:t>Câu 2: Bài thơ sáng tác trong hoàn cảnh nào? Thể thơ?</a:t>
            </a:r>
          </a:p>
          <a:p>
            <a:r>
              <a:rPr lang="vi-VN" sz="2400" dirty="0">
                <a:solidFill>
                  <a:schemeClr val="bg1"/>
                </a:solidFill>
              </a:rPr>
              <a:t>Câu 3: Bài thơ là lời của nhân vật nào nói với nhân vật nào, nói với ai và nói về việc gì? Nêu mạch cảm xúc của bài thơ?</a:t>
            </a:r>
          </a:p>
          <a:p>
            <a:r>
              <a:rPr lang="vi-VN" sz="2400" dirty="0">
                <a:solidFill>
                  <a:schemeClr val="bg1"/>
                </a:solidFill>
              </a:rPr>
              <a:t>Câu 4: Chỉ ra từ láy trong đoạn thơ trên. Những từ láy ấy giúp em hiểu hình dung gì về hình ảnh “bếp lửa” mà tác giả nhắc tới.</a:t>
            </a:r>
          </a:p>
          <a:p>
            <a:r>
              <a:rPr lang="vi-VN" sz="2400" dirty="0">
                <a:solidFill>
                  <a:schemeClr val="bg1"/>
                </a:solidFill>
              </a:rPr>
              <a:t>Câu 5: Viết đoạn văn nêu cảm nhận của em về câu thơ: “Cháu thương bà biết mấy nắng mưa”.</a:t>
            </a:r>
          </a:p>
        </p:txBody>
      </p:sp>
    </p:spTree>
    <p:extLst>
      <p:ext uri="{BB962C8B-B14F-4D97-AF65-F5344CB8AC3E}">
        <p14:creationId xmlns:p14="http://schemas.microsoft.com/office/powerpoint/2010/main" val="190497844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0153" y="232401"/>
            <a:ext cx="11870028" cy="5355312"/>
          </a:xfrm>
          <a:prstGeom prst="rect">
            <a:avLst/>
          </a:prstGeom>
        </p:spPr>
        <p:txBody>
          <a:bodyPr wrap="square">
            <a:spAutoFit/>
          </a:bodyPr>
          <a:lstStyle/>
          <a:p>
            <a:r>
              <a:rPr lang="vi-VN" dirty="0">
                <a:solidFill>
                  <a:schemeClr val="bg1"/>
                </a:solidFill>
              </a:rPr>
              <a:t>Hướng dẫn trả lời</a:t>
            </a:r>
          </a:p>
          <a:p>
            <a:r>
              <a:rPr lang="vi-VN" dirty="0">
                <a:solidFill>
                  <a:schemeClr val="bg1"/>
                </a:solidFill>
              </a:rPr>
              <a:t>Câu 1: “ Bếp lửa”- Bằng Việt</a:t>
            </a:r>
          </a:p>
          <a:p>
            <a:r>
              <a:rPr lang="vi-VN" dirty="0">
                <a:solidFill>
                  <a:schemeClr val="bg1"/>
                </a:solidFill>
              </a:rPr>
              <a:t>Câu 2: - Bài thơ được sáng tác năm 1963 khi tác giả đang là sinh viên ngành luật ở nước ngoài. Thể thơ: 8 chữ</a:t>
            </a:r>
          </a:p>
          <a:p>
            <a:r>
              <a:rPr lang="vi-VN" dirty="0">
                <a:solidFill>
                  <a:schemeClr val="bg1"/>
                </a:solidFill>
              </a:rPr>
              <a:t>Câu 3: Bài thơ là lời của người cháu nói với bà, nói về kỉ niệm tuổi thơ bên bà và những suy ngẫm về cuộc đời bà và hình ảnh bếp lửa.</a:t>
            </a:r>
          </a:p>
          <a:p>
            <a:r>
              <a:rPr lang="vi-VN" dirty="0">
                <a:solidFill>
                  <a:schemeClr val="bg1"/>
                </a:solidFill>
              </a:rPr>
              <a:t>Mạch cảm xúc của bài thơ: Bài thơ được mở ra với hình ảnh bếp lửa, bài thơ giống như lời tâm sự của người cháu hiếu thảo gửi cho người bà.</a:t>
            </a:r>
          </a:p>
          <a:p>
            <a:r>
              <a:rPr lang="vi-VN" dirty="0">
                <a:solidFill>
                  <a:schemeClr val="bg1"/>
                </a:solidFill>
              </a:rPr>
              <a:t>Bắt đầu ngọn nguồn cảm xúc từ hình ảnh bếp lửa. Từ đó gợi lại kỉ niệm tuổi thơ được bà chăm sóc, nuôi nâng. Từ những kỉ niệm người cháu thấu hiểu, suy ngẫm về cuộc đời bà, về lẽ sống giản dị và cao quý. Mạch cảm xúc thơ đi từ hồi tưởng đến hiện tại, từ kỉ niệm tới suy ngẫm.</a:t>
            </a:r>
          </a:p>
          <a:p>
            <a:r>
              <a:rPr lang="vi-VN" dirty="0">
                <a:solidFill>
                  <a:schemeClr val="bg1"/>
                </a:solidFill>
              </a:rPr>
              <a:t>Câu 4: </a:t>
            </a:r>
          </a:p>
          <a:p>
            <a:r>
              <a:rPr lang="vi-VN" dirty="0">
                <a:solidFill>
                  <a:schemeClr val="bg1"/>
                </a:solidFill>
              </a:rPr>
              <a:t>Từ láy gợi lên hình ảnh về bếp lửa:</a:t>
            </a:r>
          </a:p>
          <a:p>
            <a:r>
              <a:rPr lang="vi-VN" dirty="0">
                <a:solidFill>
                  <a:schemeClr val="bg1"/>
                </a:solidFill>
              </a:rPr>
              <a:t>    + Chờn vờn: dòng hồi tưởng được bắt đầu bằng hình ảnh thân thương, ấm áp: bếp lửa “chờn vờn sương sớm”. Gợi tả hình ảnh bếp lửa có thật được cảm nhận bằng thị giác ẩn hiện trong sương sớm “chờn vờn”.</a:t>
            </a:r>
          </a:p>
          <a:p>
            <a:r>
              <a:rPr lang="vi-VN" dirty="0">
                <a:solidFill>
                  <a:schemeClr val="bg1"/>
                </a:solidFill>
              </a:rPr>
              <a:t>    + Ấp iu: gợi bàn tay dịu dàng, kiên nhẫn, khéo léo và tấm lòng chi chút, tỉ mỉ của người nhóm lửa.</a:t>
            </a:r>
          </a:p>
          <a:p>
            <a:r>
              <a:rPr lang="vi-VN" dirty="0">
                <a:solidFill>
                  <a:schemeClr val="bg1"/>
                </a:solidFill>
              </a:rPr>
              <a:t>→ Điệp ngữ “một bếp lửa” kết hợp với các từ láy “chờn vờn”, “ấp iu” gợi lên hình ảnh sống động, chân thực và lung linh của một bếp lửa gần gũi, thân thuộc trong gia đình người Việt.</a:t>
            </a:r>
          </a:p>
          <a:p>
            <a:r>
              <a:rPr lang="vi-VN" dirty="0">
                <a:solidFill>
                  <a:schemeClr val="bg1"/>
                </a:solidFill>
              </a:rPr>
              <a:t>Hình ảnh bếp lửa tự nhiên, đánh thức dòng hồi tưởng của cháu về bà, người nhóm lửa mỗi sớm mai. Hình ảnh bài thơ lúc nào cũng chập chờn, lay động.</a:t>
            </a:r>
          </a:p>
        </p:txBody>
      </p:sp>
    </p:spTree>
    <p:extLst>
      <p:ext uri="{BB962C8B-B14F-4D97-AF65-F5344CB8AC3E}">
        <p14:creationId xmlns:p14="http://schemas.microsoft.com/office/powerpoint/2010/main" val="122092994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0405" y="265115"/>
            <a:ext cx="11543763" cy="4708981"/>
          </a:xfrm>
          <a:prstGeom prst="rect">
            <a:avLst/>
          </a:prstGeom>
        </p:spPr>
        <p:txBody>
          <a:bodyPr wrap="square">
            <a:spAutoFit/>
          </a:bodyPr>
          <a:lstStyle/>
          <a:p>
            <a:r>
              <a:rPr lang="vi-VN" sz="2000" dirty="0">
                <a:solidFill>
                  <a:schemeClr val="bg1"/>
                </a:solidFill>
              </a:rPr>
              <a:t>Câu 5: </a:t>
            </a:r>
          </a:p>
          <a:p>
            <a:r>
              <a:rPr lang="vi-VN" sz="2000" dirty="0">
                <a:solidFill>
                  <a:schemeClr val="bg1"/>
                </a:solidFill>
              </a:rPr>
              <a:t>* Yêu cầu chung:</a:t>
            </a:r>
          </a:p>
          <a:p>
            <a:r>
              <a:rPr lang="vi-VN" sz="2000" dirty="0">
                <a:solidFill>
                  <a:schemeClr val="bg1"/>
                </a:solidFill>
              </a:rPr>
              <a:t>- Nội dung: Học sinh nhận diện được dạng đề nghị luận văn học, biết kết hợp kiến thức và kỹ năng để tạo lập văn bản. Học sinh có thể triển khai bài viết theo nhiều cách xong cần bám sát ngữ liệu, kết hợp các thao tác lập luận.</a:t>
            </a:r>
          </a:p>
          <a:p>
            <a:r>
              <a:rPr lang="vi-VN" sz="2000" dirty="0">
                <a:solidFill>
                  <a:schemeClr val="bg1"/>
                </a:solidFill>
              </a:rPr>
              <a:t>- Hình thức: Đoạn văn có bố cục rõ ràng, lập luận chặt chẽ, diễn đạt mạch lạc, không mắc lỗi ngữ pháp, chính tả.</a:t>
            </a:r>
          </a:p>
          <a:p>
            <a:r>
              <a:rPr lang="vi-VN" sz="2000" dirty="0">
                <a:solidFill>
                  <a:schemeClr val="bg1"/>
                </a:solidFill>
              </a:rPr>
              <a:t>* Yêu cầu cụ thể: Đoạn văn cần đảm bảo các ý sau:</a:t>
            </a:r>
          </a:p>
          <a:p>
            <a:r>
              <a:rPr lang="vi-VN" sz="2000" dirty="0">
                <a:solidFill>
                  <a:schemeClr val="bg1"/>
                </a:solidFill>
              </a:rPr>
              <a:t>- Câu thơ: “Cháu thương bà biết mấy nắng mưa gợi lên hình ảnh bếp lửa và tình bà cháu trào dâng một cảm xúc mãnh liệt, thương người bà lặng lẽ, âm thầm trong khung cảnh “biết mấy nắng mưa”.</a:t>
            </a:r>
          </a:p>
          <a:p>
            <a:r>
              <a:rPr lang="vi-VN" sz="2000" dirty="0">
                <a:solidFill>
                  <a:schemeClr val="bg1"/>
                </a:solidFill>
              </a:rPr>
              <a:t>- Cụm từ “biết mấy nắng mưa” là những vất vả, trắc trở bà phải vượt qua để nuôi đứa cháu trưởng thành. </a:t>
            </a:r>
          </a:p>
          <a:p>
            <a:r>
              <a:rPr lang="vi-VN" sz="2000" dirty="0">
                <a:solidFill>
                  <a:schemeClr val="bg1"/>
                </a:solidFill>
              </a:rPr>
              <a:t>- Người bà âm thầm, chịu đựng những vất vả “mưa nắng ở đời để nuôi dạy cháu.</a:t>
            </a:r>
          </a:p>
          <a:p>
            <a:r>
              <a:rPr lang="vi-VN" sz="2000" dirty="0">
                <a:solidFill>
                  <a:schemeClr val="bg1"/>
                </a:solidFill>
              </a:rPr>
              <a:t>- Động từ “thương” gợi lên tình cảm, sự thấu hiểu và biết ơn của cháu đối với những vất vả bà đã trải qua để nuôi mình.</a:t>
            </a:r>
          </a:p>
        </p:txBody>
      </p:sp>
    </p:spTree>
    <p:extLst>
      <p:ext uri="{BB962C8B-B14F-4D97-AF65-F5344CB8AC3E}">
        <p14:creationId xmlns:p14="http://schemas.microsoft.com/office/powerpoint/2010/main" val="336988108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4698" y="203682"/>
            <a:ext cx="11745533" cy="6463308"/>
          </a:xfrm>
          <a:prstGeom prst="rect">
            <a:avLst/>
          </a:prstGeom>
        </p:spPr>
        <p:txBody>
          <a:bodyPr wrap="square">
            <a:spAutoFit/>
          </a:bodyPr>
          <a:lstStyle/>
          <a:p>
            <a:r>
              <a:rPr lang="en-US" b="1" dirty="0" smtClean="0">
                <a:solidFill>
                  <a:schemeClr val="bg1"/>
                </a:solidFill>
              </a:rPr>
              <a:t>ĐỀ 2</a:t>
            </a:r>
          </a:p>
          <a:p>
            <a:r>
              <a:rPr lang="vi-VN" b="1" dirty="0" smtClean="0">
                <a:solidFill>
                  <a:schemeClr val="bg1"/>
                </a:solidFill>
              </a:rPr>
              <a:t>Đọc </a:t>
            </a:r>
            <a:r>
              <a:rPr lang="vi-VN" b="1" dirty="0">
                <a:solidFill>
                  <a:schemeClr val="bg1"/>
                </a:solidFill>
              </a:rPr>
              <a:t>đoạn thơ sau và trả lời các câu hỏi bên dưới:</a:t>
            </a:r>
          </a:p>
          <a:p>
            <a:r>
              <a:rPr lang="vi-VN" i="1" dirty="0">
                <a:solidFill>
                  <a:srgbClr val="FFFF00"/>
                </a:solidFill>
              </a:rPr>
              <a:t>Lên bốn tuổi cháu đã quen mùi khói</a:t>
            </a:r>
          </a:p>
          <a:p>
            <a:r>
              <a:rPr lang="vi-VN" i="1" dirty="0">
                <a:solidFill>
                  <a:srgbClr val="FFFF00"/>
                </a:solidFill>
              </a:rPr>
              <a:t>Năm ấy là năm đói mòn đói mỏi</a:t>
            </a:r>
          </a:p>
          <a:p>
            <a:r>
              <a:rPr lang="vi-VN" i="1" dirty="0">
                <a:solidFill>
                  <a:srgbClr val="FFFF00"/>
                </a:solidFill>
              </a:rPr>
              <a:t>Bố đi đánh xe, khô rạc ngựa gầy</a:t>
            </a:r>
          </a:p>
          <a:p>
            <a:r>
              <a:rPr lang="vi-VN" i="1" dirty="0">
                <a:solidFill>
                  <a:srgbClr val="FFFF00"/>
                </a:solidFill>
              </a:rPr>
              <a:t>Chỉ nhớ khói hun nhèm mắt cháu</a:t>
            </a:r>
          </a:p>
          <a:p>
            <a:r>
              <a:rPr lang="vi-VN" i="1" dirty="0">
                <a:solidFill>
                  <a:srgbClr val="FFFF00"/>
                </a:solidFill>
              </a:rPr>
              <a:t>Nghĩ lại đến giờ sống mũi còn cay!</a:t>
            </a:r>
          </a:p>
          <a:p>
            <a:endParaRPr lang="vi-VN" i="1" dirty="0">
              <a:solidFill>
                <a:srgbClr val="FFFF00"/>
              </a:solidFill>
            </a:endParaRPr>
          </a:p>
          <a:p>
            <a:r>
              <a:rPr lang="vi-VN" i="1" dirty="0">
                <a:solidFill>
                  <a:srgbClr val="FFFF00"/>
                </a:solidFill>
              </a:rPr>
              <a:t>Tám năm ròng cháu cùng bà nhóm lửa</a:t>
            </a:r>
          </a:p>
          <a:p>
            <a:r>
              <a:rPr lang="vi-VN" i="1" dirty="0">
                <a:solidFill>
                  <a:srgbClr val="FFFF00"/>
                </a:solidFill>
              </a:rPr>
              <a:t>Tu hú kêu trên những cánh đồng xa</a:t>
            </a:r>
          </a:p>
          <a:p>
            <a:r>
              <a:rPr lang="vi-VN" i="1" dirty="0">
                <a:solidFill>
                  <a:srgbClr val="FFFF00"/>
                </a:solidFill>
              </a:rPr>
              <a:t>Khi tu hú kêu, bà còn nhớ không bà</a:t>
            </a:r>
          </a:p>
          <a:p>
            <a:r>
              <a:rPr lang="vi-VN" i="1" dirty="0">
                <a:solidFill>
                  <a:srgbClr val="FFFF00"/>
                </a:solidFill>
              </a:rPr>
              <a:t>Bà hay kể chuyện những ngày ở Huế</a:t>
            </a:r>
          </a:p>
          <a:p>
            <a:r>
              <a:rPr lang="vi-VN" i="1" dirty="0">
                <a:solidFill>
                  <a:srgbClr val="FFFF00"/>
                </a:solidFill>
              </a:rPr>
              <a:t>Tiếng tu hú sao mà tha thiết thế!</a:t>
            </a:r>
          </a:p>
          <a:p>
            <a:r>
              <a:rPr lang="vi-VN" i="1" dirty="0">
                <a:solidFill>
                  <a:srgbClr val="FFFF00"/>
                </a:solidFill>
              </a:rPr>
              <a:t>Mẹ cùng cha công tác bận không về</a:t>
            </a:r>
          </a:p>
          <a:p>
            <a:r>
              <a:rPr lang="vi-VN" i="1" dirty="0">
                <a:solidFill>
                  <a:srgbClr val="FFFF00"/>
                </a:solidFill>
              </a:rPr>
              <a:t>Cháu ở cùng bà, bà bảo cháu nghe,</a:t>
            </a:r>
          </a:p>
          <a:p>
            <a:r>
              <a:rPr lang="vi-VN" i="1" dirty="0">
                <a:solidFill>
                  <a:srgbClr val="FFFF00"/>
                </a:solidFill>
              </a:rPr>
              <a:t>Bà dạy cháu làm, bà chăm cháu học,</a:t>
            </a:r>
          </a:p>
          <a:p>
            <a:r>
              <a:rPr lang="vi-VN" i="1" dirty="0">
                <a:solidFill>
                  <a:srgbClr val="FFFF00"/>
                </a:solidFill>
              </a:rPr>
              <a:t>Nhóm bếp lửa nghĩ thương bà khó nhọc,</a:t>
            </a:r>
          </a:p>
          <a:p>
            <a:r>
              <a:rPr lang="vi-VN" i="1" dirty="0">
                <a:solidFill>
                  <a:srgbClr val="FFFF00"/>
                </a:solidFill>
              </a:rPr>
              <a:t>Tu hú ơi! Chẳng đến ở cùng bà,</a:t>
            </a:r>
          </a:p>
          <a:p>
            <a:r>
              <a:rPr lang="vi-VN" i="1" dirty="0">
                <a:solidFill>
                  <a:srgbClr val="FFFF00"/>
                </a:solidFill>
              </a:rPr>
              <a:t>Kêu chi hoài trên những cánh đồng xa?</a:t>
            </a:r>
          </a:p>
          <a:p>
            <a:r>
              <a:rPr lang="vi-VN" dirty="0">
                <a:solidFill>
                  <a:schemeClr val="bg1"/>
                </a:solidFill>
              </a:rPr>
              <a:t>1. Đoạn thơ trên trích trong tác phẩm nào? Do ai sáng tác?</a:t>
            </a:r>
          </a:p>
          <a:p>
            <a:r>
              <a:rPr lang="vi-VN" dirty="0">
                <a:solidFill>
                  <a:schemeClr val="bg1"/>
                </a:solidFill>
              </a:rPr>
              <a:t>2. Xác định thành phần biệt lập trong đoạn trên?</a:t>
            </a:r>
          </a:p>
          <a:p>
            <a:r>
              <a:rPr lang="vi-VN" dirty="0">
                <a:solidFill>
                  <a:schemeClr val="bg1"/>
                </a:solidFill>
              </a:rPr>
              <a:t>3. Tìm câu nghi vấn trong đoạn trên và cho biết mục đích chính của câu nghi vấn ấy?</a:t>
            </a:r>
          </a:p>
          <a:p>
            <a:r>
              <a:rPr lang="vi-VN" dirty="0">
                <a:solidFill>
                  <a:schemeClr val="bg1"/>
                </a:solidFill>
              </a:rPr>
              <a:t>4. Viết đoạn văn từ 10 đến 15 câu nêu cảm nhận của mình về đoạn thơ trên?</a:t>
            </a:r>
          </a:p>
        </p:txBody>
      </p:sp>
    </p:spTree>
    <p:extLst>
      <p:ext uri="{BB962C8B-B14F-4D97-AF65-F5344CB8AC3E}">
        <p14:creationId xmlns:p14="http://schemas.microsoft.com/office/powerpoint/2010/main" val="237057787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4548" y="271244"/>
            <a:ext cx="11719774" cy="5632311"/>
          </a:xfrm>
          <a:prstGeom prst="rect">
            <a:avLst/>
          </a:prstGeom>
        </p:spPr>
        <p:txBody>
          <a:bodyPr wrap="square">
            <a:spAutoFit/>
          </a:bodyPr>
          <a:lstStyle/>
          <a:p>
            <a:r>
              <a:rPr lang="vi-VN" sz="2000" dirty="0">
                <a:solidFill>
                  <a:schemeClr val="bg1"/>
                </a:solidFill>
              </a:rPr>
              <a:t>* Gợi ý giải</a:t>
            </a:r>
          </a:p>
          <a:p>
            <a:r>
              <a:rPr lang="vi-VN" sz="2000" dirty="0">
                <a:solidFill>
                  <a:schemeClr val="bg1"/>
                </a:solidFill>
              </a:rPr>
              <a:t>1. Trích trong “Bếp lửa” của Bằng Việt</a:t>
            </a:r>
          </a:p>
          <a:p>
            <a:r>
              <a:rPr lang="vi-VN" sz="2000" dirty="0">
                <a:solidFill>
                  <a:schemeClr val="bg1"/>
                </a:solidFill>
              </a:rPr>
              <a:t>2. Thành phần biệt lập gọi đáp: Tu hú ơi</a:t>
            </a:r>
          </a:p>
          <a:p>
            <a:r>
              <a:rPr lang="vi-VN" sz="2000" dirty="0">
                <a:solidFill>
                  <a:schemeClr val="bg1"/>
                </a:solidFill>
              </a:rPr>
              <a:t>3. Câu nghi vấn: Kêu chi hoài trên những cánh đồng xa?</a:t>
            </a:r>
          </a:p>
          <a:p>
            <a:r>
              <a:rPr lang="vi-VN" sz="2000" dirty="0">
                <a:solidFill>
                  <a:schemeClr val="bg1"/>
                </a:solidFill>
              </a:rPr>
              <a:t>- Mục đích để bộc lộ cảm xúc thương nhớ về những khó nhọc mà bà phải gánh vác khi ở nhà cùng cháu.</a:t>
            </a:r>
          </a:p>
          <a:p>
            <a:r>
              <a:rPr lang="vi-VN" sz="2000" dirty="0">
                <a:solidFill>
                  <a:schemeClr val="bg1"/>
                </a:solidFill>
              </a:rPr>
              <a:t>4. Tham khảo.</a:t>
            </a:r>
          </a:p>
          <a:p>
            <a:r>
              <a:rPr lang="vi-VN" sz="2000" dirty="0">
                <a:solidFill>
                  <a:schemeClr val="bg1"/>
                </a:solidFill>
              </a:rPr>
              <a:t> Khởi nguồn bài thơ “Bếp lửa” là những câu thơ thấm đẫm tình yêu thương của người chau khi nhớ về hình ảnh bà. Bà vất vả, lặng lẽ trong khung cảnh “biết mấy nắng mưa”, làm sao tính được có bao nhiêu mưa nắng khổ cực đã đi qua đời bà. Cháu thương người bà vất vả, tần tảo để khi nhớ về bà, trong kí ức của cháu hiện về những gian khổ thời còn bé: Năm ấy là năm đói mòn đói mỏi/ Bố đi đánh xe khô rạc ngựa gầy. Nạn đói năm 1945 đã khiến bao người phải chịu cảnh lầm than, phải chết đi. Năm ấy, Bằng Việt mới lên bốn tuổi. Sống trong hoàn cảnh ấy thì làm sao tránh được những cơ cực. Từ ghép “mòn mỏi” được chia tách ra, đan xen với từ đói đã gợi cái cảm giác nạn đói ấy vừa kéo dài và còn làm khô cạn sức người lẫn gia súc. Kỉ niệm đáng nhớ nhất đối với người cháu là khói bếp, luồng khói được hun từ bếp lửa thân thuộc: Lên bốn tuổi cháu đã quen mùi khói […]/ Chỉ nhớ khói hun nhèm mắt cháu/ Nghĩ lại đến giờ sống mũi còn cay. Đây là những vần thơ có sức truyền cảm đặc biệt khiến người đọc không khỏi có cảm giác cay cay nơi sống mũi.</a:t>
            </a:r>
            <a:endParaRPr lang="en-US" sz="2000" dirty="0">
              <a:solidFill>
                <a:schemeClr val="bg1"/>
              </a:solidFill>
            </a:endParaRPr>
          </a:p>
        </p:txBody>
      </p:sp>
    </p:spTree>
    <p:extLst>
      <p:ext uri="{BB962C8B-B14F-4D97-AF65-F5344CB8AC3E}">
        <p14:creationId xmlns:p14="http://schemas.microsoft.com/office/powerpoint/2010/main" val="275101978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7425" y="393286"/>
            <a:ext cx="11655380" cy="5909310"/>
          </a:xfrm>
          <a:prstGeom prst="rect">
            <a:avLst/>
          </a:prstGeom>
        </p:spPr>
        <p:txBody>
          <a:bodyPr wrap="square">
            <a:spAutoFit/>
          </a:bodyPr>
          <a:lstStyle/>
          <a:p>
            <a:pPr algn="just"/>
            <a:r>
              <a:rPr lang="en-US" sz="2000" dirty="0" smtClean="0">
                <a:solidFill>
                  <a:schemeClr val="bg1"/>
                </a:solidFill>
              </a:rPr>
              <a:t>                  </a:t>
            </a:r>
            <a:r>
              <a:rPr lang="vi-VN" sz="2000" dirty="0" smtClean="0">
                <a:solidFill>
                  <a:schemeClr val="bg1"/>
                </a:solidFill>
              </a:rPr>
              <a:t>Tuổi </a:t>
            </a:r>
            <a:r>
              <a:rPr lang="vi-VN" sz="2000" dirty="0">
                <a:solidFill>
                  <a:schemeClr val="bg1"/>
                </a:solidFill>
              </a:rPr>
              <a:t>thơ ấy lớn lên trong cảnh hoang tàn của chiến tranh. Quê hương, xóm làng bị giặc tàn phá. Cuộc sống khó khăn song hai bà cháu cũng được an ủi, sum vầy trong tình hàng xóm láng giềng. Bởi trong hoàn cảnh chung của nhiều gia đình Việt Nam lúc ấy, những người lớn phải tham gia kháng chiến, ở nhà chỉ còn cụ già và cháu nhỏ:Mẹ cùng cha công tác bận không về.Và vì thế chỉ có hai bà cháu côi cút bên nhau. Bà kể chuyện ở Huế cho cháu nghe, bà dạy cháu học, chỉ cháu làm. Bao công việc bà đều lo hết vì bố mẹ bận công tác không về. Bà là chỗ dựa cho cháu, và đứa cháu ngoan ngoãn là nguồn vui sống của bà. Những kỉ niệm của tuổi thơ đều gắn liền với hình ảnh “bếp lửa”, bởi “lên bốn tuổi cháu đã quen mùi khói", đã sớm phải lo toan. “Cháu cùng bà nhóm lửa” trong tám năm ròng rã. Cho nên, nhớ về tuổi thơ, người cháu lại “chỉ nhớ khói hun nhèm mắt”. Cảm giác ấy chân thật và xúc động. Cái làn khói bếp của ngày xưa ấy như bay đến tận bây giờ làm cay nơi sống mũi. Ngày xưa cay vì khói còn giờ đây sống mũi lại cay khi nhớ về tuổi thơ và cũng vì thương nhớ đến người bà. Người cháu nghĩ đến bà rồi nghĩ đến quê hương, đến loài chim tu hú. “Tu hú” được nhắc lại bốn lần, tiếng kêu của nó trên đồng xa như sự cảm thông cho cuộc sống đói nghèo trong chiến tranh của hai bà cháu. Và trong lời kể của bà có cả “tiếng tu hú sao mà tha thiết thế”. Tâm hồn trẻ thơ của cháu chợt dậy lên một mong mỏi:</a:t>
            </a:r>
          </a:p>
          <a:p>
            <a:pPr algn="just"/>
            <a:r>
              <a:rPr lang="vi-VN" sz="2000" dirty="0">
                <a:solidFill>
                  <a:schemeClr val="bg1"/>
                </a:solidFill>
              </a:rPr>
              <a:t>Tù hú ơi! Chẳng đến ở cùng bà/ Kêu chi hoài trên những cánh đồng xa. Có thể nói, trong khổ thơ thứ hai của tác phẩm, hình ảnh bếp lửa đã đánh thức kỉ niệm tuổi thơ,ở đó có hình ảnh người bà tần tảo sớm hôm và có hình ảnh quê hương thân thuộc.</a:t>
            </a:r>
          </a:p>
          <a:p>
            <a:pPr algn="just"/>
            <a:endParaRPr lang="vi-VN" sz="2000" dirty="0">
              <a:solidFill>
                <a:schemeClr val="bg1"/>
              </a:solidFill>
            </a:endParaRPr>
          </a:p>
        </p:txBody>
      </p:sp>
    </p:spTree>
    <p:extLst>
      <p:ext uri="{BB962C8B-B14F-4D97-AF65-F5344CB8AC3E}">
        <p14:creationId xmlns:p14="http://schemas.microsoft.com/office/powerpoint/2010/main" val="285064590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3335" y="115910"/>
            <a:ext cx="11500833" cy="6109365"/>
          </a:xfrm>
          <a:prstGeom prst="rect">
            <a:avLst/>
          </a:prstGeom>
        </p:spPr>
        <p:txBody>
          <a:bodyPr wrap="square">
            <a:spAutoFit/>
          </a:bodyPr>
          <a:lstStyle/>
          <a:p>
            <a:pPr algn="ctr"/>
            <a:r>
              <a:rPr lang="vi-VN" sz="2300" b="1" dirty="0">
                <a:solidFill>
                  <a:schemeClr val="bg1"/>
                </a:solidFill>
              </a:rPr>
              <a:t>ĐỀ ĐỌC- HIỂU SỐ 3</a:t>
            </a:r>
            <a:r>
              <a:rPr lang="vi-VN" sz="2300" b="1" dirty="0" smtClean="0">
                <a:solidFill>
                  <a:schemeClr val="bg1"/>
                </a:solidFill>
              </a:rPr>
              <a:t>:</a:t>
            </a:r>
            <a:endParaRPr lang="vi-VN" sz="2300" b="1" dirty="0">
              <a:solidFill>
                <a:schemeClr val="bg1"/>
              </a:solidFill>
            </a:endParaRPr>
          </a:p>
          <a:p>
            <a:r>
              <a:rPr lang="vi-VN" sz="2300" dirty="0">
                <a:solidFill>
                  <a:schemeClr val="bg1"/>
                </a:solidFill>
              </a:rPr>
              <a:t>Cho câu thơ sau:</a:t>
            </a:r>
          </a:p>
          <a:p>
            <a:r>
              <a:rPr lang="vi-VN" sz="2300" b="1" i="1" dirty="0">
                <a:solidFill>
                  <a:srgbClr val="FFFF00"/>
                </a:solidFill>
              </a:rPr>
              <a:t>Lận đận đời bà biết mấy nắng mưa</a:t>
            </a:r>
          </a:p>
          <a:p>
            <a:r>
              <a:rPr lang="vi-VN" sz="2300" dirty="0">
                <a:solidFill>
                  <a:schemeClr val="bg1"/>
                </a:solidFill>
              </a:rPr>
              <a:t>Câu 1: Chép tiếp 7 câu thơ để hoàn thành bài thơ.</a:t>
            </a:r>
          </a:p>
          <a:p>
            <a:r>
              <a:rPr lang="vi-VN" sz="2300" dirty="0">
                <a:solidFill>
                  <a:schemeClr val="bg1"/>
                </a:solidFill>
              </a:rPr>
              <a:t>Câu 2: Em hiểu từ “lận đận” trong câu thơ trên như thế nào? Trong bài thơ, hai lần tác giả dùng cụm từ “biết mấy nắng mưa” để nói về cuộc đời của bà. Điều đó có ý nghĩa như thế nào? Hãy tìm một câu thành ngữ có chứa hai từ “nắng”, “mưa” và giải thích ngắn gọn ý nghĩa câu thành ngữ em vừa tìm được.</a:t>
            </a:r>
          </a:p>
          <a:p>
            <a:r>
              <a:rPr lang="vi-VN" sz="2300" dirty="0">
                <a:solidFill>
                  <a:schemeClr val="bg1"/>
                </a:solidFill>
              </a:rPr>
              <a:t>Câu 3: Điệp từ “nhóm” trong đoạn thơ vừa chép là kiểu điệp từ gì? Các từ “nhóm” trong đoạn thơ có ý nghĩa như thế nào?</a:t>
            </a:r>
          </a:p>
          <a:p>
            <a:r>
              <a:rPr lang="vi-VN" sz="2300" dirty="0">
                <a:solidFill>
                  <a:schemeClr val="bg1"/>
                </a:solidFill>
              </a:rPr>
              <a:t>Câu 4:  Xét về mục đích nói, câu thơ cuối đoạn thơ vừa chép thuộc kiểu câu gì? Chỉ ra và gọi tên các thành phần biệt lập được dùng trong câu thơ đó.</a:t>
            </a:r>
          </a:p>
          <a:p>
            <a:r>
              <a:rPr lang="vi-VN" sz="2300" dirty="0">
                <a:solidFill>
                  <a:schemeClr val="bg1"/>
                </a:solidFill>
              </a:rPr>
              <a:t>Câu 5. Hãy kể tên bài thơ khác viết về tình cảm gia đình trong chương trình Ngữ văn lớp 9.</a:t>
            </a:r>
          </a:p>
          <a:p>
            <a:r>
              <a:rPr lang="vi-VN" sz="2300" dirty="0">
                <a:solidFill>
                  <a:schemeClr val="bg1"/>
                </a:solidFill>
              </a:rPr>
              <a:t>Câu 6: Cho câu mở đoạn “Đoạn thơ những suy ngẫm sâu sắc và tình cảm chân thành của nhà thơ với người bà vô cùng yêu thương và kính trọng”, viết tiếp thân đoạn khoảng  6-8 câu để hoàn chỉnh đoạn văn theo phương thức diễn dịch.</a:t>
            </a:r>
          </a:p>
        </p:txBody>
      </p:sp>
    </p:spTree>
    <p:extLst>
      <p:ext uri="{BB962C8B-B14F-4D97-AF65-F5344CB8AC3E}">
        <p14:creationId xmlns:p14="http://schemas.microsoft.com/office/powerpoint/2010/main" val="203846618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740307"/>
          </a:xfrm>
          <a:prstGeom prst="rect">
            <a:avLst/>
          </a:prstGeom>
        </p:spPr>
        <p:txBody>
          <a:bodyPr wrap="square">
            <a:spAutoFit/>
          </a:bodyPr>
          <a:lstStyle/>
          <a:p>
            <a:r>
              <a:rPr lang="vi-VN" b="1" dirty="0" smtClean="0">
                <a:solidFill>
                  <a:srgbClr val="FFFF00"/>
                </a:solidFill>
              </a:rPr>
              <a:t>Câu </a:t>
            </a:r>
            <a:r>
              <a:rPr lang="vi-VN" b="1" dirty="0">
                <a:solidFill>
                  <a:srgbClr val="FFFF00"/>
                </a:solidFill>
              </a:rPr>
              <a:t>1</a:t>
            </a:r>
            <a:r>
              <a:rPr lang="vi-VN" dirty="0">
                <a:solidFill>
                  <a:schemeClr val="bg1"/>
                </a:solidFill>
              </a:rPr>
              <a:t>. Lận đận đời bà biết mấy nắng mưa</a:t>
            </a:r>
          </a:p>
          <a:p>
            <a:r>
              <a:rPr lang="vi-VN" dirty="0">
                <a:solidFill>
                  <a:schemeClr val="bg1"/>
                </a:solidFill>
              </a:rPr>
              <a:t>Mấy chục năm rồi tới tận bây giờ</a:t>
            </a:r>
          </a:p>
          <a:p>
            <a:r>
              <a:rPr lang="vi-VN" dirty="0">
                <a:solidFill>
                  <a:schemeClr val="bg1"/>
                </a:solidFill>
              </a:rPr>
              <a:t>Bà vẫn giữ thói quen dậy sớm</a:t>
            </a:r>
          </a:p>
          <a:p>
            <a:r>
              <a:rPr lang="vi-VN" dirty="0">
                <a:solidFill>
                  <a:schemeClr val="bg1"/>
                </a:solidFill>
              </a:rPr>
              <a:t>Nhóm bếp lửa ấp iu nồng đượm</a:t>
            </a:r>
          </a:p>
          <a:p>
            <a:r>
              <a:rPr lang="vi-VN" dirty="0">
                <a:solidFill>
                  <a:schemeClr val="bg1"/>
                </a:solidFill>
              </a:rPr>
              <a:t>Nhóm niềm yêu thương, khoai sắn ngọt bùi</a:t>
            </a:r>
          </a:p>
          <a:p>
            <a:r>
              <a:rPr lang="vi-VN" dirty="0">
                <a:solidFill>
                  <a:schemeClr val="bg1"/>
                </a:solidFill>
              </a:rPr>
              <a:t>Nhóm nồi xôi gạo mới xẻ chung vui</a:t>
            </a:r>
          </a:p>
          <a:p>
            <a:r>
              <a:rPr lang="vi-VN" dirty="0">
                <a:solidFill>
                  <a:schemeClr val="bg1"/>
                </a:solidFill>
              </a:rPr>
              <a:t>Nhóm dậy cả những tâm tình tuổi nhỏ</a:t>
            </a:r>
          </a:p>
          <a:p>
            <a:r>
              <a:rPr lang="vi-VN" dirty="0">
                <a:solidFill>
                  <a:schemeClr val="bg1"/>
                </a:solidFill>
              </a:rPr>
              <a:t>Ôi kì lạ và thiêng liêng - bếp lửa!</a:t>
            </a:r>
          </a:p>
          <a:p>
            <a:r>
              <a:rPr lang="vi-VN" b="1" dirty="0">
                <a:solidFill>
                  <a:srgbClr val="FFFF00"/>
                </a:solidFill>
              </a:rPr>
              <a:t>Câu 2. </a:t>
            </a:r>
            <a:r>
              <a:rPr lang="vi-VN" dirty="0">
                <a:solidFill>
                  <a:schemeClr val="bg1"/>
                </a:solidFill>
              </a:rPr>
              <a:t>Từ “lận đận” là từ láy tượng hình, cuộc đời bà là cuộc đời đầy truân chuyên, vất vả, nhiều gian khổ, chênh vênh.</a:t>
            </a:r>
          </a:p>
          <a:p>
            <a:r>
              <a:rPr lang="vi-VN" dirty="0">
                <a:solidFill>
                  <a:schemeClr val="bg1"/>
                </a:solidFill>
              </a:rPr>
              <a:t>    + Bà đối mặt và vượt qua mọi “mưa nắng” cuộc đời để trở thành chỗ dựa cho con cái. → Hình ảnh bà chính là hình ảnh người phụ nữ Việt Nam tần tảo, giàu đức hi sinh dù gian truân nhưng vẫn sáng lên tình yêu thương.</a:t>
            </a:r>
          </a:p>
          <a:p>
            <a:r>
              <a:rPr lang="vi-VN" dirty="0">
                <a:solidFill>
                  <a:schemeClr val="bg1"/>
                </a:solidFill>
              </a:rPr>
              <a:t>Ví dụ: “Giãi nắng dầm mưa” hay “Năm nắng mười mưa”: Chỉ những khó khăn, vất vả…( Chấp nhận mọi phương án đúng mà HS đưa ra )</a:t>
            </a:r>
          </a:p>
          <a:p>
            <a:r>
              <a:rPr lang="vi-VN" b="1" dirty="0">
                <a:solidFill>
                  <a:srgbClr val="FFFF00"/>
                </a:solidFill>
              </a:rPr>
              <a:t>Câu 3</a:t>
            </a:r>
            <a:r>
              <a:rPr lang="vi-VN" dirty="0">
                <a:solidFill>
                  <a:schemeClr val="bg1"/>
                </a:solidFill>
              </a:rPr>
              <a:t>. Từ “nhóm” là động từ được lặp lại bốn lần trong khổ thơ thứ sáu và mang nhiều ý nghĩa khác nhau.</a:t>
            </a:r>
          </a:p>
          <a:p>
            <a:r>
              <a:rPr lang="vi-VN" dirty="0">
                <a:solidFill>
                  <a:schemeClr val="bg1"/>
                </a:solidFill>
              </a:rPr>
              <a:t>    + Từ “nhóm” trong “nhóm bếp lửa ấp iu nồng đượm” được sử dụng với nghĩa gốc thể hiện hành động làm cho lửa bén tạo ra nhiệt, để đun nấu, đây là bếp lửa thực tế, có thể cảm nhận bằng thị giác, xúc giác.</a:t>
            </a:r>
          </a:p>
          <a:p>
            <a:r>
              <a:rPr lang="vi-VN" dirty="0">
                <a:solidFill>
                  <a:schemeClr val="bg1"/>
                </a:solidFill>
              </a:rPr>
              <a:t>    + Ba từ “nhóm” còn lại mang ý nghĩa ẩn dụ.</a:t>
            </a:r>
          </a:p>
          <a:p>
            <a:r>
              <a:rPr lang="vi-VN" dirty="0">
                <a:solidFill>
                  <a:schemeClr val="bg1"/>
                </a:solidFill>
              </a:rPr>
              <a:t>Người bà khơi dậy trong lòng đứa cháu những yêu thương, kí ức đẹp có giá trị trong lòng bà đã nhóm lên, đã khơi dậy niềm yêu thương, những kí ức đẹp, có giá trị trong cuộc đời mỗi người.</a:t>
            </a:r>
          </a:p>
          <a:p>
            <a:r>
              <a:rPr lang="vi-VN" dirty="0">
                <a:solidFill>
                  <a:schemeClr val="bg1"/>
                </a:solidFill>
              </a:rPr>
              <a:t>    + Bà là người truyền hơi ấm, tình yêu thương, khơi dậy trong lòng đứa cháu những điều tốt đẹp về tình cảm gia đình, niềm lạc quan với cuộc sống.</a:t>
            </a:r>
          </a:p>
          <a:p>
            <a:r>
              <a:rPr lang="vi-VN" dirty="0">
                <a:solidFill>
                  <a:schemeClr val="bg1"/>
                </a:solidFill>
              </a:rPr>
              <a:t>    + Hình ảnh bếp lửa cũng từ đó in đậm, làm sống dậy những kỉ niệm tuổi thơ trong lòng đứa cháu, nhắc nhở đứa cháu nhớ về nguồn cội, về quê hương.</a:t>
            </a:r>
          </a:p>
        </p:txBody>
      </p:sp>
    </p:spTree>
    <p:extLst>
      <p:ext uri="{BB962C8B-B14F-4D97-AF65-F5344CB8AC3E}">
        <p14:creationId xmlns:p14="http://schemas.microsoft.com/office/powerpoint/2010/main" val="27118649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6209906" y="3648655"/>
            <a:ext cx="5606956" cy="947247"/>
            <a:chOff x="9145586" y="9472942"/>
            <a:chExt cx="13041889" cy="1894744"/>
          </a:xfrm>
        </p:grpSpPr>
        <p:sp>
          <p:nvSpPr>
            <p:cNvPr id="53" name="TextBox 52"/>
            <p:cNvSpPr txBox="1"/>
            <p:nvPr/>
          </p:nvSpPr>
          <p:spPr>
            <a:xfrm>
              <a:off x="9755187" y="9472942"/>
              <a:ext cx="12432288" cy="1894744"/>
            </a:xfrm>
            <a:prstGeom prst="rect">
              <a:avLst/>
            </a:prstGeom>
            <a:noFill/>
          </p:spPr>
          <p:txBody>
            <a:bodyPr wrap="square" rtlCol="0">
              <a:spAutoFit/>
            </a:bodyPr>
            <a:lstStyle/>
            <a:p>
              <a:pPr algn="just" defTabSz="1088421">
                <a:lnSpc>
                  <a:spcPct val="120000"/>
                </a:lnSpc>
              </a:pPr>
              <a:r>
                <a:rPr lang="nl-NL" altLang="en-US" sz="2400" b="1" dirty="0" smtClean="0">
                  <a:solidFill>
                    <a:schemeClr val="bg1"/>
                  </a:solidFill>
                  <a:latin typeface="Times New Roman" panose="02020603050405020304" pitchFamily="18" charset="0"/>
                  <a:cs typeface="Times New Roman" panose="02020603050405020304" pitchFamily="18" charset="0"/>
                </a:rPr>
                <a:t>Là nhà thơ trưởng thành trong kháng chiến chống Mĩ.</a:t>
              </a:r>
              <a:endParaRPr lang="en-US" sz="2200" b="1" dirty="0">
                <a:solidFill>
                  <a:schemeClr val="bg1"/>
                </a:solidFill>
                <a:cs typeface="Arial" pitchFamily="34" charset="0"/>
              </a:endParaRPr>
            </a:p>
          </p:txBody>
        </p:sp>
        <p:sp>
          <p:nvSpPr>
            <p:cNvPr id="33" name="Oval 32"/>
            <p:cNvSpPr/>
            <p:nvPr/>
          </p:nvSpPr>
          <p:spPr>
            <a:xfrm>
              <a:off x="9145586" y="9771760"/>
              <a:ext cx="301752" cy="300359"/>
            </a:xfrm>
            <a:prstGeom prst="ellipse">
              <a:avLst/>
            </a:prstGeom>
            <a:solidFill>
              <a:schemeClr val="accent5">
                <a:lumMod val="75000"/>
              </a:schemeClr>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088421"/>
              <a:endParaRPr lang="en-US" sz="2150">
                <a:solidFill>
                  <a:schemeClr val="bg1"/>
                </a:solidFill>
              </a:endParaRPr>
            </a:p>
          </p:txBody>
        </p:sp>
      </p:grpSp>
      <p:grpSp>
        <p:nvGrpSpPr>
          <p:cNvPr id="4" name="Group 3"/>
          <p:cNvGrpSpPr/>
          <p:nvPr/>
        </p:nvGrpSpPr>
        <p:grpSpPr>
          <a:xfrm>
            <a:off x="6204062" y="2553855"/>
            <a:ext cx="5612800" cy="572464"/>
            <a:chOff x="9145586" y="7595254"/>
            <a:chExt cx="13041889" cy="1145077"/>
          </a:xfrm>
        </p:grpSpPr>
        <p:sp>
          <p:nvSpPr>
            <p:cNvPr id="42" name="Rectangle 41"/>
            <p:cNvSpPr/>
            <p:nvPr/>
          </p:nvSpPr>
          <p:spPr>
            <a:xfrm>
              <a:off x="9755184" y="7595254"/>
              <a:ext cx="12432291" cy="1145077"/>
            </a:xfrm>
            <a:prstGeom prst="rect">
              <a:avLst/>
            </a:prstGeom>
          </p:spPr>
          <p:txBody>
            <a:bodyPr wrap="square">
              <a:spAutoFit/>
            </a:bodyPr>
            <a:lstStyle/>
            <a:p>
              <a:pPr marL="28569" indent="-28569" algn="just" defTabSz="1088421">
                <a:lnSpc>
                  <a:spcPct val="130000"/>
                </a:lnSpc>
              </a:pPr>
              <a:r>
                <a:rPr lang="nl-NL" altLang="en-US" sz="2400" dirty="0" smtClean="0">
                  <a:solidFill>
                    <a:schemeClr val="bg1"/>
                  </a:solidFill>
                  <a:latin typeface="Times New Roman" panose="02020603050405020304" pitchFamily="18" charset="0"/>
                  <a:cs typeface="Times New Roman" panose="02020603050405020304" pitchFamily="18" charset="0"/>
                </a:rPr>
                <a:t>Quê : Hà Nội – thuở nhỏ sống ở Huế</a:t>
              </a:r>
              <a:endParaRPr lang="vi-VN" sz="2200" dirty="0">
                <a:solidFill>
                  <a:schemeClr val="bg1"/>
                </a:solidFill>
                <a:cs typeface="Arial" pitchFamily="34" charset="0"/>
              </a:endParaRPr>
            </a:p>
          </p:txBody>
        </p:sp>
        <p:sp>
          <p:nvSpPr>
            <p:cNvPr id="34" name="Oval 33"/>
            <p:cNvSpPr/>
            <p:nvPr/>
          </p:nvSpPr>
          <p:spPr>
            <a:xfrm>
              <a:off x="9145586" y="7974769"/>
              <a:ext cx="301752" cy="300359"/>
            </a:xfrm>
            <a:prstGeom prst="ellipse">
              <a:avLst/>
            </a:prstGeom>
            <a:solidFill>
              <a:schemeClr val="accent5">
                <a:lumMod val="75000"/>
              </a:schemeClr>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088421"/>
              <a:endParaRPr lang="en-US" sz="2150">
                <a:solidFill>
                  <a:schemeClr val="bg1"/>
                </a:solidFill>
              </a:endParaRPr>
            </a:p>
          </p:txBody>
        </p:sp>
      </p:grpSp>
      <p:sp>
        <p:nvSpPr>
          <p:cNvPr id="31" name="Rectangle 30"/>
          <p:cNvSpPr/>
          <p:nvPr/>
        </p:nvSpPr>
        <p:spPr>
          <a:xfrm>
            <a:off x="3477006" y="5902811"/>
            <a:ext cx="1487908" cy="415498"/>
          </a:xfrm>
          <a:prstGeom prst="rect">
            <a:avLst/>
          </a:prstGeom>
        </p:spPr>
        <p:txBody>
          <a:bodyPr wrap="none">
            <a:spAutoFit/>
          </a:bodyPr>
          <a:lstStyle/>
          <a:p>
            <a:pPr algn="r" defTabSz="1088421"/>
            <a:r>
              <a:rPr lang="en-US" sz="2100" b="1" i="1" dirty="0" err="1" smtClean="0">
                <a:solidFill>
                  <a:schemeClr val="bg1"/>
                </a:solidFill>
                <a:latin typeface="Tahoma" pitchFamily="34" charset="0"/>
                <a:ea typeface="Tahoma" pitchFamily="34" charset="0"/>
                <a:cs typeface="Tahoma" pitchFamily="34" charset="0"/>
              </a:rPr>
              <a:t>Bằng</a:t>
            </a:r>
            <a:r>
              <a:rPr lang="en-US" sz="2100" b="1" i="1" dirty="0" smtClean="0">
                <a:solidFill>
                  <a:schemeClr val="bg1"/>
                </a:solidFill>
                <a:latin typeface="Tahoma" pitchFamily="34" charset="0"/>
                <a:ea typeface="Tahoma" pitchFamily="34" charset="0"/>
                <a:cs typeface="Tahoma" pitchFamily="34" charset="0"/>
              </a:rPr>
              <a:t> </a:t>
            </a:r>
            <a:r>
              <a:rPr lang="en-US" sz="2100" b="1" i="1" dirty="0" err="1" smtClean="0">
                <a:solidFill>
                  <a:schemeClr val="bg1"/>
                </a:solidFill>
                <a:latin typeface="Tahoma" pitchFamily="34" charset="0"/>
                <a:ea typeface="Tahoma" pitchFamily="34" charset="0"/>
                <a:cs typeface="Tahoma" pitchFamily="34" charset="0"/>
              </a:rPr>
              <a:t>Việt</a:t>
            </a:r>
            <a:endParaRPr lang="en-US" sz="2100" b="1" i="1" dirty="0">
              <a:solidFill>
                <a:schemeClr val="bg1"/>
              </a:solidFill>
              <a:latin typeface="Tahoma" pitchFamily="34" charset="0"/>
              <a:ea typeface="Tahoma" pitchFamily="34" charset="0"/>
              <a:cs typeface="Tahoma" pitchFamily="34" charset="0"/>
            </a:endParaRPr>
          </a:p>
        </p:txBody>
      </p:sp>
      <p:grpSp>
        <p:nvGrpSpPr>
          <p:cNvPr id="30" name="Group 29"/>
          <p:cNvGrpSpPr/>
          <p:nvPr/>
        </p:nvGrpSpPr>
        <p:grpSpPr>
          <a:xfrm>
            <a:off x="1472298" y="750021"/>
            <a:ext cx="5232843" cy="477054"/>
            <a:chOff x="-178462" y="1828800"/>
            <a:chExt cx="10467049" cy="954232"/>
          </a:xfrm>
        </p:grpSpPr>
        <p:sp>
          <p:nvSpPr>
            <p:cNvPr id="32" name="Round Same Side Corner Rectangle 31"/>
            <p:cNvSpPr/>
            <p:nvPr/>
          </p:nvSpPr>
          <p:spPr>
            <a:xfrm rot="5400000">
              <a:off x="440265" y="1210077"/>
              <a:ext cx="886537" cy="2123991"/>
            </a:xfrm>
            <a:prstGeom prst="round2SameRect">
              <a:avLst/>
            </a:prstGeom>
            <a:solidFill>
              <a:schemeClr val="accent5">
                <a:lumMod val="75000"/>
              </a:schemeClr>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a:solidFill>
                  <a:schemeClr val="bg1"/>
                </a:solidFill>
              </a:endParaRPr>
            </a:p>
          </p:txBody>
        </p:sp>
        <p:sp>
          <p:nvSpPr>
            <p:cNvPr id="36" name="TextBox 35"/>
            <p:cNvSpPr txBox="1"/>
            <p:nvPr/>
          </p:nvSpPr>
          <p:spPr>
            <a:xfrm>
              <a:off x="802530" y="1828800"/>
              <a:ext cx="914399" cy="954232"/>
            </a:xfrm>
            <a:prstGeom prst="rect">
              <a:avLst/>
            </a:prstGeom>
            <a:noFill/>
          </p:spPr>
          <p:txBody>
            <a:bodyPr wrap="square" rtlCol="0">
              <a:spAutoFit/>
            </a:bodyPr>
            <a:lstStyle/>
            <a:p>
              <a:pPr algn="ctr" defTabSz="1088421"/>
              <a:r>
                <a:rPr lang="en-US" sz="2500" b="1" dirty="0">
                  <a:solidFill>
                    <a:schemeClr val="bg1"/>
                  </a:solidFill>
                  <a:latin typeface="Tahoma" pitchFamily="34" charset="0"/>
                  <a:ea typeface="Tahoma" pitchFamily="34" charset="0"/>
                  <a:cs typeface="Tahoma" pitchFamily="34" charset="0"/>
                </a:rPr>
                <a:t>I</a:t>
              </a:r>
            </a:p>
          </p:txBody>
        </p:sp>
        <p:sp>
          <p:nvSpPr>
            <p:cNvPr id="37" name="TextBox 36"/>
            <p:cNvSpPr txBox="1"/>
            <p:nvPr/>
          </p:nvSpPr>
          <p:spPr>
            <a:xfrm>
              <a:off x="2067734" y="1828800"/>
              <a:ext cx="8220853" cy="954232"/>
            </a:xfrm>
            <a:prstGeom prst="rect">
              <a:avLst/>
            </a:prstGeom>
            <a:noFill/>
          </p:spPr>
          <p:txBody>
            <a:bodyPr wrap="square" rtlCol="0">
              <a:spAutoFit/>
            </a:bodyPr>
            <a:lstStyle/>
            <a:p>
              <a:pPr defTabSz="1088421"/>
              <a:r>
                <a:rPr lang="en-US" sz="2500" b="1" dirty="0">
                  <a:solidFill>
                    <a:schemeClr val="bg1"/>
                  </a:solidFill>
                  <a:latin typeface="Tahoma" pitchFamily="34" charset="0"/>
                  <a:ea typeface="Tahoma" pitchFamily="34" charset="0"/>
                  <a:cs typeface="Tahoma" pitchFamily="34" charset="0"/>
                </a:rPr>
                <a:t>TÌM HIỂU CHUNG</a:t>
              </a:r>
            </a:p>
          </p:txBody>
        </p:sp>
      </p:grpSp>
      <p:grpSp>
        <p:nvGrpSpPr>
          <p:cNvPr id="38" name="Group 37"/>
          <p:cNvGrpSpPr/>
          <p:nvPr/>
        </p:nvGrpSpPr>
        <p:grpSpPr>
          <a:xfrm>
            <a:off x="1881431" y="1245257"/>
            <a:ext cx="2118963" cy="491578"/>
            <a:chOff x="644526" y="2766774"/>
            <a:chExt cx="4238477" cy="983284"/>
          </a:xfrm>
        </p:grpSpPr>
        <p:sp>
          <p:nvSpPr>
            <p:cNvPr id="39" name="TextBox 38"/>
            <p:cNvSpPr txBox="1"/>
            <p:nvPr/>
          </p:nvSpPr>
          <p:spPr>
            <a:xfrm>
              <a:off x="2020045" y="2766774"/>
              <a:ext cx="2862958" cy="954232"/>
            </a:xfrm>
            <a:prstGeom prst="rect">
              <a:avLst/>
            </a:prstGeom>
            <a:noFill/>
          </p:spPr>
          <p:txBody>
            <a:bodyPr wrap="square" rtlCol="0">
              <a:spAutoFit/>
            </a:bodyPr>
            <a:lstStyle/>
            <a:p>
              <a:pPr defTabSz="1088421"/>
              <a:r>
                <a:rPr lang="en-US" sz="2500" b="1" i="1" dirty="0" err="1">
                  <a:solidFill>
                    <a:schemeClr val="bg1"/>
                  </a:solidFill>
                  <a:latin typeface="Tahoma" pitchFamily="34" charset="0"/>
                  <a:ea typeface="Tahoma" pitchFamily="34" charset="0"/>
                  <a:cs typeface="Tahoma" pitchFamily="34" charset="0"/>
                </a:rPr>
                <a:t>Tác</a:t>
              </a:r>
              <a:r>
                <a:rPr lang="en-US" sz="2500" b="1" i="1" dirty="0">
                  <a:solidFill>
                    <a:schemeClr val="bg1"/>
                  </a:solidFill>
                  <a:latin typeface="Tahoma" pitchFamily="34" charset="0"/>
                  <a:ea typeface="Tahoma" pitchFamily="34" charset="0"/>
                  <a:cs typeface="Tahoma" pitchFamily="34" charset="0"/>
                </a:rPr>
                <a:t> </a:t>
              </a:r>
              <a:r>
                <a:rPr lang="en-US" sz="2500" b="1" i="1" dirty="0" err="1">
                  <a:solidFill>
                    <a:schemeClr val="bg1"/>
                  </a:solidFill>
                  <a:latin typeface="Tahoma" pitchFamily="34" charset="0"/>
                  <a:ea typeface="Tahoma" pitchFamily="34" charset="0"/>
                  <a:cs typeface="Tahoma" pitchFamily="34" charset="0"/>
                </a:rPr>
                <a:t>giả</a:t>
              </a:r>
              <a:endParaRPr lang="en-US" sz="2500" b="1" i="1" dirty="0">
                <a:solidFill>
                  <a:schemeClr val="bg1"/>
                </a:solidFill>
                <a:latin typeface="Tahoma" pitchFamily="34" charset="0"/>
                <a:ea typeface="Tahoma" pitchFamily="34" charset="0"/>
                <a:cs typeface="Tahoma" pitchFamily="34" charset="0"/>
              </a:endParaRPr>
            </a:p>
          </p:txBody>
        </p:sp>
        <p:sp>
          <p:nvSpPr>
            <p:cNvPr id="41" name="Rounded Rectangle 40"/>
            <p:cNvSpPr/>
            <p:nvPr/>
          </p:nvSpPr>
          <p:spPr>
            <a:xfrm>
              <a:off x="644526" y="2823876"/>
              <a:ext cx="1269206" cy="804672"/>
            </a:xfrm>
            <a:prstGeom prst="roundRect">
              <a:avLst/>
            </a:prstGeom>
            <a:solidFill>
              <a:schemeClr val="accent5">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a:solidFill>
                  <a:schemeClr val="bg1"/>
                </a:solidFill>
              </a:endParaRPr>
            </a:p>
          </p:txBody>
        </p:sp>
        <p:sp>
          <p:nvSpPr>
            <p:cNvPr id="43" name="TextBox 42"/>
            <p:cNvSpPr txBox="1"/>
            <p:nvPr/>
          </p:nvSpPr>
          <p:spPr>
            <a:xfrm>
              <a:off x="960329" y="2795826"/>
              <a:ext cx="776597" cy="954232"/>
            </a:xfrm>
            <a:prstGeom prst="rect">
              <a:avLst/>
            </a:prstGeom>
            <a:noFill/>
          </p:spPr>
          <p:txBody>
            <a:bodyPr wrap="none" rtlCol="0">
              <a:spAutoFit/>
            </a:bodyPr>
            <a:lstStyle/>
            <a:p>
              <a:pPr algn="ctr" defTabSz="1088421"/>
              <a:r>
                <a:rPr lang="en-US" sz="2500" b="1" dirty="0">
                  <a:solidFill>
                    <a:schemeClr val="bg1"/>
                  </a:solidFill>
                  <a:latin typeface="Tahoma" pitchFamily="34" charset="0"/>
                  <a:ea typeface="Tahoma" pitchFamily="34" charset="0"/>
                  <a:cs typeface="Tahoma" pitchFamily="34" charset="0"/>
                </a:rPr>
                <a:t>1</a:t>
              </a:r>
            </a:p>
          </p:txBody>
        </p:sp>
      </p:grpSp>
      <p:grpSp>
        <p:nvGrpSpPr>
          <p:cNvPr id="44" name="Group 43"/>
          <p:cNvGrpSpPr/>
          <p:nvPr/>
        </p:nvGrpSpPr>
        <p:grpSpPr>
          <a:xfrm>
            <a:off x="6191232" y="1531311"/>
            <a:ext cx="5864780" cy="461665"/>
            <a:chOff x="9145586" y="9472942"/>
            <a:chExt cx="13372353" cy="923452"/>
          </a:xfrm>
        </p:grpSpPr>
        <p:sp>
          <p:nvSpPr>
            <p:cNvPr id="45" name="TextBox 44"/>
            <p:cNvSpPr txBox="1"/>
            <p:nvPr/>
          </p:nvSpPr>
          <p:spPr>
            <a:xfrm>
              <a:off x="9755188" y="9472942"/>
              <a:ext cx="12762751" cy="923452"/>
            </a:xfrm>
            <a:prstGeom prst="rect">
              <a:avLst/>
            </a:prstGeom>
            <a:noFill/>
          </p:spPr>
          <p:txBody>
            <a:bodyPr wrap="square" rtlCol="0">
              <a:spAutoFit/>
            </a:bodyPr>
            <a:lstStyle/>
            <a:p>
              <a:pPr fontAlgn="base">
                <a:spcBef>
                  <a:spcPts val="300"/>
                </a:spcBef>
                <a:spcAft>
                  <a:spcPts val="300"/>
                </a:spcAft>
              </a:pPr>
              <a:r>
                <a:rPr lang="nl-NL" altLang="en-US" sz="2400" dirty="0" smtClean="0">
                  <a:solidFill>
                    <a:schemeClr val="bg1"/>
                  </a:solidFill>
                  <a:latin typeface="Times New Roman" panose="02020603050405020304" pitchFamily="18" charset="0"/>
                  <a:cs typeface="Times New Roman" panose="02020603050405020304" pitchFamily="18" charset="0"/>
                </a:rPr>
                <a:t>Sinh năm 1941</a:t>
              </a:r>
              <a:endParaRPr lang="en-US" sz="2200" dirty="0">
                <a:solidFill>
                  <a:schemeClr val="bg1"/>
                </a:solidFill>
                <a:latin typeface="Arial" pitchFamily="34" charset="0"/>
                <a:ea typeface="Times New Roman" pitchFamily="18" charset="0"/>
                <a:cs typeface="Arial" pitchFamily="34" charset="0"/>
              </a:endParaRPr>
            </a:p>
          </p:txBody>
        </p:sp>
        <p:sp>
          <p:nvSpPr>
            <p:cNvPr id="46" name="Oval 45"/>
            <p:cNvSpPr/>
            <p:nvPr/>
          </p:nvSpPr>
          <p:spPr>
            <a:xfrm>
              <a:off x="9145586" y="9771760"/>
              <a:ext cx="301752" cy="300359"/>
            </a:xfrm>
            <a:prstGeom prst="ellipse">
              <a:avLst/>
            </a:prstGeom>
            <a:solidFill>
              <a:schemeClr val="accent5">
                <a:lumMod val="75000"/>
              </a:schemeClr>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088421"/>
              <a:endParaRPr lang="en-US" sz="2150">
                <a:solidFill>
                  <a:schemeClr val="bg1"/>
                </a:solidFill>
              </a:endParaRPr>
            </a:p>
          </p:txBody>
        </p:sp>
      </p:grpSp>
      <p:pic>
        <p:nvPicPr>
          <p:cNvPr id="21" name="Picture 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6774" y="2126601"/>
            <a:ext cx="2367543" cy="344751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grpSp>
        <p:nvGrpSpPr>
          <p:cNvPr id="23" name="Group 22"/>
          <p:cNvGrpSpPr/>
          <p:nvPr/>
        </p:nvGrpSpPr>
        <p:grpSpPr>
          <a:xfrm>
            <a:off x="6221627" y="4813920"/>
            <a:ext cx="5606956" cy="1833643"/>
            <a:chOff x="9145586" y="9472942"/>
            <a:chExt cx="13041889" cy="3667770"/>
          </a:xfrm>
        </p:grpSpPr>
        <p:sp>
          <p:nvSpPr>
            <p:cNvPr id="24" name="TextBox 23"/>
            <p:cNvSpPr txBox="1"/>
            <p:nvPr/>
          </p:nvSpPr>
          <p:spPr>
            <a:xfrm>
              <a:off x="9755187" y="9472942"/>
              <a:ext cx="12432288" cy="3667770"/>
            </a:xfrm>
            <a:prstGeom prst="rect">
              <a:avLst/>
            </a:prstGeom>
            <a:noFill/>
          </p:spPr>
          <p:txBody>
            <a:bodyPr wrap="square" rtlCol="0">
              <a:spAutoFit/>
            </a:bodyPr>
            <a:lstStyle/>
            <a:p>
              <a:pPr algn="just" defTabSz="1088421">
                <a:lnSpc>
                  <a:spcPct val="120000"/>
                </a:lnSpc>
              </a:pPr>
              <a:r>
                <a:rPr lang="en-US" sz="2400" b="1" dirty="0" err="1" smtClean="0">
                  <a:solidFill>
                    <a:schemeClr val="bg1"/>
                  </a:solidFill>
                  <a:latin typeface="Times New Roman" panose="02020603050405020304" pitchFamily="18" charset="0"/>
                  <a:cs typeface="Times New Roman" panose="02020603050405020304" pitchFamily="18" charset="0"/>
                </a:rPr>
                <a:t>Phong</a:t>
              </a:r>
              <a:r>
                <a:rPr lang="en-US" sz="2400" b="1" dirty="0" smtClean="0">
                  <a:solidFill>
                    <a:schemeClr val="bg1"/>
                  </a:solidFill>
                  <a:latin typeface="Times New Roman" panose="02020603050405020304" pitchFamily="18" charset="0"/>
                  <a:cs typeface="Times New Roman" panose="02020603050405020304" pitchFamily="18" charset="0"/>
                </a:rPr>
                <a:t> </a:t>
              </a:r>
              <a:r>
                <a:rPr lang="en-US" sz="2400" b="1" dirty="0" err="1" smtClean="0">
                  <a:solidFill>
                    <a:schemeClr val="bg1"/>
                  </a:solidFill>
                  <a:latin typeface="Times New Roman" panose="02020603050405020304" pitchFamily="18" charset="0"/>
                  <a:cs typeface="Times New Roman" panose="02020603050405020304" pitchFamily="18" charset="0"/>
                </a:rPr>
                <a:t>cách</a:t>
              </a:r>
              <a:r>
                <a:rPr lang="en-US" sz="2400" b="1" dirty="0" smtClean="0">
                  <a:solidFill>
                    <a:schemeClr val="bg1"/>
                  </a:solidFill>
                  <a:latin typeface="Times New Roman" panose="02020603050405020304" pitchFamily="18" charset="0"/>
                  <a:cs typeface="Times New Roman" panose="02020603050405020304" pitchFamily="18" charset="0"/>
                </a:rPr>
                <a:t> </a:t>
              </a:r>
              <a:r>
                <a:rPr lang="en-US" sz="2400" b="1" dirty="0" err="1" smtClean="0">
                  <a:solidFill>
                    <a:schemeClr val="bg1"/>
                  </a:solidFill>
                  <a:latin typeface="Times New Roman" panose="02020603050405020304" pitchFamily="18" charset="0"/>
                  <a:cs typeface="Times New Roman" panose="02020603050405020304" pitchFamily="18" charset="0"/>
                </a:rPr>
                <a:t>sáng</a:t>
              </a:r>
              <a:r>
                <a:rPr lang="en-US" sz="2400" b="1" dirty="0" smtClean="0">
                  <a:solidFill>
                    <a:schemeClr val="bg1"/>
                  </a:solidFill>
                  <a:latin typeface="Times New Roman" panose="02020603050405020304" pitchFamily="18" charset="0"/>
                  <a:cs typeface="Times New Roman" panose="02020603050405020304" pitchFamily="18" charset="0"/>
                </a:rPr>
                <a:t> </a:t>
              </a:r>
              <a:r>
                <a:rPr lang="en-US" sz="2400" b="1" dirty="0" err="1" smtClean="0">
                  <a:solidFill>
                    <a:schemeClr val="bg1"/>
                  </a:solidFill>
                  <a:latin typeface="Times New Roman" panose="02020603050405020304" pitchFamily="18" charset="0"/>
                  <a:cs typeface="Times New Roman" panose="02020603050405020304" pitchFamily="18" charset="0"/>
                </a:rPr>
                <a:t>tác</a:t>
              </a:r>
              <a:r>
                <a:rPr lang="en-US" sz="2400" b="1" dirty="0" smtClean="0">
                  <a:solidFill>
                    <a:schemeClr val="bg1"/>
                  </a:solidFill>
                  <a:latin typeface="Times New Roman" panose="02020603050405020304" pitchFamily="18" charset="0"/>
                  <a:cs typeface="Times New Roman" panose="02020603050405020304" pitchFamily="18" charset="0"/>
                </a:rPr>
                <a:t> : </a:t>
              </a:r>
              <a:r>
                <a:rPr lang="en-US" sz="2400" dirty="0" err="1" smtClean="0">
                  <a:solidFill>
                    <a:schemeClr val="bg1"/>
                  </a:solidFill>
                  <a:latin typeface="Times New Roman" panose="02020603050405020304" pitchFamily="18" charset="0"/>
                  <a:cs typeface="Times New Roman" panose="02020603050405020304" pitchFamily="18" charset="0"/>
                </a:rPr>
                <a:t>Thơ</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Bằng</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Việt</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mang</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giọng</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điệu</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thủ</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thỉ</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tâm</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tình</a:t>
              </a:r>
              <a:r>
                <a:rPr lang="en-US" sz="2400" dirty="0" smtClean="0">
                  <a:solidFill>
                    <a:schemeClr val="bg1"/>
                  </a:solidFill>
                  <a:latin typeface="Times New Roman" panose="02020603050405020304" pitchFamily="18" charset="0"/>
                  <a:cs typeface="Times New Roman" panose="02020603050405020304" pitchFamily="18" charset="0"/>
                </a:rPr>
                <a:t> ; </a:t>
              </a:r>
              <a:r>
                <a:rPr lang="en-US" sz="2400" dirty="0" err="1" smtClean="0">
                  <a:solidFill>
                    <a:schemeClr val="bg1"/>
                  </a:solidFill>
                  <a:latin typeface="Times New Roman" panose="02020603050405020304" pitchFamily="18" charset="0"/>
                  <a:cs typeface="Times New Roman" panose="02020603050405020304" pitchFamily="18" charset="0"/>
                </a:rPr>
                <a:t>ngôn</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ngữ</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điềm</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đạm</a:t>
              </a:r>
              <a:r>
                <a:rPr lang="en-US" sz="2400" dirty="0" smtClean="0">
                  <a:solidFill>
                    <a:schemeClr val="bg1"/>
                  </a:solidFill>
                  <a:latin typeface="Times New Roman" panose="02020603050405020304" pitchFamily="18" charset="0"/>
                  <a:cs typeface="Times New Roman" panose="02020603050405020304" pitchFamily="18" charset="0"/>
                </a:rPr>
                <a:t> ; </a:t>
              </a:r>
              <a:r>
                <a:rPr lang="en-US" sz="2400" dirty="0" err="1" smtClean="0">
                  <a:solidFill>
                    <a:schemeClr val="bg1"/>
                  </a:solidFill>
                  <a:latin typeface="Times New Roman" panose="02020603050405020304" pitchFamily="18" charset="0"/>
                  <a:cs typeface="Times New Roman" panose="02020603050405020304" pitchFamily="18" charset="0"/>
                </a:rPr>
                <a:t>cấu</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tứ</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mạch</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lạc</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và</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hệ</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thống</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thi</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ảnh</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đặc</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sắc</a:t>
              </a:r>
              <a:endParaRPr lang="en-US" sz="2200" b="1" dirty="0">
                <a:solidFill>
                  <a:schemeClr val="bg1"/>
                </a:solidFill>
                <a:cs typeface="Arial" pitchFamily="34" charset="0"/>
              </a:endParaRPr>
            </a:p>
          </p:txBody>
        </p:sp>
        <p:sp>
          <p:nvSpPr>
            <p:cNvPr id="25" name="Oval 24"/>
            <p:cNvSpPr/>
            <p:nvPr/>
          </p:nvSpPr>
          <p:spPr>
            <a:xfrm>
              <a:off x="9145586" y="9771760"/>
              <a:ext cx="301752" cy="300359"/>
            </a:xfrm>
            <a:prstGeom prst="ellipse">
              <a:avLst/>
            </a:prstGeom>
            <a:solidFill>
              <a:schemeClr val="accent5">
                <a:lumMod val="75000"/>
              </a:schemeClr>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088421"/>
              <a:endParaRPr lang="en-US" sz="2150">
                <a:solidFill>
                  <a:schemeClr val="bg1"/>
                </a:solidFill>
              </a:endParaRPr>
            </a:p>
          </p:txBody>
        </p:sp>
      </p:grpSp>
      <p:cxnSp>
        <p:nvCxnSpPr>
          <p:cNvPr id="35" name="Straight Connector 34"/>
          <p:cNvCxnSpPr/>
          <p:nvPr/>
        </p:nvCxnSpPr>
        <p:spPr>
          <a:xfrm>
            <a:off x="6483706" y="3376711"/>
            <a:ext cx="4774096" cy="28135"/>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6483706" y="2278620"/>
            <a:ext cx="4774096" cy="28135"/>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6483706" y="4686650"/>
            <a:ext cx="4774096" cy="28135"/>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0279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ox(in)">
                                      <p:cBhvr>
                                        <p:cTn id="7" dur="500"/>
                                        <p:tgtEl>
                                          <p:spTgt spid="4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ox(in)">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box(in)">
                                      <p:cBhvr>
                                        <p:cTn id="2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6467" y="317043"/>
            <a:ext cx="11196033" cy="3785652"/>
          </a:xfrm>
          <a:prstGeom prst="rect">
            <a:avLst/>
          </a:prstGeom>
        </p:spPr>
        <p:txBody>
          <a:bodyPr wrap="square">
            <a:spAutoFit/>
          </a:bodyPr>
          <a:lstStyle/>
          <a:p>
            <a:r>
              <a:rPr lang="vi-VN" sz="2400" dirty="0">
                <a:solidFill>
                  <a:schemeClr val="bg1"/>
                </a:solidFill>
              </a:rPr>
              <a:t>Câu 4.  Câu thơ: “Ôi kì lạ và thiêng liêng - Bếp lửa!” là câu cảm thán thể hiện sự ngỡ ngàng, ngạc nhiên khi khám phá ra điều kì diệu giữa cuộc đời bình dị.</a:t>
            </a:r>
          </a:p>
          <a:p>
            <a:r>
              <a:rPr lang="vi-VN" sz="2400" dirty="0">
                <a:solidFill>
                  <a:schemeClr val="bg1"/>
                </a:solidFill>
              </a:rPr>
              <a:t>       + Từ ngọn lửa bà nhen nhóm mỗi ngày, cháu nhận ra niềm tin, tình yêu thương, ngọn nguồn của tình nghĩa.</a:t>
            </a:r>
          </a:p>
          <a:p>
            <a:r>
              <a:rPr lang="vi-VN" sz="2400" dirty="0">
                <a:solidFill>
                  <a:schemeClr val="bg1"/>
                </a:solidFill>
              </a:rPr>
              <a:t>    - Trong câu có sử dụng thành phần biệt lập: thành phần phụ chú, nhằm giải thích, nhấn mạnh về điều kì lạ và thiêng liêng với người cháu - bếp lửa - tình bà cháu.</a:t>
            </a:r>
          </a:p>
          <a:p>
            <a:r>
              <a:rPr lang="vi-VN" sz="2400" dirty="0">
                <a:solidFill>
                  <a:schemeClr val="bg1"/>
                </a:solidFill>
              </a:rPr>
              <a:t>Câu 5.  Kể tên hai bài thơ viết về tình cảm gia đình trong chương trình Ngữ văn lớp 9:</a:t>
            </a:r>
          </a:p>
          <a:p>
            <a:r>
              <a:rPr lang="vi-VN" sz="2400" dirty="0">
                <a:solidFill>
                  <a:schemeClr val="bg1"/>
                </a:solidFill>
              </a:rPr>
              <a:t>- “Nói với con” – Y Phương và “Con cò” – Chế Lan Viên….</a:t>
            </a:r>
          </a:p>
        </p:txBody>
      </p:sp>
    </p:spTree>
    <p:extLst>
      <p:ext uri="{BB962C8B-B14F-4D97-AF65-F5344CB8AC3E}">
        <p14:creationId xmlns:p14="http://schemas.microsoft.com/office/powerpoint/2010/main" val="382366587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1921" y="293629"/>
            <a:ext cx="11565228" cy="5909310"/>
          </a:xfrm>
          <a:prstGeom prst="rect">
            <a:avLst/>
          </a:prstGeom>
        </p:spPr>
        <p:txBody>
          <a:bodyPr wrap="square">
            <a:spAutoFit/>
          </a:bodyPr>
          <a:lstStyle/>
          <a:p>
            <a:r>
              <a:rPr lang="vi-VN" dirty="0">
                <a:solidFill>
                  <a:schemeClr val="bg1"/>
                </a:solidFill>
              </a:rPr>
              <a:t>Câu 6.  </a:t>
            </a:r>
          </a:p>
          <a:p>
            <a:r>
              <a:rPr lang="vi-VN" dirty="0">
                <a:solidFill>
                  <a:schemeClr val="bg1"/>
                </a:solidFill>
              </a:rPr>
              <a:t>* Yêu cầu:</a:t>
            </a:r>
          </a:p>
          <a:p>
            <a:r>
              <a:rPr lang="vi-VN" dirty="0">
                <a:solidFill>
                  <a:schemeClr val="bg1"/>
                </a:solidFill>
              </a:rPr>
              <a:t>- Nội dung: học sinh nhận diện được dạng đề nghị luận văn học, biết kết hợp kiến thức và kỹ năng để tạo lập văn bản. Học sinh có thể triển khai bài viết theo nhiều cách xong cần bám sát ngữ liệu, kết hợp các thao tác lập luận.</a:t>
            </a:r>
          </a:p>
          <a:p>
            <a:r>
              <a:rPr lang="vi-VN" dirty="0">
                <a:solidFill>
                  <a:schemeClr val="bg1"/>
                </a:solidFill>
              </a:rPr>
              <a:t>- Hình thức: Bài viết cần có bố cục rõ ràng, lập luận chặt chẽ, diễn đạt mạch lạc, không mắc lỗi ngữ pháp, chính tả.</a:t>
            </a:r>
          </a:p>
          <a:p>
            <a:r>
              <a:rPr lang="vi-VN" dirty="0">
                <a:solidFill>
                  <a:schemeClr val="bg1"/>
                </a:solidFill>
              </a:rPr>
              <a:t>* Đoạn văn tham khảo: </a:t>
            </a:r>
          </a:p>
          <a:p>
            <a:r>
              <a:rPr lang="vi-VN" dirty="0">
                <a:solidFill>
                  <a:schemeClr val="bg1"/>
                </a:solidFill>
              </a:rPr>
              <a:t>( 1) Đọc đoạn thơ những suy ngẫm và tình cảm chân thành của nhà thơ với người bà vô cùng yêu thương và kính trọng. </a:t>
            </a:r>
          </a:p>
          <a:p>
            <a:r>
              <a:rPr lang="vi-VN" dirty="0">
                <a:solidFill>
                  <a:schemeClr val="bg1"/>
                </a:solidFill>
              </a:rPr>
              <a:t>( 2) Tác giả thấu hiểu nỗi vất vả và sự “lận đận” của bà, cuộc đời bà trải qua nhiều gian truân, vất vả, nhiều khó khăn tưởng không bao giờ dứt. </a:t>
            </a:r>
          </a:p>
          <a:p>
            <a:r>
              <a:rPr lang="vi-VN" dirty="0">
                <a:solidFill>
                  <a:schemeClr val="bg1"/>
                </a:solidFill>
              </a:rPr>
              <a:t>( 3) Nhưng bà luôn là hình ảnh mẫu mực về người phụ nữ Việt Nam can trường, giàu đức hi sinh dù gian truân vất vả vẫn sáng lên tình yêu thương. </a:t>
            </a:r>
          </a:p>
          <a:p>
            <a:r>
              <a:rPr lang="vi-VN" dirty="0">
                <a:solidFill>
                  <a:schemeClr val="bg1"/>
                </a:solidFill>
              </a:rPr>
              <a:t>( 4) Tất cả được thể hiện qua động từ “nhóm” được lặp đi lặp lại tới bốn lần với những ý nghĩa hoàn toàn khác nhau. </a:t>
            </a:r>
          </a:p>
          <a:p>
            <a:r>
              <a:rPr lang="vi-VN" dirty="0">
                <a:solidFill>
                  <a:schemeClr val="bg1"/>
                </a:solidFill>
              </a:rPr>
              <a:t>( 5) Nó dần bồi lên những nét kì lạ và thiêng liêng của bếp lửa chính là sự yêu thương, bền bỉ của bà. </a:t>
            </a:r>
          </a:p>
          <a:p>
            <a:r>
              <a:rPr lang="vi-VN" dirty="0">
                <a:solidFill>
                  <a:schemeClr val="bg1"/>
                </a:solidFill>
              </a:rPr>
              <a:t>( 5) Bà trong tâm trí tác giả vừa là người thắp lửa lại là người giữ lửa tới thế hệ mai sau. Bà khơi dậy trong tâm hồn người cháu tình những tình cảm tốt đẹp, giúp cháu có tuổi thơ ấm áp tình người và nhiều kí ức đẹp. </a:t>
            </a:r>
          </a:p>
          <a:p>
            <a:r>
              <a:rPr lang="vi-VN" dirty="0">
                <a:solidFill>
                  <a:schemeClr val="bg1"/>
                </a:solidFill>
              </a:rPr>
              <a:t>( 7) Hình ảnh bếp lửa gắn với hình ảnh người bà vì vậy dù có đi xa tới đâu người cháu luôn nhớ về bà, nhớ về nguồn cội từ những điều bình dị nhỏ bé nhất - bếp lửa.</a:t>
            </a:r>
          </a:p>
        </p:txBody>
      </p:sp>
    </p:spTree>
    <p:extLst>
      <p:ext uri="{BB962C8B-B14F-4D97-AF65-F5344CB8AC3E}">
        <p14:creationId xmlns:p14="http://schemas.microsoft.com/office/powerpoint/2010/main" val="26347560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472298" y="750021"/>
            <a:ext cx="5232843" cy="477054"/>
            <a:chOff x="-178462" y="1828800"/>
            <a:chExt cx="10467049" cy="954232"/>
          </a:xfrm>
        </p:grpSpPr>
        <p:sp>
          <p:nvSpPr>
            <p:cNvPr id="3" name="Round Same Side Corner Rectangle 2"/>
            <p:cNvSpPr/>
            <p:nvPr/>
          </p:nvSpPr>
          <p:spPr>
            <a:xfrm rot="5400000">
              <a:off x="440265" y="1210077"/>
              <a:ext cx="886537" cy="2123991"/>
            </a:xfrm>
            <a:prstGeom prst="round2SameRect">
              <a:avLst/>
            </a:prstGeom>
            <a:solidFill>
              <a:schemeClr val="accent5">
                <a:lumMod val="75000"/>
              </a:schemeClr>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a:solidFill>
                  <a:schemeClr val="bg1"/>
                </a:solidFill>
              </a:endParaRPr>
            </a:p>
          </p:txBody>
        </p:sp>
        <p:sp>
          <p:nvSpPr>
            <p:cNvPr id="4" name="TextBox 3"/>
            <p:cNvSpPr txBox="1"/>
            <p:nvPr/>
          </p:nvSpPr>
          <p:spPr>
            <a:xfrm>
              <a:off x="802530" y="1828800"/>
              <a:ext cx="914399" cy="954232"/>
            </a:xfrm>
            <a:prstGeom prst="rect">
              <a:avLst/>
            </a:prstGeom>
            <a:noFill/>
          </p:spPr>
          <p:txBody>
            <a:bodyPr wrap="square" rtlCol="0">
              <a:spAutoFit/>
            </a:bodyPr>
            <a:lstStyle/>
            <a:p>
              <a:pPr algn="ctr" defTabSz="1088421"/>
              <a:r>
                <a:rPr lang="en-US" sz="2500" b="1" dirty="0">
                  <a:solidFill>
                    <a:schemeClr val="bg1"/>
                  </a:solidFill>
                  <a:latin typeface="Tahoma" pitchFamily="34" charset="0"/>
                  <a:ea typeface="Tahoma" pitchFamily="34" charset="0"/>
                  <a:cs typeface="Tahoma" pitchFamily="34" charset="0"/>
                </a:rPr>
                <a:t>I</a:t>
              </a:r>
            </a:p>
          </p:txBody>
        </p:sp>
        <p:sp>
          <p:nvSpPr>
            <p:cNvPr id="5" name="TextBox 4"/>
            <p:cNvSpPr txBox="1"/>
            <p:nvPr/>
          </p:nvSpPr>
          <p:spPr>
            <a:xfrm>
              <a:off x="2067734" y="1828800"/>
              <a:ext cx="8220853" cy="954232"/>
            </a:xfrm>
            <a:prstGeom prst="rect">
              <a:avLst/>
            </a:prstGeom>
            <a:noFill/>
          </p:spPr>
          <p:txBody>
            <a:bodyPr wrap="square" rtlCol="0">
              <a:spAutoFit/>
            </a:bodyPr>
            <a:lstStyle/>
            <a:p>
              <a:pPr defTabSz="1088421"/>
              <a:r>
                <a:rPr lang="en-US" sz="2500" b="1" dirty="0">
                  <a:solidFill>
                    <a:schemeClr val="bg1"/>
                  </a:solidFill>
                  <a:latin typeface="Tahoma" pitchFamily="34" charset="0"/>
                  <a:ea typeface="Tahoma" pitchFamily="34" charset="0"/>
                  <a:cs typeface="Tahoma" pitchFamily="34" charset="0"/>
                </a:rPr>
                <a:t>TÌM HIỂU CHUNG</a:t>
              </a:r>
            </a:p>
          </p:txBody>
        </p:sp>
      </p:grpSp>
      <p:grpSp>
        <p:nvGrpSpPr>
          <p:cNvPr id="6" name="Group 5"/>
          <p:cNvGrpSpPr/>
          <p:nvPr/>
        </p:nvGrpSpPr>
        <p:grpSpPr>
          <a:xfrm>
            <a:off x="1881431" y="1245257"/>
            <a:ext cx="2915652" cy="491578"/>
            <a:chOff x="644526" y="2766774"/>
            <a:chExt cx="5586091" cy="983284"/>
          </a:xfrm>
        </p:grpSpPr>
        <p:sp>
          <p:nvSpPr>
            <p:cNvPr id="7" name="TextBox 6"/>
            <p:cNvSpPr txBox="1"/>
            <p:nvPr/>
          </p:nvSpPr>
          <p:spPr>
            <a:xfrm>
              <a:off x="2020045" y="2766774"/>
              <a:ext cx="4210572" cy="954232"/>
            </a:xfrm>
            <a:prstGeom prst="rect">
              <a:avLst/>
            </a:prstGeom>
            <a:noFill/>
          </p:spPr>
          <p:txBody>
            <a:bodyPr wrap="square" rtlCol="0">
              <a:spAutoFit/>
            </a:bodyPr>
            <a:lstStyle/>
            <a:p>
              <a:pPr defTabSz="1088421"/>
              <a:r>
                <a:rPr lang="en-US" sz="2500" b="1" i="1" dirty="0" err="1">
                  <a:solidFill>
                    <a:schemeClr val="bg1"/>
                  </a:solidFill>
                  <a:latin typeface="Tahoma" pitchFamily="34" charset="0"/>
                  <a:ea typeface="Tahoma" pitchFamily="34" charset="0"/>
                  <a:cs typeface="Tahoma" pitchFamily="34" charset="0"/>
                </a:rPr>
                <a:t>Tác</a:t>
              </a:r>
              <a:r>
                <a:rPr lang="en-US" sz="2500" b="1" i="1" dirty="0">
                  <a:solidFill>
                    <a:schemeClr val="bg1"/>
                  </a:solidFill>
                  <a:latin typeface="Tahoma" pitchFamily="34" charset="0"/>
                  <a:ea typeface="Tahoma" pitchFamily="34" charset="0"/>
                  <a:cs typeface="Tahoma" pitchFamily="34" charset="0"/>
                </a:rPr>
                <a:t> </a:t>
              </a:r>
              <a:r>
                <a:rPr lang="en-US" sz="2500" b="1" i="1" dirty="0" err="1" smtClean="0">
                  <a:solidFill>
                    <a:schemeClr val="bg1"/>
                  </a:solidFill>
                  <a:latin typeface="Tahoma" pitchFamily="34" charset="0"/>
                  <a:ea typeface="Tahoma" pitchFamily="34" charset="0"/>
                  <a:cs typeface="Tahoma" pitchFamily="34" charset="0"/>
                </a:rPr>
                <a:t>phẩm</a:t>
              </a:r>
              <a:endParaRPr lang="en-US" sz="2500" b="1" i="1" dirty="0">
                <a:solidFill>
                  <a:schemeClr val="bg1"/>
                </a:solidFill>
                <a:latin typeface="Tahoma" pitchFamily="34" charset="0"/>
                <a:ea typeface="Tahoma" pitchFamily="34" charset="0"/>
                <a:cs typeface="Tahoma" pitchFamily="34" charset="0"/>
              </a:endParaRPr>
            </a:p>
          </p:txBody>
        </p:sp>
        <p:sp>
          <p:nvSpPr>
            <p:cNvPr id="8" name="Rounded Rectangle 7"/>
            <p:cNvSpPr/>
            <p:nvPr/>
          </p:nvSpPr>
          <p:spPr>
            <a:xfrm>
              <a:off x="644526" y="2823876"/>
              <a:ext cx="1269206" cy="804672"/>
            </a:xfrm>
            <a:prstGeom prst="roundRect">
              <a:avLst/>
            </a:prstGeom>
            <a:solidFill>
              <a:schemeClr val="accent5">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a:solidFill>
                  <a:schemeClr val="bg1"/>
                </a:solidFill>
              </a:endParaRPr>
            </a:p>
          </p:txBody>
        </p:sp>
        <p:sp>
          <p:nvSpPr>
            <p:cNvPr id="9" name="TextBox 8"/>
            <p:cNvSpPr txBox="1"/>
            <p:nvPr/>
          </p:nvSpPr>
          <p:spPr>
            <a:xfrm>
              <a:off x="976706" y="2795826"/>
              <a:ext cx="743843" cy="954232"/>
            </a:xfrm>
            <a:prstGeom prst="rect">
              <a:avLst/>
            </a:prstGeom>
            <a:noFill/>
          </p:spPr>
          <p:txBody>
            <a:bodyPr wrap="none" rtlCol="0">
              <a:spAutoFit/>
            </a:bodyPr>
            <a:lstStyle/>
            <a:p>
              <a:pPr algn="ctr" defTabSz="1088421"/>
              <a:r>
                <a:rPr lang="en-US" sz="2500" b="1" dirty="0">
                  <a:solidFill>
                    <a:schemeClr val="bg1"/>
                  </a:solidFill>
                  <a:latin typeface="Tahoma" pitchFamily="34" charset="0"/>
                  <a:ea typeface="Tahoma" pitchFamily="34" charset="0"/>
                  <a:cs typeface="Tahoma" pitchFamily="34" charset="0"/>
                </a:rPr>
                <a:t>2</a:t>
              </a:r>
            </a:p>
          </p:txBody>
        </p:sp>
      </p:gr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0614" y="2111842"/>
            <a:ext cx="2986134" cy="1970848"/>
          </a:xfrm>
          <a:prstGeom prst="rect">
            <a:avLst/>
          </a:prstGeom>
        </p:spPr>
      </p:pic>
      <p:sp>
        <p:nvSpPr>
          <p:cNvPr id="11" name="矩形 32"/>
          <p:cNvSpPr/>
          <p:nvPr/>
        </p:nvSpPr>
        <p:spPr>
          <a:xfrm>
            <a:off x="1602958" y="1706702"/>
            <a:ext cx="2333169" cy="2333169"/>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3541" y="4764354"/>
            <a:ext cx="3383207" cy="1664581"/>
          </a:xfrm>
          <a:prstGeom prst="rect">
            <a:avLst/>
          </a:prstGeom>
        </p:spPr>
      </p:pic>
      <p:sp>
        <p:nvSpPr>
          <p:cNvPr id="14" name="矩形 32"/>
          <p:cNvSpPr/>
          <p:nvPr/>
        </p:nvSpPr>
        <p:spPr>
          <a:xfrm>
            <a:off x="1868559" y="4487830"/>
            <a:ext cx="2333169" cy="2333169"/>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07646" y="3516722"/>
            <a:ext cx="2028825" cy="1524000"/>
          </a:xfrm>
          <a:prstGeom prst="rect">
            <a:avLst/>
          </a:prstGeom>
        </p:spPr>
      </p:pic>
      <p:grpSp>
        <p:nvGrpSpPr>
          <p:cNvPr id="16" name="Group 15"/>
          <p:cNvGrpSpPr/>
          <p:nvPr/>
        </p:nvGrpSpPr>
        <p:grpSpPr>
          <a:xfrm>
            <a:off x="6209906" y="4225429"/>
            <a:ext cx="5606956" cy="2269660"/>
            <a:chOff x="9145586" y="9472942"/>
            <a:chExt cx="13041889" cy="4539919"/>
          </a:xfrm>
        </p:grpSpPr>
        <p:sp>
          <p:nvSpPr>
            <p:cNvPr id="17" name="TextBox 16"/>
            <p:cNvSpPr txBox="1"/>
            <p:nvPr/>
          </p:nvSpPr>
          <p:spPr>
            <a:xfrm>
              <a:off x="9755187" y="9472942"/>
              <a:ext cx="12432288" cy="4539919"/>
            </a:xfrm>
            <a:prstGeom prst="rect">
              <a:avLst/>
            </a:prstGeom>
            <a:noFill/>
          </p:spPr>
          <p:txBody>
            <a:bodyPr wrap="square" rtlCol="0">
              <a:spAutoFit/>
            </a:bodyPr>
            <a:lstStyle/>
            <a:p>
              <a:pPr algn="just" defTabSz="1088421">
                <a:lnSpc>
                  <a:spcPct val="120000"/>
                </a:lnSpc>
              </a:pPr>
              <a:r>
                <a:rPr lang="en-US" altLang="en-US" sz="2400" dirty="0" err="1" smtClean="0">
                  <a:solidFill>
                    <a:schemeClr val="bg1"/>
                  </a:solidFill>
                  <a:latin typeface="Times New Roman" panose="02020603050405020304" pitchFamily="18" charset="0"/>
                  <a:cs typeface="Times New Roman" panose="02020603050405020304" pitchFamily="18" charset="0"/>
                </a:rPr>
                <a:t>Mạch</a:t>
              </a:r>
              <a:r>
                <a:rPr lang="en-US" altLang="en-US" sz="2400" dirty="0" smtClean="0">
                  <a:solidFill>
                    <a:schemeClr val="bg1"/>
                  </a:solidFill>
                  <a:latin typeface="Times New Roman" panose="02020603050405020304" pitchFamily="18" charset="0"/>
                  <a:cs typeface="Times New Roman" panose="02020603050405020304" pitchFamily="18" charset="0"/>
                </a:rPr>
                <a:t> </a:t>
              </a:r>
              <a:r>
                <a:rPr lang="en-US" altLang="en-US" sz="2400" dirty="0" err="1" smtClean="0">
                  <a:solidFill>
                    <a:schemeClr val="bg1"/>
                  </a:solidFill>
                  <a:latin typeface="Times New Roman" panose="02020603050405020304" pitchFamily="18" charset="0"/>
                  <a:cs typeface="Times New Roman" panose="02020603050405020304" pitchFamily="18" charset="0"/>
                </a:rPr>
                <a:t>cảm</a:t>
              </a:r>
              <a:r>
                <a:rPr lang="en-US" altLang="en-US" sz="2400" dirty="0" smtClean="0">
                  <a:solidFill>
                    <a:schemeClr val="bg1"/>
                  </a:solidFill>
                  <a:latin typeface="Times New Roman" panose="02020603050405020304" pitchFamily="18" charset="0"/>
                  <a:cs typeface="Times New Roman" panose="02020603050405020304" pitchFamily="18" charset="0"/>
                </a:rPr>
                <a:t> </a:t>
              </a:r>
              <a:r>
                <a:rPr lang="en-US" altLang="en-US" sz="2400" dirty="0" err="1" smtClean="0">
                  <a:solidFill>
                    <a:schemeClr val="bg1"/>
                  </a:solidFill>
                  <a:latin typeface="Times New Roman" panose="02020603050405020304" pitchFamily="18" charset="0"/>
                  <a:cs typeface="Times New Roman" panose="02020603050405020304" pitchFamily="18" charset="0"/>
                </a:rPr>
                <a:t>xúc</a:t>
              </a:r>
              <a:r>
                <a:rPr lang="en-US" altLang="en-US" sz="2400" dirty="0" smtClean="0">
                  <a:solidFill>
                    <a:schemeClr val="bg1"/>
                  </a:solidFill>
                  <a:latin typeface="Times New Roman" panose="02020603050405020304" pitchFamily="18" charset="0"/>
                  <a:cs typeface="Times New Roman" panose="02020603050405020304" pitchFamily="18" charset="0"/>
                </a:rPr>
                <a:t>:</a:t>
              </a:r>
              <a:r>
                <a:rPr lang="en-US" sz="2400" dirty="0" smtClean="0">
                  <a:solidFill>
                    <a:schemeClr val="bg1"/>
                  </a:solidFill>
                  <a:latin typeface="Tahoma" panose="020B0604030504040204" pitchFamily="34" charset="0"/>
                </a:rPr>
                <a:t> </a:t>
              </a:r>
              <a:r>
                <a:rPr lang="en-US" sz="2400" dirty="0" err="1" smtClean="0">
                  <a:solidFill>
                    <a:schemeClr val="bg1"/>
                  </a:solidFill>
                  <a:latin typeface="Times New Roman" panose="02020603050405020304" pitchFamily="18" charset="0"/>
                  <a:cs typeface="Times New Roman" panose="02020603050405020304" pitchFamily="18" charset="0"/>
                </a:rPr>
                <a:t>Bài</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thơ</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là</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lời</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tâm</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sự</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của</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người</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cháu</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hiếu</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thảo</a:t>
              </a:r>
              <a:r>
                <a:rPr lang="en-US" sz="2400" dirty="0" smtClean="0">
                  <a:solidFill>
                    <a:schemeClr val="bg1"/>
                  </a:solidFill>
                  <a:latin typeface="Times New Roman" panose="02020603050405020304" pitchFamily="18" charset="0"/>
                  <a:cs typeface="Times New Roman" panose="02020603050405020304" pitchFamily="18" charset="0"/>
                </a:rPr>
                <a:t> ở </a:t>
              </a:r>
              <a:r>
                <a:rPr lang="en-US" sz="2400" dirty="0" err="1" smtClean="0">
                  <a:solidFill>
                    <a:schemeClr val="bg1"/>
                  </a:solidFill>
                  <a:latin typeface="Times New Roman" panose="02020603050405020304" pitchFamily="18" charset="0"/>
                  <a:cs typeface="Times New Roman" panose="02020603050405020304" pitchFamily="18" charset="0"/>
                </a:rPr>
                <a:t>phương</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xa</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gửi</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về</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người</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bà</a:t>
              </a:r>
              <a:r>
                <a:rPr lang="en-US" sz="2400" dirty="0" smtClean="0">
                  <a:solidFill>
                    <a:schemeClr val="bg1"/>
                  </a:solidFill>
                  <a:latin typeface="Times New Roman" panose="02020603050405020304" pitchFamily="18" charset="0"/>
                  <a:cs typeface="Times New Roman" panose="02020603050405020304" pitchFamily="18" charset="0"/>
                </a:rPr>
                <a:t>.</a:t>
              </a:r>
              <a:r>
                <a:rPr lang="en-US" altLang="en-US" sz="2400" dirty="0" smtClean="0">
                  <a:solidFill>
                    <a:schemeClr val="bg1"/>
                  </a:solidFill>
                  <a:latin typeface="Times New Roman" panose="02020603050405020304" pitchFamily="18" charset="0"/>
                  <a:cs typeface="Times New Roman" panose="02020603050405020304" pitchFamily="18" charset="0"/>
                </a:rPr>
                <a:t> </a:t>
              </a:r>
              <a:r>
                <a:rPr lang="en-US" altLang="en-US" sz="2400" dirty="0" err="1" smtClean="0">
                  <a:solidFill>
                    <a:schemeClr val="bg1"/>
                  </a:solidFill>
                  <a:latin typeface="Times New Roman" panose="02020603050405020304" pitchFamily="18" charset="0"/>
                  <a:cs typeface="Times New Roman" panose="02020603050405020304" pitchFamily="18" charset="0"/>
                </a:rPr>
                <a:t>Đi</a:t>
              </a:r>
              <a:r>
                <a:rPr lang="en-US" altLang="en-US" sz="2400" dirty="0" smtClean="0">
                  <a:solidFill>
                    <a:schemeClr val="bg1"/>
                  </a:solidFill>
                  <a:latin typeface="Times New Roman" panose="02020603050405020304" pitchFamily="18" charset="0"/>
                  <a:cs typeface="Times New Roman" panose="02020603050405020304" pitchFamily="18" charset="0"/>
                </a:rPr>
                <a:t> </a:t>
              </a:r>
              <a:r>
                <a:rPr lang="en-US" altLang="en-US" sz="2400" dirty="0" err="1" smtClean="0">
                  <a:solidFill>
                    <a:schemeClr val="bg1"/>
                  </a:solidFill>
                  <a:latin typeface="Times New Roman" panose="02020603050405020304" pitchFamily="18" charset="0"/>
                  <a:cs typeface="Times New Roman" panose="02020603050405020304" pitchFamily="18" charset="0"/>
                </a:rPr>
                <a:t>tư</a:t>
              </a:r>
              <a:r>
                <a:rPr lang="en-US" altLang="en-US" sz="2400" dirty="0" smtClean="0">
                  <a:solidFill>
                    <a:schemeClr val="bg1"/>
                  </a:solidFill>
                  <a:latin typeface="Times New Roman" panose="02020603050405020304" pitchFamily="18" charset="0"/>
                  <a:cs typeface="Times New Roman" panose="02020603050405020304" pitchFamily="18" charset="0"/>
                </a:rPr>
                <a:t>̀ </a:t>
              </a:r>
              <a:r>
                <a:rPr lang="en-US" altLang="en-US" sz="2400" dirty="0" err="1" smtClean="0">
                  <a:solidFill>
                    <a:schemeClr val="bg1"/>
                  </a:solidFill>
                  <a:latin typeface="Times New Roman" panose="02020603050405020304" pitchFamily="18" charset="0"/>
                  <a:cs typeface="Times New Roman" panose="02020603050405020304" pitchFamily="18" charset="0"/>
                </a:rPr>
                <a:t>hồi</a:t>
              </a:r>
              <a:r>
                <a:rPr lang="en-US" altLang="en-US" sz="2400" dirty="0" smtClean="0">
                  <a:solidFill>
                    <a:schemeClr val="bg1"/>
                  </a:solidFill>
                  <a:latin typeface="Times New Roman" panose="02020603050405020304" pitchFamily="18" charset="0"/>
                  <a:cs typeface="Times New Roman" panose="02020603050405020304" pitchFamily="18" charset="0"/>
                </a:rPr>
                <a:t> </a:t>
              </a:r>
              <a:r>
                <a:rPr lang="en-US" altLang="en-US" sz="2400" dirty="0" err="1" smtClean="0">
                  <a:solidFill>
                    <a:schemeClr val="bg1"/>
                  </a:solidFill>
                  <a:latin typeface="Times New Roman" panose="02020603050405020304" pitchFamily="18" charset="0"/>
                  <a:cs typeface="Times New Roman" panose="02020603050405020304" pitchFamily="18" charset="0"/>
                </a:rPr>
                <a:t>tưởng</a:t>
              </a:r>
              <a:r>
                <a:rPr lang="en-US" altLang="en-US" sz="2400" dirty="0" smtClean="0">
                  <a:solidFill>
                    <a:schemeClr val="bg1"/>
                  </a:solidFill>
                  <a:latin typeface="Times New Roman" panose="02020603050405020304" pitchFamily="18" charset="0"/>
                  <a:cs typeface="Times New Roman" panose="02020603050405020304" pitchFamily="18" charset="0"/>
                </a:rPr>
                <a:t> </a:t>
              </a:r>
              <a:r>
                <a:rPr lang="en-US" altLang="en-US" sz="2400" dirty="0" err="1" smtClean="0">
                  <a:solidFill>
                    <a:schemeClr val="bg1"/>
                  </a:solidFill>
                  <a:latin typeface="Times New Roman" panose="02020603050405020304" pitchFamily="18" charset="0"/>
                  <a:cs typeface="Times New Roman" panose="02020603050405020304" pitchFamily="18" charset="0"/>
                </a:rPr>
                <a:t>quá</a:t>
              </a:r>
              <a:r>
                <a:rPr lang="en-US" altLang="en-US" sz="2400" dirty="0" smtClean="0">
                  <a:solidFill>
                    <a:schemeClr val="bg1"/>
                  </a:solidFill>
                  <a:latin typeface="Times New Roman" panose="02020603050405020304" pitchFamily="18" charset="0"/>
                  <a:cs typeface="Times New Roman" panose="02020603050405020304" pitchFamily="18" charset="0"/>
                </a:rPr>
                <a:t> </a:t>
              </a:r>
              <a:r>
                <a:rPr lang="en-US" altLang="en-US" sz="2400" dirty="0" err="1" smtClean="0">
                  <a:solidFill>
                    <a:schemeClr val="bg1"/>
                  </a:solidFill>
                  <a:latin typeface="Times New Roman" panose="02020603050405020304" pitchFamily="18" charset="0"/>
                  <a:cs typeface="Times New Roman" panose="02020603050405020304" pitchFamily="18" charset="0"/>
                </a:rPr>
                <a:t>khứ</a:t>
              </a:r>
              <a:r>
                <a:rPr lang="en-US" altLang="en-US" sz="2400" dirty="0" smtClean="0">
                  <a:solidFill>
                    <a:schemeClr val="bg1"/>
                  </a:solidFill>
                  <a:latin typeface="Times New Roman" panose="02020603050405020304" pitchFamily="18" charset="0"/>
                  <a:cs typeface="Times New Roman" panose="02020603050405020304" pitchFamily="18" charset="0"/>
                </a:rPr>
                <a:t>  </a:t>
              </a:r>
              <a:r>
                <a:rPr lang="en-US" altLang="en-US" sz="2400" dirty="0" err="1" smtClean="0">
                  <a:solidFill>
                    <a:schemeClr val="bg1"/>
                  </a:solidFill>
                  <a:latin typeface="Times New Roman" panose="02020603050405020304" pitchFamily="18" charset="0"/>
                  <a:cs typeface="Times New Roman" panose="02020603050405020304" pitchFamily="18" charset="0"/>
                </a:rPr>
                <a:t>đến</a:t>
              </a:r>
              <a:r>
                <a:rPr lang="en-US" altLang="en-US" sz="2400" dirty="0" smtClean="0">
                  <a:solidFill>
                    <a:schemeClr val="bg1"/>
                  </a:solidFill>
                  <a:latin typeface="Times New Roman" panose="02020603050405020304" pitchFamily="18" charset="0"/>
                  <a:cs typeface="Times New Roman" panose="02020603050405020304" pitchFamily="18" charset="0"/>
                </a:rPr>
                <a:t> </a:t>
              </a:r>
              <a:r>
                <a:rPr lang="en-US" altLang="en-US" sz="2400" dirty="0" err="1" smtClean="0">
                  <a:solidFill>
                    <a:schemeClr val="bg1"/>
                  </a:solidFill>
                  <a:latin typeface="Times New Roman" panose="02020603050405020304" pitchFamily="18" charset="0"/>
                  <a:cs typeface="Times New Roman" panose="02020603050405020304" pitchFamily="18" charset="0"/>
                </a:rPr>
                <a:t>hiện</a:t>
              </a:r>
              <a:r>
                <a:rPr lang="en-US" altLang="en-US" sz="2400" dirty="0" smtClean="0">
                  <a:solidFill>
                    <a:schemeClr val="bg1"/>
                  </a:solidFill>
                  <a:latin typeface="Times New Roman" panose="02020603050405020304" pitchFamily="18" charset="0"/>
                  <a:cs typeface="Times New Roman" panose="02020603050405020304" pitchFamily="18" charset="0"/>
                </a:rPr>
                <a:t> </a:t>
              </a:r>
              <a:r>
                <a:rPr lang="en-US" altLang="en-US" sz="2400" dirty="0" err="1" smtClean="0">
                  <a:solidFill>
                    <a:schemeClr val="bg1"/>
                  </a:solidFill>
                  <a:latin typeface="Times New Roman" panose="02020603050405020304" pitchFamily="18" charset="0"/>
                  <a:cs typeface="Times New Roman" panose="02020603050405020304" pitchFamily="18" charset="0"/>
                </a:rPr>
                <a:t>tại</a:t>
              </a:r>
              <a:r>
                <a:rPr lang="en-US" altLang="en-US" sz="2400" dirty="0" smtClean="0">
                  <a:solidFill>
                    <a:schemeClr val="bg1"/>
                  </a:solidFill>
                  <a:latin typeface="Times New Roman" panose="02020603050405020304" pitchFamily="18" charset="0"/>
                  <a:cs typeface="Times New Roman" panose="02020603050405020304" pitchFamily="18" charset="0"/>
                </a:rPr>
                <a:t>, </a:t>
              </a:r>
              <a:r>
                <a:rPr lang="en-US" altLang="en-US" sz="2400" dirty="0" err="1" smtClean="0">
                  <a:solidFill>
                    <a:schemeClr val="bg1"/>
                  </a:solidFill>
                  <a:latin typeface="Times New Roman" panose="02020603050405020304" pitchFamily="18" charset="0"/>
                  <a:cs typeface="Times New Roman" panose="02020603050405020304" pitchFamily="18" charset="0"/>
                </a:rPr>
                <a:t>tư</a:t>
              </a:r>
              <a:r>
                <a:rPr lang="en-US" altLang="en-US" sz="2400" dirty="0" smtClean="0">
                  <a:solidFill>
                    <a:schemeClr val="bg1"/>
                  </a:solidFill>
                  <a:latin typeface="Times New Roman" panose="02020603050405020304" pitchFamily="18" charset="0"/>
                  <a:cs typeface="Times New Roman" panose="02020603050405020304" pitchFamily="18" charset="0"/>
                </a:rPr>
                <a:t>̀ </a:t>
              </a:r>
              <a:r>
                <a:rPr lang="en-US" altLang="en-US" sz="2400" dirty="0" err="1" smtClean="0">
                  <a:solidFill>
                    <a:schemeClr val="bg1"/>
                  </a:solidFill>
                  <a:latin typeface="Times New Roman" panose="02020603050405020304" pitchFamily="18" charset="0"/>
                  <a:cs typeface="Times New Roman" panose="02020603050405020304" pitchFamily="18" charset="0"/>
                </a:rPr>
                <a:t>ki</a:t>
              </a:r>
              <a:r>
                <a:rPr lang="en-US" altLang="en-US" sz="2400" dirty="0" smtClean="0">
                  <a:solidFill>
                    <a:schemeClr val="bg1"/>
                  </a:solidFill>
                  <a:latin typeface="Times New Roman" panose="02020603050405020304" pitchFamily="18" charset="0"/>
                  <a:cs typeface="Times New Roman" panose="02020603050405020304" pitchFamily="18" charset="0"/>
                </a:rPr>
                <a:t>̉ </a:t>
              </a:r>
              <a:r>
                <a:rPr lang="en-US" altLang="en-US" sz="2400" dirty="0" err="1" smtClean="0">
                  <a:solidFill>
                    <a:schemeClr val="bg1"/>
                  </a:solidFill>
                  <a:latin typeface="Times New Roman" panose="02020603050405020304" pitchFamily="18" charset="0"/>
                  <a:cs typeface="Times New Roman" panose="02020603050405020304" pitchFamily="18" charset="0"/>
                </a:rPr>
                <a:t>niệm</a:t>
              </a:r>
              <a:r>
                <a:rPr lang="en-US" altLang="en-US" sz="2400" dirty="0" smtClean="0">
                  <a:solidFill>
                    <a:schemeClr val="bg1"/>
                  </a:solidFill>
                  <a:latin typeface="Times New Roman" panose="02020603050405020304" pitchFamily="18" charset="0"/>
                  <a:cs typeface="Times New Roman" panose="02020603050405020304" pitchFamily="18" charset="0"/>
                </a:rPr>
                <a:t> -&gt; </a:t>
              </a:r>
              <a:r>
                <a:rPr lang="en-US" altLang="en-US" sz="2400" b="1" dirty="0" err="1" smtClean="0">
                  <a:solidFill>
                    <a:schemeClr val="bg1"/>
                  </a:solidFill>
                  <a:latin typeface="Times New Roman" panose="02020603050405020304" pitchFamily="18" charset="0"/>
                  <a:cs typeface="Times New Roman" panose="02020603050405020304" pitchFamily="18" charset="0"/>
                </a:rPr>
                <a:t>suy</a:t>
              </a:r>
              <a:r>
                <a:rPr lang="en-US" altLang="en-US" sz="2400" b="1" dirty="0" smtClean="0">
                  <a:solidFill>
                    <a:schemeClr val="bg1"/>
                  </a:solidFill>
                  <a:latin typeface="Times New Roman" panose="02020603050405020304" pitchFamily="18" charset="0"/>
                  <a:cs typeface="Times New Roman" panose="02020603050405020304" pitchFamily="18" charset="0"/>
                </a:rPr>
                <a:t> </a:t>
              </a:r>
              <a:r>
                <a:rPr lang="en-US" altLang="en-US" sz="2400" b="1" dirty="0" err="1" smtClean="0">
                  <a:solidFill>
                    <a:schemeClr val="bg1"/>
                  </a:solidFill>
                  <a:latin typeface="Times New Roman" panose="02020603050405020304" pitchFamily="18" charset="0"/>
                  <a:cs typeface="Times New Roman" panose="02020603050405020304" pitchFamily="18" charset="0"/>
                </a:rPr>
                <a:t>ngẫm</a:t>
              </a:r>
              <a:r>
                <a:rPr lang="en-US" altLang="en-US" sz="2400" b="1" dirty="0" smtClean="0">
                  <a:solidFill>
                    <a:schemeClr val="bg1"/>
                  </a:solidFill>
                  <a:latin typeface="Times New Roman" panose="02020603050405020304" pitchFamily="18" charset="0"/>
                  <a:cs typeface="Times New Roman" panose="02020603050405020304" pitchFamily="18" charset="0"/>
                </a:rPr>
                <a:t>, </a:t>
              </a:r>
              <a:r>
                <a:rPr lang="en-US" altLang="en-US" sz="2400" b="1" dirty="0" err="1" smtClean="0">
                  <a:solidFill>
                    <a:schemeClr val="bg1"/>
                  </a:solidFill>
                  <a:latin typeface="Times New Roman" panose="02020603050405020304" pitchFamily="18" charset="0"/>
                  <a:cs typeface="Times New Roman" panose="02020603050405020304" pitchFamily="18" charset="0"/>
                </a:rPr>
                <a:t>triết</a:t>
              </a:r>
              <a:r>
                <a:rPr lang="en-US" altLang="en-US" sz="2400" b="1" dirty="0" smtClean="0">
                  <a:solidFill>
                    <a:schemeClr val="bg1"/>
                  </a:solidFill>
                  <a:latin typeface="Times New Roman" panose="02020603050405020304" pitchFamily="18" charset="0"/>
                  <a:cs typeface="Times New Roman" panose="02020603050405020304" pitchFamily="18" charset="0"/>
                </a:rPr>
                <a:t> </a:t>
              </a:r>
              <a:r>
                <a:rPr lang="en-US" altLang="en-US" sz="2400" b="1" dirty="0" err="1" smtClean="0">
                  <a:solidFill>
                    <a:schemeClr val="bg1"/>
                  </a:solidFill>
                  <a:latin typeface="Times New Roman" panose="02020603050405020304" pitchFamily="18" charset="0"/>
                  <a:cs typeface="Times New Roman" panose="02020603050405020304" pitchFamily="18" charset="0"/>
                </a:rPr>
                <a:t>lí</a:t>
              </a:r>
              <a:r>
                <a:rPr lang="en-US" altLang="en-US" sz="2400" b="1" dirty="0" smtClean="0">
                  <a:solidFill>
                    <a:schemeClr val="bg1"/>
                  </a:solidFill>
                  <a:latin typeface="Times New Roman" panose="02020603050405020304" pitchFamily="18" charset="0"/>
                  <a:cs typeface="Times New Roman" panose="02020603050405020304" pitchFamily="18" charset="0"/>
                </a:rPr>
                <a:t>.  </a:t>
              </a:r>
            </a:p>
            <a:p>
              <a:pPr algn="just" defTabSz="1088421">
                <a:lnSpc>
                  <a:spcPct val="120000"/>
                </a:lnSpc>
              </a:pPr>
              <a:endParaRPr lang="en-US" sz="2400" dirty="0" smtClean="0">
                <a:solidFill>
                  <a:schemeClr val="bg1"/>
                </a:solidFill>
                <a:latin typeface="Times New Roman" panose="02020603050405020304" pitchFamily="18" charset="0"/>
                <a:cs typeface="Times New Roman" panose="02020603050405020304" pitchFamily="18" charset="0"/>
              </a:endParaRPr>
            </a:p>
          </p:txBody>
        </p:sp>
        <p:sp>
          <p:nvSpPr>
            <p:cNvPr id="18" name="Oval 17"/>
            <p:cNvSpPr/>
            <p:nvPr/>
          </p:nvSpPr>
          <p:spPr>
            <a:xfrm>
              <a:off x="9145586" y="9771760"/>
              <a:ext cx="301752" cy="300359"/>
            </a:xfrm>
            <a:prstGeom prst="ellipse">
              <a:avLst/>
            </a:prstGeom>
            <a:solidFill>
              <a:schemeClr val="accent5">
                <a:lumMod val="75000"/>
              </a:schemeClr>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088421"/>
              <a:endParaRPr lang="en-US" sz="2150">
                <a:solidFill>
                  <a:schemeClr val="bg1"/>
                </a:solidFill>
              </a:endParaRPr>
            </a:p>
          </p:txBody>
        </p:sp>
      </p:grpSp>
      <p:grpSp>
        <p:nvGrpSpPr>
          <p:cNvPr id="19" name="Group 18"/>
          <p:cNvGrpSpPr/>
          <p:nvPr/>
        </p:nvGrpSpPr>
        <p:grpSpPr>
          <a:xfrm>
            <a:off x="6204062" y="3257237"/>
            <a:ext cx="5612800" cy="524182"/>
            <a:chOff x="9145586" y="7595254"/>
            <a:chExt cx="13041889" cy="1048501"/>
          </a:xfrm>
        </p:grpSpPr>
        <p:sp>
          <p:nvSpPr>
            <p:cNvPr id="20" name="Rectangle 19"/>
            <p:cNvSpPr/>
            <p:nvPr/>
          </p:nvSpPr>
          <p:spPr>
            <a:xfrm>
              <a:off x="9755184" y="7595254"/>
              <a:ext cx="12432291" cy="1048501"/>
            </a:xfrm>
            <a:prstGeom prst="rect">
              <a:avLst/>
            </a:prstGeom>
          </p:spPr>
          <p:txBody>
            <a:bodyPr wrap="square">
              <a:spAutoFit/>
            </a:bodyPr>
            <a:lstStyle/>
            <a:p>
              <a:pPr marL="28569" indent="-28569" algn="just" defTabSz="1088421">
                <a:lnSpc>
                  <a:spcPct val="130000"/>
                </a:lnSpc>
              </a:pPr>
              <a:r>
                <a:rPr lang="en-US" altLang="en-US" sz="2400" dirty="0" smtClean="0">
                  <a:solidFill>
                    <a:schemeClr val="bg1"/>
                  </a:solidFill>
                  <a:latin typeface="Times New Roman" panose="02020603050405020304" pitchFamily="18" charset="0"/>
                  <a:cs typeface="Times New Roman" panose="02020603050405020304" pitchFamily="18" charset="0"/>
                </a:rPr>
                <a:t>In </a:t>
              </a:r>
              <a:r>
                <a:rPr lang="en-US" altLang="en-US" sz="2400" dirty="0" err="1" smtClean="0">
                  <a:solidFill>
                    <a:schemeClr val="bg1"/>
                  </a:solidFill>
                  <a:latin typeface="Times New Roman" panose="02020603050405020304" pitchFamily="18" charset="0"/>
                  <a:cs typeface="Times New Roman" panose="02020603050405020304" pitchFamily="18" charset="0"/>
                </a:rPr>
                <a:t>trong</a:t>
              </a:r>
              <a:r>
                <a:rPr lang="en-US" altLang="en-US" sz="2400" dirty="0" smtClean="0">
                  <a:solidFill>
                    <a:schemeClr val="bg1"/>
                  </a:solidFill>
                  <a:latin typeface="Times New Roman" panose="02020603050405020304" pitchFamily="18" charset="0"/>
                  <a:cs typeface="Times New Roman" panose="02020603050405020304" pitchFamily="18" charset="0"/>
                </a:rPr>
                <a:t> </a:t>
              </a:r>
              <a:r>
                <a:rPr lang="en-US" altLang="en-US" sz="2400" dirty="0" err="1" smtClean="0">
                  <a:solidFill>
                    <a:schemeClr val="bg1"/>
                  </a:solidFill>
                  <a:latin typeface="Times New Roman" panose="02020603050405020304" pitchFamily="18" charset="0"/>
                  <a:cs typeface="Times New Roman" panose="02020603050405020304" pitchFamily="18" charset="0"/>
                </a:rPr>
                <a:t>tập</a:t>
              </a:r>
              <a:r>
                <a:rPr lang="en-US" altLang="en-US" sz="2400" dirty="0" smtClean="0">
                  <a:solidFill>
                    <a:schemeClr val="bg1"/>
                  </a:solidFill>
                  <a:latin typeface="Times New Roman" panose="02020603050405020304" pitchFamily="18" charset="0"/>
                  <a:cs typeface="Times New Roman" panose="02020603050405020304" pitchFamily="18" charset="0"/>
                </a:rPr>
                <a:t> “ </a:t>
              </a:r>
              <a:r>
                <a:rPr lang="en-US" altLang="en-US" sz="2400" b="1" dirty="0" err="1" smtClean="0">
                  <a:solidFill>
                    <a:schemeClr val="bg1"/>
                  </a:solidFill>
                  <a:latin typeface="Times New Roman" panose="02020603050405020304" pitchFamily="18" charset="0"/>
                  <a:cs typeface="Times New Roman" panose="02020603050405020304" pitchFamily="18" charset="0"/>
                </a:rPr>
                <a:t>Hương</a:t>
              </a:r>
              <a:r>
                <a:rPr lang="en-US" altLang="en-US" sz="2400" b="1" dirty="0" smtClean="0">
                  <a:solidFill>
                    <a:schemeClr val="bg1"/>
                  </a:solidFill>
                  <a:latin typeface="Times New Roman" panose="02020603050405020304" pitchFamily="18" charset="0"/>
                  <a:cs typeface="Times New Roman" panose="02020603050405020304" pitchFamily="18" charset="0"/>
                </a:rPr>
                <a:t> </a:t>
              </a:r>
              <a:r>
                <a:rPr lang="en-US" altLang="en-US" sz="2400" b="1" dirty="0" err="1" smtClean="0">
                  <a:solidFill>
                    <a:schemeClr val="bg1"/>
                  </a:solidFill>
                  <a:latin typeface="Times New Roman" panose="02020603050405020304" pitchFamily="18" charset="0"/>
                  <a:cs typeface="Times New Roman" panose="02020603050405020304" pitchFamily="18" charset="0"/>
                </a:rPr>
                <a:t>cây</a:t>
              </a:r>
              <a:r>
                <a:rPr lang="en-US" altLang="en-US" sz="2400" b="1" dirty="0" smtClean="0">
                  <a:solidFill>
                    <a:schemeClr val="bg1"/>
                  </a:solidFill>
                  <a:latin typeface="Times New Roman" panose="02020603050405020304" pitchFamily="18" charset="0"/>
                  <a:cs typeface="Times New Roman" panose="02020603050405020304" pitchFamily="18" charset="0"/>
                </a:rPr>
                <a:t> - </a:t>
              </a:r>
              <a:r>
                <a:rPr lang="en-US" altLang="en-US" sz="2400" b="1" dirty="0" err="1" smtClean="0">
                  <a:solidFill>
                    <a:schemeClr val="bg1"/>
                  </a:solidFill>
                  <a:latin typeface="Times New Roman" panose="02020603050405020304" pitchFamily="18" charset="0"/>
                  <a:cs typeface="Times New Roman" panose="02020603050405020304" pitchFamily="18" charset="0"/>
                </a:rPr>
                <a:t>bếp</a:t>
              </a:r>
              <a:r>
                <a:rPr lang="en-US" altLang="en-US" sz="2400" b="1" dirty="0" smtClean="0">
                  <a:solidFill>
                    <a:schemeClr val="bg1"/>
                  </a:solidFill>
                  <a:latin typeface="Times New Roman" panose="02020603050405020304" pitchFamily="18" charset="0"/>
                  <a:cs typeface="Times New Roman" panose="02020603050405020304" pitchFamily="18" charset="0"/>
                </a:rPr>
                <a:t> </a:t>
              </a:r>
              <a:r>
                <a:rPr lang="en-US" altLang="en-US" sz="2400" b="1" dirty="0" err="1" smtClean="0">
                  <a:solidFill>
                    <a:schemeClr val="bg1"/>
                  </a:solidFill>
                  <a:latin typeface="Times New Roman" panose="02020603050405020304" pitchFamily="18" charset="0"/>
                  <a:cs typeface="Times New Roman" panose="02020603050405020304" pitchFamily="18" charset="0"/>
                </a:rPr>
                <a:t>lửa</a:t>
              </a:r>
              <a:r>
                <a:rPr lang="en-US" altLang="en-US" sz="2400" dirty="0" smtClean="0">
                  <a:solidFill>
                    <a:schemeClr val="bg1"/>
                  </a:solidFill>
                  <a:latin typeface="Times New Roman" panose="02020603050405020304" pitchFamily="18" charset="0"/>
                  <a:cs typeface="Times New Roman" panose="02020603050405020304" pitchFamily="18" charset="0"/>
                </a:rPr>
                <a:t>”.</a:t>
              </a:r>
              <a:endParaRPr lang="vi-VN" sz="2200" dirty="0">
                <a:solidFill>
                  <a:schemeClr val="bg1"/>
                </a:solidFill>
                <a:cs typeface="Arial" pitchFamily="34" charset="0"/>
              </a:endParaRPr>
            </a:p>
          </p:txBody>
        </p:sp>
        <p:sp>
          <p:nvSpPr>
            <p:cNvPr id="21" name="Oval 20"/>
            <p:cNvSpPr/>
            <p:nvPr/>
          </p:nvSpPr>
          <p:spPr>
            <a:xfrm>
              <a:off x="9145586" y="7974769"/>
              <a:ext cx="301752" cy="300359"/>
            </a:xfrm>
            <a:prstGeom prst="ellipse">
              <a:avLst/>
            </a:prstGeom>
            <a:solidFill>
              <a:schemeClr val="accent5">
                <a:lumMod val="75000"/>
              </a:schemeClr>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088421"/>
              <a:endParaRPr lang="en-US" sz="2150">
                <a:solidFill>
                  <a:schemeClr val="bg1"/>
                </a:solidFill>
              </a:endParaRPr>
            </a:p>
          </p:txBody>
        </p:sp>
      </p:grpSp>
      <p:grpSp>
        <p:nvGrpSpPr>
          <p:cNvPr id="22" name="Group 21"/>
          <p:cNvGrpSpPr/>
          <p:nvPr/>
        </p:nvGrpSpPr>
        <p:grpSpPr>
          <a:xfrm>
            <a:off x="6191232" y="2136221"/>
            <a:ext cx="5864780" cy="830997"/>
            <a:chOff x="9145586" y="9472942"/>
            <a:chExt cx="13372353" cy="1662214"/>
          </a:xfrm>
        </p:grpSpPr>
        <p:sp>
          <p:nvSpPr>
            <p:cNvPr id="23" name="TextBox 22"/>
            <p:cNvSpPr txBox="1"/>
            <p:nvPr/>
          </p:nvSpPr>
          <p:spPr>
            <a:xfrm>
              <a:off x="9755188" y="9472942"/>
              <a:ext cx="12762751" cy="1662214"/>
            </a:xfrm>
            <a:prstGeom prst="rect">
              <a:avLst/>
            </a:prstGeom>
            <a:noFill/>
          </p:spPr>
          <p:txBody>
            <a:bodyPr wrap="square" rtlCol="0">
              <a:spAutoFit/>
            </a:bodyPr>
            <a:lstStyle/>
            <a:p>
              <a:pPr fontAlgn="base">
                <a:spcBef>
                  <a:spcPts val="300"/>
                </a:spcBef>
                <a:spcAft>
                  <a:spcPts val="300"/>
                </a:spcAft>
              </a:pPr>
              <a:r>
                <a:rPr lang="nl-NL" altLang="en-US" sz="2400" b="1" dirty="0" smtClean="0">
                  <a:solidFill>
                    <a:schemeClr val="bg1"/>
                  </a:solidFill>
                  <a:latin typeface="Times New Roman" panose="02020603050405020304" pitchFamily="18" charset="0"/>
                  <a:cs typeface="Times New Roman" panose="02020603050405020304" pitchFamily="18" charset="0"/>
                </a:rPr>
                <a:t>Bài thơ ra đời 1963, khi tác giả đang là sinh viên học ngành Luật ở nước ngoài.</a:t>
              </a:r>
              <a:endParaRPr lang="en-US" sz="2200" dirty="0">
                <a:solidFill>
                  <a:schemeClr val="bg1"/>
                </a:solidFill>
                <a:latin typeface="Arial" pitchFamily="34" charset="0"/>
                <a:ea typeface="Times New Roman" pitchFamily="18" charset="0"/>
                <a:cs typeface="Arial" pitchFamily="34" charset="0"/>
              </a:endParaRPr>
            </a:p>
          </p:txBody>
        </p:sp>
        <p:sp>
          <p:nvSpPr>
            <p:cNvPr id="24" name="Oval 23"/>
            <p:cNvSpPr/>
            <p:nvPr/>
          </p:nvSpPr>
          <p:spPr>
            <a:xfrm>
              <a:off x="9145586" y="9771760"/>
              <a:ext cx="301752" cy="300359"/>
            </a:xfrm>
            <a:prstGeom prst="ellipse">
              <a:avLst/>
            </a:prstGeom>
            <a:solidFill>
              <a:schemeClr val="accent5">
                <a:lumMod val="75000"/>
              </a:schemeClr>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088421"/>
              <a:endParaRPr lang="en-US" sz="2150">
                <a:solidFill>
                  <a:schemeClr val="bg1"/>
                </a:solidFill>
              </a:endParaRPr>
            </a:p>
          </p:txBody>
        </p:sp>
      </p:grpSp>
      <p:cxnSp>
        <p:nvCxnSpPr>
          <p:cNvPr id="29" name="Straight Connector 28"/>
          <p:cNvCxnSpPr/>
          <p:nvPr/>
        </p:nvCxnSpPr>
        <p:spPr>
          <a:xfrm>
            <a:off x="6705141" y="3123028"/>
            <a:ext cx="4774096" cy="28135"/>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6705141" y="4107565"/>
            <a:ext cx="4774096" cy="28135"/>
          </a:xfrm>
          <a:prstGeom prst="line">
            <a:avLst/>
          </a:prstGeom>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7512148" y="1340866"/>
            <a:ext cx="3094892" cy="584775"/>
          </a:xfrm>
          <a:prstGeom prst="rect">
            <a:avLst/>
          </a:prstGeom>
          <a:solidFill>
            <a:schemeClr val="tx2">
              <a:lumMod val="60000"/>
              <a:lumOff val="40000"/>
            </a:schemeClr>
          </a:solidFill>
        </p:spPr>
        <p:txBody>
          <a:bodyPr wrap="square" rtlCol="0">
            <a:spAutoFit/>
          </a:bodyPr>
          <a:lstStyle/>
          <a:p>
            <a:pPr algn="ctr"/>
            <a:r>
              <a:rPr lang="en-US" sz="3200" b="1" dirty="0" err="1" smtClean="0">
                <a:solidFill>
                  <a:schemeClr val="bg1"/>
                </a:solidFill>
                <a:latin typeface="Chiller" panose="04020404031007020602" pitchFamily="82" charset="0"/>
              </a:rPr>
              <a:t>Hoàn</a:t>
            </a:r>
            <a:r>
              <a:rPr lang="en-US" sz="3200" b="1" dirty="0" smtClean="0">
                <a:solidFill>
                  <a:schemeClr val="bg1"/>
                </a:solidFill>
                <a:latin typeface="Chiller" panose="04020404031007020602" pitchFamily="82" charset="0"/>
              </a:rPr>
              <a:t> </a:t>
            </a:r>
            <a:r>
              <a:rPr lang="en-US" sz="3200" b="1" dirty="0" err="1" smtClean="0">
                <a:solidFill>
                  <a:schemeClr val="bg1"/>
                </a:solidFill>
                <a:latin typeface="Chiller" panose="04020404031007020602" pitchFamily="82" charset="0"/>
              </a:rPr>
              <a:t>cảnh</a:t>
            </a:r>
            <a:r>
              <a:rPr lang="en-US" sz="3200" b="1" dirty="0" smtClean="0">
                <a:solidFill>
                  <a:schemeClr val="bg1"/>
                </a:solidFill>
                <a:latin typeface="Chiller" panose="04020404031007020602" pitchFamily="82" charset="0"/>
              </a:rPr>
              <a:t> </a:t>
            </a:r>
            <a:r>
              <a:rPr lang="en-US" sz="3200" b="1" dirty="0" err="1" smtClean="0">
                <a:solidFill>
                  <a:schemeClr val="bg1"/>
                </a:solidFill>
                <a:latin typeface="Chiller" panose="04020404031007020602" pitchFamily="82" charset="0"/>
              </a:rPr>
              <a:t>ra</a:t>
            </a:r>
            <a:r>
              <a:rPr lang="en-US" sz="3200" b="1" dirty="0" smtClean="0">
                <a:solidFill>
                  <a:schemeClr val="bg1"/>
                </a:solidFill>
                <a:latin typeface="Chiller" panose="04020404031007020602" pitchFamily="82" charset="0"/>
              </a:rPr>
              <a:t> </a:t>
            </a:r>
            <a:r>
              <a:rPr lang="en-US" sz="3200" b="1" dirty="0" err="1" smtClean="0">
                <a:solidFill>
                  <a:schemeClr val="bg1"/>
                </a:solidFill>
                <a:latin typeface="Chiller" panose="04020404031007020602" pitchFamily="82" charset="0"/>
              </a:rPr>
              <a:t>đời</a:t>
            </a:r>
            <a:endParaRPr lang="en-US" sz="3200" b="1" dirty="0">
              <a:solidFill>
                <a:schemeClr val="bg1"/>
              </a:solidFill>
              <a:latin typeface="Chiller" panose="04020404031007020602" pitchFamily="82" charset="0"/>
            </a:endParaRPr>
          </a:p>
        </p:txBody>
      </p:sp>
    </p:spTree>
    <p:extLst>
      <p:ext uri="{BB962C8B-B14F-4D97-AF65-F5344CB8AC3E}">
        <p14:creationId xmlns:p14="http://schemas.microsoft.com/office/powerpoint/2010/main" val="1132393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ox(in)">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box(in)">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box(in)">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4" descr="Untitled-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31188"/>
            <a:ext cx="4070252" cy="7000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16"/>
          <p:cNvSpPr>
            <a:spLocks noChangeArrowheads="1"/>
          </p:cNvSpPr>
          <p:nvPr/>
        </p:nvSpPr>
        <p:spPr bwMode="auto">
          <a:xfrm>
            <a:off x="1524000" y="31188"/>
            <a:ext cx="5181600" cy="6826812"/>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i="1" dirty="0">
                <a:solidFill>
                  <a:schemeClr val="bg1"/>
                </a:solidFill>
                <a:latin typeface="Times New Roman" panose="02020603050405020304" pitchFamily="18" charset="0"/>
              </a:rPr>
              <a:t>“…</a:t>
            </a:r>
            <a:r>
              <a:rPr lang="en-US" altLang="en-US" i="1" dirty="0" err="1">
                <a:solidFill>
                  <a:schemeClr val="bg1"/>
                </a:solidFill>
                <a:latin typeface="Times New Roman" panose="02020603050405020304" pitchFamily="18" charset="0"/>
              </a:rPr>
              <a:t>Những</a:t>
            </a:r>
            <a:r>
              <a:rPr lang="en-US" altLang="en-US" i="1" dirty="0">
                <a:solidFill>
                  <a:schemeClr val="bg1"/>
                </a:solidFill>
                <a:latin typeface="Times New Roman" panose="02020603050405020304" pitchFamily="18" charset="0"/>
              </a:rPr>
              <a:t> </a:t>
            </a:r>
            <a:r>
              <a:rPr lang="en-US" altLang="en-US" i="1" dirty="0" err="1">
                <a:solidFill>
                  <a:schemeClr val="bg1"/>
                </a:solidFill>
                <a:latin typeface="Times New Roman" panose="02020603050405020304" pitchFamily="18" charset="0"/>
              </a:rPr>
              <a:t>năm</a:t>
            </a:r>
            <a:r>
              <a:rPr lang="en-US" altLang="en-US" i="1" dirty="0">
                <a:solidFill>
                  <a:schemeClr val="bg1"/>
                </a:solidFill>
                <a:latin typeface="Times New Roman" panose="02020603050405020304" pitchFamily="18" charset="0"/>
              </a:rPr>
              <a:t> </a:t>
            </a:r>
            <a:r>
              <a:rPr lang="en-US" altLang="en-US" i="1" dirty="0" err="1">
                <a:solidFill>
                  <a:schemeClr val="bg1"/>
                </a:solidFill>
                <a:latin typeface="Times New Roman" panose="02020603050405020304" pitchFamily="18" charset="0"/>
              </a:rPr>
              <a:t>đầu</a:t>
            </a:r>
            <a:r>
              <a:rPr lang="en-US" altLang="en-US" i="1" dirty="0">
                <a:solidFill>
                  <a:schemeClr val="bg1"/>
                </a:solidFill>
                <a:latin typeface="Times New Roman" panose="02020603050405020304" pitchFamily="18" charset="0"/>
              </a:rPr>
              <a:t> </a:t>
            </a:r>
            <a:r>
              <a:rPr lang="en-US" altLang="en-US" i="1" dirty="0" err="1">
                <a:solidFill>
                  <a:schemeClr val="bg1"/>
                </a:solidFill>
                <a:latin typeface="Times New Roman" panose="02020603050405020304" pitchFamily="18" charset="0"/>
              </a:rPr>
              <a:t>theo</a:t>
            </a:r>
            <a:r>
              <a:rPr lang="en-US" altLang="en-US" i="1" dirty="0">
                <a:solidFill>
                  <a:schemeClr val="bg1"/>
                </a:solidFill>
                <a:latin typeface="Times New Roman" panose="02020603050405020304" pitchFamily="18" charset="0"/>
              </a:rPr>
              <a:t> </a:t>
            </a:r>
            <a:r>
              <a:rPr lang="en-US" altLang="en-US" i="1" dirty="0" err="1">
                <a:solidFill>
                  <a:schemeClr val="bg1"/>
                </a:solidFill>
                <a:latin typeface="Times New Roman" panose="02020603050405020304" pitchFamily="18" charset="0"/>
              </a:rPr>
              <a:t>học</a:t>
            </a:r>
            <a:r>
              <a:rPr lang="en-US" altLang="en-US" i="1" dirty="0">
                <a:solidFill>
                  <a:schemeClr val="bg1"/>
                </a:solidFill>
                <a:latin typeface="Times New Roman" panose="02020603050405020304" pitchFamily="18" charset="0"/>
              </a:rPr>
              <a:t> </a:t>
            </a:r>
          </a:p>
          <a:p>
            <a:pPr algn="ctr" eaLnBrk="1" hangingPunct="1">
              <a:lnSpc>
                <a:spcPct val="100000"/>
              </a:lnSpc>
              <a:spcBef>
                <a:spcPct val="0"/>
              </a:spcBef>
              <a:buFontTx/>
              <a:buNone/>
            </a:pPr>
            <a:r>
              <a:rPr lang="en-US" altLang="en-US" i="1" dirty="0" err="1">
                <a:solidFill>
                  <a:schemeClr val="bg1"/>
                </a:solidFill>
                <a:latin typeface="Times New Roman" panose="02020603050405020304" pitchFamily="18" charset="0"/>
              </a:rPr>
              <a:t>Luật</a:t>
            </a:r>
            <a:r>
              <a:rPr lang="en-US" altLang="en-US" i="1" dirty="0">
                <a:solidFill>
                  <a:schemeClr val="bg1"/>
                </a:solidFill>
                <a:latin typeface="Times New Roman" panose="02020603050405020304" pitchFamily="18" charset="0"/>
              </a:rPr>
              <a:t> </a:t>
            </a:r>
            <a:r>
              <a:rPr lang="en-US" altLang="en-US" i="1" dirty="0" err="1">
                <a:solidFill>
                  <a:schemeClr val="bg1"/>
                </a:solidFill>
                <a:latin typeface="Times New Roman" panose="02020603050405020304" pitchFamily="18" charset="0"/>
              </a:rPr>
              <a:t>tại</a:t>
            </a:r>
            <a:r>
              <a:rPr lang="en-US" altLang="en-US" i="1" dirty="0">
                <a:solidFill>
                  <a:schemeClr val="bg1"/>
                </a:solidFill>
                <a:latin typeface="Times New Roman" panose="02020603050405020304" pitchFamily="18" charset="0"/>
              </a:rPr>
              <a:t> </a:t>
            </a:r>
            <a:r>
              <a:rPr lang="en-US" altLang="en-US" i="1" dirty="0" err="1">
                <a:solidFill>
                  <a:schemeClr val="bg1"/>
                </a:solidFill>
                <a:latin typeface="Times New Roman" panose="02020603050405020304" pitchFamily="18" charset="0"/>
              </a:rPr>
              <a:t>đây</a:t>
            </a:r>
            <a:r>
              <a:rPr lang="en-US" altLang="en-US" i="1" dirty="0">
                <a:solidFill>
                  <a:schemeClr val="bg1"/>
                </a:solidFill>
                <a:latin typeface="Times New Roman" panose="02020603050405020304" pitchFamily="18" charset="0"/>
              </a:rPr>
              <a:t> </a:t>
            </a:r>
            <a:r>
              <a:rPr lang="en-US" altLang="en-US" i="1" dirty="0" err="1">
                <a:solidFill>
                  <a:schemeClr val="bg1"/>
                </a:solidFill>
                <a:latin typeface="Times New Roman" panose="02020603050405020304" pitchFamily="18" charset="0"/>
              </a:rPr>
              <a:t>tôi</a:t>
            </a:r>
            <a:r>
              <a:rPr lang="en-US" altLang="en-US" i="1" dirty="0">
                <a:solidFill>
                  <a:schemeClr val="bg1"/>
                </a:solidFill>
                <a:latin typeface="Times New Roman" panose="02020603050405020304" pitchFamily="18" charset="0"/>
              </a:rPr>
              <a:t> </a:t>
            </a:r>
            <a:r>
              <a:rPr lang="en-US" altLang="en-US" i="1" dirty="0" err="1">
                <a:solidFill>
                  <a:schemeClr val="bg1"/>
                </a:solidFill>
                <a:latin typeface="Times New Roman" panose="02020603050405020304" pitchFamily="18" charset="0"/>
              </a:rPr>
              <a:t>nhớ</a:t>
            </a:r>
            <a:r>
              <a:rPr lang="en-US" altLang="en-US" i="1" dirty="0">
                <a:solidFill>
                  <a:schemeClr val="bg1"/>
                </a:solidFill>
                <a:latin typeface="Times New Roman" panose="02020603050405020304" pitchFamily="18" charset="0"/>
              </a:rPr>
              <a:t> </a:t>
            </a:r>
            <a:r>
              <a:rPr lang="en-US" altLang="en-US" i="1" dirty="0" err="1">
                <a:solidFill>
                  <a:schemeClr val="bg1"/>
                </a:solidFill>
                <a:latin typeface="Times New Roman" panose="02020603050405020304" pitchFamily="18" charset="0"/>
              </a:rPr>
              <a:t>nhà</a:t>
            </a:r>
            <a:r>
              <a:rPr lang="en-US" altLang="en-US" i="1" dirty="0">
                <a:solidFill>
                  <a:schemeClr val="bg1"/>
                </a:solidFill>
                <a:latin typeface="Times New Roman" panose="02020603050405020304" pitchFamily="18" charset="0"/>
              </a:rPr>
              <a:t> </a:t>
            </a:r>
            <a:r>
              <a:rPr lang="en-US" altLang="en-US" i="1" dirty="0" err="1">
                <a:solidFill>
                  <a:schemeClr val="bg1"/>
                </a:solidFill>
                <a:latin typeface="Times New Roman" panose="02020603050405020304" pitchFamily="18" charset="0"/>
              </a:rPr>
              <a:t>kinh</a:t>
            </a:r>
            <a:r>
              <a:rPr lang="en-US" altLang="en-US" i="1" dirty="0">
                <a:solidFill>
                  <a:schemeClr val="bg1"/>
                </a:solidFill>
                <a:latin typeface="Times New Roman" panose="02020603050405020304" pitchFamily="18" charset="0"/>
              </a:rPr>
              <a:t> </a:t>
            </a:r>
          </a:p>
          <a:p>
            <a:pPr algn="ctr" eaLnBrk="1" hangingPunct="1">
              <a:lnSpc>
                <a:spcPct val="100000"/>
              </a:lnSpc>
              <a:spcBef>
                <a:spcPct val="0"/>
              </a:spcBef>
              <a:buFontTx/>
              <a:buNone/>
            </a:pPr>
            <a:r>
              <a:rPr lang="en-US" altLang="en-US" i="1" dirty="0" err="1">
                <a:solidFill>
                  <a:schemeClr val="bg1"/>
                </a:solidFill>
                <a:latin typeface="Times New Roman" panose="02020603050405020304" pitchFamily="18" charset="0"/>
              </a:rPr>
              <a:t>khủng.Tháng</a:t>
            </a:r>
            <a:r>
              <a:rPr lang="en-US" altLang="en-US" i="1" dirty="0">
                <a:solidFill>
                  <a:schemeClr val="bg1"/>
                </a:solidFill>
                <a:latin typeface="Times New Roman" panose="02020603050405020304" pitchFamily="18" charset="0"/>
              </a:rPr>
              <a:t> 9 ở </a:t>
            </a:r>
            <a:r>
              <a:rPr lang="en-US" altLang="en-US" i="1" dirty="0" err="1">
                <a:solidFill>
                  <a:schemeClr val="bg1"/>
                </a:solidFill>
                <a:latin typeface="Times New Roman" panose="02020603050405020304" pitchFamily="18" charset="0"/>
              </a:rPr>
              <a:t>bên</a:t>
            </a:r>
            <a:r>
              <a:rPr lang="en-US" altLang="en-US" i="1" dirty="0">
                <a:solidFill>
                  <a:schemeClr val="bg1"/>
                </a:solidFill>
                <a:latin typeface="Times New Roman" panose="02020603050405020304" pitchFamily="18" charset="0"/>
              </a:rPr>
              <a:t> </a:t>
            </a:r>
            <a:r>
              <a:rPr lang="en-US" altLang="en-US" i="1" dirty="0" err="1">
                <a:solidFill>
                  <a:schemeClr val="bg1"/>
                </a:solidFill>
                <a:latin typeface="Times New Roman" panose="02020603050405020304" pitchFamily="18" charset="0"/>
              </a:rPr>
              <a:t>đó</a:t>
            </a:r>
            <a:r>
              <a:rPr lang="en-US" altLang="en-US" i="1" dirty="0">
                <a:solidFill>
                  <a:schemeClr val="bg1"/>
                </a:solidFill>
                <a:latin typeface="Times New Roman" panose="02020603050405020304" pitchFamily="18" charset="0"/>
              </a:rPr>
              <a:t> </a:t>
            </a:r>
            <a:r>
              <a:rPr lang="en-US" altLang="en-US" i="1" dirty="0" err="1">
                <a:solidFill>
                  <a:schemeClr val="bg1"/>
                </a:solidFill>
                <a:latin typeface="Times New Roman" panose="02020603050405020304" pitchFamily="18" charset="0"/>
              </a:rPr>
              <a:t>trời</a:t>
            </a:r>
            <a:r>
              <a:rPr lang="en-US" altLang="en-US" i="1" dirty="0">
                <a:solidFill>
                  <a:schemeClr val="bg1"/>
                </a:solidFill>
                <a:latin typeface="Times New Roman" panose="02020603050405020304" pitchFamily="18" charset="0"/>
              </a:rPr>
              <a:t> se </a:t>
            </a:r>
          </a:p>
          <a:p>
            <a:pPr algn="ctr" eaLnBrk="1" hangingPunct="1">
              <a:lnSpc>
                <a:spcPct val="100000"/>
              </a:lnSpc>
              <a:spcBef>
                <a:spcPct val="0"/>
              </a:spcBef>
              <a:buFontTx/>
              <a:buNone/>
            </a:pPr>
            <a:r>
              <a:rPr lang="en-US" altLang="en-US" i="1" dirty="0">
                <a:solidFill>
                  <a:schemeClr val="bg1"/>
                </a:solidFill>
                <a:latin typeface="Times New Roman" panose="02020603050405020304" pitchFamily="18" charset="0"/>
              </a:rPr>
              <a:t>se </a:t>
            </a:r>
            <a:r>
              <a:rPr lang="en-US" altLang="en-US" i="1" dirty="0" err="1">
                <a:solidFill>
                  <a:schemeClr val="bg1"/>
                </a:solidFill>
                <a:latin typeface="Times New Roman" panose="02020603050405020304" pitchFamily="18" charset="0"/>
              </a:rPr>
              <a:t>lạnh</a:t>
            </a:r>
            <a:r>
              <a:rPr lang="en-US" altLang="en-US" i="1" dirty="0">
                <a:solidFill>
                  <a:schemeClr val="bg1"/>
                </a:solidFill>
                <a:latin typeface="Times New Roman" panose="02020603050405020304" pitchFamily="18" charset="0"/>
              </a:rPr>
              <a:t>, </a:t>
            </a:r>
            <a:r>
              <a:rPr lang="en-US" altLang="en-US" i="1" dirty="0" err="1">
                <a:solidFill>
                  <a:schemeClr val="bg1"/>
                </a:solidFill>
                <a:latin typeface="Times New Roman" panose="02020603050405020304" pitchFamily="18" charset="0"/>
              </a:rPr>
              <a:t>buổi</a:t>
            </a:r>
            <a:r>
              <a:rPr lang="en-US" altLang="en-US" i="1" dirty="0">
                <a:solidFill>
                  <a:schemeClr val="bg1"/>
                </a:solidFill>
                <a:latin typeface="Times New Roman" panose="02020603050405020304" pitchFamily="18" charset="0"/>
              </a:rPr>
              <a:t> </a:t>
            </a:r>
            <a:r>
              <a:rPr lang="en-US" altLang="en-US" i="1" dirty="0" err="1">
                <a:solidFill>
                  <a:schemeClr val="bg1"/>
                </a:solidFill>
                <a:latin typeface="Times New Roman" panose="02020603050405020304" pitchFamily="18" charset="0"/>
              </a:rPr>
              <a:t>sáng</a:t>
            </a:r>
            <a:r>
              <a:rPr lang="en-US" altLang="en-US" i="1" dirty="0">
                <a:solidFill>
                  <a:schemeClr val="bg1"/>
                </a:solidFill>
                <a:latin typeface="Times New Roman" panose="02020603050405020304" pitchFamily="18" charset="0"/>
              </a:rPr>
              <a:t> </a:t>
            </a:r>
            <a:r>
              <a:rPr lang="en-US" altLang="en-US" i="1" dirty="0" err="1">
                <a:solidFill>
                  <a:schemeClr val="bg1"/>
                </a:solidFill>
                <a:latin typeface="Times New Roman" panose="02020603050405020304" pitchFamily="18" charset="0"/>
              </a:rPr>
              <a:t>sương</a:t>
            </a:r>
            <a:r>
              <a:rPr lang="en-US" altLang="en-US" i="1" dirty="0">
                <a:solidFill>
                  <a:schemeClr val="bg1"/>
                </a:solidFill>
                <a:latin typeface="Times New Roman" panose="02020603050405020304" pitchFamily="18" charset="0"/>
              </a:rPr>
              <a:t> </a:t>
            </a:r>
            <a:r>
              <a:rPr lang="en-US" altLang="en-US" i="1" dirty="0" err="1">
                <a:solidFill>
                  <a:schemeClr val="bg1"/>
                </a:solidFill>
                <a:latin typeface="Times New Roman" panose="02020603050405020304" pitchFamily="18" charset="0"/>
              </a:rPr>
              <a:t>khói</a:t>
            </a:r>
            <a:r>
              <a:rPr lang="en-US" altLang="en-US" i="1" dirty="0">
                <a:solidFill>
                  <a:schemeClr val="bg1"/>
                </a:solidFill>
                <a:latin typeface="Times New Roman" panose="02020603050405020304" pitchFamily="18" charset="0"/>
              </a:rPr>
              <a:t> </a:t>
            </a:r>
          </a:p>
          <a:p>
            <a:pPr algn="ctr" eaLnBrk="1" hangingPunct="1">
              <a:lnSpc>
                <a:spcPct val="100000"/>
              </a:lnSpc>
              <a:spcBef>
                <a:spcPct val="0"/>
              </a:spcBef>
              <a:buFontTx/>
              <a:buNone/>
            </a:pPr>
            <a:r>
              <a:rPr lang="en-US" altLang="en-US" i="1" dirty="0">
                <a:solidFill>
                  <a:schemeClr val="bg1"/>
                </a:solidFill>
                <a:latin typeface="Times New Roman" panose="02020603050405020304" pitchFamily="18" charset="0"/>
              </a:rPr>
              <a:t>bay </a:t>
            </a:r>
            <a:r>
              <a:rPr lang="en-US" altLang="en-US" i="1" dirty="0" err="1">
                <a:solidFill>
                  <a:schemeClr val="bg1"/>
                </a:solidFill>
                <a:latin typeface="Times New Roman" panose="02020603050405020304" pitchFamily="18" charset="0"/>
              </a:rPr>
              <a:t>mờ</a:t>
            </a:r>
            <a:r>
              <a:rPr lang="en-US" altLang="en-US" i="1" dirty="0">
                <a:solidFill>
                  <a:schemeClr val="bg1"/>
                </a:solidFill>
                <a:latin typeface="Times New Roman" panose="02020603050405020304" pitchFamily="18" charset="0"/>
              </a:rPr>
              <a:t> </a:t>
            </a:r>
            <a:r>
              <a:rPr lang="en-US" altLang="en-US" i="1" dirty="0" err="1">
                <a:solidFill>
                  <a:schemeClr val="bg1"/>
                </a:solidFill>
                <a:latin typeface="Times New Roman" panose="02020603050405020304" pitchFamily="18" charset="0"/>
              </a:rPr>
              <a:t>mờ</a:t>
            </a:r>
            <a:r>
              <a:rPr lang="en-US" altLang="en-US" i="1" dirty="0">
                <a:solidFill>
                  <a:schemeClr val="bg1"/>
                </a:solidFill>
                <a:latin typeface="Times New Roman" panose="02020603050405020304" pitchFamily="18" charset="0"/>
              </a:rPr>
              <a:t> </a:t>
            </a:r>
            <a:r>
              <a:rPr lang="en-US" altLang="en-US" i="1" dirty="0" err="1">
                <a:solidFill>
                  <a:schemeClr val="bg1"/>
                </a:solidFill>
                <a:latin typeface="Times New Roman" panose="02020603050405020304" pitchFamily="18" charset="0"/>
              </a:rPr>
              <a:t>mặt</a:t>
            </a:r>
            <a:r>
              <a:rPr lang="en-US" altLang="en-US" i="1" dirty="0">
                <a:solidFill>
                  <a:schemeClr val="bg1"/>
                </a:solidFill>
                <a:latin typeface="Times New Roman" panose="02020603050405020304" pitchFamily="18" charset="0"/>
              </a:rPr>
              <a:t> </a:t>
            </a:r>
            <a:r>
              <a:rPr lang="en-US" altLang="en-US" i="1" dirty="0" err="1">
                <a:solidFill>
                  <a:schemeClr val="bg1"/>
                </a:solidFill>
                <a:latin typeface="Times New Roman" panose="02020603050405020304" pitchFamily="18" charset="0"/>
              </a:rPr>
              <a:t>đất</a:t>
            </a:r>
            <a:r>
              <a:rPr lang="en-US" altLang="en-US" i="1" dirty="0">
                <a:solidFill>
                  <a:schemeClr val="bg1"/>
                </a:solidFill>
                <a:latin typeface="Times New Roman" panose="02020603050405020304" pitchFamily="18" charset="0"/>
              </a:rPr>
              <a:t>, </a:t>
            </a:r>
            <a:r>
              <a:rPr lang="en-US" altLang="en-US" i="1" dirty="0" err="1">
                <a:solidFill>
                  <a:schemeClr val="bg1"/>
                </a:solidFill>
                <a:latin typeface="Times New Roman" panose="02020603050405020304" pitchFamily="18" charset="0"/>
              </a:rPr>
              <a:t>ngoài</a:t>
            </a:r>
            <a:r>
              <a:rPr lang="en-US" altLang="en-US" i="1" dirty="0">
                <a:solidFill>
                  <a:schemeClr val="bg1"/>
                </a:solidFill>
                <a:latin typeface="Times New Roman" panose="02020603050405020304" pitchFamily="18" charset="0"/>
              </a:rPr>
              <a:t> </a:t>
            </a:r>
            <a:r>
              <a:rPr lang="en-US" altLang="en-US" i="1" dirty="0" err="1">
                <a:solidFill>
                  <a:schemeClr val="bg1"/>
                </a:solidFill>
                <a:latin typeface="Times New Roman" panose="02020603050405020304" pitchFamily="18" charset="0"/>
              </a:rPr>
              <a:t>cửa</a:t>
            </a:r>
            <a:endParaRPr lang="en-US" altLang="en-US" i="1" dirty="0">
              <a:solidFill>
                <a:schemeClr val="bg1"/>
              </a:solidFill>
              <a:latin typeface="Times New Roman" panose="02020603050405020304" pitchFamily="18" charset="0"/>
            </a:endParaRPr>
          </a:p>
          <a:p>
            <a:pPr algn="ctr" eaLnBrk="1" hangingPunct="1">
              <a:lnSpc>
                <a:spcPct val="100000"/>
              </a:lnSpc>
              <a:spcBef>
                <a:spcPct val="0"/>
              </a:spcBef>
              <a:buFontTx/>
              <a:buNone/>
            </a:pPr>
            <a:r>
              <a:rPr lang="en-US" altLang="en-US" i="1" dirty="0">
                <a:solidFill>
                  <a:schemeClr val="bg1"/>
                </a:solidFill>
                <a:latin typeface="Times New Roman" panose="02020603050405020304" pitchFamily="18" charset="0"/>
              </a:rPr>
              <a:t> </a:t>
            </a:r>
            <a:r>
              <a:rPr lang="en-US" altLang="en-US" i="1" dirty="0" err="1">
                <a:solidFill>
                  <a:schemeClr val="bg1"/>
                </a:solidFill>
                <a:latin typeface="Times New Roman" panose="02020603050405020304" pitchFamily="18" charset="0"/>
              </a:rPr>
              <a:t>sổ</a:t>
            </a:r>
            <a:r>
              <a:rPr lang="en-US" altLang="en-US" i="1" dirty="0">
                <a:solidFill>
                  <a:schemeClr val="bg1"/>
                </a:solidFill>
                <a:latin typeface="Times New Roman" panose="02020603050405020304" pitchFamily="18" charset="0"/>
              </a:rPr>
              <a:t>, </a:t>
            </a:r>
            <a:r>
              <a:rPr lang="en-US" altLang="en-US" i="1" dirty="0" err="1">
                <a:solidFill>
                  <a:schemeClr val="bg1"/>
                </a:solidFill>
                <a:latin typeface="Times New Roman" panose="02020603050405020304" pitchFamily="18" charset="0"/>
              </a:rPr>
              <a:t>trên</a:t>
            </a:r>
            <a:r>
              <a:rPr lang="en-US" altLang="en-US" i="1" dirty="0">
                <a:solidFill>
                  <a:schemeClr val="bg1"/>
                </a:solidFill>
                <a:latin typeface="Times New Roman" panose="02020603050405020304" pitchFamily="18" charset="0"/>
              </a:rPr>
              <a:t> </a:t>
            </a:r>
            <a:r>
              <a:rPr lang="en-US" altLang="en-US" i="1" dirty="0" err="1">
                <a:solidFill>
                  <a:schemeClr val="bg1"/>
                </a:solidFill>
                <a:latin typeface="Times New Roman" panose="02020603050405020304" pitchFamily="18" charset="0"/>
              </a:rPr>
              <a:t>các</a:t>
            </a:r>
            <a:r>
              <a:rPr lang="en-US" altLang="en-US" i="1" dirty="0">
                <a:solidFill>
                  <a:schemeClr val="bg1"/>
                </a:solidFill>
                <a:latin typeface="Times New Roman" panose="02020603050405020304" pitchFamily="18" charset="0"/>
              </a:rPr>
              <a:t> </a:t>
            </a:r>
            <a:r>
              <a:rPr lang="en-US" altLang="en-US" i="1" dirty="0" err="1">
                <a:solidFill>
                  <a:schemeClr val="bg1"/>
                </a:solidFill>
                <a:latin typeface="Times New Roman" panose="02020603050405020304" pitchFamily="18" charset="0"/>
              </a:rPr>
              <a:t>vòm</a:t>
            </a:r>
            <a:r>
              <a:rPr lang="en-US" altLang="en-US" i="1" dirty="0">
                <a:solidFill>
                  <a:schemeClr val="bg1"/>
                </a:solidFill>
                <a:latin typeface="Times New Roman" panose="02020603050405020304" pitchFamily="18" charset="0"/>
              </a:rPr>
              <a:t> </a:t>
            </a:r>
            <a:r>
              <a:rPr lang="en-US" altLang="en-US" i="1" dirty="0" err="1">
                <a:solidFill>
                  <a:schemeClr val="bg1"/>
                </a:solidFill>
                <a:latin typeface="Times New Roman" panose="02020603050405020304" pitchFamily="18" charset="0"/>
              </a:rPr>
              <a:t>cây</a:t>
            </a:r>
            <a:r>
              <a:rPr lang="en-US" altLang="en-US" i="1" dirty="0">
                <a:solidFill>
                  <a:schemeClr val="bg1"/>
                </a:solidFill>
                <a:latin typeface="Times New Roman" panose="02020603050405020304" pitchFamily="18" charset="0"/>
              </a:rPr>
              <a:t> </a:t>
            </a:r>
            <a:r>
              <a:rPr lang="en-US" altLang="en-US" i="1" dirty="0" err="1">
                <a:solidFill>
                  <a:schemeClr val="bg1"/>
                </a:solidFill>
                <a:latin typeface="Times New Roman" panose="02020603050405020304" pitchFamily="18" charset="0"/>
              </a:rPr>
              <a:t>gợi</a:t>
            </a:r>
            <a:r>
              <a:rPr lang="en-US" altLang="en-US" i="1" dirty="0">
                <a:solidFill>
                  <a:schemeClr val="bg1"/>
                </a:solidFill>
                <a:latin typeface="Times New Roman" panose="02020603050405020304" pitchFamily="18" charset="0"/>
              </a:rPr>
              <a:t> </a:t>
            </a:r>
            <a:r>
              <a:rPr lang="en-US" altLang="en-US" i="1" dirty="0" err="1">
                <a:solidFill>
                  <a:schemeClr val="bg1"/>
                </a:solidFill>
                <a:latin typeface="Times New Roman" panose="02020603050405020304" pitchFamily="18" charset="0"/>
              </a:rPr>
              <a:t>cảnh</a:t>
            </a:r>
            <a:r>
              <a:rPr lang="en-US" altLang="en-US" i="1" dirty="0">
                <a:solidFill>
                  <a:schemeClr val="bg1"/>
                </a:solidFill>
                <a:latin typeface="Times New Roman" panose="02020603050405020304" pitchFamily="18" charset="0"/>
              </a:rPr>
              <a:t> </a:t>
            </a:r>
          </a:p>
          <a:p>
            <a:pPr algn="ctr" eaLnBrk="1" hangingPunct="1">
              <a:lnSpc>
                <a:spcPct val="100000"/>
              </a:lnSpc>
              <a:spcBef>
                <a:spcPct val="0"/>
              </a:spcBef>
              <a:buFontTx/>
              <a:buNone/>
            </a:pPr>
            <a:r>
              <a:rPr lang="en-US" altLang="en-US" i="1" dirty="0" err="1">
                <a:solidFill>
                  <a:schemeClr val="bg1"/>
                </a:solidFill>
                <a:latin typeface="Times New Roman" panose="02020603050405020304" pitchFamily="18" charset="0"/>
              </a:rPr>
              <a:t>mùa</a:t>
            </a:r>
            <a:r>
              <a:rPr lang="en-US" altLang="en-US" i="1" dirty="0">
                <a:solidFill>
                  <a:schemeClr val="bg1"/>
                </a:solidFill>
                <a:latin typeface="Times New Roman" panose="02020603050405020304" pitchFamily="18" charset="0"/>
              </a:rPr>
              <a:t> </a:t>
            </a:r>
            <a:r>
              <a:rPr lang="en-US" altLang="en-US" i="1" dirty="0" err="1">
                <a:solidFill>
                  <a:schemeClr val="bg1"/>
                </a:solidFill>
                <a:latin typeface="Times New Roman" panose="02020603050405020304" pitchFamily="18" charset="0"/>
              </a:rPr>
              <a:t>đông</a:t>
            </a:r>
            <a:r>
              <a:rPr lang="en-US" altLang="en-US" i="1" dirty="0">
                <a:solidFill>
                  <a:schemeClr val="bg1"/>
                </a:solidFill>
                <a:latin typeface="Times New Roman" panose="02020603050405020304" pitchFamily="18" charset="0"/>
              </a:rPr>
              <a:t> ở </a:t>
            </a:r>
            <a:r>
              <a:rPr lang="en-US" altLang="en-US" i="1" dirty="0" err="1">
                <a:solidFill>
                  <a:schemeClr val="bg1"/>
                </a:solidFill>
                <a:latin typeface="Times New Roman" panose="02020603050405020304" pitchFamily="18" charset="0"/>
              </a:rPr>
              <a:t>quê</a:t>
            </a:r>
            <a:r>
              <a:rPr lang="en-US" altLang="en-US" i="1" dirty="0">
                <a:solidFill>
                  <a:schemeClr val="bg1"/>
                </a:solidFill>
                <a:latin typeface="Times New Roman" panose="02020603050405020304" pitchFamily="18" charset="0"/>
              </a:rPr>
              <a:t> </a:t>
            </a:r>
            <a:r>
              <a:rPr lang="en-US" altLang="en-US" i="1" dirty="0" err="1">
                <a:solidFill>
                  <a:schemeClr val="bg1"/>
                </a:solidFill>
                <a:latin typeface="Times New Roman" panose="02020603050405020304" pitchFamily="18" charset="0"/>
              </a:rPr>
              <a:t>nhà</a:t>
            </a:r>
            <a:r>
              <a:rPr lang="en-US" altLang="en-US" i="1" dirty="0">
                <a:solidFill>
                  <a:schemeClr val="bg1"/>
                </a:solidFill>
                <a:latin typeface="Times New Roman" panose="02020603050405020304" pitchFamily="18" charset="0"/>
              </a:rPr>
              <a:t>. </a:t>
            </a:r>
            <a:r>
              <a:rPr lang="en-US" altLang="en-US" i="1" dirty="0" err="1">
                <a:solidFill>
                  <a:schemeClr val="bg1"/>
                </a:solidFill>
                <a:latin typeface="Times New Roman" panose="02020603050405020304" pitchFamily="18" charset="0"/>
              </a:rPr>
              <a:t>Mỗi</a:t>
            </a:r>
            <a:r>
              <a:rPr lang="en-US" altLang="en-US" i="1" dirty="0">
                <a:solidFill>
                  <a:schemeClr val="bg1"/>
                </a:solidFill>
                <a:latin typeface="Times New Roman" panose="02020603050405020304" pitchFamily="18" charset="0"/>
              </a:rPr>
              <a:t> </a:t>
            </a:r>
            <a:r>
              <a:rPr lang="en-US" altLang="en-US" i="1" dirty="0" err="1">
                <a:solidFill>
                  <a:schemeClr val="bg1"/>
                </a:solidFill>
                <a:latin typeface="Times New Roman" panose="02020603050405020304" pitchFamily="18" charset="0"/>
              </a:rPr>
              <a:t>buổi</a:t>
            </a:r>
            <a:r>
              <a:rPr lang="en-US" altLang="en-US" i="1" dirty="0">
                <a:solidFill>
                  <a:schemeClr val="bg1"/>
                </a:solidFill>
                <a:latin typeface="Times New Roman" panose="02020603050405020304" pitchFamily="18" charset="0"/>
              </a:rPr>
              <a:t> </a:t>
            </a:r>
          </a:p>
          <a:p>
            <a:pPr algn="ctr" eaLnBrk="1" hangingPunct="1">
              <a:lnSpc>
                <a:spcPct val="100000"/>
              </a:lnSpc>
              <a:spcBef>
                <a:spcPct val="0"/>
              </a:spcBef>
              <a:buFontTx/>
              <a:buNone/>
            </a:pPr>
            <a:r>
              <a:rPr lang="en-US" altLang="en-US" i="1" dirty="0" err="1">
                <a:solidFill>
                  <a:schemeClr val="bg1"/>
                </a:solidFill>
                <a:latin typeface="Times New Roman" panose="02020603050405020304" pitchFamily="18" charset="0"/>
              </a:rPr>
              <a:t>dậy</a:t>
            </a:r>
            <a:r>
              <a:rPr lang="en-US" altLang="en-US" i="1" dirty="0">
                <a:solidFill>
                  <a:schemeClr val="bg1"/>
                </a:solidFill>
                <a:latin typeface="Times New Roman" panose="02020603050405020304" pitchFamily="18" charset="0"/>
              </a:rPr>
              <a:t> </a:t>
            </a:r>
            <a:r>
              <a:rPr lang="en-US" altLang="en-US" i="1" dirty="0" err="1">
                <a:solidFill>
                  <a:schemeClr val="bg1"/>
                </a:solidFill>
                <a:latin typeface="Times New Roman" panose="02020603050405020304" pitchFamily="18" charset="0"/>
              </a:rPr>
              <a:t>sớm</a:t>
            </a:r>
            <a:r>
              <a:rPr lang="en-US" altLang="en-US" i="1" dirty="0">
                <a:solidFill>
                  <a:schemeClr val="bg1"/>
                </a:solidFill>
                <a:latin typeface="Times New Roman" panose="02020603050405020304" pitchFamily="18" charset="0"/>
              </a:rPr>
              <a:t> </a:t>
            </a:r>
            <a:r>
              <a:rPr lang="en-US" altLang="en-US" i="1" dirty="0" err="1">
                <a:solidFill>
                  <a:schemeClr val="bg1"/>
                </a:solidFill>
                <a:latin typeface="Times New Roman" panose="02020603050405020304" pitchFamily="18" charset="0"/>
              </a:rPr>
              <a:t>đi</a:t>
            </a:r>
            <a:r>
              <a:rPr lang="en-US" altLang="en-US" i="1" dirty="0">
                <a:solidFill>
                  <a:schemeClr val="bg1"/>
                </a:solidFill>
                <a:latin typeface="Times New Roman" panose="02020603050405020304" pitchFamily="18" charset="0"/>
              </a:rPr>
              <a:t> </a:t>
            </a:r>
            <a:r>
              <a:rPr lang="en-US" altLang="en-US" i="1" dirty="0" err="1">
                <a:solidFill>
                  <a:schemeClr val="bg1"/>
                </a:solidFill>
                <a:latin typeface="Times New Roman" panose="02020603050405020304" pitchFamily="18" charset="0"/>
              </a:rPr>
              <a:t>học</a:t>
            </a:r>
            <a:r>
              <a:rPr lang="en-US" altLang="en-US" i="1" dirty="0">
                <a:solidFill>
                  <a:schemeClr val="bg1"/>
                </a:solidFill>
                <a:latin typeface="Times New Roman" panose="02020603050405020304" pitchFamily="18" charset="0"/>
              </a:rPr>
              <a:t>, </a:t>
            </a:r>
            <a:r>
              <a:rPr lang="en-US" altLang="en-US" i="1" dirty="0" err="1">
                <a:solidFill>
                  <a:schemeClr val="bg1"/>
                </a:solidFill>
                <a:latin typeface="Times New Roman" panose="02020603050405020304" pitchFamily="18" charset="0"/>
              </a:rPr>
              <a:t>tôi</a:t>
            </a:r>
            <a:r>
              <a:rPr lang="en-US" altLang="en-US" i="1" dirty="0">
                <a:solidFill>
                  <a:schemeClr val="bg1"/>
                </a:solidFill>
                <a:latin typeface="Times New Roman" panose="02020603050405020304" pitchFamily="18" charset="0"/>
              </a:rPr>
              <a:t> hay </a:t>
            </a:r>
            <a:r>
              <a:rPr lang="en-US" altLang="en-US" i="1" dirty="0" err="1">
                <a:solidFill>
                  <a:schemeClr val="bg1"/>
                </a:solidFill>
                <a:latin typeface="Times New Roman" panose="02020603050405020304" pitchFamily="18" charset="0"/>
              </a:rPr>
              <a:t>nghĩ</a:t>
            </a:r>
            <a:endParaRPr lang="en-US" altLang="en-US" i="1" dirty="0">
              <a:solidFill>
                <a:schemeClr val="bg1"/>
              </a:solidFill>
              <a:latin typeface="Times New Roman" panose="02020603050405020304" pitchFamily="18" charset="0"/>
            </a:endParaRPr>
          </a:p>
          <a:p>
            <a:pPr algn="ctr" eaLnBrk="1" hangingPunct="1">
              <a:lnSpc>
                <a:spcPct val="100000"/>
              </a:lnSpc>
              <a:spcBef>
                <a:spcPct val="0"/>
              </a:spcBef>
              <a:buFontTx/>
              <a:buNone/>
            </a:pPr>
            <a:r>
              <a:rPr lang="en-US" altLang="en-US" i="1" dirty="0">
                <a:solidFill>
                  <a:schemeClr val="bg1"/>
                </a:solidFill>
                <a:latin typeface="Times New Roman" panose="02020603050405020304" pitchFamily="18" charset="0"/>
              </a:rPr>
              <a:t> </a:t>
            </a:r>
            <a:r>
              <a:rPr lang="en-US" altLang="en-US" i="1" dirty="0" err="1">
                <a:solidFill>
                  <a:schemeClr val="bg1"/>
                </a:solidFill>
                <a:latin typeface="Times New Roman" panose="02020603050405020304" pitchFamily="18" charset="0"/>
              </a:rPr>
              <a:t>đến</a:t>
            </a:r>
            <a:r>
              <a:rPr lang="en-US" altLang="en-US" i="1" dirty="0">
                <a:solidFill>
                  <a:schemeClr val="bg1"/>
                </a:solidFill>
                <a:latin typeface="Times New Roman" panose="02020603050405020304" pitchFamily="18" charset="0"/>
              </a:rPr>
              <a:t> </a:t>
            </a:r>
            <a:r>
              <a:rPr lang="en-US" altLang="en-US" i="1" dirty="0" err="1">
                <a:solidFill>
                  <a:schemeClr val="bg1"/>
                </a:solidFill>
                <a:latin typeface="Times New Roman" panose="02020603050405020304" pitchFamily="18" charset="0"/>
              </a:rPr>
              <a:t>hình</a:t>
            </a:r>
            <a:r>
              <a:rPr lang="en-US" altLang="en-US" i="1" dirty="0">
                <a:solidFill>
                  <a:schemeClr val="bg1"/>
                </a:solidFill>
                <a:latin typeface="Times New Roman" panose="02020603050405020304" pitchFamily="18" charset="0"/>
              </a:rPr>
              <a:t> </a:t>
            </a:r>
            <a:r>
              <a:rPr lang="en-US" altLang="en-US" i="1" dirty="0" err="1">
                <a:solidFill>
                  <a:schemeClr val="bg1"/>
                </a:solidFill>
                <a:latin typeface="Times New Roman" panose="02020603050405020304" pitchFamily="18" charset="0"/>
              </a:rPr>
              <a:t>ảnh</a:t>
            </a:r>
            <a:r>
              <a:rPr lang="en-US" altLang="en-US" i="1" dirty="0">
                <a:solidFill>
                  <a:schemeClr val="bg1"/>
                </a:solidFill>
                <a:latin typeface="Times New Roman" panose="02020603050405020304" pitchFamily="18" charset="0"/>
              </a:rPr>
              <a:t> </a:t>
            </a:r>
            <a:r>
              <a:rPr lang="en-US" altLang="en-US" i="1" dirty="0" err="1">
                <a:solidFill>
                  <a:schemeClr val="bg1"/>
                </a:solidFill>
                <a:latin typeface="Times New Roman" panose="02020603050405020304" pitchFamily="18" charset="0"/>
              </a:rPr>
              <a:t>một</a:t>
            </a:r>
            <a:r>
              <a:rPr lang="en-US" altLang="en-US" i="1" dirty="0">
                <a:solidFill>
                  <a:schemeClr val="bg1"/>
                </a:solidFill>
                <a:latin typeface="Times New Roman" panose="02020603050405020304" pitchFamily="18" charset="0"/>
              </a:rPr>
              <a:t> </a:t>
            </a:r>
            <a:r>
              <a:rPr lang="en-US" altLang="en-US" i="1" dirty="0" err="1">
                <a:solidFill>
                  <a:schemeClr val="bg1"/>
                </a:solidFill>
                <a:latin typeface="Times New Roman" panose="02020603050405020304" pitchFamily="18" charset="0"/>
              </a:rPr>
              <a:t>bếp</a:t>
            </a:r>
            <a:r>
              <a:rPr lang="en-US" altLang="en-US" i="1" dirty="0">
                <a:solidFill>
                  <a:schemeClr val="bg1"/>
                </a:solidFill>
                <a:latin typeface="Times New Roman" panose="02020603050405020304" pitchFamily="18" charset="0"/>
              </a:rPr>
              <a:t> </a:t>
            </a:r>
            <a:r>
              <a:rPr lang="en-US" altLang="en-US" i="1" dirty="0" err="1">
                <a:solidFill>
                  <a:schemeClr val="bg1"/>
                </a:solidFill>
                <a:latin typeface="Times New Roman" panose="02020603050405020304" pitchFamily="18" charset="0"/>
              </a:rPr>
              <a:t>lửa</a:t>
            </a:r>
            <a:r>
              <a:rPr lang="en-US" altLang="en-US" i="1" dirty="0">
                <a:solidFill>
                  <a:schemeClr val="bg1"/>
                </a:solidFill>
                <a:latin typeface="Times New Roman" panose="02020603050405020304" pitchFamily="18" charset="0"/>
              </a:rPr>
              <a:t> </a:t>
            </a:r>
            <a:r>
              <a:rPr lang="en-US" altLang="en-US" i="1" dirty="0" err="1">
                <a:solidFill>
                  <a:schemeClr val="bg1"/>
                </a:solidFill>
                <a:latin typeface="Times New Roman" panose="02020603050405020304" pitchFamily="18" charset="0"/>
              </a:rPr>
              <a:t>thân</a:t>
            </a:r>
            <a:endParaRPr lang="en-US" altLang="en-US" i="1" dirty="0">
              <a:solidFill>
                <a:schemeClr val="bg1"/>
              </a:solidFill>
              <a:latin typeface="Times New Roman" panose="02020603050405020304" pitchFamily="18" charset="0"/>
            </a:endParaRPr>
          </a:p>
          <a:p>
            <a:pPr algn="ctr" eaLnBrk="1" hangingPunct="1">
              <a:lnSpc>
                <a:spcPct val="100000"/>
              </a:lnSpc>
              <a:spcBef>
                <a:spcPct val="0"/>
              </a:spcBef>
              <a:buFontTx/>
              <a:buNone/>
            </a:pPr>
            <a:r>
              <a:rPr lang="en-US" altLang="en-US" i="1" dirty="0">
                <a:solidFill>
                  <a:schemeClr val="bg1"/>
                </a:solidFill>
                <a:latin typeface="Times New Roman" panose="02020603050405020304" pitchFamily="18" charset="0"/>
              </a:rPr>
              <a:t> </a:t>
            </a:r>
            <a:r>
              <a:rPr lang="en-US" altLang="en-US" i="1" dirty="0" err="1">
                <a:solidFill>
                  <a:schemeClr val="bg1"/>
                </a:solidFill>
                <a:latin typeface="Times New Roman" panose="02020603050405020304" pitchFamily="18" charset="0"/>
              </a:rPr>
              <a:t>quen</a:t>
            </a:r>
            <a:r>
              <a:rPr lang="en-US" altLang="en-US" i="1" dirty="0">
                <a:solidFill>
                  <a:schemeClr val="bg1"/>
                </a:solidFill>
                <a:latin typeface="Times New Roman" panose="02020603050405020304" pitchFamily="18" charset="0"/>
              </a:rPr>
              <a:t>, </a:t>
            </a:r>
            <a:r>
              <a:rPr lang="en-US" altLang="en-US" i="1" dirty="0" err="1">
                <a:solidFill>
                  <a:schemeClr val="bg1"/>
                </a:solidFill>
                <a:latin typeface="Times New Roman" panose="02020603050405020304" pitchFamily="18" charset="0"/>
              </a:rPr>
              <a:t>nhớ</a:t>
            </a:r>
            <a:r>
              <a:rPr lang="en-US" altLang="en-US" i="1" dirty="0">
                <a:solidFill>
                  <a:schemeClr val="bg1"/>
                </a:solidFill>
                <a:latin typeface="Times New Roman" panose="02020603050405020304" pitchFamily="18" charset="0"/>
              </a:rPr>
              <a:t> </a:t>
            </a:r>
            <a:r>
              <a:rPr lang="en-US" altLang="en-US" i="1" dirty="0" err="1">
                <a:solidFill>
                  <a:schemeClr val="bg1"/>
                </a:solidFill>
                <a:latin typeface="Times New Roman" panose="02020603050405020304" pitchFamily="18" charset="0"/>
              </a:rPr>
              <a:t>tới</a:t>
            </a:r>
            <a:r>
              <a:rPr lang="en-US" altLang="en-US" i="1" dirty="0">
                <a:solidFill>
                  <a:schemeClr val="bg1"/>
                </a:solidFill>
                <a:latin typeface="Times New Roman" panose="02020603050405020304" pitchFamily="18" charset="0"/>
              </a:rPr>
              <a:t> </a:t>
            </a:r>
            <a:r>
              <a:rPr lang="en-US" altLang="en-US" i="1" dirty="0" err="1">
                <a:solidFill>
                  <a:schemeClr val="bg1"/>
                </a:solidFill>
                <a:latin typeface="Times New Roman" panose="02020603050405020304" pitchFamily="18" charset="0"/>
              </a:rPr>
              <a:t>hình</a:t>
            </a:r>
            <a:r>
              <a:rPr lang="en-US" altLang="en-US" i="1" dirty="0">
                <a:solidFill>
                  <a:schemeClr val="bg1"/>
                </a:solidFill>
                <a:latin typeface="Times New Roman" panose="02020603050405020304" pitchFamily="18" charset="0"/>
              </a:rPr>
              <a:t> </a:t>
            </a:r>
            <a:r>
              <a:rPr lang="en-US" altLang="en-US" i="1" dirty="0" err="1">
                <a:solidFill>
                  <a:schemeClr val="bg1"/>
                </a:solidFill>
                <a:latin typeface="Times New Roman" panose="02020603050405020304" pitchFamily="18" charset="0"/>
              </a:rPr>
              <a:t>ảnh</a:t>
            </a:r>
            <a:r>
              <a:rPr lang="en-US" altLang="en-US" i="1" dirty="0">
                <a:solidFill>
                  <a:schemeClr val="bg1"/>
                </a:solidFill>
                <a:latin typeface="Times New Roman" panose="02020603050405020304" pitchFamily="18" charset="0"/>
              </a:rPr>
              <a:t> </a:t>
            </a:r>
            <a:r>
              <a:rPr lang="en-US" altLang="en-US" i="1" dirty="0" err="1">
                <a:solidFill>
                  <a:schemeClr val="bg1"/>
                </a:solidFill>
                <a:latin typeface="Times New Roman" panose="02020603050405020304" pitchFamily="18" charset="0"/>
              </a:rPr>
              <a:t>bà</a:t>
            </a:r>
            <a:r>
              <a:rPr lang="en-US" altLang="en-US" i="1" dirty="0">
                <a:solidFill>
                  <a:schemeClr val="bg1"/>
                </a:solidFill>
                <a:latin typeface="Times New Roman" panose="02020603050405020304" pitchFamily="18" charset="0"/>
              </a:rPr>
              <a:t> </a:t>
            </a:r>
            <a:r>
              <a:rPr lang="en-US" altLang="en-US" i="1" dirty="0" err="1">
                <a:solidFill>
                  <a:schemeClr val="bg1"/>
                </a:solidFill>
                <a:latin typeface="Times New Roman" panose="02020603050405020304" pitchFamily="18" charset="0"/>
              </a:rPr>
              <a:t>nội</a:t>
            </a:r>
            <a:r>
              <a:rPr lang="en-US" altLang="en-US" i="1" dirty="0">
                <a:solidFill>
                  <a:schemeClr val="bg1"/>
                </a:solidFill>
                <a:latin typeface="Times New Roman" panose="02020603050405020304" pitchFamily="18" charset="0"/>
              </a:rPr>
              <a:t> </a:t>
            </a:r>
          </a:p>
          <a:p>
            <a:pPr algn="ctr" eaLnBrk="1" hangingPunct="1">
              <a:lnSpc>
                <a:spcPct val="100000"/>
              </a:lnSpc>
              <a:spcBef>
                <a:spcPct val="0"/>
              </a:spcBef>
              <a:buFontTx/>
              <a:buNone/>
            </a:pPr>
            <a:r>
              <a:rPr lang="en-US" altLang="en-US" i="1" dirty="0" err="1">
                <a:solidFill>
                  <a:schemeClr val="bg1"/>
                </a:solidFill>
                <a:latin typeface="Times New Roman" panose="02020603050405020304" pitchFamily="18" charset="0"/>
              </a:rPr>
              <a:t>lụi</a:t>
            </a:r>
            <a:r>
              <a:rPr lang="en-US" altLang="en-US" i="1" dirty="0">
                <a:solidFill>
                  <a:schemeClr val="bg1"/>
                </a:solidFill>
                <a:latin typeface="Times New Roman" panose="02020603050405020304" pitchFamily="18" charset="0"/>
              </a:rPr>
              <a:t> </a:t>
            </a:r>
            <a:r>
              <a:rPr lang="en-US" altLang="en-US" i="1" dirty="0" err="1">
                <a:solidFill>
                  <a:schemeClr val="bg1"/>
                </a:solidFill>
                <a:latin typeface="Times New Roman" panose="02020603050405020304" pitchFamily="18" charset="0"/>
              </a:rPr>
              <a:t>cụi</a:t>
            </a:r>
            <a:r>
              <a:rPr lang="en-US" altLang="en-US" i="1" dirty="0">
                <a:solidFill>
                  <a:schemeClr val="bg1"/>
                </a:solidFill>
                <a:latin typeface="Times New Roman" panose="02020603050405020304" pitchFamily="18" charset="0"/>
              </a:rPr>
              <a:t> </a:t>
            </a:r>
            <a:r>
              <a:rPr lang="en-US" altLang="en-US" i="1" dirty="0" err="1">
                <a:solidFill>
                  <a:schemeClr val="bg1"/>
                </a:solidFill>
                <a:latin typeface="Times New Roman" panose="02020603050405020304" pitchFamily="18" charset="0"/>
              </a:rPr>
              <a:t>dậy</a:t>
            </a:r>
            <a:r>
              <a:rPr lang="en-US" altLang="en-US" i="1" dirty="0">
                <a:solidFill>
                  <a:schemeClr val="bg1"/>
                </a:solidFill>
                <a:latin typeface="Times New Roman" panose="02020603050405020304" pitchFamily="18" charset="0"/>
              </a:rPr>
              <a:t> </a:t>
            </a:r>
            <a:r>
              <a:rPr lang="en-US" altLang="en-US" i="1" dirty="0" err="1">
                <a:solidFill>
                  <a:schemeClr val="bg1"/>
                </a:solidFill>
                <a:latin typeface="Times New Roman" panose="02020603050405020304" pitchFamily="18" charset="0"/>
              </a:rPr>
              <a:t>sớm</a:t>
            </a:r>
            <a:r>
              <a:rPr lang="en-US" altLang="en-US" i="1" dirty="0">
                <a:solidFill>
                  <a:schemeClr val="bg1"/>
                </a:solidFill>
                <a:latin typeface="Times New Roman" panose="02020603050405020304" pitchFamily="18" charset="0"/>
              </a:rPr>
              <a:t> </a:t>
            </a:r>
            <a:r>
              <a:rPr lang="en-US" altLang="en-US" i="1" dirty="0" err="1">
                <a:solidFill>
                  <a:schemeClr val="bg1"/>
                </a:solidFill>
                <a:latin typeface="Times New Roman" panose="02020603050405020304" pitchFamily="18" charset="0"/>
              </a:rPr>
              <a:t>nấu</a:t>
            </a:r>
            <a:r>
              <a:rPr lang="en-US" altLang="en-US" i="1" dirty="0">
                <a:solidFill>
                  <a:schemeClr val="bg1"/>
                </a:solidFill>
                <a:latin typeface="Times New Roman" panose="02020603050405020304" pitchFamily="18" charset="0"/>
              </a:rPr>
              <a:t> </a:t>
            </a:r>
            <a:r>
              <a:rPr lang="en-US" altLang="en-US" i="1" dirty="0" err="1">
                <a:solidFill>
                  <a:schemeClr val="bg1"/>
                </a:solidFill>
                <a:latin typeface="Times New Roman" panose="02020603050405020304" pitchFamily="18" charset="0"/>
              </a:rPr>
              <a:t>nồi</a:t>
            </a:r>
            <a:r>
              <a:rPr lang="en-US" altLang="en-US" i="1" dirty="0">
                <a:solidFill>
                  <a:schemeClr val="bg1"/>
                </a:solidFill>
                <a:latin typeface="Times New Roman" panose="02020603050405020304" pitchFamily="18" charset="0"/>
              </a:rPr>
              <a:t> </a:t>
            </a:r>
            <a:r>
              <a:rPr lang="en-US" altLang="en-US" i="1" dirty="0" err="1">
                <a:solidFill>
                  <a:schemeClr val="bg1"/>
                </a:solidFill>
                <a:latin typeface="Times New Roman" panose="02020603050405020304" pitchFamily="18" charset="0"/>
              </a:rPr>
              <a:t>xôi</a:t>
            </a:r>
            <a:r>
              <a:rPr lang="en-US" altLang="en-US" i="1" dirty="0">
                <a:solidFill>
                  <a:schemeClr val="bg1"/>
                </a:solidFill>
                <a:latin typeface="Times New Roman" panose="02020603050405020304" pitchFamily="18" charset="0"/>
              </a:rPr>
              <a:t>,</a:t>
            </a:r>
          </a:p>
          <a:p>
            <a:pPr algn="ctr" eaLnBrk="1" hangingPunct="1">
              <a:lnSpc>
                <a:spcPct val="100000"/>
              </a:lnSpc>
              <a:spcBef>
                <a:spcPct val="0"/>
              </a:spcBef>
              <a:buFontTx/>
              <a:buNone/>
            </a:pPr>
            <a:r>
              <a:rPr lang="en-US" altLang="en-US" i="1" dirty="0">
                <a:solidFill>
                  <a:schemeClr val="bg1"/>
                </a:solidFill>
                <a:latin typeface="Times New Roman" panose="02020603050405020304" pitchFamily="18" charset="0"/>
              </a:rPr>
              <a:t> </a:t>
            </a:r>
            <a:r>
              <a:rPr lang="en-US" altLang="en-US" i="1" dirty="0" err="1">
                <a:solidFill>
                  <a:schemeClr val="bg1"/>
                </a:solidFill>
                <a:latin typeface="Times New Roman" panose="02020603050405020304" pitchFamily="18" charset="0"/>
              </a:rPr>
              <a:t>luộc</a:t>
            </a:r>
            <a:r>
              <a:rPr lang="en-US" altLang="en-US" i="1" dirty="0">
                <a:solidFill>
                  <a:schemeClr val="bg1"/>
                </a:solidFill>
                <a:latin typeface="Times New Roman" panose="02020603050405020304" pitchFamily="18" charset="0"/>
              </a:rPr>
              <a:t> </a:t>
            </a:r>
            <a:r>
              <a:rPr lang="en-US" altLang="en-US" i="1" dirty="0" err="1">
                <a:solidFill>
                  <a:schemeClr val="bg1"/>
                </a:solidFill>
                <a:latin typeface="Times New Roman" panose="02020603050405020304" pitchFamily="18" charset="0"/>
              </a:rPr>
              <a:t>củ</a:t>
            </a:r>
            <a:r>
              <a:rPr lang="en-US" altLang="en-US" i="1" dirty="0">
                <a:solidFill>
                  <a:schemeClr val="bg1"/>
                </a:solidFill>
                <a:latin typeface="Times New Roman" panose="02020603050405020304" pitchFamily="18" charset="0"/>
              </a:rPr>
              <a:t> </a:t>
            </a:r>
            <a:r>
              <a:rPr lang="en-US" altLang="en-US" i="1" dirty="0" err="1">
                <a:solidFill>
                  <a:schemeClr val="bg1"/>
                </a:solidFill>
                <a:latin typeface="Times New Roman" panose="02020603050405020304" pitchFamily="18" charset="0"/>
              </a:rPr>
              <a:t>khoai</a:t>
            </a:r>
            <a:r>
              <a:rPr lang="en-US" altLang="en-US" i="1" dirty="0">
                <a:solidFill>
                  <a:schemeClr val="bg1"/>
                </a:solidFill>
                <a:latin typeface="Times New Roman" panose="02020603050405020304" pitchFamily="18" charset="0"/>
              </a:rPr>
              <a:t>, </a:t>
            </a:r>
            <a:r>
              <a:rPr lang="en-US" altLang="en-US" i="1" dirty="0" err="1">
                <a:solidFill>
                  <a:schemeClr val="bg1"/>
                </a:solidFill>
                <a:latin typeface="Times New Roman" panose="02020603050405020304" pitchFamily="18" charset="0"/>
              </a:rPr>
              <a:t>củ</a:t>
            </a:r>
            <a:r>
              <a:rPr lang="en-US" altLang="en-US" i="1" dirty="0">
                <a:solidFill>
                  <a:schemeClr val="bg1"/>
                </a:solidFill>
                <a:latin typeface="Times New Roman" panose="02020603050405020304" pitchFamily="18" charset="0"/>
              </a:rPr>
              <a:t> </a:t>
            </a:r>
            <a:r>
              <a:rPr lang="en-US" altLang="en-US" i="1" dirty="0" err="1">
                <a:solidFill>
                  <a:schemeClr val="bg1"/>
                </a:solidFill>
                <a:latin typeface="Times New Roman" panose="02020603050405020304" pitchFamily="18" charset="0"/>
              </a:rPr>
              <a:t>sắn</a:t>
            </a:r>
            <a:r>
              <a:rPr lang="en-US" altLang="en-US" i="1" dirty="0">
                <a:solidFill>
                  <a:schemeClr val="bg1"/>
                </a:solidFill>
                <a:latin typeface="Times New Roman" panose="02020603050405020304" pitchFamily="18" charset="0"/>
              </a:rPr>
              <a:t> </a:t>
            </a:r>
            <a:r>
              <a:rPr lang="en-US" altLang="en-US" i="1" dirty="0" err="1">
                <a:solidFill>
                  <a:schemeClr val="bg1"/>
                </a:solidFill>
                <a:latin typeface="Times New Roman" panose="02020603050405020304" pitchFamily="18" charset="0"/>
              </a:rPr>
              <a:t>cho</a:t>
            </a:r>
            <a:r>
              <a:rPr lang="en-US" altLang="en-US" i="1" dirty="0">
                <a:solidFill>
                  <a:schemeClr val="bg1"/>
                </a:solidFill>
                <a:latin typeface="Times New Roman" panose="02020603050405020304" pitchFamily="18" charset="0"/>
              </a:rPr>
              <a:t> </a:t>
            </a:r>
          </a:p>
          <a:p>
            <a:pPr algn="ctr" eaLnBrk="1" hangingPunct="1">
              <a:lnSpc>
                <a:spcPct val="100000"/>
              </a:lnSpc>
              <a:spcBef>
                <a:spcPct val="0"/>
              </a:spcBef>
              <a:buFontTx/>
              <a:buNone/>
            </a:pPr>
            <a:r>
              <a:rPr lang="en-US" altLang="en-US" i="1" dirty="0" err="1">
                <a:solidFill>
                  <a:schemeClr val="bg1"/>
                </a:solidFill>
                <a:latin typeface="Times New Roman" panose="02020603050405020304" pitchFamily="18" charset="0"/>
              </a:rPr>
              <a:t>cả</a:t>
            </a:r>
            <a:r>
              <a:rPr lang="en-US" altLang="en-US" i="1" dirty="0">
                <a:solidFill>
                  <a:schemeClr val="bg1"/>
                </a:solidFill>
                <a:latin typeface="Times New Roman" panose="02020603050405020304" pitchFamily="18" charset="0"/>
              </a:rPr>
              <a:t> </a:t>
            </a:r>
            <a:r>
              <a:rPr lang="en-US" altLang="en-US" i="1" dirty="0" err="1">
                <a:solidFill>
                  <a:schemeClr val="bg1"/>
                </a:solidFill>
                <a:latin typeface="Times New Roman" panose="02020603050405020304" pitchFamily="18" charset="0"/>
              </a:rPr>
              <a:t>nhà</a:t>
            </a:r>
            <a:r>
              <a:rPr lang="en-US" altLang="en-US" i="1" dirty="0">
                <a:solidFill>
                  <a:schemeClr val="bg1"/>
                </a:solidFill>
                <a:latin typeface="Times New Roman" panose="02020603050405020304" pitchFamily="18" charset="0"/>
              </a:rPr>
              <a:t>…” </a:t>
            </a:r>
            <a:r>
              <a:rPr lang="en-US" altLang="en-US" i="1" dirty="0" err="1">
                <a:solidFill>
                  <a:schemeClr val="bg1"/>
                </a:solidFill>
                <a:latin typeface="Times New Roman" panose="02020603050405020304" pitchFamily="18" charset="0"/>
              </a:rPr>
              <a:t>Đây</a:t>
            </a:r>
            <a:r>
              <a:rPr lang="en-US" altLang="en-US" i="1" dirty="0">
                <a:solidFill>
                  <a:schemeClr val="bg1"/>
                </a:solidFill>
                <a:latin typeface="Times New Roman" panose="02020603050405020304" pitchFamily="18" charset="0"/>
              </a:rPr>
              <a:t> </a:t>
            </a:r>
            <a:r>
              <a:rPr lang="en-US" altLang="en-US" i="1" dirty="0" err="1">
                <a:solidFill>
                  <a:schemeClr val="bg1"/>
                </a:solidFill>
                <a:latin typeface="Times New Roman" panose="02020603050405020304" pitchFamily="18" charset="0"/>
              </a:rPr>
              <a:t>cũng</a:t>
            </a:r>
            <a:r>
              <a:rPr lang="en-US" altLang="en-US" i="1" dirty="0">
                <a:solidFill>
                  <a:schemeClr val="bg1"/>
                </a:solidFill>
                <a:latin typeface="Times New Roman" panose="02020603050405020304" pitchFamily="18" charset="0"/>
              </a:rPr>
              <a:t> </a:t>
            </a:r>
            <a:r>
              <a:rPr lang="en-US" altLang="en-US" i="1" dirty="0" err="1">
                <a:solidFill>
                  <a:schemeClr val="bg1"/>
                </a:solidFill>
                <a:latin typeface="Times New Roman" panose="02020603050405020304" pitchFamily="18" charset="0"/>
              </a:rPr>
              <a:t>chính</a:t>
            </a:r>
            <a:r>
              <a:rPr lang="en-US" altLang="en-US" i="1" dirty="0">
                <a:solidFill>
                  <a:schemeClr val="bg1"/>
                </a:solidFill>
                <a:latin typeface="Times New Roman" panose="02020603050405020304" pitchFamily="18" charset="0"/>
              </a:rPr>
              <a:t> </a:t>
            </a:r>
            <a:r>
              <a:rPr lang="en-US" altLang="en-US" i="1" dirty="0" err="1">
                <a:solidFill>
                  <a:schemeClr val="bg1"/>
                </a:solidFill>
                <a:latin typeface="Times New Roman" panose="02020603050405020304" pitchFamily="18" charset="0"/>
              </a:rPr>
              <a:t>là</a:t>
            </a:r>
            <a:r>
              <a:rPr lang="en-US" altLang="en-US" i="1" dirty="0">
                <a:solidFill>
                  <a:schemeClr val="bg1"/>
                </a:solidFill>
                <a:latin typeface="Times New Roman" panose="02020603050405020304" pitchFamily="18" charset="0"/>
              </a:rPr>
              <a:t> </a:t>
            </a:r>
          </a:p>
          <a:p>
            <a:pPr algn="ctr" eaLnBrk="1" hangingPunct="1">
              <a:lnSpc>
                <a:spcPct val="100000"/>
              </a:lnSpc>
              <a:spcBef>
                <a:spcPct val="0"/>
              </a:spcBef>
              <a:buFontTx/>
              <a:buNone/>
            </a:pPr>
            <a:r>
              <a:rPr lang="en-US" altLang="en-US" i="1" dirty="0" err="1">
                <a:solidFill>
                  <a:schemeClr val="bg1"/>
                </a:solidFill>
                <a:latin typeface="Times New Roman" panose="02020603050405020304" pitchFamily="18" charset="0"/>
              </a:rPr>
              <a:t>nguồn</a:t>
            </a:r>
            <a:r>
              <a:rPr lang="en-US" altLang="en-US" i="1" dirty="0">
                <a:solidFill>
                  <a:schemeClr val="bg1"/>
                </a:solidFill>
                <a:latin typeface="Times New Roman" panose="02020603050405020304" pitchFamily="18" charset="0"/>
              </a:rPr>
              <a:t> </a:t>
            </a:r>
            <a:r>
              <a:rPr lang="en-US" altLang="en-US" i="1" dirty="0" err="1">
                <a:solidFill>
                  <a:schemeClr val="bg1"/>
                </a:solidFill>
                <a:latin typeface="Times New Roman" panose="02020603050405020304" pitchFamily="18" charset="0"/>
              </a:rPr>
              <a:t>khơi</a:t>
            </a:r>
            <a:r>
              <a:rPr lang="en-US" altLang="en-US" i="1" dirty="0">
                <a:solidFill>
                  <a:schemeClr val="bg1"/>
                </a:solidFill>
                <a:latin typeface="Times New Roman" panose="02020603050405020304" pitchFamily="18" charset="0"/>
              </a:rPr>
              <a:t> </a:t>
            </a:r>
            <a:r>
              <a:rPr lang="en-US" altLang="en-US" i="1" dirty="0" err="1">
                <a:solidFill>
                  <a:schemeClr val="bg1"/>
                </a:solidFill>
                <a:latin typeface="Times New Roman" panose="02020603050405020304" pitchFamily="18" charset="0"/>
              </a:rPr>
              <a:t>mạch</a:t>
            </a:r>
            <a:r>
              <a:rPr lang="en-US" altLang="en-US" i="1" dirty="0">
                <a:solidFill>
                  <a:schemeClr val="bg1"/>
                </a:solidFill>
                <a:latin typeface="Times New Roman" panose="02020603050405020304" pitchFamily="18" charset="0"/>
              </a:rPr>
              <a:t> </a:t>
            </a:r>
            <a:r>
              <a:rPr lang="en-US" altLang="en-US" i="1" dirty="0" err="1">
                <a:solidFill>
                  <a:schemeClr val="bg1"/>
                </a:solidFill>
                <a:latin typeface="Times New Roman" panose="02020603050405020304" pitchFamily="18" charset="0"/>
              </a:rPr>
              <a:t>cảm</a:t>
            </a:r>
            <a:r>
              <a:rPr lang="en-US" altLang="en-US" i="1" dirty="0">
                <a:solidFill>
                  <a:schemeClr val="bg1"/>
                </a:solidFill>
                <a:latin typeface="Times New Roman" panose="02020603050405020304" pitchFamily="18" charset="0"/>
              </a:rPr>
              <a:t> </a:t>
            </a:r>
            <a:r>
              <a:rPr lang="en-US" altLang="en-US" i="1" dirty="0" err="1">
                <a:solidFill>
                  <a:schemeClr val="bg1"/>
                </a:solidFill>
                <a:latin typeface="Times New Roman" panose="02020603050405020304" pitchFamily="18" charset="0"/>
              </a:rPr>
              <a:t>xúc</a:t>
            </a:r>
            <a:r>
              <a:rPr lang="en-US" altLang="en-US" i="1" dirty="0">
                <a:solidFill>
                  <a:schemeClr val="bg1"/>
                </a:solidFill>
                <a:latin typeface="Times New Roman" panose="02020603050405020304" pitchFamily="18" charset="0"/>
              </a:rPr>
              <a:t> </a:t>
            </a:r>
          </a:p>
          <a:p>
            <a:pPr algn="ctr" eaLnBrk="1" hangingPunct="1">
              <a:lnSpc>
                <a:spcPct val="100000"/>
              </a:lnSpc>
              <a:spcBef>
                <a:spcPct val="0"/>
              </a:spcBef>
              <a:buFontTx/>
              <a:buNone/>
            </a:pPr>
            <a:r>
              <a:rPr lang="en-US" altLang="en-US" i="1" dirty="0" err="1">
                <a:solidFill>
                  <a:schemeClr val="bg1"/>
                </a:solidFill>
                <a:latin typeface="Times New Roman" panose="02020603050405020304" pitchFamily="18" charset="0"/>
              </a:rPr>
              <a:t>cho</a:t>
            </a:r>
            <a:r>
              <a:rPr lang="en-US" altLang="en-US" i="1" dirty="0">
                <a:solidFill>
                  <a:schemeClr val="bg1"/>
                </a:solidFill>
                <a:latin typeface="Times New Roman" panose="02020603050405020304" pitchFamily="18" charset="0"/>
              </a:rPr>
              <a:t> </a:t>
            </a:r>
            <a:r>
              <a:rPr lang="en-US" altLang="en-US" i="1" dirty="0" err="1">
                <a:solidFill>
                  <a:schemeClr val="bg1"/>
                </a:solidFill>
                <a:latin typeface="Times New Roman" panose="02020603050405020304" pitchFamily="18" charset="0"/>
              </a:rPr>
              <a:t>Bằng</a:t>
            </a:r>
            <a:r>
              <a:rPr lang="en-US" altLang="en-US" i="1" dirty="0">
                <a:solidFill>
                  <a:schemeClr val="bg1"/>
                </a:solidFill>
                <a:latin typeface="Times New Roman" panose="02020603050405020304" pitchFamily="18" charset="0"/>
              </a:rPr>
              <a:t> </a:t>
            </a:r>
            <a:r>
              <a:rPr lang="en-US" altLang="en-US" i="1" dirty="0" err="1">
                <a:solidFill>
                  <a:schemeClr val="bg1"/>
                </a:solidFill>
                <a:latin typeface="Times New Roman" panose="02020603050405020304" pitchFamily="18" charset="0"/>
              </a:rPr>
              <a:t>Việt</a:t>
            </a:r>
            <a:r>
              <a:rPr lang="en-US" altLang="en-US" i="1" dirty="0">
                <a:solidFill>
                  <a:schemeClr val="bg1"/>
                </a:solidFill>
                <a:latin typeface="Times New Roman" panose="02020603050405020304" pitchFamily="18" charset="0"/>
              </a:rPr>
              <a:t> </a:t>
            </a:r>
            <a:r>
              <a:rPr lang="en-US" altLang="en-US" i="1" dirty="0" err="1">
                <a:solidFill>
                  <a:schemeClr val="bg1"/>
                </a:solidFill>
                <a:latin typeface="Times New Roman" panose="02020603050405020304" pitchFamily="18" charset="0"/>
              </a:rPr>
              <a:t>viết</a:t>
            </a:r>
            <a:r>
              <a:rPr lang="en-US" altLang="en-US" i="1" dirty="0">
                <a:solidFill>
                  <a:schemeClr val="bg1"/>
                </a:solidFill>
                <a:latin typeface="Times New Roman" panose="02020603050405020304" pitchFamily="18" charset="0"/>
              </a:rPr>
              <a:t> </a:t>
            </a:r>
            <a:r>
              <a:rPr lang="en-US" altLang="en-US" i="1" dirty="0" err="1">
                <a:solidFill>
                  <a:schemeClr val="bg1"/>
                </a:solidFill>
                <a:latin typeface="Times New Roman" panose="02020603050405020304" pitchFamily="18" charset="0"/>
              </a:rPr>
              <a:t>bài</a:t>
            </a:r>
            <a:r>
              <a:rPr lang="en-US" altLang="en-US" i="1" dirty="0">
                <a:solidFill>
                  <a:schemeClr val="bg1"/>
                </a:solidFill>
                <a:latin typeface="Times New Roman" panose="02020603050405020304" pitchFamily="18" charset="0"/>
              </a:rPr>
              <a:t> </a:t>
            </a:r>
            <a:r>
              <a:rPr lang="en-US" altLang="en-US" i="1" dirty="0" err="1">
                <a:solidFill>
                  <a:schemeClr val="bg1"/>
                </a:solidFill>
                <a:latin typeface="Times New Roman" panose="02020603050405020304" pitchFamily="18" charset="0"/>
              </a:rPr>
              <a:t>thơ</a:t>
            </a:r>
            <a:r>
              <a:rPr lang="en-US" altLang="en-US" i="1" dirty="0">
                <a:solidFill>
                  <a:schemeClr val="bg1"/>
                </a:solidFill>
                <a:latin typeface="Times New Roman" panose="02020603050405020304" pitchFamily="18" charset="0"/>
              </a:rPr>
              <a:t> </a:t>
            </a:r>
          </a:p>
          <a:p>
            <a:pPr algn="ctr" eaLnBrk="1" hangingPunct="1">
              <a:lnSpc>
                <a:spcPct val="100000"/>
              </a:lnSpc>
              <a:spcBef>
                <a:spcPct val="0"/>
              </a:spcBef>
              <a:buFontTx/>
              <a:buNone/>
            </a:pPr>
            <a:r>
              <a:rPr lang="en-US" altLang="en-US" i="1" dirty="0">
                <a:solidFill>
                  <a:schemeClr val="bg1"/>
                </a:solidFill>
                <a:latin typeface="Times New Roman" panose="02020603050405020304" pitchFamily="18" charset="0"/>
              </a:rPr>
              <a:t>“</a:t>
            </a:r>
            <a:r>
              <a:rPr lang="en-US" altLang="en-US" i="1" dirty="0" err="1">
                <a:solidFill>
                  <a:schemeClr val="bg1"/>
                </a:solidFill>
                <a:latin typeface="Times New Roman" panose="02020603050405020304" pitchFamily="18" charset="0"/>
              </a:rPr>
              <a:t>Bếp</a:t>
            </a:r>
            <a:r>
              <a:rPr lang="en-US" altLang="en-US" i="1" dirty="0">
                <a:solidFill>
                  <a:schemeClr val="bg1"/>
                </a:solidFill>
                <a:latin typeface="Times New Roman" panose="02020603050405020304" pitchFamily="18" charset="0"/>
              </a:rPr>
              <a:t> </a:t>
            </a:r>
            <a:r>
              <a:rPr lang="en-US" altLang="en-US" i="1" dirty="0" err="1">
                <a:solidFill>
                  <a:schemeClr val="bg1"/>
                </a:solidFill>
                <a:latin typeface="Times New Roman" panose="02020603050405020304" pitchFamily="18" charset="0"/>
              </a:rPr>
              <a:t>lửa</a:t>
            </a:r>
            <a:r>
              <a:rPr lang="en-US" altLang="en-US" i="1" dirty="0">
                <a:solidFill>
                  <a:schemeClr val="bg1"/>
                </a:solidFill>
                <a:latin typeface="Times New Roman" panose="02020603050405020304" pitchFamily="18" charset="0"/>
              </a:rPr>
              <a:t>”. </a:t>
            </a:r>
          </a:p>
        </p:txBody>
      </p:sp>
    </p:spTree>
    <p:extLst>
      <p:ext uri="{BB962C8B-B14F-4D97-AF65-F5344CB8AC3E}">
        <p14:creationId xmlns:p14="http://schemas.microsoft.com/office/powerpoint/2010/main" val="1794046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1+#ppt_h/2"/>
                                          </p:val>
                                        </p:tav>
                                        <p:tav tm="100000">
                                          <p:val>
                                            <p:strVal val="#ppt_y"/>
                                          </p:val>
                                        </p:tav>
                                      </p:tavLst>
                                    </p:anim>
                                  </p:childTnLst>
                                </p:cTn>
                              </p:par>
                              <p:par>
                                <p:cTn id="9" presetID="8" presetClass="entr" presetSubtype="16"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diamond(in)">
                                      <p:cBhvr>
                                        <p:cTn id="1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0" descr="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228600"/>
            <a:ext cx="6705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11"/>
          <p:cNvSpPr txBox="1">
            <a:spLocks noChangeArrowheads="1"/>
          </p:cNvSpPr>
          <p:nvPr/>
        </p:nvSpPr>
        <p:spPr bwMode="auto">
          <a:xfrm>
            <a:off x="1600200" y="2995613"/>
            <a:ext cx="10188526" cy="3323987"/>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2600" dirty="0">
                <a:solidFill>
                  <a:schemeClr val="bg1"/>
                </a:solidFill>
                <a:latin typeface=".VnTime" panose="020B7200000000000000" pitchFamily="34" charset="0"/>
              </a:rPr>
              <a:t>“ </a:t>
            </a:r>
            <a:r>
              <a:rPr lang="en-US" altLang="en-US" sz="3000" dirty="0" err="1">
                <a:solidFill>
                  <a:schemeClr val="bg1"/>
                </a:solidFill>
                <a:latin typeface=".VnTime" panose="020B7200000000000000" pitchFamily="34" charset="0"/>
                <a:cs typeface="Times New Roman" panose="02020603050405020304" pitchFamily="18" charset="0"/>
              </a:rPr>
              <a:t>T«i</a:t>
            </a:r>
            <a:r>
              <a:rPr lang="en-US" altLang="en-US" sz="3000" dirty="0">
                <a:solidFill>
                  <a:schemeClr val="bg1"/>
                </a:solidFill>
                <a:latin typeface=".VnTime" panose="020B7200000000000000" pitchFamily="34" charset="0"/>
                <a:cs typeface="Times New Roman" panose="02020603050405020304" pitchFamily="18" charset="0"/>
              </a:rPr>
              <a:t> </a:t>
            </a:r>
            <a:r>
              <a:rPr lang="en-US" altLang="en-US" sz="3000" dirty="0" err="1">
                <a:solidFill>
                  <a:schemeClr val="bg1"/>
                </a:solidFill>
                <a:latin typeface=".VnTime" panose="020B7200000000000000" pitchFamily="34" charset="0"/>
                <a:cs typeface="Times New Roman" panose="02020603050405020304" pitchFamily="18" charset="0"/>
              </a:rPr>
              <a:t>viÕt</a:t>
            </a:r>
            <a:r>
              <a:rPr lang="en-US" altLang="en-US" sz="3000" dirty="0">
                <a:solidFill>
                  <a:schemeClr val="bg1"/>
                </a:solidFill>
                <a:latin typeface=".VnTime" panose="020B7200000000000000" pitchFamily="34" charset="0"/>
                <a:cs typeface="Times New Roman" panose="02020603050405020304" pitchFamily="18" charset="0"/>
              </a:rPr>
              <a:t> </a:t>
            </a:r>
            <a:r>
              <a:rPr lang="en-US" altLang="en-US" sz="3000" dirty="0" err="1">
                <a:solidFill>
                  <a:schemeClr val="bg1"/>
                </a:solidFill>
                <a:latin typeface=".VnTime" panose="020B7200000000000000" pitchFamily="34" charset="0"/>
                <a:cs typeface="Times New Roman" panose="02020603050405020304" pitchFamily="18" charset="0"/>
              </a:rPr>
              <a:t>bµi</a:t>
            </a:r>
            <a:r>
              <a:rPr lang="en-US" altLang="en-US" sz="3000" dirty="0">
                <a:solidFill>
                  <a:schemeClr val="bg1"/>
                </a:solidFill>
                <a:latin typeface=".VnTime" panose="020B7200000000000000" pitchFamily="34" charset="0"/>
                <a:cs typeface="Times New Roman" panose="02020603050405020304" pitchFamily="18" charset="0"/>
              </a:rPr>
              <a:t> </a:t>
            </a:r>
            <a:r>
              <a:rPr lang="en-US" altLang="en-US" sz="3000" dirty="0" err="1">
                <a:solidFill>
                  <a:schemeClr val="bg1"/>
                </a:solidFill>
                <a:latin typeface=".VnTime" panose="020B7200000000000000" pitchFamily="34" charset="0"/>
                <a:cs typeface="Times New Roman" panose="02020603050405020304" pitchFamily="18" charset="0"/>
              </a:rPr>
              <a:t>th</a:t>
            </a:r>
            <a:r>
              <a:rPr lang="en-US" altLang="en-US" sz="3000" dirty="0">
                <a:solidFill>
                  <a:schemeClr val="bg1"/>
                </a:solidFill>
                <a:latin typeface=".VnTime" panose="020B7200000000000000" pitchFamily="34" charset="0"/>
                <a:cs typeface="Times New Roman" panose="02020603050405020304" pitchFamily="18" charset="0"/>
              </a:rPr>
              <a:t>¬ </a:t>
            </a:r>
            <a:r>
              <a:rPr lang="en-US" altLang="en-US" sz="3000" dirty="0" err="1">
                <a:solidFill>
                  <a:schemeClr val="bg1"/>
                </a:solidFill>
                <a:latin typeface=".VnTime" panose="020B7200000000000000" pitchFamily="34" charset="0"/>
                <a:cs typeface="Times New Roman" panose="02020603050405020304" pitchFamily="18" charset="0"/>
              </a:rPr>
              <a:t>BÕp</a:t>
            </a:r>
            <a:r>
              <a:rPr lang="en-US" altLang="en-US" sz="3000" dirty="0">
                <a:solidFill>
                  <a:schemeClr val="bg1"/>
                </a:solidFill>
                <a:latin typeface=".VnTime" panose="020B7200000000000000" pitchFamily="34" charset="0"/>
                <a:cs typeface="Times New Roman" panose="02020603050405020304" pitchFamily="18" charset="0"/>
              </a:rPr>
              <a:t> </a:t>
            </a:r>
            <a:r>
              <a:rPr lang="en-US" altLang="en-US" sz="3000" dirty="0" err="1">
                <a:solidFill>
                  <a:schemeClr val="bg1"/>
                </a:solidFill>
                <a:latin typeface=".VnTime" panose="020B7200000000000000" pitchFamily="34" charset="0"/>
                <a:cs typeface="Times New Roman" panose="02020603050405020304" pitchFamily="18" charset="0"/>
              </a:rPr>
              <a:t>löa</a:t>
            </a:r>
            <a:r>
              <a:rPr lang="en-US" altLang="en-US" sz="3000" dirty="0">
                <a:solidFill>
                  <a:schemeClr val="bg1"/>
                </a:solidFill>
                <a:latin typeface=".VnTime" panose="020B7200000000000000" pitchFamily="34" charset="0"/>
                <a:cs typeface="Times New Roman" panose="02020603050405020304" pitchFamily="18" charset="0"/>
              </a:rPr>
              <a:t> </a:t>
            </a:r>
            <a:r>
              <a:rPr lang="en-US" altLang="en-US" sz="3000" dirty="0" err="1">
                <a:solidFill>
                  <a:schemeClr val="bg1"/>
                </a:solidFill>
                <a:latin typeface=".VnTime" panose="020B7200000000000000" pitchFamily="34" charset="0"/>
                <a:cs typeface="Times New Roman" panose="02020603050405020304" pitchFamily="18" charset="0"/>
              </a:rPr>
              <a:t>năm</a:t>
            </a:r>
            <a:r>
              <a:rPr lang="en-US" altLang="en-US" sz="3000" dirty="0">
                <a:solidFill>
                  <a:schemeClr val="bg1"/>
                </a:solidFill>
                <a:latin typeface=".VnTime" panose="020B7200000000000000" pitchFamily="34" charset="0"/>
                <a:cs typeface="Times New Roman" panose="02020603050405020304" pitchFamily="18" charset="0"/>
              </a:rPr>
              <a:t> 1963, </a:t>
            </a:r>
            <a:r>
              <a:rPr lang="en-US" altLang="en-US" sz="3000" dirty="0" err="1">
                <a:solidFill>
                  <a:schemeClr val="bg1"/>
                </a:solidFill>
                <a:latin typeface=".VnTime" panose="020B7200000000000000" pitchFamily="34" charset="0"/>
                <a:cs typeface="Times New Roman" panose="02020603050405020304" pitchFamily="18" charset="0"/>
              </a:rPr>
              <a:t>lóc</a:t>
            </a:r>
            <a:r>
              <a:rPr lang="en-US" altLang="en-US" sz="3000" dirty="0">
                <a:solidFill>
                  <a:schemeClr val="bg1"/>
                </a:solidFill>
                <a:latin typeface=".VnTime" panose="020B7200000000000000" pitchFamily="34" charset="0"/>
                <a:cs typeface="Times New Roman" panose="02020603050405020304" pitchFamily="18" charset="0"/>
              </a:rPr>
              <a:t> ®</a:t>
            </a:r>
            <a:r>
              <a:rPr lang="en-US" altLang="en-US" sz="3000" dirty="0" err="1">
                <a:solidFill>
                  <a:schemeClr val="bg1"/>
                </a:solidFill>
                <a:latin typeface=".VnTime" panose="020B7200000000000000" pitchFamily="34" charset="0"/>
                <a:cs typeface="Times New Roman" panose="02020603050405020304" pitchFamily="18" charset="0"/>
              </a:rPr>
              <a:t>ang</a:t>
            </a:r>
            <a:r>
              <a:rPr lang="en-US" altLang="en-US" sz="3000" dirty="0">
                <a:solidFill>
                  <a:schemeClr val="bg1"/>
                </a:solidFill>
                <a:latin typeface=".VnTime" panose="020B7200000000000000" pitchFamily="34" charset="0"/>
                <a:cs typeface="Times New Roman" panose="02020603050405020304" pitchFamily="18" charset="0"/>
              </a:rPr>
              <a:t> </a:t>
            </a:r>
            <a:r>
              <a:rPr lang="en-US" altLang="en-US" sz="3000" dirty="0" err="1">
                <a:solidFill>
                  <a:schemeClr val="bg1"/>
                </a:solidFill>
                <a:latin typeface=".VnTime" panose="020B7200000000000000" pitchFamily="34" charset="0"/>
                <a:cs typeface="Times New Roman" panose="02020603050405020304" pitchFamily="18" charset="0"/>
              </a:rPr>
              <a:t>häc</a:t>
            </a:r>
            <a:r>
              <a:rPr lang="en-US" altLang="en-US" sz="3000" dirty="0">
                <a:solidFill>
                  <a:schemeClr val="bg1"/>
                </a:solidFill>
                <a:latin typeface=".VnTime" panose="020B7200000000000000" pitchFamily="34" charset="0"/>
                <a:cs typeface="Times New Roman" panose="02020603050405020304" pitchFamily="18" charset="0"/>
              </a:rPr>
              <a:t> </a:t>
            </a:r>
            <a:r>
              <a:rPr lang="en-US" altLang="en-US" sz="3000" dirty="0" err="1">
                <a:solidFill>
                  <a:schemeClr val="bg1"/>
                </a:solidFill>
                <a:latin typeface=".VnTime" panose="020B7200000000000000" pitchFamily="34" charset="0"/>
                <a:cs typeface="Times New Roman" panose="02020603050405020304" pitchFamily="18" charset="0"/>
              </a:rPr>
              <a:t>năm</a:t>
            </a:r>
            <a:r>
              <a:rPr lang="en-US" altLang="en-US" sz="3000" dirty="0">
                <a:solidFill>
                  <a:schemeClr val="bg1"/>
                </a:solidFill>
                <a:latin typeface=".VnTime" panose="020B7200000000000000" pitchFamily="34" charset="0"/>
                <a:cs typeface="Times New Roman" panose="02020603050405020304" pitchFamily="18" charset="0"/>
              </a:rPr>
              <a:t> </a:t>
            </a:r>
            <a:r>
              <a:rPr lang="en-US" altLang="en-US" sz="3000" dirty="0" err="1">
                <a:solidFill>
                  <a:schemeClr val="bg1"/>
                </a:solidFill>
                <a:latin typeface=".VnTime" panose="020B7200000000000000" pitchFamily="34" charset="0"/>
                <a:cs typeface="Times New Roman" panose="02020603050405020304" pitchFamily="18" charset="0"/>
              </a:rPr>
              <a:t>thø</a:t>
            </a:r>
            <a:r>
              <a:rPr lang="en-US" altLang="en-US" sz="3000" dirty="0">
                <a:solidFill>
                  <a:schemeClr val="bg1"/>
                </a:solidFill>
                <a:latin typeface=".VnTime" panose="020B7200000000000000" pitchFamily="34" charset="0"/>
                <a:cs typeface="Times New Roman" panose="02020603050405020304" pitchFamily="18" charset="0"/>
              </a:rPr>
              <a:t> 2 Đ¹i </a:t>
            </a:r>
            <a:r>
              <a:rPr lang="en-US" altLang="en-US" sz="3000" dirty="0" err="1">
                <a:solidFill>
                  <a:schemeClr val="bg1"/>
                </a:solidFill>
                <a:latin typeface=".VnTime" panose="020B7200000000000000" pitchFamily="34" charset="0"/>
                <a:cs typeface="Times New Roman" panose="02020603050405020304" pitchFamily="18" charset="0"/>
              </a:rPr>
              <a:t>häc</a:t>
            </a:r>
            <a:r>
              <a:rPr lang="en-US" altLang="en-US" sz="3000" dirty="0">
                <a:solidFill>
                  <a:schemeClr val="bg1"/>
                </a:solidFill>
                <a:latin typeface=".VnTime" panose="020B7200000000000000" pitchFamily="34" charset="0"/>
                <a:cs typeface="Times New Roman" panose="02020603050405020304" pitchFamily="18" charset="0"/>
              </a:rPr>
              <a:t> </a:t>
            </a:r>
            <a:r>
              <a:rPr lang="en-US" altLang="en-US" sz="3000" dirty="0" err="1">
                <a:solidFill>
                  <a:schemeClr val="bg1"/>
                </a:solidFill>
                <a:latin typeface=".VnTime" panose="020B7200000000000000" pitchFamily="34" charset="0"/>
                <a:cs typeface="Times New Roman" panose="02020603050405020304" pitchFamily="18" charset="0"/>
              </a:rPr>
              <a:t>tæng</a:t>
            </a:r>
            <a:r>
              <a:rPr lang="en-US" altLang="en-US" sz="3000" dirty="0">
                <a:solidFill>
                  <a:schemeClr val="bg1"/>
                </a:solidFill>
                <a:latin typeface=".VnTime" panose="020B7200000000000000" pitchFamily="34" charset="0"/>
                <a:cs typeface="Times New Roman" panose="02020603050405020304" pitchFamily="18" charset="0"/>
              </a:rPr>
              <a:t> </a:t>
            </a:r>
            <a:r>
              <a:rPr lang="en-US" altLang="en-US" sz="3000" dirty="0" err="1">
                <a:solidFill>
                  <a:schemeClr val="bg1"/>
                </a:solidFill>
                <a:latin typeface=".VnTime" panose="020B7200000000000000" pitchFamily="34" charset="0"/>
                <a:cs typeface="Times New Roman" panose="02020603050405020304" pitchFamily="18" charset="0"/>
              </a:rPr>
              <a:t>hîp</a:t>
            </a:r>
            <a:r>
              <a:rPr lang="en-US" altLang="en-US" sz="3000" dirty="0">
                <a:solidFill>
                  <a:schemeClr val="bg1"/>
                </a:solidFill>
                <a:latin typeface=".VnTime" panose="020B7200000000000000" pitchFamily="34" charset="0"/>
                <a:cs typeface="Times New Roman" panose="02020603050405020304" pitchFamily="18" charset="0"/>
              </a:rPr>
              <a:t> </a:t>
            </a:r>
            <a:r>
              <a:rPr lang="en-US" altLang="en-US" sz="3000" dirty="0" err="1">
                <a:solidFill>
                  <a:schemeClr val="bg1"/>
                </a:solidFill>
                <a:latin typeface=".VnTime" panose="020B7200000000000000" pitchFamily="34" charset="0"/>
                <a:cs typeface="Times New Roman" panose="02020603050405020304" pitchFamily="18" charset="0"/>
              </a:rPr>
              <a:t>Quèc</a:t>
            </a:r>
            <a:r>
              <a:rPr lang="en-US" altLang="en-US" sz="3000" dirty="0">
                <a:solidFill>
                  <a:schemeClr val="bg1"/>
                </a:solidFill>
                <a:latin typeface=".VnTime" panose="020B7200000000000000" pitchFamily="34" charset="0"/>
                <a:cs typeface="Times New Roman" panose="02020603050405020304" pitchFamily="18" charset="0"/>
              </a:rPr>
              <a:t> </a:t>
            </a:r>
            <a:r>
              <a:rPr lang="en-US" altLang="en-US" sz="3000" dirty="0" err="1">
                <a:solidFill>
                  <a:schemeClr val="bg1"/>
                </a:solidFill>
                <a:latin typeface=".VnTime" panose="020B7200000000000000" pitchFamily="34" charset="0"/>
                <a:cs typeface="Times New Roman" panose="02020603050405020304" pitchFamily="18" charset="0"/>
              </a:rPr>
              <a:t>gia</a:t>
            </a:r>
            <a:r>
              <a:rPr lang="en-US" altLang="en-US" sz="3000" dirty="0">
                <a:solidFill>
                  <a:schemeClr val="bg1"/>
                </a:solidFill>
                <a:latin typeface=".VnTime" panose="020B7200000000000000" pitchFamily="34" charset="0"/>
                <a:cs typeface="Times New Roman" panose="02020603050405020304" pitchFamily="18" charset="0"/>
              </a:rPr>
              <a:t> Kiev( </a:t>
            </a:r>
            <a:r>
              <a:rPr lang="en-US" altLang="en-US" sz="3000" dirty="0" err="1">
                <a:solidFill>
                  <a:schemeClr val="bg1"/>
                </a:solidFill>
                <a:latin typeface=".VnTime" panose="020B7200000000000000" pitchFamily="34" charset="0"/>
                <a:cs typeface="Times New Roman" panose="02020603050405020304" pitchFamily="18" charset="0"/>
              </a:rPr>
              <a:t>Ukrai</a:t>
            </a:r>
            <a:r>
              <a:rPr lang="en-US" altLang="en-US" sz="3000" dirty="0">
                <a:solidFill>
                  <a:schemeClr val="bg1"/>
                </a:solidFill>
                <a:latin typeface=".VnTime" panose="020B7200000000000000" pitchFamily="34" charset="0"/>
                <a:cs typeface="Times New Roman" panose="02020603050405020304" pitchFamily="18" charset="0"/>
              </a:rPr>
              <a:t> </a:t>
            </a:r>
            <a:r>
              <a:rPr lang="en-US" altLang="en-US" sz="3000" dirty="0" err="1">
                <a:solidFill>
                  <a:schemeClr val="bg1"/>
                </a:solidFill>
                <a:latin typeface=".VnTime" panose="020B7200000000000000" pitchFamily="34" charset="0"/>
                <a:cs typeface="Times New Roman" panose="02020603050405020304" pitchFamily="18" charset="0"/>
              </a:rPr>
              <a:t>na</a:t>
            </a:r>
            <a:r>
              <a:rPr lang="en-US" altLang="en-US" sz="3000" dirty="0">
                <a:solidFill>
                  <a:schemeClr val="bg1"/>
                </a:solidFill>
                <a:latin typeface=".VnTime" panose="020B7200000000000000" pitchFamily="34" charset="0"/>
                <a:cs typeface="Times New Roman" panose="02020603050405020304" pitchFamily="18" charset="0"/>
              </a:rPr>
              <a:t>). </a:t>
            </a:r>
            <a:r>
              <a:rPr lang="en-US" altLang="en-US" sz="3000" dirty="0" err="1">
                <a:solidFill>
                  <a:schemeClr val="bg1"/>
                </a:solidFill>
                <a:latin typeface=".VnTime" panose="020B7200000000000000" pitchFamily="34" charset="0"/>
                <a:cs typeface="Times New Roman" panose="02020603050405020304" pitchFamily="18" charset="0"/>
              </a:rPr>
              <a:t>Mïa</a:t>
            </a:r>
            <a:r>
              <a:rPr lang="en-US" altLang="en-US" sz="3000" dirty="0">
                <a:solidFill>
                  <a:schemeClr val="bg1"/>
                </a:solidFill>
                <a:latin typeface=".VnTime" panose="020B7200000000000000" pitchFamily="34" charset="0"/>
                <a:cs typeface="Times New Roman" panose="02020603050405020304" pitchFamily="18" charset="0"/>
              </a:rPr>
              <a:t> ®«</a:t>
            </a:r>
            <a:r>
              <a:rPr lang="en-US" altLang="en-US" sz="3000" dirty="0" err="1">
                <a:solidFill>
                  <a:schemeClr val="bg1"/>
                </a:solidFill>
                <a:latin typeface=".VnTime" panose="020B7200000000000000" pitchFamily="34" charset="0"/>
                <a:cs typeface="Times New Roman" panose="02020603050405020304" pitchFamily="18" charset="0"/>
              </a:rPr>
              <a:t>ng</a:t>
            </a:r>
            <a:r>
              <a:rPr lang="en-US" altLang="en-US" sz="3000" dirty="0">
                <a:solidFill>
                  <a:schemeClr val="bg1"/>
                </a:solidFill>
                <a:latin typeface=".VnTime" panose="020B7200000000000000" pitchFamily="34" charset="0"/>
                <a:cs typeface="Times New Roman" panose="02020603050405020304" pitchFamily="18" charset="0"/>
              </a:rPr>
              <a:t> </a:t>
            </a:r>
            <a:r>
              <a:rPr lang="en-US" altLang="en-US" sz="3000" dirty="0" err="1">
                <a:solidFill>
                  <a:schemeClr val="bg1"/>
                </a:solidFill>
                <a:latin typeface=".VnTime" panose="020B7200000000000000" pitchFamily="34" charset="0"/>
                <a:cs typeface="Times New Roman" panose="02020603050405020304" pitchFamily="18" charset="0"/>
              </a:rPr>
              <a:t>nưíc</a:t>
            </a:r>
            <a:r>
              <a:rPr lang="en-US" altLang="en-US" sz="3000" dirty="0">
                <a:solidFill>
                  <a:schemeClr val="bg1"/>
                </a:solidFill>
                <a:latin typeface=".VnTime" panose="020B7200000000000000" pitchFamily="34" charset="0"/>
                <a:cs typeface="Times New Roman" panose="02020603050405020304" pitchFamily="18" charset="0"/>
              </a:rPr>
              <a:t> </a:t>
            </a:r>
            <a:r>
              <a:rPr lang="en-US" altLang="en-US" sz="3000" dirty="0" err="1">
                <a:solidFill>
                  <a:schemeClr val="bg1"/>
                </a:solidFill>
                <a:latin typeface=".VnTime" panose="020B7200000000000000" pitchFamily="34" charset="0"/>
                <a:cs typeface="Times New Roman" panose="02020603050405020304" pitchFamily="18" charset="0"/>
              </a:rPr>
              <a:t>Nga</a:t>
            </a:r>
            <a:r>
              <a:rPr lang="en-US" altLang="en-US" sz="3000" dirty="0">
                <a:solidFill>
                  <a:schemeClr val="bg1"/>
                </a:solidFill>
                <a:latin typeface=".VnTime" panose="020B7200000000000000" pitchFamily="34" charset="0"/>
                <a:cs typeface="Times New Roman" panose="02020603050405020304" pitchFamily="18" charset="0"/>
              </a:rPr>
              <a:t> </a:t>
            </a:r>
            <a:r>
              <a:rPr lang="en-US" altLang="en-US" sz="3000" dirty="0" err="1">
                <a:solidFill>
                  <a:schemeClr val="bg1"/>
                </a:solidFill>
                <a:latin typeface=".VnTime" panose="020B7200000000000000" pitchFamily="34" charset="0"/>
                <a:cs typeface="Times New Roman" panose="02020603050405020304" pitchFamily="18" charset="0"/>
              </a:rPr>
              <a:t>rÊt</a:t>
            </a:r>
            <a:r>
              <a:rPr lang="en-US" altLang="en-US" sz="3000" dirty="0">
                <a:solidFill>
                  <a:schemeClr val="bg1"/>
                </a:solidFill>
                <a:latin typeface=".VnTime" panose="020B7200000000000000" pitchFamily="34" charset="0"/>
                <a:cs typeface="Times New Roman" panose="02020603050405020304" pitchFamily="18" charset="0"/>
              </a:rPr>
              <a:t> l¹nh, </a:t>
            </a:r>
            <a:r>
              <a:rPr lang="en-US" altLang="en-US" sz="3000" dirty="0" err="1">
                <a:solidFill>
                  <a:schemeClr val="bg1"/>
                </a:solidFill>
                <a:latin typeface=".VnTime" panose="020B7200000000000000" pitchFamily="34" charset="0"/>
                <a:cs typeface="Times New Roman" panose="02020603050405020304" pitchFamily="18" charset="0"/>
              </a:rPr>
              <a:t>ph¶i</a:t>
            </a:r>
            <a:r>
              <a:rPr lang="en-US" altLang="en-US" sz="3000" dirty="0">
                <a:solidFill>
                  <a:schemeClr val="bg1"/>
                </a:solidFill>
                <a:latin typeface=".VnTime" panose="020B7200000000000000" pitchFamily="34" charset="0"/>
                <a:cs typeface="Times New Roman" panose="02020603050405020304" pitchFamily="18" charset="0"/>
              </a:rPr>
              <a:t> ®</a:t>
            </a:r>
            <a:r>
              <a:rPr lang="en-US" altLang="en-US" sz="3000" dirty="0" err="1">
                <a:solidFill>
                  <a:schemeClr val="bg1"/>
                </a:solidFill>
                <a:latin typeface=".VnTime" panose="020B7200000000000000" pitchFamily="34" charset="0"/>
                <a:cs typeface="Times New Roman" panose="02020603050405020304" pitchFamily="18" charset="0"/>
              </a:rPr>
              <a:t>èt</a:t>
            </a:r>
            <a:r>
              <a:rPr lang="en-US" altLang="en-US" sz="3000" dirty="0">
                <a:solidFill>
                  <a:schemeClr val="bg1"/>
                </a:solidFill>
                <a:latin typeface=".VnTime" panose="020B7200000000000000" pitchFamily="34" charset="0"/>
                <a:cs typeface="Times New Roman" panose="02020603050405020304" pitchFamily="18" charset="0"/>
              </a:rPr>
              <a:t> </a:t>
            </a:r>
            <a:r>
              <a:rPr lang="en-US" altLang="en-US" sz="3000" dirty="0" err="1">
                <a:solidFill>
                  <a:schemeClr val="bg1"/>
                </a:solidFill>
                <a:latin typeface=".VnTime" panose="020B7200000000000000" pitchFamily="34" charset="0"/>
                <a:cs typeface="Times New Roman" panose="02020603050405020304" pitchFamily="18" charset="0"/>
              </a:rPr>
              <a:t>lß</a:t>
            </a:r>
            <a:r>
              <a:rPr lang="en-US" altLang="en-US" sz="3000" dirty="0">
                <a:solidFill>
                  <a:schemeClr val="bg1"/>
                </a:solidFill>
                <a:latin typeface=".VnTime" panose="020B7200000000000000" pitchFamily="34" charset="0"/>
                <a:cs typeface="Times New Roman" panose="02020603050405020304" pitchFamily="18" charset="0"/>
              </a:rPr>
              <a:t> ®Ó </a:t>
            </a:r>
            <a:r>
              <a:rPr lang="en-US" altLang="en-US" sz="3000" dirty="0" err="1">
                <a:solidFill>
                  <a:schemeClr val="bg1"/>
                </a:solidFill>
                <a:latin typeface=".VnTime" panose="020B7200000000000000" pitchFamily="34" charset="0"/>
                <a:cs typeface="Times New Roman" panose="02020603050405020304" pitchFamily="18" charset="0"/>
              </a:rPr>
              <a:t>s­ưëi</a:t>
            </a:r>
            <a:r>
              <a:rPr lang="en-US" altLang="en-US" sz="3000" dirty="0">
                <a:solidFill>
                  <a:schemeClr val="bg1"/>
                </a:solidFill>
                <a:latin typeface=".VnTime" panose="020B7200000000000000" pitchFamily="34" charset="0"/>
                <a:cs typeface="Times New Roman" panose="02020603050405020304" pitchFamily="18" charset="0"/>
              </a:rPr>
              <a:t>. </a:t>
            </a:r>
            <a:r>
              <a:rPr lang="en-US" altLang="en-US" sz="3000" dirty="0" err="1">
                <a:solidFill>
                  <a:schemeClr val="bg1"/>
                </a:solidFill>
                <a:latin typeface=".VnTime" panose="020B7200000000000000" pitchFamily="34" charset="0"/>
                <a:cs typeface="Times New Roman" panose="02020603050405020304" pitchFamily="18" charset="0"/>
              </a:rPr>
              <a:t>Ngåi</a:t>
            </a:r>
            <a:r>
              <a:rPr lang="en-US" altLang="en-US" sz="3000" dirty="0">
                <a:solidFill>
                  <a:schemeClr val="bg1"/>
                </a:solidFill>
                <a:latin typeface=".VnTime" panose="020B7200000000000000" pitchFamily="34" charset="0"/>
                <a:cs typeface="Times New Roman" panose="02020603050405020304" pitchFamily="18" charset="0"/>
              </a:rPr>
              <a:t> </a:t>
            </a:r>
            <a:r>
              <a:rPr lang="en-US" altLang="en-US" sz="3000" dirty="0" err="1">
                <a:solidFill>
                  <a:schemeClr val="bg1"/>
                </a:solidFill>
                <a:latin typeface=".VnTime" panose="020B7200000000000000" pitchFamily="34" charset="0"/>
                <a:cs typeface="Times New Roman" panose="02020603050405020304" pitchFamily="18" charset="0"/>
              </a:rPr>
              <a:t>sư­ëi</a:t>
            </a:r>
            <a:r>
              <a:rPr lang="en-US" altLang="en-US" sz="3000" dirty="0">
                <a:solidFill>
                  <a:schemeClr val="bg1"/>
                </a:solidFill>
                <a:latin typeface=".VnTime" panose="020B7200000000000000" pitchFamily="34" charset="0"/>
                <a:cs typeface="Times New Roman" panose="02020603050405020304" pitchFamily="18" charset="0"/>
              </a:rPr>
              <a:t> </a:t>
            </a:r>
            <a:r>
              <a:rPr lang="en-US" altLang="en-US" sz="3000" dirty="0" err="1">
                <a:solidFill>
                  <a:schemeClr val="bg1"/>
                </a:solidFill>
                <a:latin typeface=".VnTime" panose="020B7200000000000000" pitchFamily="34" charset="0"/>
                <a:cs typeface="Times New Roman" panose="02020603050405020304" pitchFamily="18" charset="0"/>
              </a:rPr>
              <a:t>löa</a:t>
            </a:r>
            <a:r>
              <a:rPr lang="en-US" altLang="en-US" sz="3000" dirty="0">
                <a:solidFill>
                  <a:schemeClr val="bg1"/>
                </a:solidFill>
                <a:latin typeface=".VnTime" panose="020B7200000000000000" pitchFamily="34" charset="0"/>
                <a:cs typeface="Times New Roman" panose="02020603050405020304" pitchFamily="18" charset="0"/>
              </a:rPr>
              <a:t>, </a:t>
            </a:r>
            <a:r>
              <a:rPr lang="en-US" altLang="en-US" sz="3000" dirty="0" err="1">
                <a:solidFill>
                  <a:schemeClr val="bg1"/>
                </a:solidFill>
                <a:latin typeface=".VnTime" panose="020B7200000000000000" pitchFamily="34" charset="0"/>
                <a:cs typeface="Times New Roman" panose="02020603050405020304" pitchFamily="18" charset="0"/>
              </a:rPr>
              <a:t>t«i</a:t>
            </a:r>
            <a:r>
              <a:rPr lang="en-US" altLang="en-US" sz="3000" dirty="0">
                <a:solidFill>
                  <a:schemeClr val="bg1"/>
                </a:solidFill>
                <a:latin typeface=".VnTime" panose="020B7200000000000000" pitchFamily="34" charset="0"/>
                <a:cs typeface="Times New Roman" panose="02020603050405020304" pitchFamily="18" charset="0"/>
              </a:rPr>
              <a:t> </a:t>
            </a:r>
            <a:r>
              <a:rPr lang="en-US" altLang="en-US" sz="3000" dirty="0" err="1">
                <a:solidFill>
                  <a:schemeClr val="bg1"/>
                </a:solidFill>
                <a:latin typeface=".VnTime" panose="020B7200000000000000" pitchFamily="34" charset="0"/>
                <a:cs typeface="Times New Roman" panose="02020603050405020304" pitchFamily="18" charset="0"/>
              </a:rPr>
              <a:t>bçng</a:t>
            </a:r>
            <a:r>
              <a:rPr lang="en-US" altLang="en-US" sz="3000" dirty="0">
                <a:solidFill>
                  <a:schemeClr val="bg1"/>
                </a:solidFill>
                <a:latin typeface=".VnTime" panose="020B7200000000000000" pitchFamily="34" charset="0"/>
                <a:cs typeface="Times New Roman" panose="02020603050405020304" pitchFamily="18" charset="0"/>
              </a:rPr>
              <a:t> </a:t>
            </a:r>
            <a:r>
              <a:rPr lang="en-US" altLang="en-US" sz="3000" dirty="0" err="1">
                <a:solidFill>
                  <a:schemeClr val="bg1"/>
                </a:solidFill>
                <a:latin typeface=".VnTime" panose="020B7200000000000000" pitchFamily="34" charset="0"/>
                <a:cs typeface="Times New Roman" panose="02020603050405020304" pitchFamily="18" charset="0"/>
              </a:rPr>
              <a:t>nhí</a:t>
            </a:r>
            <a:r>
              <a:rPr lang="en-US" altLang="en-US" sz="3000" dirty="0">
                <a:solidFill>
                  <a:schemeClr val="bg1"/>
                </a:solidFill>
                <a:latin typeface=".VnTime" panose="020B7200000000000000" pitchFamily="34" charset="0"/>
                <a:cs typeface="Times New Roman" panose="02020603050405020304" pitchFamily="18" charset="0"/>
              </a:rPr>
              <a:t> ®</a:t>
            </a:r>
            <a:r>
              <a:rPr lang="en-US" altLang="en-US" sz="3000" dirty="0" err="1">
                <a:solidFill>
                  <a:schemeClr val="bg1"/>
                </a:solidFill>
                <a:latin typeface=".VnTime" panose="020B7200000000000000" pitchFamily="34" charset="0"/>
                <a:cs typeface="Times New Roman" panose="02020603050405020304" pitchFamily="18" charset="0"/>
              </a:rPr>
              <a:t>Õn</a:t>
            </a:r>
            <a:r>
              <a:rPr lang="en-US" altLang="en-US" sz="3000" dirty="0">
                <a:solidFill>
                  <a:schemeClr val="bg1"/>
                </a:solidFill>
                <a:latin typeface=".VnTime" panose="020B7200000000000000" pitchFamily="34" charset="0"/>
                <a:cs typeface="Times New Roman" panose="02020603050405020304" pitchFamily="18" charset="0"/>
              </a:rPr>
              <a:t> “ </a:t>
            </a:r>
            <a:r>
              <a:rPr lang="en-US" altLang="en-US" sz="3000" dirty="0" err="1">
                <a:solidFill>
                  <a:schemeClr val="bg1"/>
                </a:solidFill>
                <a:latin typeface=".VnTime" panose="020B7200000000000000" pitchFamily="34" charset="0"/>
                <a:cs typeface="Times New Roman" panose="02020603050405020304" pitchFamily="18" charset="0"/>
              </a:rPr>
              <a:t>BÕp</a:t>
            </a:r>
            <a:r>
              <a:rPr lang="en-US" altLang="en-US" sz="3000" dirty="0">
                <a:solidFill>
                  <a:schemeClr val="bg1"/>
                </a:solidFill>
                <a:latin typeface=".VnTime" panose="020B7200000000000000" pitchFamily="34" charset="0"/>
                <a:cs typeface="Times New Roman" panose="02020603050405020304" pitchFamily="18" charset="0"/>
              </a:rPr>
              <a:t> </a:t>
            </a:r>
            <a:r>
              <a:rPr lang="en-US" altLang="en-US" sz="3000" dirty="0" err="1">
                <a:solidFill>
                  <a:schemeClr val="bg1"/>
                </a:solidFill>
                <a:latin typeface=".VnTime" panose="020B7200000000000000" pitchFamily="34" charset="0"/>
                <a:cs typeface="Times New Roman" panose="02020603050405020304" pitchFamily="18" charset="0"/>
              </a:rPr>
              <a:t>löa</a:t>
            </a:r>
            <a:r>
              <a:rPr lang="en-US" altLang="en-US" sz="3000" dirty="0">
                <a:solidFill>
                  <a:schemeClr val="bg1"/>
                </a:solidFill>
                <a:latin typeface=".VnTime" panose="020B7200000000000000" pitchFamily="34" charset="0"/>
                <a:cs typeface="Times New Roman" panose="02020603050405020304" pitchFamily="18" charset="0"/>
              </a:rPr>
              <a:t>” </a:t>
            </a:r>
            <a:r>
              <a:rPr lang="en-US" altLang="en-US" sz="3000" dirty="0" err="1">
                <a:solidFill>
                  <a:schemeClr val="bg1"/>
                </a:solidFill>
                <a:latin typeface=".VnTime" panose="020B7200000000000000" pitchFamily="34" charset="0"/>
                <a:cs typeface="Times New Roman" panose="02020603050405020304" pitchFamily="18" charset="0"/>
              </a:rPr>
              <a:t>qu</a:t>
            </a:r>
            <a:r>
              <a:rPr lang="en-US" altLang="en-US" sz="3000" dirty="0">
                <a:solidFill>
                  <a:schemeClr val="bg1"/>
                </a:solidFill>
                <a:latin typeface=".VnTime" panose="020B7200000000000000" pitchFamily="34" charset="0"/>
                <a:cs typeface="Times New Roman" panose="02020603050405020304" pitchFamily="18" charset="0"/>
              </a:rPr>
              <a:t>ª </a:t>
            </a:r>
            <a:r>
              <a:rPr lang="en-US" altLang="en-US" sz="3000" dirty="0" err="1">
                <a:solidFill>
                  <a:schemeClr val="bg1"/>
                </a:solidFill>
                <a:latin typeface=".VnTime" panose="020B7200000000000000" pitchFamily="34" charset="0"/>
                <a:cs typeface="Times New Roman" panose="02020603050405020304" pitchFamily="18" charset="0"/>
              </a:rPr>
              <a:t>nh</a:t>
            </a:r>
            <a:r>
              <a:rPr lang="en-US" altLang="en-US" sz="3000" dirty="0">
                <a:solidFill>
                  <a:schemeClr val="bg1"/>
                </a:solidFill>
                <a:latin typeface=".VnTime" panose="020B7200000000000000" pitchFamily="34" charset="0"/>
                <a:cs typeface="Times New Roman" panose="02020603050405020304" pitchFamily="18" charset="0"/>
              </a:rPr>
              <a:t>µ, </a:t>
            </a:r>
            <a:r>
              <a:rPr lang="en-US" altLang="en-US" sz="3000" dirty="0" err="1">
                <a:solidFill>
                  <a:schemeClr val="bg1"/>
                </a:solidFill>
                <a:latin typeface=".VnTime" panose="020B7200000000000000" pitchFamily="34" charset="0"/>
                <a:cs typeface="Times New Roman" panose="02020603050405020304" pitchFamily="18" charset="0"/>
              </a:rPr>
              <a:t>nhí</a:t>
            </a:r>
            <a:r>
              <a:rPr lang="en-US" altLang="en-US" sz="3000" dirty="0">
                <a:solidFill>
                  <a:schemeClr val="bg1"/>
                </a:solidFill>
                <a:latin typeface=".VnTime" panose="020B7200000000000000" pitchFamily="34" charset="0"/>
                <a:cs typeface="Times New Roman" panose="02020603050405020304" pitchFamily="18" charset="0"/>
              </a:rPr>
              <a:t> bµ </a:t>
            </a:r>
            <a:r>
              <a:rPr lang="en-US" altLang="en-US" sz="3000" dirty="0" err="1">
                <a:solidFill>
                  <a:schemeClr val="bg1"/>
                </a:solidFill>
                <a:latin typeface=".VnTime" panose="020B7200000000000000" pitchFamily="34" charset="0"/>
                <a:cs typeface="Times New Roman" panose="02020603050405020304" pitchFamily="18" charset="0"/>
              </a:rPr>
              <a:t>t«i</a:t>
            </a:r>
            <a:r>
              <a:rPr lang="en-US" altLang="en-US" sz="3000" dirty="0">
                <a:solidFill>
                  <a:schemeClr val="bg1"/>
                </a:solidFill>
                <a:latin typeface=".VnTime" panose="020B7200000000000000" pitchFamily="34" charset="0"/>
                <a:cs typeface="Times New Roman" panose="02020603050405020304" pitchFamily="18" charset="0"/>
              </a:rPr>
              <a:t>, </a:t>
            </a:r>
            <a:r>
              <a:rPr lang="en-US" altLang="en-US" sz="3000" dirty="0" err="1">
                <a:solidFill>
                  <a:schemeClr val="bg1"/>
                </a:solidFill>
                <a:latin typeface=".VnTime" panose="020B7200000000000000" pitchFamily="34" charset="0"/>
                <a:cs typeface="Times New Roman" panose="02020603050405020304" pitchFamily="18" charset="0"/>
              </a:rPr>
              <a:t>nhí</a:t>
            </a:r>
            <a:r>
              <a:rPr lang="en-US" altLang="en-US" sz="3000" dirty="0">
                <a:solidFill>
                  <a:schemeClr val="bg1"/>
                </a:solidFill>
                <a:latin typeface=".VnTime" panose="020B7200000000000000" pitchFamily="34" charset="0"/>
                <a:cs typeface="Times New Roman" panose="02020603050405020304" pitchFamily="18" charset="0"/>
              </a:rPr>
              <a:t> </a:t>
            </a:r>
            <a:r>
              <a:rPr lang="en-US" altLang="en-US" sz="3000" dirty="0" err="1">
                <a:solidFill>
                  <a:schemeClr val="bg1"/>
                </a:solidFill>
                <a:latin typeface=".VnTime" panose="020B7200000000000000" pitchFamily="34" charset="0"/>
                <a:cs typeface="Times New Roman" panose="02020603050405020304" pitchFamily="18" charset="0"/>
              </a:rPr>
              <a:t>ngư­êi</a:t>
            </a:r>
            <a:r>
              <a:rPr lang="en-US" altLang="en-US" sz="3000" dirty="0">
                <a:solidFill>
                  <a:schemeClr val="bg1"/>
                </a:solidFill>
                <a:latin typeface=".VnTime" panose="020B7200000000000000" pitchFamily="34" charset="0"/>
                <a:cs typeface="Times New Roman" panose="02020603050405020304" pitchFamily="18" charset="0"/>
              </a:rPr>
              <a:t> </a:t>
            </a:r>
            <a:r>
              <a:rPr lang="en-US" altLang="en-US" sz="3000" dirty="0" err="1">
                <a:solidFill>
                  <a:schemeClr val="bg1"/>
                </a:solidFill>
                <a:latin typeface=".VnTime" panose="020B7200000000000000" pitchFamily="34" charset="0"/>
                <a:cs typeface="Times New Roman" panose="02020603050405020304" pitchFamily="18" charset="0"/>
              </a:rPr>
              <a:t>nhãm</a:t>
            </a:r>
            <a:r>
              <a:rPr lang="en-US" altLang="en-US" sz="3000" dirty="0">
                <a:solidFill>
                  <a:schemeClr val="bg1"/>
                </a:solidFill>
                <a:latin typeface=".VnTime" panose="020B7200000000000000" pitchFamily="34" charset="0"/>
                <a:cs typeface="Times New Roman" panose="02020603050405020304" pitchFamily="18" charset="0"/>
              </a:rPr>
              <a:t> </a:t>
            </a:r>
            <a:r>
              <a:rPr lang="en-US" altLang="en-US" sz="3000" dirty="0" err="1">
                <a:solidFill>
                  <a:schemeClr val="bg1"/>
                </a:solidFill>
                <a:latin typeface=".VnTime" panose="020B7200000000000000" pitchFamily="34" charset="0"/>
                <a:cs typeface="Times New Roman" panose="02020603050405020304" pitchFamily="18" charset="0"/>
              </a:rPr>
              <a:t>bÕp</a:t>
            </a:r>
            <a:r>
              <a:rPr lang="en-US" altLang="en-US" sz="3000" dirty="0">
                <a:solidFill>
                  <a:schemeClr val="bg1"/>
                </a:solidFill>
                <a:latin typeface=".VnTime" panose="020B7200000000000000" pitchFamily="34" charset="0"/>
                <a:cs typeface="Times New Roman" panose="02020603050405020304" pitchFamily="18" charset="0"/>
              </a:rPr>
              <a:t>. </a:t>
            </a:r>
            <a:r>
              <a:rPr lang="en-US" altLang="en-US" sz="3000" dirty="0" err="1">
                <a:solidFill>
                  <a:schemeClr val="bg1"/>
                </a:solidFill>
                <a:latin typeface=".VnTime" panose="020B7200000000000000" pitchFamily="34" charset="0"/>
                <a:cs typeface="Times New Roman" panose="02020603050405020304" pitchFamily="18" charset="0"/>
              </a:rPr>
              <a:t>Xa</a:t>
            </a:r>
            <a:r>
              <a:rPr lang="en-US" altLang="en-US" sz="3000" dirty="0">
                <a:solidFill>
                  <a:schemeClr val="bg1"/>
                </a:solidFill>
                <a:latin typeface=".VnTime" panose="020B7200000000000000" pitchFamily="34" charset="0"/>
                <a:cs typeface="Times New Roman" panose="02020603050405020304" pitchFamily="18" charset="0"/>
              </a:rPr>
              <a:t> bµ, </a:t>
            </a:r>
            <a:r>
              <a:rPr lang="en-US" altLang="en-US" sz="3000" dirty="0" err="1">
                <a:solidFill>
                  <a:schemeClr val="bg1"/>
                </a:solidFill>
                <a:latin typeface=".VnTime" panose="020B7200000000000000" pitchFamily="34" charset="0"/>
                <a:cs typeface="Times New Roman" panose="02020603050405020304" pitchFamily="18" charset="0"/>
              </a:rPr>
              <a:t>xa</a:t>
            </a:r>
            <a:r>
              <a:rPr lang="en-US" altLang="en-US" sz="3000" dirty="0">
                <a:solidFill>
                  <a:schemeClr val="bg1"/>
                </a:solidFill>
                <a:latin typeface=".VnTime" panose="020B7200000000000000" pitchFamily="34" charset="0"/>
                <a:cs typeface="Times New Roman" panose="02020603050405020304" pitchFamily="18" charset="0"/>
              </a:rPr>
              <a:t> </a:t>
            </a:r>
            <a:r>
              <a:rPr lang="en-US" altLang="en-US" sz="3000" dirty="0" err="1">
                <a:solidFill>
                  <a:schemeClr val="bg1"/>
                </a:solidFill>
                <a:latin typeface=".VnTime" panose="020B7200000000000000" pitchFamily="34" charset="0"/>
                <a:cs typeface="Times New Roman" panose="02020603050405020304" pitchFamily="18" charset="0"/>
              </a:rPr>
              <a:t>gia</a:t>
            </a:r>
            <a:r>
              <a:rPr lang="en-US" altLang="en-US" sz="3000" dirty="0">
                <a:solidFill>
                  <a:schemeClr val="bg1"/>
                </a:solidFill>
                <a:latin typeface=".VnTime" panose="020B7200000000000000" pitchFamily="34" charset="0"/>
                <a:cs typeface="Times New Roman" panose="02020603050405020304" pitchFamily="18" charset="0"/>
              </a:rPr>
              <a:t> ®</a:t>
            </a:r>
            <a:r>
              <a:rPr lang="en-US" altLang="en-US" sz="3000" dirty="0" err="1">
                <a:solidFill>
                  <a:schemeClr val="bg1"/>
                </a:solidFill>
                <a:latin typeface="Times New Roman" panose="02020603050405020304" pitchFamily="18" charset="0"/>
                <a:cs typeface="Times New Roman" panose="02020603050405020304" pitchFamily="18" charset="0"/>
              </a:rPr>
              <a:t>ình</a:t>
            </a:r>
            <a:r>
              <a:rPr lang="en-US" altLang="en-US" sz="3000" dirty="0">
                <a:solidFill>
                  <a:schemeClr val="bg1"/>
                </a:solidFill>
                <a:latin typeface=".VnTime" panose="020B7200000000000000" pitchFamily="34" charset="0"/>
                <a:cs typeface="Times New Roman" panose="02020603050405020304" pitchFamily="18" charset="0"/>
              </a:rPr>
              <a:t> </a:t>
            </a:r>
            <a:r>
              <a:rPr lang="en-US" altLang="en-US" sz="3000" dirty="0" err="1">
                <a:solidFill>
                  <a:schemeClr val="bg1"/>
                </a:solidFill>
                <a:latin typeface=".VnTime" panose="020B7200000000000000" pitchFamily="34" charset="0"/>
                <a:cs typeface="Times New Roman" panose="02020603050405020304" pitchFamily="18" charset="0"/>
              </a:rPr>
              <a:t>khi</a:t>
            </a:r>
            <a:r>
              <a:rPr lang="en-US" altLang="en-US" sz="3000" dirty="0">
                <a:solidFill>
                  <a:schemeClr val="bg1"/>
                </a:solidFill>
                <a:latin typeface=".VnTime" panose="020B7200000000000000" pitchFamily="34" charset="0"/>
                <a:cs typeface="Times New Roman" panose="02020603050405020304" pitchFamily="18" charset="0"/>
              </a:rPr>
              <a:t> ®· </a:t>
            </a:r>
            <a:r>
              <a:rPr lang="en-US" altLang="en-US" sz="3000" dirty="0" err="1">
                <a:solidFill>
                  <a:schemeClr val="bg1"/>
                </a:solidFill>
                <a:latin typeface=".VnTime" panose="020B7200000000000000" pitchFamily="34" charset="0"/>
                <a:cs typeface="Times New Roman" panose="02020603050405020304" pitchFamily="18" charset="0"/>
              </a:rPr>
              <a:t>trư­ëng</a:t>
            </a:r>
            <a:r>
              <a:rPr lang="en-US" altLang="en-US" sz="3000" dirty="0">
                <a:solidFill>
                  <a:schemeClr val="bg1"/>
                </a:solidFill>
                <a:latin typeface=".VnTime" panose="020B7200000000000000" pitchFamily="34" charset="0"/>
                <a:cs typeface="Times New Roman" panose="02020603050405020304" pitchFamily="18" charset="0"/>
              </a:rPr>
              <a:t> </a:t>
            </a:r>
            <a:r>
              <a:rPr lang="en-US" altLang="en-US" sz="3000" dirty="0" err="1">
                <a:solidFill>
                  <a:schemeClr val="bg1"/>
                </a:solidFill>
                <a:latin typeface=".VnTime" panose="020B7200000000000000" pitchFamily="34" charset="0"/>
                <a:cs typeface="Times New Roman" panose="02020603050405020304" pitchFamily="18" charset="0"/>
              </a:rPr>
              <a:t>thµnh</a:t>
            </a:r>
            <a:r>
              <a:rPr lang="en-US" altLang="en-US" sz="3000" dirty="0">
                <a:solidFill>
                  <a:schemeClr val="bg1"/>
                </a:solidFill>
                <a:latin typeface=".VnTime" panose="020B7200000000000000" pitchFamily="34" charset="0"/>
                <a:cs typeface="Times New Roman" panose="02020603050405020304" pitchFamily="18" charset="0"/>
              </a:rPr>
              <a:t> </a:t>
            </a:r>
            <a:r>
              <a:rPr lang="en-US" altLang="en-US" sz="3000" dirty="0" err="1">
                <a:solidFill>
                  <a:schemeClr val="bg1"/>
                </a:solidFill>
                <a:latin typeface=".VnTime" panose="020B7200000000000000" pitchFamily="34" charset="0"/>
                <a:cs typeface="Times New Roman" panose="02020603050405020304" pitchFamily="18" charset="0"/>
              </a:rPr>
              <a:t>tøc</a:t>
            </a:r>
            <a:r>
              <a:rPr lang="en-US" altLang="en-US" sz="3000" dirty="0">
                <a:solidFill>
                  <a:schemeClr val="bg1"/>
                </a:solidFill>
                <a:latin typeface=".VnTime" panose="020B7200000000000000" pitchFamily="34" charset="0"/>
                <a:cs typeface="Times New Roman" panose="02020603050405020304" pitchFamily="18" charset="0"/>
              </a:rPr>
              <a:t> lµ </a:t>
            </a:r>
            <a:r>
              <a:rPr lang="en-US" altLang="en-US" sz="3000" dirty="0" err="1">
                <a:solidFill>
                  <a:schemeClr val="bg1"/>
                </a:solidFill>
                <a:latin typeface=".VnTime" panose="020B7200000000000000" pitchFamily="34" charset="0"/>
                <a:cs typeface="Times New Roman" panose="02020603050405020304" pitchFamily="18" charset="0"/>
              </a:rPr>
              <a:t>cã</a:t>
            </a:r>
            <a:r>
              <a:rPr lang="en-US" altLang="en-US" sz="3000" dirty="0">
                <a:solidFill>
                  <a:schemeClr val="bg1"/>
                </a:solidFill>
                <a:latin typeface=".VnTime" panose="020B7200000000000000" pitchFamily="34" charset="0"/>
                <a:cs typeface="Times New Roman" panose="02020603050405020304" pitchFamily="18" charset="0"/>
              </a:rPr>
              <a:t> ®é </a:t>
            </a:r>
            <a:r>
              <a:rPr lang="en-US" altLang="en-US" sz="3000" dirty="0" err="1">
                <a:solidFill>
                  <a:schemeClr val="bg1"/>
                </a:solidFill>
                <a:latin typeface=".VnTime" panose="020B7200000000000000" pitchFamily="34" charset="0"/>
                <a:cs typeface="Times New Roman" panose="02020603050405020304" pitchFamily="18" charset="0"/>
              </a:rPr>
              <a:t>lïi</a:t>
            </a:r>
            <a:r>
              <a:rPr lang="en-US" altLang="en-US" sz="3000" dirty="0">
                <a:solidFill>
                  <a:schemeClr val="bg1"/>
                </a:solidFill>
                <a:latin typeface=".VnTime" panose="020B7200000000000000" pitchFamily="34" charset="0"/>
                <a:cs typeface="Times New Roman" panose="02020603050405020304" pitchFamily="18" charset="0"/>
              </a:rPr>
              <a:t> </a:t>
            </a:r>
            <a:r>
              <a:rPr lang="en-US" altLang="en-US" sz="3000" dirty="0" err="1">
                <a:solidFill>
                  <a:schemeClr val="bg1"/>
                </a:solidFill>
                <a:latin typeface=".VnTime" panose="020B7200000000000000" pitchFamily="34" charset="0"/>
                <a:cs typeface="Times New Roman" panose="02020603050405020304" pitchFamily="18" charset="0"/>
              </a:rPr>
              <a:t>xa</a:t>
            </a:r>
            <a:r>
              <a:rPr lang="en-US" altLang="en-US" sz="3000" dirty="0">
                <a:solidFill>
                  <a:schemeClr val="bg1"/>
                </a:solidFill>
                <a:latin typeface=".VnTime" panose="020B7200000000000000" pitchFamily="34" charset="0"/>
                <a:cs typeface="Times New Roman" panose="02020603050405020304" pitchFamily="18" charset="0"/>
              </a:rPr>
              <a:t> ®Ó </a:t>
            </a:r>
            <a:r>
              <a:rPr lang="en-US" altLang="en-US" sz="3000" dirty="0" err="1">
                <a:solidFill>
                  <a:schemeClr val="bg1"/>
                </a:solidFill>
                <a:latin typeface=".VnTime" panose="020B7200000000000000" pitchFamily="34" charset="0"/>
                <a:cs typeface="Times New Roman" panose="02020603050405020304" pitchFamily="18" charset="0"/>
              </a:rPr>
              <a:t>nhí</a:t>
            </a:r>
            <a:r>
              <a:rPr lang="en-US" altLang="en-US" sz="3000" dirty="0">
                <a:solidFill>
                  <a:schemeClr val="bg1"/>
                </a:solidFill>
                <a:latin typeface=".VnTime" panose="020B7200000000000000" pitchFamily="34" charset="0"/>
                <a:cs typeface="Times New Roman" panose="02020603050405020304" pitchFamily="18" charset="0"/>
              </a:rPr>
              <a:t> vµ </a:t>
            </a:r>
            <a:r>
              <a:rPr lang="en-US" altLang="en-US" sz="3000" dirty="0" err="1">
                <a:solidFill>
                  <a:schemeClr val="bg1"/>
                </a:solidFill>
                <a:latin typeface=".VnTime" panose="020B7200000000000000" pitchFamily="34" charset="0"/>
                <a:cs typeface="Times New Roman" panose="02020603050405020304" pitchFamily="18" charset="0"/>
              </a:rPr>
              <a:t>suy</a:t>
            </a:r>
            <a:r>
              <a:rPr lang="en-US" altLang="en-US" sz="3000" dirty="0">
                <a:solidFill>
                  <a:schemeClr val="bg1"/>
                </a:solidFill>
                <a:latin typeface=".VnTime" panose="020B7200000000000000" pitchFamily="34" charset="0"/>
                <a:cs typeface="Times New Roman" panose="02020603050405020304" pitchFamily="18" charset="0"/>
              </a:rPr>
              <a:t> </a:t>
            </a:r>
            <a:r>
              <a:rPr lang="en-US" altLang="en-US" sz="3000" dirty="0" err="1">
                <a:solidFill>
                  <a:schemeClr val="bg1"/>
                </a:solidFill>
                <a:latin typeface=".VnTime" panose="020B7200000000000000" pitchFamily="34" charset="0"/>
                <a:cs typeface="Times New Roman" panose="02020603050405020304" pitchFamily="18" charset="0"/>
              </a:rPr>
              <a:t>ngÉm</a:t>
            </a:r>
            <a:r>
              <a:rPr lang="en-US" altLang="en-US" sz="3000" dirty="0">
                <a:solidFill>
                  <a:schemeClr val="bg1"/>
                </a:solidFill>
                <a:latin typeface=".VnTime" panose="020B7200000000000000" pitchFamily="34" charset="0"/>
                <a:cs typeface="Times New Roman" panose="02020603050405020304" pitchFamily="18" charset="0"/>
              </a:rPr>
              <a:t> </a:t>
            </a:r>
            <a:r>
              <a:rPr lang="en-US" altLang="en-US" sz="3000" dirty="0" err="1">
                <a:solidFill>
                  <a:schemeClr val="bg1"/>
                </a:solidFill>
                <a:latin typeface=".VnTime" panose="020B7200000000000000" pitchFamily="34" charset="0"/>
                <a:cs typeface="Times New Roman" panose="02020603050405020304" pitchFamily="18" charset="0"/>
              </a:rPr>
              <a:t>những</a:t>
            </a:r>
            <a:r>
              <a:rPr lang="en-US" altLang="en-US" sz="3000" dirty="0">
                <a:solidFill>
                  <a:schemeClr val="bg1"/>
                </a:solidFill>
                <a:latin typeface=".VnTime" panose="020B7200000000000000" pitchFamily="34" charset="0"/>
                <a:cs typeface="Times New Roman" panose="02020603050405020304" pitchFamily="18" charset="0"/>
              </a:rPr>
              <a:t> </a:t>
            </a:r>
            <a:r>
              <a:rPr lang="en-US" altLang="en-US" sz="3000" dirty="0" err="1">
                <a:solidFill>
                  <a:schemeClr val="bg1"/>
                </a:solidFill>
                <a:latin typeface=".VnTime" panose="020B7200000000000000" pitchFamily="34" charset="0"/>
                <a:cs typeface="Times New Roman" panose="02020603050405020304" pitchFamily="18" charset="0"/>
              </a:rPr>
              <a:t>gi</a:t>
            </a:r>
            <a:r>
              <a:rPr lang="en-US" altLang="en-US" sz="3000" dirty="0">
                <a:solidFill>
                  <a:schemeClr val="bg1"/>
                </a:solidFill>
                <a:latin typeface=".VnTime" panose="020B7200000000000000" pitchFamily="34" charset="0"/>
                <a:cs typeface="Times New Roman" panose="02020603050405020304" pitchFamily="18" charset="0"/>
              </a:rPr>
              <a:t>¸ </a:t>
            </a:r>
            <a:r>
              <a:rPr lang="en-US" altLang="en-US" sz="3000" dirty="0" err="1">
                <a:solidFill>
                  <a:schemeClr val="bg1"/>
                </a:solidFill>
                <a:latin typeface=".VnTime" panose="020B7200000000000000" pitchFamily="34" charset="0"/>
                <a:cs typeface="Times New Roman" panose="02020603050405020304" pitchFamily="18" charset="0"/>
              </a:rPr>
              <a:t>trÞ</a:t>
            </a:r>
            <a:r>
              <a:rPr lang="en-US" altLang="en-US" sz="3000" dirty="0">
                <a:solidFill>
                  <a:schemeClr val="bg1"/>
                </a:solidFill>
                <a:latin typeface=".VnTime" panose="020B7200000000000000" pitchFamily="34" charset="0"/>
                <a:cs typeface="Times New Roman" panose="02020603050405020304" pitchFamily="18" charset="0"/>
              </a:rPr>
              <a:t> </a:t>
            </a:r>
            <a:r>
              <a:rPr lang="en-US" altLang="en-US" sz="3000" dirty="0" err="1">
                <a:solidFill>
                  <a:schemeClr val="bg1"/>
                </a:solidFill>
                <a:latin typeface=".VnTime" panose="020B7200000000000000" pitchFamily="34" charset="0"/>
                <a:cs typeface="Times New Roman" panose="02020603050405020304" pitchFamily="18" charset="0"/>
              </a:rPr>
              <a:t>tinh</a:t>
            </a:r>
            <a:r>
              <a:rPr lang="en-US" altLang="en-US" sz="3000" dirty="0">
                <a:solidFill>
                  <a:schemeClr val="bg1"/>
                </a:solidFill>
                <a:latin typeface=".VnTime" panose="020B7200000000000000" pitchFamily="34" charset="0"/>
                <a:cs typeface="Times New Roman" panose="02020603050405020304" pitchFamily="18" charset="0"/>
              </a:rPr>
              <a:t> </a:t>
            </a:r>
            <a:r>
              <a:rPr lang="en-US" altLang="en-US" sz="3000" dirty="0" err="1">
                <a:solidFill>
                  <a:schemeClr val="bg1"/>
                </a:solidFill>
                <a:latin typeface=".VnTime" panose="020B7200000000000000" pitchFamily="34" charset="0"/>
                <a:cs typeface="Times New Roman" panose="02020603050405020304" pitchFamily="18" charset="0"/>
              </a:rPr>
              <a:t>thÇn</a:t>
            </a:r>
            <a:r>
              <a:rPr lang="en-US" altLang="en-US" sz="3000" dirty="0">
                <a:solidFill>
                  <a:schemeClr val="bg1"/>
                </a:solidFill>
                <a:latin typeface=".VnTime" panose="020B7200000000000000" pitchFamily="34" charset="0"/>
                <a:cs typeface="Times New Roman" panose="02020603050405020304" pitchFamily="18" charset="0"/>
              </a:rPr>
              <a:t> </a:t>
            </a:r>
            <a:r>
              <a:rPr lang="en-US" altLang="en-US" sz="3000" dirty="0" err="1">
                <a:solidFill>
                  <a:schemeClr val="bg1"/>
                </a:solidFill>
                <a:latin typeface=".VnTime" panose="020B7200000000000000" pitchFamily="34" charset="0"/>
                <a:cs typeface="Times New Roman" panose="02020603050405020304" pitchFamily="18" charset="0"/>
              </a:rPr>
              <a:t>nªn</a:t>
            </a:r>
            <a:r>
              <a:rPr lang="en-US" altLang="en-US" sz="3000" dirty="0">
                <a:solidFill>
                  <a:schemeClr val="bg1"/>
                </a:solidFill>
                <a:latin typeface=".VnTime" panose="020B7200000000000000" pitchFamily="34" charset="0"/>
                <a:cs typeface="Times New Roman" panose="02020603050405020304" pitchFamily="18" charset="0"/>
              </a:rPr>
              <a:t> </a:t>
            </a:r>
            <a:r>
              <a:rPr lang="en-US" altLang="en-US" sz="3000" dirty="0" err="1">
                <a:solidFill>
                  <a:schemeClr val="bg1"/>
                </a:solidFill>
                <a:latin typeface=".VnTime" panose="020B7200000000000000" pitchFamily="34" charset="0"/>
                <a:cs typeface="Times New Roman" panose="02020603050405020304" pitchFamily="18" charset="0"/>
              </a:rPr>
              <a:t>bµi</a:t>
            </a:r>
            <a:r>
              <a:rPr lang="en-US" altLang="en-US" sz="3000" dirty="0">
                <a:solidFill>
                  <a:schemeClr val="bg1"/>
                </a:solidFill>
                <a:latin typeface=".VnTime" panose="020B7200000000000000" pitchFamily="34" charset="0"/>
                <a:cs typeface="Times New Roman" panose="02020603050405020304" pitchFamily="18" charset="0"/>
              </a:rPr>
              <a:t> </a:t>
            </a:r>
            <a:r>
              <a:rPr lang="en-US" altLang="en-US" sz="3000" dirty="0" err="1">
                <a:solidFill>
                  <a:schemeClr val="bg1"/>
                </a:solidFill>
                <a:latin typeface=".VnTime" panose="020B7200000000000000" pitchFamily="34" charset="0"/>
                <a:cs typeface="Times New Roman" panose="02020603050405020304" pitchFamily="18" charset="0"/>
              </a:rPr>
              <a:t>th</a:t>
            </a:r>
            <a:r>
              <a:rPr lang="en-US" altLang="en-US" sz="3000" dirty="0">
                <a:solidFill>
                  <a:schemeClr val="bg1"/>
                </a:solidFill>
                <a:latin typeface=".VnTime" panose="020B7200000000000000" pitchFamily="34" charset="0"/>
                <a:cs typeface="Times New Roman" panose="02020603050405020304" pitchFamily="18" charset="0"/>
              </a:rPr>
              <a:t>¬ </a:t>
            </a:r>
            <a:r>
              <a:rPr lang="en-US" altLang="en-US" sz="3000" dirty="0" err="1">
                <a:solidFill>
                  <a:schemeClr val="bg1"/>
                </a:solidFill>
                <a:latin typeface=".VnTime" panose="020B7200000000000000" pitchFamily="34" charset="0"/>
                <a:cs typeface="Times New Roman" panose="02020603050405020304" pitchFamily="18" charset="0"/>
              </a:rPr>
              <a:t>viÕt</a:t>
            </a:r>
            <a:r>
              <a:rPr lang="en-US" altLang="en-US" sz="3000" dirty="0">
                <a:solidFill>
                  <a:schemeClr val="bg1"/>
                </a:solidFill>
                <a:latin typeface=".VnTime" panose="020B7200000000000000" pitchFamily="34" charset="0"/>
                <a:cs typeface="Times New Roman" panose="02020603050405020304" pitchFamily="18" charset="0"/>
              </a:rPr>
              <a:t> </a:t>
            </a:r>
            <a:r>
              <a:rPr lang="en-US" altLang="en-US" sz="3000" dirty="0" err="1">
                <a:solidFill>
                  <a:schemeClr val="bg1"/>
                </a:solidFill>
                <a:latin typeface=".VnTime" panose="020B7200000000000000" pitchFamily="34" charset="0"/>
                <a:cs typeface="Times New Roman" panose="02020603050405020304" pitchFamily="18" charset="0"/>
              </a:rPr>
              <a:t>rÊt</a:t>
            </a:r>
            <a:r>
              <a:rPr lang="en-US" altLang="en-US" sz="3000" dirty="0">
                <a:solidFill>
                  <a:schemeClr val="bg1"/>
                </a:solidFill>
                <a:latin typeface=".VnTime" panose="020B7200000000000000" pitchFamily="34" charset="0"/>
                <a:cs typeface="Times New Roman" panose="02020603050405020304" pitchFamily="18" charset="0"/>
              </a:rPr>
              <a:t> </a:t>
            </a:r>
            <a:r>
              <a:rPr lang="en-US" altLang="en-US" sz="3000" dirty="0" err="1">
                <a:solidFill>
                  <a:schemeClr val="bg1"/>
                </a:solidFill>
                <a:latin typeface=".VnTime" panose="020B7200000000000000" pitchFamily="34" charset="0"/>
                <a:cs typeface="Times New Roman" panose="02020603050405020304" pitchFamily="18" charset="0"/>
              </a:rPr>
              <a:t>nhanh</a:t>
            </a:r>
            <a:r>
              <a:rPr lang="en-US" altLang="en-US" sz="3000" dirty="0">
                <a:solidFill>
                  <a:schemeClr val="bg1"/>
                </a:solidFill>
                <a:latin typeface=".VnTime" panose="020B7200000000000000" pitchFamily="34" charset="0"/>
                <a:cs typeface="Times New Roman" panose="02020603050405020304" pitchFamily="18" charset="0"/>
              </a:rPr>
              <a:t>. </a:t>
            </a:r>
            <a:r>
              <a:rPr lang="en-US" altLang="en-US" sz="3000" dirty="0" err="1">
                <a:solidFill>
                  <a:schemeClr val="bg1"/>
                </a:solidFill>
                <a:latin typeface=".VnTime" panose="020B7200000000000000" pitchFamily="34" charset="0"/>
                <a:cs typeface="Times New Roman" panose="02020603050405020304" pitchFamily="18" charset="0"/>
              </a:rPr>
              <a:t>ViÕt</a:t>
            </a:r>
            <a:r>
              <a:rPr lang="en-US" altLang="en-US" sz="3000" dirty="0">
                <a:solidFill>
                  <a:schemeClr val="bg1"/>
                </a:solidFill>
                <a:latin typeface=".VnTime" panose="020B7200000000000000" pitchFamily="34" charset="0"/>
                <a:cs typeface="Times New Roman" panose="02020603050405020304" pitchFamily="18" charset="0"/>
              </a:rPr>
              <a:t> “</a:t>
            </a:r>
            <a:r>
              <a:rPr lang="en-US" altLang="en-US" sz="3000" dirty="0" err="1">
                <a:solidFill>
                  <a:schemeClr val="bg1"/>
                </a:solidFill>
                <a:latin typeface=".VnTime" panose="020B7200000000000000" pitchFamily="34" charset="0"/>
                <a:cs typeface="Times New Roman" panose="02020603050405020304" pitchFamily="18" charset="0"/>
              </a:rPr>
              <a:t>BÕp</a:t>
            </a:r>
            <a:r>
              <a:rPr lang="en-US" altLang="en-US" sz="3000" dirty="0">
                <a:solidFill>
                  <a:schemeClr val="bg1"/>
                </a:solidFill>
                <a:latin typeface=".VnTime" panose="020B7200000000000000" pitchFamily="34" charset="0"/>
                <a:cs typeface="Times New Roman" panose="02020603050405020304" pitchFamily="18" charset="0"/>
              </a:rPr>
              <a:t> </a:t>
            </a:r>
            <a:r>
              <a:rPr lang="en-US" altLang="en-US" sz="3000" dirty="0" err="1">
                <a:solidFill>
                  <a:schemeClr val="bg1"/>
                </a:solidFill>
                <a:latin typeface=".VnTime" panose="020B7200000000000000" pitchFamily="34" charset="0"/>
                <a:cs typeface="Times New Roman" panose="02020603050405020304" pitchFamily="18" charset="0"/>
              </a:rPr>
              <a:t>löa</a:t>
            </a:r>
            <a:r>
              <a:rPr lang="en-US" altLang="en-US" sz="3000" dirty="0">
                <a:solidFill>
                  <a:schemeClr val="bg1"/>
                </a:solidFill>
                <a:latin typeface=".VnTime" panose="020B7200000000000000" pitchFamily="34" charset="0"/>
                <a:cs typeface="Times New Roman" panose="02020603050405020304" pitchFamily="18" charset="0"/>
              </a:rPr>
              <a:t>, </a:t>
            </a:r>
            <a:r>
              <a:rPr lang="en-US" altLang="en-US" sz="3000" dirty="0" err="1">
                <a:solidFill>
                  <a:schemeClr val="bg1"/>
                </a:solidFill>
                <a:latin typeface=".VnTime" panose="020B7200000000000000" pitchFamily="34" charset="0"/>
                <a:cs typeface="Times New Roman" panose="02020603050405020304" pitchFamily="18" charset="0"/>
              </a:rPr>
              <a:t>t«i</a:t>
            </a:r>
            <a:r>
              <a:rPr lang="en-US" altLang="en-US" sz="3000" dirty="0">
                <a:solidFill>
                  <a:schemeClr val="bg1"/>
                </a:solidFill>
                <a:latin typeface=".VnTime" panose="020B7200000000000000" pitchFamily="34" charset="0"/>
                <a:cs typeface="Times New Roman" panose="02020603050405020304" pitchFamily="18" charset="0"/>
              </a:rPr>
              <a:t> </a:t>
            </a:r>
            <a:r>
              <a:rPr lang="en-US" altLang="en-US" sz="3000" dirty="0" err="1">
                <a:solidFill>
                  <a:schemeClr val="bg1"/>
                </a:solidFill>
                <a:latin typeface=".VnTime" panose="020B7200000000000000" pitchFamily="34" charset="0"/>
                <a:cs typeface="Times New Roman" panose="02020603050405020304" pitchFamily="18" charset="0"/>
              </a:rPr>
              <a:t>chØ</a:t>
            </a:r>
            <a:r>
              <a:rPr lang="en-US" altLang="en-US" sz="3000" dirty="0">
                <a:solidFill>
                  <a:schemeClr val="bg1"/>
                </a:solidFill>
                <a:latin typeface=".VnTime" panose="020B7200000000000000" pitchFamily="34" charset="0"/>
                <a:cs typeface="Times New Roman" panose="02020603050405020304" pitchFamily="18" charset="0"/>
              </a:rPr>
              <a:t> </a:t>
            </a:r>
            <a:r>
              <a:rPr lang="en-US" altLang="en-US" sz="3000" dirty="0" err="1">
                <a:solidFill>
                  <a:schemeClr val="bg1"/>
                </a:solidFill>
                <a:latin typeface=".VnTime" panose="020B7200000000000000" pitchFamily="34" charset="0"/>
                <a:cs typeface="Times New Roman" panose="02020603050405020304" pitchFamily="18" charset="0"/>
              </a:rPr>
              <a:t>muèn</a:t>
            </a:r>
            <a:r>
              <a:rPr lang="en-US" altLang="en-US" sz="3000" dirty="0">
                <a:solidFill>
                  <a:schemeClr val="bg1"/>
                </a:solidFill>
                <a:latin typeface=".VnTime" panose="020B7200000000000000" pitchFamily="34" charset="0"/>
                <a:cs typeface="Times New Roman" panose="02020603050405020304" pitchFamily="18" charset="0"/>
              </a:rPr>
              <a:t> </a:t>
            </a:r>
            <a:r>
              <a:rPr lang="en-US" altLang="en-US" sz="3000" dirty="0" err="1">
                <a:solidFill>
                  <a:schemeClr val="bg1"/>
                </a:solidFill>
                <a:latin typeface=".VnTime" panose="020B7200000000000000" pitchFamily="34" charset="0"/>
                <a:cs typeface="Times New Roman" panose="02020603050405020304" pitchFamily="18" charset="0"/>
              </a:rPr>
              <a:t>gi·i</a:t>
            </a:r>
            <a:r>
              <a:rPr lang="en-US" altLang="en-US" sz="3000" dirty="0">
                <a:solidFill>
                  <a:schemeClr val="bg1"/>
                </a:solidFill>
                <a:latin typeface=".VnTime" panose="020B7200000000000000" pitchFamily="34" charset="0"/>
                <a:cs typeface="Times New Roman" panose="02020603050405020304" pitchFamily="18" charset="0"/>
              </a:rPr>
              <a:t> </a:t>
            </a:r>
            <a:r>
              <a:rPr lang="en-US" altLang="en-US" sz="3000" dirty="0" err="1">
                <a:solidFill>
                  <a:schemeClr val="bg1"/>
                </a:solidFill>
                <a:latin typeface=".VnTime" panose="020B7200000000000000" pitchFamily="34" charset="0"/>
                <a:cs typeface="Times New Roman" panose="02020603050405020304" pitchFamily="18" charset="0"/>
              </a:rPr>
              <a:t>bµy</a:t>
            </a:r>
            <a:r>
              <a:rPr lang="en-US" altLang="en-US" sz="3000" dirty="0">
                <a:solidFill>
                  <a:schemeClr val="bg1"/>
                </a:solidFill>
                <a:latin typeface=".VnTime" panose="020B7200000000000000" pitchFamily="34" charset="0"/>
                <a:cs typeface="Times New Roman" panose="02020603050405020304" pitchFamily="18" charset="0"/>
              </a:rPr>
              <a:t> </a:t>
            </a:r>
            <a:r>
              <a:rPr lang="en-US" altLang="en-US" sz="3000" dirty="0" err="1">
                <a:solidFill>
                  <a:schemeClr val="bg1"/>
                </a:solidFill>
                <a:latin typeface=".VnTime" panose="020B7200000000000000" pitchFamily="34" charset="0"/>
                <a:cs typeface="Times New Roman" panose="02020603050405020304" pitchFamily="18" charset="0"/>
              </a:rPr>
              <a:t>t©m</a:t>
            </a:r>
            <a:r>
              <a:rPr lang="en-US" altLang="en-US" sz="3000" dirty="0">
                <a:solidFill>
                  <a:schemeClr val="bg1"/>
                </a:solidFill>
                <a:latin typeface=".VnTime" panose="020B7200000000000000" pitchFamily="34" charset="0"/>
                <a:cs typeface="Times New Roman" panose="02020603050405020304" pitchFamily="18" charset="0"/>
              </a:rPr>
              <a:t> tr¹ng </a:t>
            </a:r>
            <a:r>
              <a:rPr lang="en-US" altLang="en-US" sz="3000" dirty="0" err="1">
                <a:solidFill>
                  <a:schemeClr val="bg1"/>
                </a:solidFill>
                <a:latin typeface=".VnTime" panose="020B7200000000000000" pitchFamily="34" charset="0"/>
                <a:cs typeface="Times New Roman" panose="02020603050405020304" pitchFamily="18" charset="0"/>
              </a:rPr>
              <a:t>thËt</a:t>
            </a:r>
            <a:r>
              <a:rPr lang="en-US" altLang="en-US" sz="3000" dirty="0">
                <a:solidFill>
                  <a:schemeClr val="bg1"/>
                </a:solidFill>
                <a:latin typeface=".VnTime" panose="020B7200000000000000" pitchFamily="34" charset="0"/>
                <a:cs typeface="Times New Roman" panose="02020603050405020304" pitchFamily="18" charset="0"/>
              </a:rPr>
              <a:t> </a:t>
            </a:r>
            <a:r>
              <a:rPr lang="en-US" altLang="en-US" sz="3000" dirty="0" err="1">
                <a:solidFill>
                  <a:schemeClr val="bg1"/>
                </a:solidFill>
                <a:latin typeface=".VnTime" panose="020B7200000000000000" pitchFamily="34" charset="0"/>
                <a:cs typeface="Times New Roman" panose="02020603050405020304" pitchFamily="18" charset="0"/>
              </a:rPr>
              <a:t>cña</a:t>
            </a:r>
            <a:r>
              <a:rPr lang="en-US" altLang="en-US" sz="3000" dirty="0">
                <a:solidFill>
                  <a:schemeClr val="bg1"/>
                </a:solidFill>
                <a:latin typeface=".VnTime" panose="020B7200000000000000" pitchFamily="34" charset="0"/>
                <a:cs typeface="Times New Roman" panose="02020603050405020304" pitchFamily="18" charset="0"/>
              </a:rPr>
              <a:t> </a:t>
            </a:r>
            <a:r>
              <a:rPr lang="en-US" altLang="en-US" sz="3000" dirty="0" err="1">
                <a:solidFill>
                  <a:schemeClr val="bg1"/>
                </a:solidFill>
                <a:latin typeface=".VnTime" panose="020B7200000000000000" pitchFamily="34" charset="0"/>
                <a:cs typeface="Times New Roman" panose="02020603050405020304" pitchFamily="18" charset="0"/>
              </a:rPr>
              <a:t>lßng</a:t>
            </a:r>
            <a:r>
              <a:rPr lang="en-US" altLang="en-US" sz="3000" dirty="0">
                <a:solidFill>
                  <a:schemeClr val="bg1"/>
                </a:solidFill>
                <a:latin typeface=".VnTime" panose="020B7200000000000000" pitchFamily="34" charset="0"/>
                <a:cs typeface="Times New Roman" panose="02020603050405020304" pitchFamily="18" charset="0"/>
              </a:rPr>
              <a:t> </a:t>
            </a:r>
            <a:r>
              <a:rPr lang="en-US" altLang="en-US" sz="3000" dirty="0" err="1">
                <a:solidFill>
                  <a:schemeClr val="bg1"/>
                </a:solidFill>
                <a:latin typeface=".VnTime" panose="020B7200000000000000" pitchFamily="34" charset="0"/>
                <a:cs typeface="Times New Roman" panose="02020603050405020304" pitchFamily="18" charset="0"/>
              </a:rPr>
              <a:t>m</a:t>
            </a:r>
            <a:r>
              <a:rPr lang="en-US" altLang="en-US" sz="3000" dirty="0" err="1">
                <a:solidFill>
                  <a:schemeClr val="bg1"/>
                </a:solidFill>
                <a:latin typeface="Times New Roman" panose="02020603050405020304" pitchFamily="18" charset="0"/>
                <a:cs typeface="Times New Roman" panose="02020603050405020304" pitchFamily="18" charset="0"/>
              </a:rPr>
              <a:t>ì</a:t>
            </a:r>
            <a:r>
              <a:rPr lang="en-US" altLang="en-US" sz="3000" dirty="0" err="1">
                <a:solidFill>
                  <a:schemeClr val="bg1"/>
                </a:solidFill>
                <a:latin typeface=".VnTime" panose="020B7200000000000000" pitchFamily="34" charset="0"/>
                <a:cs typeface="Times New Roman" panose="02020603050405020304" pitchFamily="18" charset="0"/>
              </a:rPr>
              <a:t>nh</a:t>
            </a:r>
            <a:r>
              <a:rPr lang="en-US" altLang="en-US" sz="3000" dirty="0">
                <a:solidFill>
                  <a:schemeClr val="bg1"/>
                </a:solidFill>
                <a:latin typeface=".VnTime" panose="020B7200000000000000" pitchFamily="34" charset="0"/>
                <a:cs typeface="Times New Roman" panose="02020603050405020304" pitchFamily="18" charset="0"/>
              </a:rPr>
              <a:t>”.</a:t>
            </a:r>
          </a:p>
        </p:txBody>
      </p:sp>
      <p:sp>
        <p:nvSpPr>
          <p:cNvPr id="4" name="Text Box 14"/>
          <p:cNvSpPr txBox="1">
            <a:spLocks noChangeArrowheads="1"/>
          </p:cNvSpPr>
          <p:nvPr/>
        </p:nvSpPr>
        <p:spPr bwMode="auto">
          <a:xfrm>
            <a:off x="4208585" y="581055"/>
            <a:ext cx="6096000" cy="2062103"/>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3200" dirty="0" smtClean="0">
                <a:solidFill>
                  <a:srgbClr val="0033CC"/>
                </a:solidFill>
                <a:latin typeface=".VnTime" panose="020B7200000000000000" pitchFamily="34" charset="0"/>
              </a:rPr>
              <a:t>Bµ </a:t>
            </a:r>
            <a:r>
              <a:rPr lang="en-US" altLang="en-US" sz="3200" dirty="0" err="1">
                <a:solidFill>
                  <a:srgbClr val="0033CC"/>
                </a:solidFill>
                <a:latin typeface=".VnTime" panose="020B7200000000000000" pitchFamily="34" charset="0"/>
              </a:rPr>
              <a:t>néi</a:t>
            </a:r>
            <a:r>
              <a:rPr lang="en-US" altLang="en-US" sz="3200" dirty="0">
                <a:solidFill>
                  <a:srgbClr val="0033CC"/>
                </a:solidFill>
                <a:latin typeface=".VnTime" panose="020B7200000000000000" pitchFamily="34" charset="0"/>
              </a:rPr>
              <a:t> </a:t>
            </a:r>
            <a:r>
              <a:rPr lang="en-US" altLang="en-US" sz="3200" dirty="0" err="1">
                <a:solidFill>
                  <a:srgbClr val="0033CC"/>
                </a:solidFill>
                <a:latin typeface=".VnTime" panose="020B7200000000000000" pitchFamily="34" charset="0"/>
              </a:rPr>
              <a:t>t«i</a:t>
            </a:r>
            <a:r>
              <a:rPr lang="en-US" altLang="en-US" sz="3200" dirty="0">
                <a:solidFill>
                  <a:srgbClr val="0033CC"/>
                </a:solidFill>
                <a:latin typeface=".VnTime" panose="020B7200000000000000" pitchFamily="34" charset="0"/>
              </a:rPr>
              <a:t> lµ </a:t>
            </a:r>
            <a:r>
              <a:rPr lang="en-US" altLang="en-US" sz="3200" dirty="0" err="1">
                <a:solidFill>
                  <a:srgbClr val="0033CC"/>
                </a:solidFill>
                <a:latin typeface=".VnTime" panose="020B7200000000000000" pitchFamily="34" charset="0"/>
              </a:rPr>
              <a:t>mét</a:t>
            </a:r>
            <a:r>
              <a:rPr lang="en-US" altLang="en-US" sz="3200" dirty="0">
                <a:solidFill>
                  <a:srgbClr val="0033CC"/>
                </a:solidFill>
                <a:latin typeface=".VnTime" panose="020B7200000000000000" pitchFamily="34" charset="0"/>
              </a:rPr>
              <a:t> </a:t>
            </a:r>
            <a:r>
              <a:rPr lang="en-US" altLang="en-US" sz="3200" dirty="0" err="1">
                <a:solidFill>
                  <a:srgbClr val="0033CC"/>
                </a:solidFill>
                <a:latin typeface=".VnTime" panose="020B7200000000000000" pitchFamily="34" charset="0"/>
              </a:rPr>
              <a:t>phô</a:t>
            </a:r>
            <a:r>
              <a:rPr lang="en-US" altLang="en-US" sz="3200" dirty="0">
                <a:solidFill>
                  <a:srgbClr val="0033CC"/>
                </a:solidFill>
                <a:latin typeface=".VnTime" panose="020B7200000000000000" pitchFamily="34" charset="0"/>
              </a:rPr>
              <a:t> n÷ </a:t>
            </a:r>
            <a:r>
              <a:rPr lang="en-US" altLang="en-US" sz="3200" dirty="0" err="1">
                <a:solidFill>
                  <a:srgbClr val="0033CC"/>
                </a:solidFill>
                <a:latin typeface=".VnTime" panose="020B7200000000000000" pitchFamily="34" charset="0"/>
              </a:rPr>
              <a:t>n«ng</a:t>
            </a:r>
            <a:r>
              <a:rPr lang="en-US" altLang="en-US" sz="3200" dirty="0">
                <a:solidFill>
                  <a:srgbClr val="0033CC"/>
                </a:solidFill>
                <a:latin typeface=".VnTime" panose="020B7200000000000000" pitchFamily="34" charset="0"/>
              </a:rPr>
              <a:t> </a:t>
            </a:r>
            <a:r>
              <a:rPr lang="en-US" altLang="en-US" sz="3200" dirty="0" err="1">
                <a:solidFill>
                  <a:srgbClr val="0033CC"/>
                </a:solidFill>
                <a:latin typeface=".VnTime" panose="020B7200000000000000" pitchFamily="34" charset="0"/>
              </a:rPr>
              <a:t>d©n</a:t>
            </a:r>
            <a:r>
              <a:rPr lang="en-US" altLang="en-US" sz="3200" dirty="0">
                <a:solidFill>
                  <a:srgbClr val="0033CC"/>
                </a:solidFill>
                <a:latin typeface=".VnTime" panose="020B7200000000000000" pitchFamily="34" charset="0"/>
              </a:rPr>
              <a:t> </a:t>
            </a:r>
            <a:r>
              <a:rPr lang="en-US" altLang="en-US" sz="3200" dirty="0" err="1">
                <a:solidFill>
                  <a:srgbClr val="0033CC"/>
                </a:solidFill>
                <a:latin typeface=".VnTime" panose="020B7200000000000000" pitchFamily="34" charset="0"/>
              </a:rPr>
              <a:t>ch©n</a:t>
            </a:r>
            <a:r>
              <a:rPr lang="en-US" altLang="en-US" sz="3200" dirty="0">
                <a:solidFill>
                  <a:srgbClr val="0033CC"/>
                </a:solidFill>
                <a:latin typeface=".VnTime" panose="020B7200000000000000" pitchFamily="34" charset="0"/>
              </a:rPr>
              <a:t> </a:t>
            </a:r>
            <a:r>
              <a:rPr lang="en-US" altLang="en-US" sz="3200" dirty="0" err="1">
                <a:solidFill>
                  <a:srgbClr val="0033CC"/>
                </a:solidFill>
                <a:latin typeface=".VnTime" panose="020B7200000000000000" pitchFamily="34" charset="0"/>
              </a:rPr>
              <a:t>chÊt</a:t>
            </a:r>
            <a:r>
              <a:rPr lang="en-US" altLang="en-US" sz="3200" dirty="0">
                <a:solidFill>
                  <a:srgbClr val="0033CC"/>
                </a:solidFill>
                <a:latin typeface=".VnTime" panose="020B7200000000000000" pitchFamily="34" charset="0"/>
              </a:rPr>
              <a:t>, </a:t>
            </a:r>
            <a:r>
              <a:rPr lang="en-US" altLang="en-US" sz="3200" dirty="0" err="1">
                <a:solidFill>
                  <a:srgbClr val="0033CC"/>
                </a:solidFill>
                <a:latin typeface=".VnTime" panose="020B7200000000000000" pitchFamily="34" charset="0"/>
              </a:rPr>
              <a:t>b×nh</a:t>
            </a:r>
            <a:r>
              <a:rPr lang="en-US" altLang="en-US" sz="3200" dirty="0">
                <a:solidFill>
                  <a:srgbClr val="0033CC"/>
                </a:solidFill>
                <a:latin typeface=".VnTime" panose="020B7200000000000000" pitchFamily="34" charset="0"/>
              </a:rPr>
              <a:t> </a:t>
            </a:r>
            <a:r>
              <a:rPr lang="en-US" altLang="en-US" sz="3200" dirty="0" err="1">
                <a:solidFill>
                  <a:srgbClr val="0033CC"/>
                </a:solidFill>
                <a:latin typeface=".VnTime" panose="020B7200000000000000" pitchFamily="34" charset="0"/>
              </a:rPr>
              <a:t>dÞ</a:t>
            </a:r>
            <a:r>
              <a:rPr lang="en-US" altLang="en-US" sz="3200" dirty="0">
                <a:solidFill>
                  <a:srgbClr val="0033CC"/>
                </a:solidFill>
                <a:latin typeface=".VnTime" panose="020B7200000000000000" pitchFamily="34" charset="0"/>
              </a:rPr>
              <a:t>. </a:t>
            </a:r>
            <a:r>
              <a:rPr lang="en-US" altLang="en-US" sz="3200" dirty="0" err="1">
                <a:solidFill>
                  <a:srgbClr val="0033CC"/>
                </a:solidFill>
                <a:latin typeface=".VnTime" panose="020B7200000000000000" pitchFamily="34" charset="0"/>
              </a:rPr>
              <a:t>Víi</a:t>
            </a:r>
            <a:r>
              <a:rPr lang="en-US" altLang="en-US" sz="3200" dirty="0">
                <a:solidFill>
                  <a:srgbClr val="0033CC"/>
                </a:solidFill>
                <a:latin typeface=".VnTime" panose="020B7200000000000000" pitchFamily="34" charset="0"/>
              </a:rPr>
              <a:t> </a:t>
            </a:r>
            <a:r>
              <a:rPr lang="en-US" altLang="en-US" sz="3200" dirty="0" err="1">
                <a:solidFill>
                  <a:srgbClr val="0033CC"/>
                </a:solidFill>
                <a:latin typeface=".VnTime" panose="020B7200000000000000" pitchFamily="34" charset="0"/>
              </a:rPr>
              <a:t>t«i</a:t>
            </a:r>
            <a:r>
              <a:rPr lang="en-US" altLang="en-US" sz="3200" dirty="0">
                <a:solidFill>
                  <a:srgbClr val="0033CC"/>
                </a:solidFill>
                <a:latin typeface=".VnTime" panose="020B7200000000000000" pitchFamily="34" charset="0"/>
              </a:rPr>
              <a:t>, bµ lµ </a:t>
            </a:r>
            <a:r>
              <a:rPr lang="en-US" altLang="en-US" sz="3200" dirty="0" err="1">
                <a:solidFill>
                  <a:srgbClr val="0033CC"/>
                </a:solidFill>
                <a:latin typeface=".VnTime" panose="020B7200000000000000" pitchFamily="34" charset="0"/>
              </a:rPr>
              <a:t>hiÖn</a:t>
            </a:r>
            <a:r>
              <a:rPr lang="en-US" altLang="en-US" sz="3200" dirty="0">
                <a:solidFill>
                  <a:srgbClr val="0033CC"/>
                </a:solidFill>
                <a:latin typeface=".VnTime" panose="020B7200000000000000" pitchFamily="34" charset="0"/>
              </a:rPr>
              <a:t> </a:t>
            </a:r>
            <a:r>
              <a:rPr lang="en-US" altLang="en-US" sz="3200" dirty="0" err="1">
                <a:solidFill>
                  <a:srgbClr val="0033CC"/>
                </a:solidFill>
                <a:latin typeface=".VnTime" panose="020B7200000000000000" pitchFamily="34" charset="0"/>
              </a:rPr>
              <a:t>th©n</a:t>
            </a:r>
            <a:r>
              <a:rPr lang="en-US" altLang="en-US" sz="3200" dirty="0">
                <a:solidFill>
                  <a:srgbClr val="0033CC"/>
                </a:solidFill>
                <a:latin typeface=".VnTime" panose="020B7200000000000000" pitchFamily="34" charset="0"/>
              </a:rPr>
              <a:t> </a:t>
            </a:r>
            <a:r>
              <a:rPr lang="en-US" altLang="en-US" sz="3200" dirty="0" err="1">
                <a:solidFill>
                  <a:srgbClr val="0033CC"/>
                </a:solidFill>
                <a:latin typeface=".VnTime" panose="020B7200000000000000" pitchFamily="34" charset="0"/>
              </a:rPr>
              <a:t>cña</a:t>
            </a:r>
            <a:r>
              <a:rPr lang="en-US" altLang="en-US" sz="3200" dirty="0">
                <a:solidFill>
                  <a:srgbClr val="0033CC"/>
                </a:solidFill>
                <a:latin typeface=".VnTime" panose="020B7200000000000000" pitchFamily="34" charset="0"/>
              </a:rPr>
              <a:t> </a:t>
            </a:r>
            <a:r>
              <a:rPr lang="en-US" altLang="en-US" sz="3200" dirty="0" err="1">
                <a:solidFill>
                  <a:srgbClr val="0033CC"/>
                </a:solidFill>
                <a:latin typeface=".VnTime" panose="020B7200000000000000" pitchFamily="34" charset="0"/>
              </a:rPr>
              <a:t>sù</a:t>
            </a:r>
            <a:r>
              <a:rPr lang="en-US" altLang="en-US" sz="3200" dirty="0">
                <a:solidFill>
                  <a:srgbClr val="0033CC"/>
                </a:solidFill>
                <a:latin typeface=".VnTime" panose="020B7200000000000000" pitchFamily="34" charset="0"/>
              </a:rPr>
              <a:t> </a:t>
            </a:r>
            <a:r>
              <a:rPr lang="en-US" altLang="en-US" sz="3200" dirty="0" err="1">
                <a:solidFill>
                  <a:srgbClr val="0033CC"/>
                </a:solidFill>
                <a:latin typeface=".VnTime" panose="020B7200000000000000" pitchFamily="34" charset="0"/>
              </a:rPr>
              <a:t>cÇn</a:t>
            </a:r>
            <a:r>
              <a:rPr lang="en-US" altLang="en-US" sz="3200" dirty="0">
                <a:solidFill>
                  <a:srgbClr val="0033CC"/>
                </a:solidFill>
                <a:latin typeface=".VnTime" panose="020B7200000000000000" pitchFamily="34" charset="0"/>
              </a:rPr>
              <a:t> </a:t>
            </a:r>
            <a:r>
              <a:rPr lang="en-US" altLang="en-US" sz="3200" dirty="0" err="1">
                <a:solidFill>
                  <a:srgbClr val="0033CC"/>
                </a:solidFill>
                <a:latin typeface=".VnTime" panose="020B7200000000000000" pitchFamily="34" charset="0"/>
              </a:rPr>
              <a:t>cï</a:t>
            </a:r>
            <a:r>
              <a:rPr lang="en-US" altLang="en-US" sz="3200" dirty="0">
                <a:solidFill>
                  <a:srgbClr val="0033CC"/>
                </a:solidFill>
                <a:latin typeface=".VnTime" panose="020B7200000000000000" pitchFamily="34" charset="0"/>
              </a:rPr>
              <a:t>, </a:t>
            </a:r>
            <a:r>
              <a:rPr lang="en-US" altLang="en-US" sz="3200" dirty="0" err="1">
                <a:solidFill>
                  <a:srgbClr val="0033CC"/>
                </a:solidFill>
                <a:latin typeface=".VnTime" panose="020B7200000000000000" pitchFamily="34" charset="0"/>
              </a:rPr>
              <a:t>nhÉn</a:t>
            </a:r>
            <a:r>
              <a:rPr lang="en-US" altLang="en-US" sz="3200" dirty="0">
                <a:solidFill>
                  <a:srgbClr val="0033CC"/>
                </a:solidFill>
                <a:latin typeface=".VnTime" panose="020B7200000000000000" pitchFamily="34" charset="0"/>
              </a:rPr>
              <a:t> n¹i vµ ®</a:t>
            </a:r>
            <a:r>
              <a:rPr lang="en-US" altLang="en-US" sz="3200" dirty="0" err="1">
                <a:solidFill>
                  <a:srgbClr val="0033CC"/>
                </a:solidFill>
                <a:latin typeface=".VnTime" panose="020B7200000000000000" pitchFamily="34" charset="0"/>
              </a:rPr>
              <a:t>øc</a:t>
            </a:r>
            <a:r>
              <a:rPr lang="en-US" altLang="en-US" sz="3200" dirty="0">
                <a:solidFill>
                  <a:srgbClr val="0033CC"/>
                </a:solidFill>
                <a:latin typeface=".VnTime" panose="020B7200000000000000" pitchFamily="34" charset="0"/>
              </a:rPr>
              <a:t> </a:t>
            </a:r>
            <a:r>
              <a:rPr lang="en-US" altLang="en-US" sz="3200" dirty="0" err="1">
                <a:solidFill>
                  <a:srgbClr val="0033CC"/>
                </a:solidFill>
                <a:latin typeface=".VnTime" panose="020B7200000000000000" pitchFamily="34" charset="0"/>
              </a:rPr>
              <a:t>hy</a:t>
            </a:r>
            <a:r>
              <a:rPr lang="en-US" altLang="en-US" sz="3200" dirty="0">
                <a:solidFill>
                  <a:srgbClr val="0033CC"/>
                </a:solidFill>
                <a:latin typeface=".VnTime" panose="020B7200000000000000" pitchFamily="34" charset="0"/>
              </a:rPr>
              <a:t> </a:t>
            </a:r>
            <a:r>
              <a:rPr lang="en-US" altLang="en-US" sz="3200" dirty="0" err="1" smtClean="0">
                <a:solidFill>
                  <a:srgbClr val="0033CC"/>
                </a:solidFill>
                <a:latin typeface=".VnTime" panose="020B7200000000000000" pitchFamily="34" charset="0"/>
              </a:rPr>
              <a:t>sinh</a:t>
            </a:r>
            <a:endParaRPr lang="en-US" altLang="en-US" sz="3200" dirty="0" smtClean="0">
              <a:solidFill>
                <a:srgbClr val="0033CC"/>
              </a:solidFill>
              <a:latin typeface=".VnTime" panose="020B7200000000000000" pitchFamily="34" charset="0"/>
            </a:endParaRPr>
          </a:p>
        </p:txBody>
      </p:sp>
    </p:spTree>
    <p:extLst>
      <p:ext uri="{BB962C8B-B14F-4D97-AF65-F5344CB8AC3E}">
        <p14:creationId xmlns:p14="http://schemas.microsoft.com/office/powerpoint/2010/main" val="1088642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strVal val="#ppt_w+.3"/>
                                          </p:val>
                                        </p:tav>
                                        <p:tav tm="100000">
                                          <p:val>
                                            <p:strVal val="#ppt_w"/>
                                          </p:val>
                                        </p:tav>
                                      </p:tavLst>
                                    </p:anim>
                                    <p:anim calcmode="lin" valueType="num">
                                      <p:cBhvr>
                                        <p:cTn id="15" dur="1000" fill="hold"/>
                                        <p:tgtEl>
                                          <p:spTgt spid="4"/>
                                        </p:tgtEl>
                                        <p:attrNameLst>
                                          <p:attrName>ppt_h</p:attrName>
                                        </p:attrNameLst>
                                      </p:cBhvr>
                                      <p:tavLst>
                                        <p:tav tm="0">
                                          <p:val>
                                            <p:strVal val="#ppt_h"/>
                                          </p:val>
                                        </p:tav>
                                        <p:tav tm="100000">
                                          <p:val>
                                            <p:strVal val="#ppt_h"/>
                                          </p:val>
                                        </p:tav>
                                      </p:tavLst>
                                    </p:anim>
                                    <p:animEffect transition="in" filter="fade">
                                      <p:cBhvr>
                                        <p:cTn id="16" dur="1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472298" y="750021"/>
            <a:ext cx="5232843" cy="477054"/>
            <a:chOff x="-178462" y="1828800"/>
            <a:chExt cx="10467049" cy="954232"/>
          </a:xfrm>
        </p:grpSpPr>
        <p:sp>
          <p:nvSpPr>
            <p:cNvPr id="3" name="Round Same Side Corner Rectangle 2"/>
            <p:cNvSpPr/>
            <p:nvPr/>
          </p:nvSpPr>
          <p:spPr>
            <a:xfrm rot="5400000">
              <a:off x="440265" y="1210077"/>
              <a:ext cx="886537" cy="2123991"/>
            </a:xfrm>
            <a:prstGeom prst="round2SameRect">
              <a:avLst/>
            </a:prstGeom>
            <a:solidFill>
              <a:schemeClr val="accent5">
                <a:lumMod val="75000"/>
              </a:schemeClr>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a:solidFill>
                  <a:schemeClr val="bg1"/>
                </a:solidFill>
              </a:endParaRPr>
            </a:p>
          </p:txBody>
        </p:sp>
        <p:sp>
          <p:nvSpPr>
            <p:cNvPr id="4" name="TextBox 3"/>
            <p:cNvSpPr txBox="1"/>
            <p:nvPr/>
          </p:nvSpPr>
          <p:spPr>
            <a:xfrm>
              <a:off x="802530" y="1828800"/>
              <a:ext cx="914399" cy="954232"/>
            </a:xfrm>
            <a:prstGeom prst="rect">
              <a:avLst/>
            </a:prstGeom>
            <a:noFill/>
          </p:spPr>
          <p:txBody>
            <a:bodyPr wrap="square" rtlCol="0">
              <a:spAutoFit/>
            </a:bodyPr>
            <a:lstStyle/>
            <a:p>
              <a:pPr algn="ctr" defTabSz="1088421"/>
              <a:r>
                <a:rPr lang="en-US" sz="2500" b="1" dirty="0">
                  <a:solidFill>
                    <a:schemeClr val="bg1"/>
                  </a:solidFill>
                  <a:latin typeface="Tahoma" pitchFamily="34" charset="0"/>
                  <a:ea typeface="Tahoma" pitchFamily="34" charset="0"/>
                  <a:cs typeface="Tahoma" pitchFamily="34" charset="0"/>
                </a:rPr>
                <a:t>I</a:t>
              </a:r>
            </a:p>
          </p:txBody>
        </p:sp>
        <p:sp>
          <p:nvSpPr>
            <p:cNvPr id="5" name="TextBox 4"/>
            <p:cNvSpPr txBox="1"/>
            <p:nvPr/>
          </p:nvSpPr>
          <p:spPr>
            <a:xfrm>
              <a:off x="2067734" y="1828800"/>
              <a:ext cx="8220853" cy="954232"/>
            </a:xfrm>
            <a:prstGeom prst="rect">
              <a:avLst/>
            </a:prstGeom>
            <a:noFill/>
          </p:spPr>
          <p:txBody>
            <a:bodyPr wrap="square" rtlCol="0">
              <a:spAutoFit/>
            </a:bodyPr>
            <a:lstStyle/>
            <a:p>
              <a:pPr defTabSz="1088421"/>
              <a:r>
                <a:rPr lang="en-US" sz="2500" b="1" dirty="0">
                  <a:solidFill>
                    <a:schemeClr val="bg1"/>
                  </a:solidFill>
                  <a:latin typeface="Tahoma" pitchFamily="34" charset="0"/>
                  <a:ea typeface="Tahoma" pitchFamily="34" charset="0"/>
                  <a:cs typeface="Tahoma" pitchFamily="34" charset="0"/>
                </a:rPr>
                <a:t>TÌM HIỂU CHUNG</a:t>
              </a:r>
            </a:p>
          </p:txBody>
        </p:sp>
      </p:grpSp>
      <p:grpSp>
        <p:nvGrpSpPr>
          <p:cNvPr id="6" name="Group 5"/>
          <p:cNvGrpSpPr/>
          <p:nvPr/>
        </p:nvGrpSpPr>
        <p:grpSpPr>
          <a:xfrm>
            <a:off x="1881431" y="1245257"/>
            <a:ext cx="2915652" cy="491578"/>
            <a:chOff x="644526" y="2766774"/>
            <a:chExt cx="5586091" cy="983284"/>
          </a:xfrm>
        </p:grpSpPr>
        <p:sp>
          <p:nvSpPr>
            <p:cNvPr id="7" name="TextBox 6"/>
            <p:cNvSpPr txBox="1"/>
            <p:nvPr/>
          </p:nvSpPr>
          <p:spPr>
            <a:xfrm>
              <a:off x="2020045" y="2766774"/>
              <a:ext cx="4210572" cy="954232"/>
            </a:xfrm>
            <a:prstGeom prst="rect">
              <a:avLst/>
            </a:prstGeom>
            <a:noFill/>
          </p:spPr>
          <p:txBody>
            <a:bodyPr wrap="square" rtlCol="0">
              <a:spAutoFit/>
            </a:bodyPr>
            <a:lstStyle/>
            <a:p>
              <a:pPr defTabSz="1088421"/>
              <a:r>
                <a:rPr lang="en-US" sz="2500" b="1" i="1" dirty="0" err="1">
                  <a:solidFill>
                    <a:schemeClr val="bg1"/>
                  </a:solidFill>
                  <a:latin typeface="Tahoma" pitchFamily="34" charset="0"/>
                  <a:ea typeface="Tahoma" pitchFamily="34" charset="0"/>
                  <a:cs typeface="Tahoma" pitchFamily="34" charset="0"/>
                </a:rPr>
                <a:t>Tác</a:t>
              </a:r>
              <a:r>
                <a:rPr lang="en-US" sz="2500" b="1" i="1" dirty="0">
                  <a:solidFill>
                    <a:schemeClr val="bg1"/>
                  </a:solidFill>
                  <a:latin typeface="Tahoma" pitchFamily="34" charset="0"/>
                  <a:ea typeface="Tahoma" pitchFamily="34" charset="0"/>
                  <a:cs typeface="Tahoma" pitchFamily="34" charset="0"/>
                </a:rPr>
                <a:t> </a:t>
              </a:r>
              <a:r>
                <a:rPr lang="en-US" sz="2500" b="1" i="1" dirty="0" err="1" smtClean="0">
                  <a:solidFill>
                    <a:schemeClr val="bg1"/>
                  </a:solidFill>
                  <a:latin typeface="Tahoma" pitchFamily="34" charset="0"/>
                  <a:ea typeface="Tahoma" pitchFamily="34" charset="0"/>
                  <a:cs typeface="Tahoma" pitchFamily="34" charset="0"/>
                </a:rPr>
                <a:t>phẩm</a:t>
              </a:r>
              <a:endParaRPr lang="en-US" sz="2500" b="1" i="1" dirty="0">
                <a:solidFill>
                  <a:schemeClr val="bg1"/>
                </a:solidFill>
                <a:latin typeface="Tahoma" pitchFamily="34" charset="0"/>
                <a:ea typeface="Tahoma" pitchFamily="34" charset="0"/>
                <a:cs typeface="Tahoma" pitchFamily="34" charset="0"/>
              </a:endParaRPr>
            </a:p>
          </p:txBody>
        </p:sp>
        <p:sp>
          <p:nvSpPr>
            <p:cNvPr id="8" name="Rounded Rectangle 7"/>
            <p:cNvSpPr/>
            <p:nvPr/>
          </p:nvSpPr>
          <p:spPr>
            <a:xfrm>
              <a:off x="644526" y="2823876"/>
              <a:ext cx="1269206" cy="804672"/>
            </a:xfrm>
            <a:prstGeom prst="roundRect">
              <a:avLst/>
            </a:prstGeom>
            <a:solidFill>
              <a:schemeClr val="accent5">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a:solidFill>
                  <a:schemeClr val="bg1"/>
                </a:solidFill>
              </a:endParaRPr>
            </a:p>
          </p:txBody>
        </p:sp>
        <p:sp>
          <p:nvSpPr>
            <p:cNvPr id="9" name="TextBox 8"/>
            <p:cNvSpPr txBox="1"/>
            <p:nvPr/>
          </p:nvSpPr>
          <p:spPr>
            <a:xfrm>
              <a:off x="976706" y="2795826"/>
              <a:ext cx="743843" cy="954232"/>
            </a:xfrm>
            <a:prstGeom prst="rect">
              <a:avLst/>
            </a:prstGeom>
            <a:noFill/>
          </p:spPr>
          <p:txBody>
            <a:bodyPr wrap="none" rtlCol="0">
              <a:spAutoFit/>
            </a:bodyPr>
            <a:lstStyle/>
            <a:p>
              <a:pPr algn="ctr" defTabSz="1088421"/>
              <a:r>
                <a:rPr lang="en-US" sz="2500" b="1" dirty="0">
                  <a:solidFill>
                    <a:schemeClr val="bg1"/>
                  </a:solidFill>
                  <a:latin typeface="Tahoma" pitchFamily="34" charset="0"/>
                  <a:ea typeface="Tahoma" pitchFamily="34" charset="0"/>
                  <a:cs typeface="Tahoma" pitchFamily="34" charset="0"/>
                </a:rPr>
                <a:t>2</a:t>
              </a:r>
            </a:p>
          </p:txBody>
        </p:sp>
      </p:gr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0614" y="2111842"/>
            <a:ext cx="2986134" cy="1970848"/>
          </a:xfrm>
          <a:prstGeom prst="rect">
            <a:avLst/>
          </a:prstGeom>
        </p:spPr>
      </p:pic>
      <p:sp>
        <p:nvSpPr>
          <p:cNvPr id="11" name="矩形 32"/>
          <p:cNvSpPr/>
          <p:nvPr/>
        </p:nvSpPr>
        <p:spPr>
          <a:xfrm>
            <a:off x="1602958" y="1706702"/>
            <a:ext cx="2333169" cy="2333169"/>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3541" y="4764354"/>
            <a:ext cx="3383207" cy="1664581"/>
          </a:xfrm>
          <a:prstGeom prst="rect">
            <a:avLst/>
          </a:prstGeom>
        </p:spPr>
      </p:pic>
      <p:sp>
        <p:nvSpPr>
          <p:cNvPr id="13" name="矩形 32"/>
          <p:cNvSpPr/>
          <p:nvPr/>
        </p:nvSpPr>
        <p:spPr>
          <a:xfrm>
            <a:off x="1868559" y="4487830"/>
            <a:ext cx="2333169" cy="2333169"/>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07646" y="3516722"/>
            <a:ext cx="2028825" cy="1524000"/>
          </a:xfrm>
          <a:prstGeom prst="rect">
            <a:avLst/>
          </a:prstGeom>
        </p:spPr>
      </p:pic>
      <p:sp>
        <p:nvSpPr>
          <p:cNvPr id="17" name="Text Box 7"/>
          <p:cNvSpPr txBox="1">
            <a:spLocks noChangeArrowheads="1"/>
          </p:cNvSpPr>
          <p:nvPr/>
        </p:nvSpPr>
        <p:spPr bwMode="auto">
          <a:xfrm>
            <a:off x="6136471" y="2111261"/>
            <a:ext cx="5736661" cy="1384995"/>
          </a:xfrm>
          <a:prstGeom prst="rect">
            <a:avLst/>
          </a:prstGeom>
          <a:solidFill>
            <a:schemeClr val="accent1">
              <a:lumMod val="60000"/>
              <a:lumOff val="40000"/>
            </a:schemeClr>
          </a:solidFill>
          <a:ln/>
        </p:spPr>
        <p:style>
          <a:lnRef idx="0">
            <a:schemeClr val="accent1"/>
          </a:lnRef>
          <a:fillRef idx="3">
            <a:schemeClr val="accent1"/>
          </a:fillRef>
          <a:effectRef idx="3">
            <a:schemeClr val="accent1"/>
          </a:effectRef>
          <a:fontRef idx="minor">
            <a:schemeClr val="lt1"/>
          </a:fontRef>
        </p:style>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SG" altLang="en-US" i="1" dirty="0" smtClean="0">
                <a:latin typeface="Times New Roman" panose="02020603050405020304" pitchFamily="18" charset="0"/>
              </a:rPr>
              <a:t>“</a:t>
            </a:r>
            <a:r>
              <a:rPr lang="en-SG" altLang="en-US" i="1" dirty="0" err="1" smtClean="0">
                <a:latin typeface="Times New Roman" panose="02020603050405020304" pitchFamily="18" charset="0"/>
              </a:rPr>
              <a:t>Một</a:t>
            </a:r>
            <a:r>
              <a:rPr lang="en-SG" altLang="en-US" i="1" dirty="0" smtClean="0">
                <a:latin typeface="Times New Roman" panose="02020603050405020304" pitchFamily="18" charset="0"/>
              </a:rPr>
              <a:t> </a:t>
            </a:r>
            <a:r>
              <a:rPr lang="en-SG" altLang="en-US" i="1" dirty="0" err="1">
                <a:latin typeface="Times New Roman" panose="02020603050405020304" pitchFamily="18" charset="0"/>
              </a:rPr>
              <a:t>bếp</a:t>
            </a:r>
            <a:r>
              <a:rPr lang="en-SG" altLang="en-US" i="1" dirty="0">
                <a:latin typeface="Times New Roman" panose="02020603050405020304" pitchFamily="18" charset="0"/>
              </a:rPr>
              <a:t> </a:t>
            </a:r>
            <a:r>
              <a:rPr lang="en-SG" altLang="en-US" i="1" dirty="0" err="1">
                <a:latin typeface="Times New Roman" panose="02020603050405020304" pitchFamily="18" charset="0"/>
              </a:rPr>
              <a:t>lửa</a:t>
            </a:r>
            <a:r>
              <a:rPr lang="en-SG" altLang="en-US" i="1" dirty="0">
                <a:latin typeface="Times New Roman" panose="02020603050405020304" pitchFamily="18" charset="0"/>
              </a:rPr>
              <a:t> </a:t>
            </a:r>
            <a:r>
              <a:rPr lang="en-SG" altLang="en-US" i="1" dirty="0" err="1">
                <a:latin typeface="Times New Roman" panose="02020603050405020304" pitchFamily="18" charset="0"/>
              </a:rPr>
              <a:t>chờn</a:t>
            </a:r>
            <a:r>
              <a:rPr lang="en-SG" altLang="en-US" i="1" dirty="0">
                <a:latin typeface="Times New Roman" panose="02020603050405020304" pitchFamily="18" charset="0"/>
              </a:rPr>
              <a:t> </a:t>
            </a:r>
            <a:r>
              <a:rPr lang="en-SG" altLang="en-US" i="1" dirty="0" err="1">
                <a:latin typeface="Times New Roman" panose="02020603050405020304" pitchFamily="18" charset="0"/>
              </a:rPr>
              <a:t>vờn</a:t>
            </a:r>
            <a:r>
              <a:rPr lang="en-SG" altLang="en-US" i="1" dirty="0">
                <a:latin typeface="Times New Roman" panose="02020603050405020304" pitchFamily="18" charset="0"/>
              </a:rPr>
              <a:t> </a:t>
            </a:r>
            <a:r>
              <a:rPr lang="en-SG" altLang="en-US" i="1" dirty="0" err="1">
                <a:latin typeface="Times New Roman" panose="02020603050405020304" pitchFamily="18" charset="0"/>
              </a:rPr>
              <a:t>sương</a:t>
            </a:r>
            <a:r>
              <a:rPr lang="en-SG" altLang="en-US" i="1" dirty="0">
                <a:latin typeface="Times New Roman" panose="02020603050405020304" pitchFamily="18" charset="0"/>
              </a:rPr>
              <a:t> </a:t>
            </a:r>
            <a:r>
              <a:rPr lang="en-SG" altLang="en-US" i="1" dirty="0" err="1">
                <a:latin typeface="Times New Roman" panose="02020603050405020304" pitchFamily="18" charset="0"/>
              </a:rPr>
              <a:t>sớm</a:t>
            </a:r>
            <a:r>
              <a:rPr lang="en-SG" altLang="en-US" i="1" dirty="0">
                <a:latin typeface="Times New Roman" panose="02020603050405020304" pitchFamily="18" charset="0"/>
              </a:rPr>
              <a:t>,</a:t>
            </a:r>
            <a:br>
              <a:rPr lang="en-SG" altLang="en-US" i="1" dirty="0">
                <a:latin typeface="Times New Roman" panose="02020603050405020304" pitchFamily="18" charset="0"/>
              </a:rPr>
            </a:br>
            <a:r>
              <a:rPr lang="en-SG" altLang="en-US" i="1" dirty="0" err="1">
                <a:latin typeface="Times New Roman" panose="02020603050405020304" pitchFamily="18" charset="0"/>
              </a:rPr>
              <a:t>Một</a:t>
            </a:r>
            <a:r>
              <a:rPr lang="en-SG" altLang="en-US" i="1" dirty="0">
                <a:latin typeface="Times New Roman" panose="02020603050405020304" pitchFamily="18" charset="0"/>
              </a:rPr>
              <a:t> </a:t>
            </a:r>
            <a:r>
              <a:rPr lang="en-SG" altLang="en-US" i="1" dirty="0" err="1">
                <a:latin typeface="Times New Roman" panose="02020603050405020304" pitchFamily="18" charset="0"/>
              </a:rPr>
              <a:t>bếp</a:t>
            </a:r>
            <a:r>
              <a:rPr lang="en-SG" altLang="en-US" i="1" dirty="0">
                <a:latin typeface="Times New Roman" panose="02020603050405020304" pitchFamily="18" charset="0"/>
              </a:rPr>
              <a:t> </a:t>
            </a:r>
            <a:r>
              <a:rPr lang="en-SG" altLang="en-US" i="1" dirty="0" err="1">
                <a:latin typeface="Times New Roman" panose="02020603050405020304" pitchFamily="18" charset="0"/>
              </a:rPr>
              <a:t>lửa</a:t>
            </a:r>
            <a:r>
              <a:rPr lang="en-SG" altLang="en-US" i="1" dirty="0">
                <a:latin typeface="Times New Roman" panose="02020603050405020304" pitchFamily="18" charset="0"/>
              </a:rPr>
              <a:t> </a:t>
            </a:r>
            <a:r>
              <a:rPr lang="en-SG" altLang="en-US" i="1" dirty="0" err="1">
                <a:latin typeface="Times New Roman" panose="02020603050405020304" pitchFamily="18" charset="0"/>
              </a:rPr>
              <a:t>ấp</a:t>
            </a:r>
            <a:r>
              <a:rPr lang="en-SG" altLang="en-US" i="1" dirty="0">
                <a:latin typeface="Times New Roman" panose="02020603050405020304" pitchFamily="18" charset="0"/>
              </a:rPr>
              <a:t> </a:t>
            </a:r>
            <a:r>
              <a:rPr lang="en-SG" altLang="en-US" i="1" dirty="0" err="1">
                <a:latin typeface="Times New Roman" panose="02020603050405020304" pitchFamily="18" charset="0"/>
              </a:rPr>
              <a:t>iu</a:t>
            </a:r>
            <a:r>
              <a:rPr lang="en-SG" altLang="en-US" i="1" dirty="0">
                <a:latin typeface="Times New Roman" panose="02020603050405020304" pitchFamily="18" charset="0"/>
              </a:rPr>
              <a:t> </a:t>
            </a:r>
            <a:r>
              <a:rPr lang="en-SG" altLang="en-US" i="1" dirty="0" err="1">
                <a:latin typeface="Times New Roman" panose="02020603050405020304" pitchFamily="18" charset="0"/>
              </a:rPr>
              <a:t>nồng</a:t>
            </a:r>
            <a:r>
              <a:rPr lang="en-SG" altLang="en-US" i="1" dirty="0">
                <a:latin typeface="Times New Roman" panose="02020603050405020304" pitchFamily="18" charset="0"/>
              </a:rPr>
              <a:t> </a:t>
            </a:r>
            <a:r>
              <a:rPr lang="en-SG" altLang="en-US" i="1" dirty="0" err="1">
                <a:latin typeface="Times New Roman" panose="02020603050405020304" pitchFamily="18" charset="0"/>
              </a:rPr>
              <a:t>đượm</a:t>
            </a:r>
            <a:r>
              <a:rPr lang="en-SG" altLang="en-US" i="1" dirty="0">
                <a:latin typeface="Times New Roman" panose="02020603050405020304" pitchFamily="18" charset="0"/>
              </a:rPr>
              <a:t/>
            </a:r>
            <a:br>
              <a:rPr lang="en-SG" altLang="en-US" i="1" dirty="0">
                <a:latin typeface="Times New Roman" panose="02020603050405020304" pitchFamily="18" charset="0"/>
              </a:rPr>
            </a:br>
            <a:r>
              <a:rPr lang="en-SG" altLang="en-US" i="1" dirty="0" err="1">
                <a:latin typeface="Times New Roman" panose="02020603050405020304" pitchFamily="18" charset="0"/>
              </a:rPr>
              <a:t>Cháu</a:t>
            </a:r>
            <a:r>
              <a:rPr lang="en-SG" altLang="en-US" i="1" dirty="0">
                <a:latin typeface="Times New Roman" panose="02020603050405020304" pitchFamily="18" charset="0"/>
              </a:rPr>
              <a:t> </a:t>
            </a:r>
            <a:r>
              <a:rPr lang="en-SG" altLang="en-US" i="1" dirty="0" err="1">
                <a:latin typeface="Times New Roman" panose="02020603050405020304" pitchFamily="18" charset="0"/>
              </a:rPr>
              <a:t>thương</a:t>
            </a:r>
            <a:r>
              <a:rPr lang="en-SG" altLang="en-US" i="1" dirty="0">
                <a:latin typeface="Times New Roman" panose="02020603050405020304" pitchFamily="18" charset="0"/>
              </a:rPr>
              <a:t> </a:t>
            </a:r>
            <a:r>
              <a:rPr lang="en-SG" altLang="en-US" i="1" dirty="0" err="1">
                <a:latin typeface="Times New Roman" panose="02020603050405020304" pitchFamily="18" charset="0"/>
              </a:rPr>
              <a:t>bà</a:t>
            </a:r>
            <a:r>
              <a:rPr lang="en-SG" altLang="en-US" i="1" dirty="0">
                <a:latin typeface="Times New Roman" panose="02020603050405020304" pitchFamily="18" charset="0"/>
              </a:rPr>
              <a:t> </a:t>
            </a:r>
            <a:r>
              <a:rPr lang="en-SG" altLang="en-US" i="1" dirty="0" err="1">
                <a:latin typeface="Times New Roman" panose="02020603050405020304" pitchFamily="18" charset="0"/>
              </a:rPr>
              <a:t>biết</a:t>
            </a:r>
            <a:r>
              <a:rPr lang="en-SG" altLang="en-US" i="1" dirty="0">
                <a:latin typeface="Times New Roman" panose="02020603050405020304" pitchFamily="18" charset="0"/>
              </a:rPr>
              <a:t> </a:t>
            </a:r>
            <a:r>
              <a:rPr lang="en-SG" altLang="en-US" i="1" dirty="0" err="1">
                <a:latin typeface="Times New Roman" panose="02020603050405020304" pitchFamily="18" charset="0"/>
              </a:rPr>
              <a:t>mấy</a:t>
            </a:r>
            <a:r>
              <a:rPr lang="en-SG" altLang="en-US" i="1" dirty="0">
                <a:latin typeface="Times New Roman" panose="02020603050405020304" pitchFamily="18" charset="0"/>
              </a:rPr>
              <a:t> </a:t>
            </a:r>
            <a:r>
              <a:rPr lang="en-SG" altLang="en-US" i="1" dirty="0" err="1">
                <a:latin typeface="Times New Roman" panose="02020603050405020304" pitchFamily="18" charset="0"/>
              </a:rPr>
              <a:t>nắng</a:t>
            </a:r>
            <a:r>
              <a:rPr lang="en-SG" altLang="en-US" i="1" dirty="0">
                <a:latin typeface="Times New Roman" panose="02020603050405020304" pitchFamily="18" charset="0"/>
              </a:rPr>
              <a:t> </a:t>
            </a:r>
            <a:r>
              <a:rPr lang="en-SG" altLang="en-US" i="1" dirty="0" err="1" smtClean="0">
                <a:latin typeface="Times New Roman" panose="02020603050405020304" pitchFamily="18" charset="0"/>
              </a:rPr>
              <a:t>mưa</a:t>
            </a:r>
            <a:r>
              <a:rPr lang="en-SG" altLang="en-US" i="1" dirty="0" smtClean="0">
                <a:latin typeface="Times New Roman" panose="02020603050405020304" pitchFamily="18" charset="0"/>
              </a:rPr>
              <a:t>”</a:t>
            </a:r>
            <a:endParaRPr lang="en-SG" altLang="en-US" i="1" dirty="0">
              <a:latin typeface="Times New Roman" panose="02020603050405020304" pitchFamily="18" charset="0"/>
            </a:endParaRPr>
          </a:p>
        </p:txBody>
      </p:sp>
      <p:sp>
        <p:nvSpPr>
          <p:cNvPr id="19" name="TextBox 18"/>
          <p:cNvSpPr txBox="1">
            <a:spLocks noChangeArrowheads="1"/>
          </p:cNvSpPr>
          <p:nvPr/>
        </p:nvSpPr>
        <p:spPr bwMode="auto">
          <a:xfrm>
            <a:off x="7317236" y="4793890"/>
            <a:ext cx="3048000" cy="1631950"/>
          </a:xfrm>
          <a:prstGeom prst="rect">
            <a:avLst/>
          </a:prstGeom>
          <a:ln/>
        </p:spPr>
        <p:style>
          <a:lnRef idx="0">
            <a:schemeClr val="accent1"/>
          </a:lnRef>
          <a:fillRef idx="3">
            <a:schemeClr val="accent1"/>
          </a:fillRef>
          <a:effectRef idx="3">
            <a:schemeClr val="accent1"/>
          </a:effectRef>
          <a:fontRef idx="minor">
            <a:schemeClr val="lt1"/>
          </a:fontRef>
        </p:style>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nl-NL" altLang="en-US" b="1" i="1" dirty="0">
                <a:solidFill>
                  <a:schemeClr val="bg1"/>
                </a:solidFill>
                <a:latin typeface="Times New Roman" panose="02020603050405020304" pitchFamily="18" charset="0"/>
                <a:cs typeface="Times New Roman" panose="02020603050405020304" pitchFamily="18" charset="0"/>
              </a:rPr>
              <a:t>Hình ảnh bếp lửa khơi nguồn cảm xúc kỉ niệm về bà.</a:t>
            </a:r>
            <a:endParaRPr lang="en-US" altLang="en-US" dirty="0">
              <a:solidFill>
                <a:schemeClr val="bg1"/>
              </a:solidFill>
              <a:latin typeface="Times New Roman" panose="02020603050405020304" pitchFamily="18" charset="0"/>
              <a:cs typeface="Times New Roman" panose="02020603050405020304" pitchFamily="18" charset="0"/>
            </a:endParaRPr>
          </a:p>
          <a:p>
            <a:pPr>
              <a:lnSpc>
                <a:spcPct val="100000"/>
              </a:lnSpc>
              <a:spcBef>
                <a:spcPct val="0"/>
              </a:spcBef>
              <a:buFontTx/>
              <a:buNone/>
            </a:pPr>
            <a:endParaRPr lang="en-US" altLang="en-US" sz="1600" dirty="0">
              <a:solidFill>
                <a:schemeClr val="bg1"/>
              </a:solidFill>
              <a:latin typeface="Arial" panose="020B0604020202020204" pitchFamily="34" charset="0"/>
            </a:endParaRPr>
          </a:p>
        </p:txBody>
      </p:sp>
      <p:pic>
        <p:nvPicPr>
          <p:cNvPr id="20" name="Picture 19">
            <a:extLst>
              <a:ext uri="{FF2B5EF4-FFF2-40B4-BE49-F238E27FC236}">
                <a16:creationId xmlns:a16="http://schemas.microsoft.com/office/drawing/2014/main" xmlns="" id="{F586ABBC-116F-43AB-B9AF-4AEC9498AED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8062156" y="3412892"/>
            <a:ext cx="1558160" cy="1558160"/>
          </a:xfrm>
          <a:prstGeom prst="rect">
            <a:avLst/>
          </a:prstGeom>
        </p:spPr>
      </p:pic>
      <p:sp>
        <p:nvSpPr>
          <p:cNvPr id="21" name="TextBox 20"/>
          <p:cNvSpPr txBox="1"/>
          <p:nvPr/>
        </p:nvSpPr>
        <p:spPr>
          <a:xfrm>
            <a:off x="7512148" y="1340866"/>
            <a:ext cx="3094892" cy="584775"/>
          </a:xfrm>
          <a:prstGeom prst="rect">
            <a:avLst/>
          </a:prstGeom>
          <a:solidFill>
            <a:schemeClr val="tx2">
              <a:lumMod val="60000"/>
              <a:lumOff val="40000"/>
            </a:schemeClr>
          </a:solidFill>
        </p:spPr>
        <p:txBody>
          <a:bodyPr wrap="square" rtlCol="0">
            <a:spAutoFit/>
          </a:bodyPr>
          <a:lstStyle/>
          <a:p>
            <a:pPr algn="ctr"/>
            <a:r>
              <a:rPr lang="en-US" sz="3200" b="1" dirty="0" err="1" smtClean="0">
                <a:solidFill>
                  <a:schemeClr val="bg1"/>
                </a:solidFill>
                <a:latin typeface="Chiller" panose="04020404031007020602" pitchFamily="82" charset="0"/>
              </a:rPr>
              <a:t>Bố</a:t>
            </a:r>
            <a:r>
              <a:rPr lang="en-US" sz="3200" b="1" dirty="0" smtClean="0">
                <a:solidFill>
                  <a:schemeClr val="bg1"/>
                </a:solidFill>
                <a:latin typeface="Chiller" panose="04020404031007020602" pitchFamily="82" charset="0"/>
              </a:rPr>
              <a:t> </a:t>
            </a:r>
            <a:r>
              <a:rPr lang="en-US" sz="3200" b="1" dirty="0" err="1" smtClean="0">
                <a:solidFill>
                  <a:schemeClr val="bg1"/>
                </a:solidFill>
                <a:latin typeface="Chiller" panose="04020404031007020602" pitchFamily="82" charset="0"/>
              </a:rPr>
              <a:t>cục</a:t>
            </a:r>
            <a:endParaRPr lang="en-US" sz="3200" b="1" dirty="0">
              <a:solidFill>
                <a:schemeClr val="bg1"/>
              </a:solidFill>
              <a:latin typeface="Chiller" panose="04020404031007020602" pitchFamily="82" charset="0"/>
            </a:endParaRPr>
          </a:p>
        </p:txBody>
      </p:sp>
    </p:spTree>
    <p:extLst>
      <p:ext uri="{BB962C8B-B14F-4D97-AF65-F5344CB8AC3E}">
        <p14:creationId xmlns:p14="http://schemas.microsoft.com/office/powerpoint/2010/main" val="3811299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barn(inVertical)">
                                      <p:cBhvr>
                                        <p:cTn id="2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7"/>
          <p:cNvSpPr txBox="1">
            <a:spLocks noChangeArrowheads="1"/>
          </p:cNvSpPr>
          <p:nvPr/>
        </p:nvSpPr>
        <p:spPr bwMode="auto">
          <a:xfrm>
            <a:off x="2241454" y="540143"/>
            <a:ext cx="4876800" cy="6186309"/>
          </a:xfrm>
          <a:prstGeom prst="rect">
            <a:avLst/>
          </a:prstGeom>
          <a:solidFill>
            <a:schemeClr val="tx2">
              <a:lumMod val="40000"/>
              <a:lumOff val="60000"/>
            </a:schemeClr>
          </a:solid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SG" altLang="en-US" sz="2200" b="1" i="1" dirty="0" err="1" smtClean="0">
                <a:latin typeface="Times New Roman" panose="02020603050405020304" pitchFamily="18" charset="0"/>
              </a:rPr>
              <a:t>Lên</a:t>
            </a:r>
            <a:r>
              <a:rPr lang="en-SG" altLang="en-US" sz="2200" b="1" i="1" dirty="0" smtClean="0">
                <a:latin typeface="Times New Roman" panose="02020603050405020304" pitchFamily="18" charset="0"/>
              </a:rPr>
              <a:t> </a:t>
            </a:r>
            <a:r>
              <a:rPr lang="en-SG" altLang="en-US" sz="2200" b="1" i="1" dirty="0" err="1">
                <a:latin typeface="Times New Roman" panose="02020603050405020304" pitchFamily="18" charset="0"/>
              </a:rPr>
              <a:t>bốn</a:t>
            </a:r>
            <a:r>
              <a:rPr lang="en-SG" altLang="en-US" sz="2200" b="1" i="1" dirty="0">
                <a:latin typeface="Times New Roman" panose="02020603050405020304" pitchFamily="18" charset="0"/>
              </a:rPr>
              <a:t> </a:t>
            </a:r>
            <a:r>
              <a:rPr lang="en-SG" altLang="en-US" sz="2200" b="1" i="1" dirty="0" err="1">
                <a:latin typeface="Times New Roman" panose="02020603050405020304" pitchFamily="18" charset="0"/>
              </a:rPr>
              <a:t>tuổi</a:t>
            </a:r>
            <a:r>
              <a:rPr lang="en-SG" altLang="en-US" sz="2200" b="1" i="1" dirty="0">
                <a:latin typeface="Times New Roman" panose="02020603050405020304" pitchFamily="18" charset="0"/>
              </a:rPr>
              <a:t> </a:t>
            </a:r>
            <a:r>
              <a:rPr lang="en-SG" altLang="en-US" sz="2200" b="1" i="1" dirty="0" err="1">
                <a:latin typeface="Times New Roman" panose="02020603050405020304" pitchFamily="18" charset="0"/>
              </a:rPr>
              <a:t>cháu</a:t>
            </a:r>
            <a:r>
              <a:rPr lang="en-SG" altLang="en-US" sz="2200" b="1" i="1" dirty="0">
                <a:latin typeface="Times New Roman" panose="02020603050405020304" pitchFamily="18" charset="0"/>
              </a:rPr>
              <a:t> </a:t>
            </a:r>
            <a:r>
              <a:rPr lang="en-SG" altLang="en-US" sz="2200" b="1" i="1" dirty="0" err="1">
                <a:latin typeface="Times New Roman" panose="02020603050405020304" pitchFamily="18" charset="0"/>
              </a:rPr>
              <a:t>đã</a:t>
            </a:r>
            <a:r>
              <a:rPr lang="en-SG" altLang="en-US" sz="2200" b="1" i="1" dirty="0">
                <a:latin typeface="Times New Roman" panose="02020603050405020304" pitchFamily="18" charset="0"/>
              </a:rPr>
              <a:t> </a:t>
            </a:r>
            <a:r>
              <a:rPr lang="en-SG" altLang="en-US" sz="2200" b="1" i="1" dirty="0" err="1">
                <a:latin typeface="Times New Roman" panose="02020603050405020304" pitchFamily="18" charset="0"/>
              </a:rPr>
              <a:t>quen</a:t>
            </a:r>
            <a:r>
              <a:rPr lang="en-SG" altLang="en-US" sz="2200" b="1" i="1" dirty="0">
                <a:latin typeface="Times New Roman" panose="02020603050405020304" pitchFamily="18" charset="0"/>
              </a:rPr>
              <a:t> </a:t>
            </a:r>
            <a:r>
              <a:rPr lang="en-SG" altLang="en-US" sz="2200" b="1" i="1" dirty="0" err="1">
                <a:latin typeface="Times New Roman" panose="02020603050405020304" pitchFamily="18" charset="0"/>
              </a:rPr>
              <a:t>mùi</a:t>
            </a:r>
            <a:r>
              <a:rPr lang="en-SG" altLang="en-US" sz="2200" b="1" i="1" dirty="0">
                <a:latin typeface="Times New Roman" panose="02020603050405020304" pitchFamily="18" charset="0"/>
              </a:rPr>
              <a:t> </a:t>
            </a:r>
            <a:r>
              <a:rPr lang="en-SG" altLang="en-US" sz="2200" b="1" i="1" dirty="0" err="1">
                <a:latin typeface="Times New Roman" panose="02020603050405020304" pitchFamily="18" charset="0"/>
              </a:rPr>
              <a:t>khói</a:t>
            </a:r>
            <a:r>
              <a:rPr lang="en-SG" altLang="en-US" sz="2200" b="1" i="1" dirty="0">
                <a:latin typeface="Times New Roman" panose="02020603050405020304" pitchFamily="18" charset="0"/>
              </a:rPr>
              <a:t>,</a:t>
            </a:r>
            <a:br>
              <a:rPr lang="en-SG" altLang="en-US" sz="2200" b="1" i="1" dirty="0">
                <a:latin typeface="Times New Roman" panose="02020603050405020304" pitchFamily="18" charset="0"/>
              </a:rPr>
            </a:br>
            <a:r>
              <a:rPr lang="en-SG" altLang="en-US" sz="2200" b="1" i="1" dirty="0" err="1">
                <a:latin typeface="Times New Roman" panose="02020603050405020304" pitchFamily="18" charset="0"/>
              </a:rPr>
              <a:t>Năm</a:t>
            </a:r>
            <a:r>
              <a:rPr lang="en-SG" altLang="en-US" sz="2200" b="1" i="1" dirty="0">
                <a:latin typeface="Times New Roman" panose="02020603050405020304" pitchFamily="18" charset="0"/>
              </a:rPr>
              <a:t> </a:t>
            </a:r>
            <a:r>
              <a:rPr lang="en-SG" altLang="en-US" sz="2200" b="1" i="1" dirty="0" err="1">
                <a:latin typeface="Times New Roman" panose="02020603050405020304" pitchFamily="18" charset="0"/>
              </a:rPr>
              <a:t>ấy</a:t>
            </a:r>
            <a:r>
              <a:rPr lang="en-SG" altLang="en-US" sz="2200" b="1" i="1" dirty="0">
                <a:latin typeface="Times New Roman" panose="02020603050405020304" pitchFamily="18" charset="0"/>
              </a:rPr>
              <a:t> </a:t>
            </a:r>
            <a:r>
              <a:rPr lang="en-SG" altLang="en-US" sz="2200" b="1" i="1" dirty="0" err="1">
                <a:latin typeface="Times New Roman" panose="02020603050405020304" pitchFamily="18" charset="0"/>
              </a:rPr>
              <a:t>là</a:t>
            </a:r>
            <a:r>
              <a:rPr lang="en-SG" altLang="en-US" sz="2200" b="1" i="1" dirty="0">
                <a:latin typeface="Times New Roman" panose="02020603050405020304" pitchFamily="18" charset="0"/>
              </a:rPr>
              <a:t> </a:t>
            </a:r>
            <a:r>
              <a:rPr lang="en-SG" altLang="en-US" sz="2200" b="1" i="1" dirty="0" err="1">
                <a:latin typeface="Times New Roman" panose="02020603050405020304" pitchFamily="18" charset="0"/>
              </a:rPr>
              <a:t>năm</a:t>
            </a:r>
            <a:r>
              <a:rPr lang="en-SG" altLang="en-US" sz="2200" b="1" i="1" dirty="0">
                <a:latin typeface="Times New Roman" panose="02020603050405020304" pitchFamily="18" charset="0"/>
              </a:rPr>
              <a:t> </a:t>
            </a:r>
            <a:r>
              <a:rPr lang="en-SG" altLang="en-US" sz="2200" b="1" i="1" dirty="0" err="1">
                <a:latin typeface="Times New Roman" panose="02020603050405020304" pitchFamily="18" charset="0"/>
              </a:rPr>
              <a:t>đói</a:t>
            </a:r>
            <a:r>
              <a:rPr lang="en-SG" altLang="en-US" sz="2200" b="1" i="1" dirty="0">
                <a:latin typeface="Times New Roman" panose="02020603050405020304" pitchFamily="18" charset="0"/>
              </a:rPr>
              <a:t> </a:t>
            </a:r>
            <a:r>
              <a:rPr lang="en-SG" altLang="en-US" sz="2200" b="1" i="1" dirty="0" err="1">
                <a:latin typeface="Times New Roman" panose="02020603050405020304" pitchFamily="18" charset="0"/>
              </a:rPr>
              <a:t>mòn</a:t>
            </a:r>
            <a:r>
              <a:rPr lang="en-SG" altLang="en-US" sz="2200" b="1" i="1" dirty="0">
                <a:latin typeface="Times New Roman" panose="02020603050405020304" pitchFamily="18" charset="0"/>
              </a:rPr>
              <a:t> </a:t>
            </a:r>
            <a:r>
              <a:rPr lang="en-SG" altLang="en-US" sz="2200" b="1" i="1" dirty="0" err="1">
                <a:latin typeface="Times New Roman" panose="02020603050405020304" pitchFamily="18" charset="0"/>
              </a:rPr>
              <a:t>đói</a:t>
            </a:r>
            <a:r>
              <a:rPr lang="en-SG" altLang="en-US" sz="2200" b="1" i="1" dirty="0">
                <a:latin typeface="Times New Roman" panose="02020603050405020304" pitchFamily="18" charset="0"/>
              </a:rPr>
              <a:t> </a:t>
            </a:r>
            <a:r>
              <a:rPr lang="en-SG" altLang="en-US" sz="2200" b="1" i="1" dirty="0" err="1">
                <a:latin typeface="Times New Roman" panose="02020603050405020304" pitchFamily="18" charset="0"/>
              </a:rPr>
              <a:t>mỏi</a:t>
            </a:r>
            <a:endParaRPr lang="en-SG" altLang="en-US" sz="2200" b="1" i="1" dirty="0">
              <a:latin typeface="Times New Roman" panose="02020603050405020304" pitchFamily="18" charset="0"/>
            </a:endParaRPr>
          </a:p>
          <a:p>
            <a:pPr eaLnBrk="1" hangingPunct="1">
              <a:lnSpc>
                <a:spcPct val="100000"/>
              </a:lnSpc>
              <a:spcBef>
                <a:spcPct val="0"/>
              </a:spcBef>
              <a:buFontTx/>
              <a:buNone/>
            </a:pPr>
            <a:r>
              <a:rPr lang="en-SG" altLang="en-US" sz="2200" b="1" i="1" dirty="0" err="1">
                <a:latin typeface="Times New Roman" panose="02020603050405020304" pitchFamily="18" charset="0"/>
              </a:rPr>
              <a:t>Bố</a:t>
            </a:r>
            <a:r>
              <a:rPr lang="en-SG" altLang="en-US" sz="2200" b="1" i="1" dirty="0">
                <a:latin typeface="Times New Roman" panose="02020603050405020304" pitchFamily="18" charset="0"/>
              </a:rPr>
              <a:t> </a:t>
            </a:r>
            <a:r>
              <a:rPr lang="en-SG" altLang="en-US" sz="2200" b="1" i="1" dirty="0" err="1">
                <a:latin typeface="Times New Roman" panose="02020603050405020304" pitchFamily="18" charset="0"/>
              </a:rPr>
              <a:t>đi</a:t>
            </a:r>
            <a:r>
              <a:rPr lang="en-SG" altLang="en-US" sz="2200" b="1" i="1" dirty="0">
                <a:latin typeface="Times New Roman" panose="02020603050405020304" pitchFamily="18" charset="0"/>
              </a:rPr>
              <a:t> </a:t>
            </a:r>
            <a:r>
              <a:rPr lang="en-SG" altLang="en-US" sz="2200" b="1" i="1" dirty="0" err="1">
                <a:latin typeface="Times New Roman" panose="02020603050405020304" pitchFamily="18" charset="0"/>
              </a:rPr>
              <a:t>đánh</a:t>
            </a:r>
            <a:r>
              <a:rPr lang="en-SG" altLang="en-US" sz="2200" b="1" i="1" dirty="0">
                <a:latin typeface="Times New Roman" panose="02020603050405020304" pitchFamily="18" charset="0"/>
              </a:rPr>
              <a:t> </a:t>
            </a:r>
            <a:r>
              <a:rPr lang="en-SG" altLang="en-US" sz="2200" b="1" i="1" dirty="0" err="1">
                <a:latin typeface="Times New Roman" panose="02020603050405020304" pitchFamily="18" charset="0"/>
              </a:rPr>
              <a:t>xe</a:t>
            </a:r>
            <a:r>
              <a:rPr lang="en-SG" altLang="en-US" sz="2200" b="1" i="1" dirty="0">
                <a:latin typeface="Times New Roman" panose="02020603050405020304" pitchFamily="18" charset="0"/>
              </a:rPr>
              <a:t> </a:t>
            </a:r>
            <a:r>
              <a:rPr lang="en-SG" altLang="en-US" sz="2200" b="1" i="1" dirty="0" err="1">
                <a:latin typeface="Times New Roman" panose="02020603050405020304" pitchFamily="18" charset="0"/>
              </a:rPr>
              <a:t>khô</a:t>
            </a:r>
            <a:r>
              <a:rPr lang="en-SG" altLang="en-US" sz="2200" b="1" i="1" dirty="0">
                <a:latin typeface="Times New Roman" panose="02020603050405020304" pitchFamily="18" charset="0"/>
              </a:rPr>
              <a:t> </a:t>
            </a:r>
            <a:r>
              <a:rPr lang="en-SG" altLang="en-US" sz="2200" b="1" i="1" dirty="0" err="1">
                <a:latin typeface="Times New Roman" panose="02020603050405020304" pitchFamily="18" charset="0"/>
              </a:rPr>
              <a:t>rạc</a:t>
            </a:r>
            <a:r>
              <a:rPr lang="en-SG" altLang="en-US" sz="2200" b="1" i="1" dirty="0">
                <a:latin typeface="Times New Roman" panose="02020603050405020304" pitchFamily="18" charset="0"/>
              </a:rPr>
              <a:t> </a:t>
            </a:r>
            <a:r>
              <a:rPr lang="en-SG" altLang="en-US" sz="2200" b="1" i="1" dirty="0" err="1">
                <a:latin typeface="Times New Roman" panose="02020603050405020304" pitchFamily="18" charset="0"/>
              </a:rPr>
              <a:t>ngựa</a:t>
            </a:r>
            <a:r>
              <a:rPr lang="en-SG" altLang="en-US" sz="2200" b="1" i="1" dirty="0">
                <a:latin typeface="Times New Roman" panose="02020603050405020304" pitchFamily="18" charset="0"/>
              </a:rPr>
              <a:t> </a:t>
            </a:r>
            <a:r>
              <a:rPr lang="en-SG" altLang="en-US" sz="2200" b="1" i="1" dirty="0" err="1">
                <a:latin typeface="Times New Roman" panose="02020603050405020304" pitchFamily="18" charset="0"/>
              </a:rPr>
              <a:t>gầy</a:t>
            </a:r>
            <a:r>
              <a:rPr lang="en-SG" altLang="en-US" sz="2200" b="1" i="1" dirty="0">
                <a:latin typeface="Times New Roman" panose="02020603050405020304" pitchFamily="18" charset="0"/>
              </a:rPr>
              <a:t>.</a:t>
            </a:r>
            <a:br>
              <a:rPr lang="en-SG" altLang="en-US" sz="2200" b="1" i="1" dirty="0">
                <a:latin typeface="Times New Roman" panose="02020603050405020304" pitchFamily="18" charset="0"/>
              </a:rPr>
            </a:br>
            <a:r>
              <a:rPr lang="en-SG" altLang="en-US" sz="2200" b="1" i="1" dirty="0" err="1">
                <a:latin typeface="Times New Roman" panose="02020603050405020304" pitchFamily="18" charset="0"/>
              </a:rPr>
              <a:t>Chỉ</a:t>
            </a:r>
            <a:r>
              <a:rPr lang="en-SG" altLang="en-US" sz="2200" b="1" i="1" dirty="0">
                <a:latin typeface="Times New Roman" panose="02020603050405020304" pitchFamily="18" charset="0"/>
              </a:rPr>
              <a:t> </a:t>
            </a:r>
            <a:r>
              <a:rPr lang="en-SG" altLang="en-US" sz="2200" b="1" i="1" dirty="0" err="1">
                <a:latin typeface="Times New Roman" panose="02020603050405020304" pitchFamily="18" charset="0"/>
              </a:rPr>
              <a:t>nhớ</a:t>
            </a:r>
            <a:r>
              <a:rPr lang="en-SG" altLang="en-US" sz="2200" b="1" i="1" dirty="0">
                <a:latin typeface="Times New Roman" panose="02020603050405020304" pitchFamily="18" charset="0"/>
              </a:rPr>
              <a:t> </a:t>
            </a:r>
            <a:r>
              <a:rPr lang="en-SG" altLang="en-US" sz="2200" b="1" i="1" dirty="0" err="1">
                <a:latin typeface="Times New Roman" panose="02020603050405020304" pitchFamily="18" charset="0"/>
              </a:rPr>
              <a:t>khói</a:t>
            </a:r>
            <a:r>
              <a:rPr lang="en-SG" altLang="en-US" sz="2200" b="1" i="1" dirty="0">
                <a:latin typeface="Times New Roman" panose="02020603050405020304" pitchFamily="18" charset="0"/>
              </a:rPr>
              <a:t> </a:t>
            </a:r>
            <a:r>
              <a:rPr lang="en-SG" altLang="en-US" sz="2200" b="1" i="1" dirty="0" err="1">
                <a:latin typeface="Times New Roman" panose="02020603050405020304" pitchFamily="18" charset="0"/>
              </a:rPr>
              <a:t>hun</a:t>
            </a:r>
            <a:r>
              <a:rPr lang="en-SG" altLang="en-US" sz="2200" b="1" i="1" dirty="0">
                <a:latin typeface="Times New Roman" panose="02020603050405020304" pitchFamily="18" charset="0"/>
              </a:rPr>
              <a:t> </a:t>
            </a:r>
            <a:r>
              <a:rPr lang="en-SG" altLang="en-US" sz="2200" b="1" i="1" dirty="0" err="1">
                <a:latin typeface="Times New Roman" panose="02020603050405020304" pitchFamily="18" charset="0"/>
              </a:rPr>
              <a:t>nhèm</a:t>
            </a:r>
            <a:r>
              <a:rPr lang="en-SG" altLang="en-US" sz="2200" b="1" i="1" dirty="0">
                <a:latin typeface="Times New Roman" panose="02020603050405020304" pitchFamily="18" charset="0"/>
              </a:rPr>
              <a:t> </a:t>
            </a:r>
            <a:r>
              <a:rPr lang="en-SG" altLang="en-US" sz="2200" b="1" i="1" dirty="0" err="1">
                <a:latin typeface="Times New Roman" panose="02020603050405020304" pitchFamily="18" charset="0"/>
              </a:rPr>
              <a:t>mắt</a:t>
            </a:r>
            <a:r>
              <a:rPr lang="en-SG" altLang="en-US" sz="2200" b="1" i="1" dirty="0">
                <a:latin typeface="Times New Roman" panose="02020603050405020304" pitchFamily="18" charset="0"/>
              </a:rPr>
              <a:t> </a:t>
            </a:r>
            <a:r>
              <a:rPr lang="en-SG" altLang="en-US" sz="2200" b="1" i="1" dirty="0" err="1">
                <a:latin typeface="Times New Roman" panose="02020603050405020304" pitchFamily="18" charset="0"/>
              </a:rPr>
              <a:t>cháu</a:t>
            </a:r>
            <a:endParaRPr lang="en-SG" altLang="en-US" sz="2200" b="1" i="1" dirty="0">
              <a:latin typeface="Times New Roman" panose="02020603050405020304" pitchFamily="18" charset="0"/>
            </a:endParaRPr>
          </a:p>
          <a:p>
            <a:pPr eaLnBrk="1" hangingPunct="1">
              <a:lnSpc>
                <a:spcPct val="100000"/>
              </a:lnSpc>
              <a:spcBef>
                <a:spcPct val="0"/>
              </a:spcBef>
              <a:buFontTx/>
              <a:buNone/>
            </a:pPr>
            <a:r>
              <a:rPr lang="en-SG" altLang="en-US" sz="2200" b="1" i="1" dirty="0" err="1">
                <a:latin typeface="Times New Roman" panose="02020603050405020304" pitchFamily="18" charset="0"/>
              </a:rPr>
              <a:t>Nghĩ</a:t>
            </a:r>
            <a:r>
              <a:rPr lang="en-SG" altLang="en-US" sz="2200" b="1" i="1" dirty="0">
                <a:latin typeface="Times New Roman" panose="02020603050405020304" pitchFamily="18" charset="0"/>
              </a:rPr>
              <a:t> </a:t>
            </a:r>
            <a:r>
              <a:rPr lang="en-SG" altLang="en-US" sz="2200" b="1" i="1" dirty="0" err="1">
                <a:latin typeface="Times New Roman" panose="02020603050405020304" pitchFamily="18" charset="0"/>
              </a:rPr>
              <a:t>lại</a:t>
            </a:r>
            <a:r>
              <a:rPr lang="en-SG" altLang="en-US" sz="2200" b="1" i="1" dirty="0">
                <a:latin typeface="Times New Roman" panose="02020603050405020304" pitchFamily="18" charset="0"/>
              </a:rPr>
              <a:t> </a:t>
            </a:r>
            <a:r>
              <a:rPr lang="en-SG" altLang="en-US" sz="2200" b="1" i="1" dirty="0" err="1">
                <a:latin typeface="Times New Roman" panose="02020603050405020304" pitchFamily="18" charset="0"/>
              </a:rPr>
              <a:t>đến</a:t>
            </a:r>
            <a:r>
              <a:rPr lang="en-SG" altLang="en-US" sz="2200" b="1" i="1" dirty="0">
                <a:latin typeface="Times New Roman" panose="02020603050405020304" pitchFamily="18" charset="0"/>
              </a:rPr>
              <a:t> </a:t>
            </a:r>
            <a:r>
              <a:rPr lang="en-SG" altLang="en-US" sz="2200" b="1" i="1" dirty="0" err="1">
                <a:latin typeface="Times New Roman" panose="02020603050405020304" pitchFamily="18" charset="0"/>
              </a:rPr>
              <a:t>giờ</a:t>
            </a:r>
            <a:r>
              <a:rPr lang="en-SG" altLang="en-US" sz="2200" b="1" i="1" dirty="0">
                <a:latin typeface="Times New Roman" panose="02020603050405020304" pitchFamily="18" charset="0"/>
              </a:rPr>
              <a:t> </a:t>
            </a:r>
            <a:r>
              <a:rPr lang="en-SG" altLang="en-US" sz="2200" b="1" i="1" dirty="0" err="1">
                <a:latin typeface="Times New Roman" panose="02020603050405020304" pitchFamily="18" charset="0"/>
              </a:rPr>
              <a:t>sống</a:t>
            </a:r>
            <a:r>
              <a:rPr lang="en-SG" altLang="en-US" sz="2200" b="1" i="1" dirty="0">
                <a:latin typeface="Times New Roman" panose="02020603050405020304" pitchFamily="18" charset="0"/>
              </a:rPr>
              <a:t> </a:t>
            </a:r>
            <a:r>
              <a:rPr lang="en-SG" altLang="en-US" sz="2200" b="1" i="1" dirty="0" err="1">
                <a:latin typeface="Times New Roman" panose="02020603050405020304" pitchFamily="18" charset="0"/>
              </a:rPr>
              <a:t>mũi</a:t>
            </a:r>
            <a:r>
              <a:rPr lang="en-SG" altLang="en-US" sz="2200" b="1" i="1" dirty="0">
                <a:latin typeface="Times New Roman" panose="02020603050405020304" pitchFamily="18" charset="0"/>
              </a:rPr>
              <a:t> </a:t>
            </a:r>
            <a:r>
              <a:rPr lang="en-SG" altLang="en-US" sz="2200" b="1" i="1" dirty="0" err="1">
                <a:latin typeface="Times New Roman" panose="02020603050405020304" pitchFamily="18" charset="0"/>
              </a:rPr>
              <a:t>còn</a:t>
            </a:r>
            <a:r>
              <a:rPr lang="en-SG" altLang="en-US" sz="2200" b="1" i="1" dirty="0">
                <a:latin typeface="Times New Roman" panose="02020603050405020304" pitchFamily="18" charset="0"/>
              </a:rPr>
              <a:t> cay !</a:t>
            </a:r>
          </a:p>
          <a:p>
            <a:pPr eaLnBrk="1" hangingPunct="1">
              <a:lnSpc>
                <a:spcPct val="100000"/>
              </a:lnSpc>
              <a:spcBef>
                <a:spcPct val="0"/>
              </a:spcBef>
              <a:buFontTx/>
              <a:buNone/>
            </a:pPr>
            <a:endParaRPr lang="en-SG" altLang="en-US" sz="2200" b="1" i="1" dirty="0">
              <a:latin typeface="Times New Roman" panose="02020603050405020304" pitchFamily="18" charset="0"/>
            </a:endParaRPr>
          </a:p>
          <a:p>
            <a:pPr eaLnBrk="1" hangingPunct="1">
              <a:lnSpc>
                <a:spcPct val="100000"/>
              </a:lnSpc>
              <a:spcBef>
                <a:spcPct val="0"/>
              </a:spcBef>
              <a:buFontTx/>
              <a:buNone/>
            </a:pPr>
            <a:r>
              <a:rPr lang="en-SG" altLang="en-US" sz="2200" b="1" i="1" dirty="0" err="1">
                <a:latin typeface="Times New Roman" panose="02020603050405020304" pitchFamily="18" charset="0"/>
              </a:rPr>
              <a:t>Tám</a:t>
            </a:r>
            <a:r>
              <a:rPr lang="en-SG" altLang="en-US" sz="2200" b="1" i="1" dirty="0">
                <a:latin typeface="Times New Roman" panose="02020603050405020304" pitchFamily="18" charset="0"/>
              </a:rPr>
              <a:t> </a:t>
            </a:r>
            <a:r>
              <a:rPr lang="en-SG" altLang="en-US" sz="2200" b="1" i="1" dirty="0" err="1">
                <a:latin typeface="Times New Roman" panose="02020603050405020304" pitchFamily="18" charset="0"/>
              </a:rPr>
              <a:t>năm</a:t>
            </a:r>
            <a:r>
              <a:rPr lang="en-SG" altLang="en-US" sz="2200" b="1" i="1" dirty="0">
                <a:latin typeface="Times New Roman" panose="02020603050405020304" pitchFamily="18" charset="0"/>
              </a:rPr>
              <a:t> </a:t>
            </a:r>
            <a:r>
              <a:rPr lang="en-SG" altLang="en-US" sz="2200" b="1" i="1" dirty="0" err="1">
                <a:latin typeface="Times New Roman" panose="02020603050405020304" pitchFamily="18" charset="0"/>
              </a:rPr>
              <a:t>ròng</a:t>
            </a:r>
            <a:r>
              <a:rPr lang="en-SG" altLang="en-US" sz="2200" b="1" i="1" dirty="0">
                <a:latin typeface="Times New Roman" panose="02020603050405020304" pitchFamily="18" charset="0"/>
              </a:rPr>
              <a:t> </a:t>
            </a:r>
            <a:r>
              <a:rPr lang="en-SG" altLang="en-US" sz="2200" b="1" i="1" dirty="0" err="1">
                <a:latin typeface="Times New Roman" panose="02020603050405020304" pitchFamily="18" charset="0"/>
              </a:rPr>
              <a:t>cháu</a:t>
            </a:r>
            <a:r>
              <a:rPr lang="en-SG" altLang="en-US" sz="2200" b="1" i="1" dirty="0">
                <a:latin typeface="Times New Roman" panose="02020603050405020304" pitchFamily="18" charset="0"/>
              </a:rPr>
              <a:t> </a:t>
            </a:r>
            <a:r>
              <a:rPr lang="en-SG" altLang="en-US" sz="2200" b="1" i="1" dirty="0" err="1">
                <a:latin typeface="Times New Roman" panose="02020603050405020304" pitchFamily="18" charset="0"/>
              </a:rPr>
              <a:t>cùng</a:t>
            </a:r>
            <a:r>
              <a:rPr lang="en-SG" altLang="en-US" sz="2200" b="1" i="1" dirty="0">
                <a:latin typeface="Times New Roman" panose="02020603050405020304" pitchFamily="18" charset="0"/>
              </a:rPr>
              <a:t> </a:t>
            </a:r>
            <a:r>
              <a:rPr lang="en-SG" altLang="en-US" sz="2200" b="1" i="1" dirty="0" err="1">
                <a:latin typeface="Times New Roman" panose="02020603050405020304" pitchFamily="18" charset="0"/>
              </a:rPr>
              <a:t>bà</a:t>
            </a:r>
            <a:r>
              <a:rPr lang="en-SG" altLang="en-US" sz="2200" b="1" i="1" dirty="0">
                <a:latin typeface="Times New Roman" panose="02020603050405020304" pitchFamily="18" charset="0"/>
              </a:rPr>
              <a:t> </a:t>
            </a:r>
            <a:r>
              <a:rPr lang="en-SG" altLang="en-US" sz="2200" b="1" i="1" dirty="0" err="1">
                <a:latin typeface="Times New Roman" panose="02020603050405020304" pitchFamily="18" charset="0"/>
              </a:rPr>
              <a:t>nhóm</a:t>
            </a:r>
            <a:r>
              <a:rPr lang="en-SG" altLang="en-US" sz="2200" b="1" i="1" dirty="0">
                <a:latin typeface="Times New Roman" panose="02020603050405020304" pitchFamily="18" charset="0"/>
              </a:rPr>
              <a:t> </a:t>
            </a:r>
            <a:r>
              <a:rPr lang="en-SG" altLang="en-US" sz="2200" b="1" i="1" dirty="0" err="1">
                <a:latin typeface="Times New Roman" panose="02020603050405020304" pitchFamily="18" charset="0"/>
              </a:rPr>
              <a:t>lửa</a:t>
            </a:r>
            <a:endParaRPr lang="en-SG" altLang="en-US" sz="2200" b="1" i="1" dirty="0">
              <a:latin typeface="Times New Roman" panose="02020603050405020304" pitchFamily="18" charset="0"/>
            </a:endParaRPr>
          </a:p>
          <a:p>
            <a:pPr eaLnBrk="1" hangingPunct="1">
              <a:lnSpc>
                <a:spcPct val="100000"/>
              </a:lnSpc>
              <a:spcBef>
                <a:spcPct val="0"/>
              </a:spcBef>
              <a:buFontTx/>
              <a:buNone/>
            </a:pPr>
            <a:r>
              <a:rPr lang="en-SG" altLang="en-US" sz="2200" b="1" i="1" dirty="0" err="1">
                <a:latin typeface="Times New Roman" panose="02020603050405020304" pitchFamily="18" charset="0"/>
              </a:rPr>
              <a:t>Tu</a:t>
            </a:r>
            <a:r>
              <a:rPr lang="en-SG" altLang="en-US" sz="2200" b="1" i="1" dirty="0">
                <a:latin typeface="Times New Roman" panose="02020603050405020304" pitchFamily="18" charset="0"/>
              </a:rPr>
              <a:t> </a:t>
            </a:r>
            <a:r>
              <a:rPr lang="en-SG" altLang="en-US" sz="2200" b="1" i="1" dirty="0" err="1">
                <a:latin typeface="Times New Roman" panose="02020603050405020304" pitchFamily="18" charset="0"/>
              </a:rPr>
              <a:t>hú</a:t>
            </a:r>
            <a:r>
              <a:rPr lang="en-SG" altLang="en-US" sz="2200" b="1" i="1" dirty="0">
                <a:latin typeface="Times New Roman" panose="02020603050405020304" pitchFamily="18" charset="0"/>
              </a:rPr>
              <a:t> </a:t>
            </a:r>
            <a:r>
              <a:rPr lang="en-SG" altLang="en-US" sz="2200" b="1" i="1" dirty="0" err="1">
                <a:latin typeface="Times New Roman" panose="02020603050405020304" pitchFamily="18" charset="0"/>
              </a:rPr>
              <a:t>kêu</a:t>
            </a:r>
            <a:r>
              <a:rPr lang="en-SG" altLang="en-US" sz="2200" b="1" i="1" dirty="0">
                <a:latin typeface="Times New Roman" panose="02020603050405020304" pitchFamily="18" charset="0"/>
              </a:rPr>
              <a:t> </a:t>
            </a:r>
            <a:r>
              <a:rPr lang="en-SG" altLang="en-US" sz="2200" b="1" i="1" dirty="0" err="1">
                <a:latin typeface="Times New Roman" panose="02020603050405020304" pitchFamily="18" charset="0"/>
              </a:rPr>
              <a:t>trên</a:t>
            </a:r>
            <a:r>
              <a:rPr lang="en-SG" altLang="en-US" sz="2200" b="1" i="1" dirty="0">
                <a:latin typeface="Times New Roman" panose="02020603050405020304" pitchFamily="18" charset="0"/>
              </a:rPr>
              <a:t> </a:t>
            </a:r>
            <a:r>
              <a:rPr lang="en-SG" altLang="en-US" sz="2200" b="1" i="1" dirty="0" err="1">
                <a:latin typeface="Times New Roman" panose="02020603050405020304" pitchFamily="18" charset="0"/>
              </a:rPr>
              <a:t>những</a:t>
            </a:r>
            <a:r>
              <a:rPr lang="en-SG" altLang="en-US" sz="2200" b="1" i="1" dirty="0">
                <a:latin typeface="Times New Roman" panose="02020603050405020304" pitchFamily="18" charset="0"/>
              </a:rPr>
              <a:t> </a:t>
            </a:r>
            <a:r>
              <a:rPr lang="en-SG" altLang="en-US" sz="2200" b="1" i="1" dirty="0" err="1">
                <a:latin typeface="Times New Roman" panose="02020603050405020304" pitchFamily="18" charset="0"/>
              </a:rPr>
              <a:t>cánh</a:t>
            </a:r>
            <a:r>
              <a:rPr lang="en-SG" altLang="en-US" sz="2200" b="1" i="1" dirty="0">
                <a:latin typeface="Times New Roman" panose="02020603050405020304" pitchFamily="18" charset="0"/>
              </a:rPr>
              <a:t> </a:t>
            </a:r>
            <a:r>
              <a:rPr lang="en-SG" altLang="en-US" sz="2200" b="1" i="1" dirty="0" err="1">
                <a:latin typeface="Times New Roman" panose="02020603050405020304" pitchFamily="18" charset="0"/>
              </a:rPr>
              <a:t>đồng</a:t>
            </a:r>
            <a:r>
              <a:rPr lang="en-SG" altLang="en-US" sz="2200" b="1" i="1" dirty="0">
                <a:latin typeface="Times New Roman" panose="02020603050405020304" pitchFamily="18" charset="0"/>
              </a:rPr>
              <a:t> </a:t>
            </a:r>
            <a:r>
              <a:rPr lang="en-SG" altLang="en-US" sz="2200" b="1" i="1" dirty="0" err="1">
                <a:latin typeface="Times New Roman" panose="02020603050405020304" pitchFamily="18" charset="0"/>
              </a:rPr>
              <a:t>xa</a:t>
            </a:r>
            <a:r>
              <a:rPr lang="en-SG" altLang="en-US" sz="2200" b="1" i="1" dirty="0">
                <a:latin typeface="Times New Roman" panose="02020603050405020304" pitchFamily="18" charset="0"/>
              </a:rPr>
              <a:t>.</a:t>
            </a:r>
            <a:br>
              <a:rPr lang="en-SG" altLang="en-US" sz="2200" b="1" i="1" dirty="0">
                <a:latin typeface="Times New Roman" panose="02020603050405020304" pitchFamily="18" charset="0"/>
              </a:rPr>
            </a:br>
            <a:r>
              <a:rPr lang="en-SG" altLang="en-US" sz="2200" b="1" i="1" dirty="0" err="1">
                <a:latin typeface="Times New Roman" panose="02020603050405020304" pitchFamily="18" charset="0"/>
              </a:rPr>
              <a:t>Khi</a:t>
            </a:r>
            <a:r>
              <a:rPr lang="en-SG" altLang="en-US" sz="2200" b="1" i="1" dirty="0">
                <a:latin typeface="Times New Roman" panose="02020603050405020304" pitchFamily="18" charset="0"/>
              </a:rPr>
              <a:t> </a:t>
            </a:r>
            <a:r>
              <a:rPr lang="en-SG" altLang="en-US" sz="2200" b="1" i="1" dirty="0" err="1">
                <a:latin typeface="Times New Roman" panose="02020603050405020304" pitchFamily="18" charset="0"/>
              </a:rPr>
              <a:t>tu</a:t>
            </a:r>
            <a:r>
              <a:rPr lang="en-SG" altLang="en-US" sz="2200" b="1" i="1" dirty="0">
                <a:latin typeface="Times New Roman" panose="02020603050405020304" pitchFamily="18" charset="0"/>
              </a:rPr>
              <a:t> </a:t>
            </a:r>
            <a:r>
              <a:rPr lang="en-SG" altLang="en-US" sz="2200" b="1" i="1" dirty="0" err="1">
                <a:latin typeface="Times New Roman" panose="02020603050405020304" pitchFamily="18" charset="0"/>
              </a:rPr>
              <a:t>hú</a:t>
            </a:r>
            <a:r>
              <a:rPr lang="en-SG" altLang="en-US" sz="2200" b="1" i="1" dirty="0">
                <a:latin typeface="Times New Roman" panose="02020603050405020304" pitchFamily="18" charset="0"/>
              </a:rPr>
              <a:t> </a:t>
            </a:r>
            <a:r>
              <a:rPr lang="en-SG" altLang="en-US" sz="2200" b="1" i="1" dirty="0" err="1">
                <a:latin typeface="Times New Roman" panose="02020603050405020304" pitchFamily="18" charset="0"/>
              </a:rPr>
              <a:t>kêu</a:t>
            </a:r>
            <a:r>
              <a:rPr lang="en-SG" altLang="en-US" sz="2200" b="1" i="1" dirty="0">
                <a:latin typeface="Times New Roman" panose="02020603050405020304" pitchFamily="18" charset="0"/>
              </a:rPr>
              <a:t>, </a:t>
            </a:r>
            <a:r>
              <a:rPr lang="en-SG" altLang="en-US" sz="2200" b="1" i="1" dirty="0" err="1">
                <a:latin typeface="Times New Roman" panose="02020603050405020304" pitchFamily="18" charset="0"/>
              </a:rPr>
              <a:t>bà</a:t>
            </a:r>
            <a:r>
              <a:rPr lang="en-SG" altLang="en-US" sz="2200" b="1" i="1" dirty="0">
                <a:latin typeface="Times New Roman" panose="02020603050405020304" pitchFamily="18" charset="0"/>
              </a:rPr>
              <a:t> </a:t>
            </a:r>
            <a:r>
              <a:rPr lang="en-SG" altLang="en-US" sz="2200" b="1" i="1" dirty="0" err="1">
                <a:latin typeface="Times New Roman" panose="02020603050405020304" pitchFamily="18" charset="0"/>
              </a:rPr>
              <a:t>còn</a:t>
            </a:r>
            <a:r>
              <a:rPr lang="en-SG" altLang="en-US" sz="2200" b="1" i="1" dirty="0">
                <a:latin typeface="Times New Roman" panose="02020603050405020304" pitchFamily="18" charset="0"/>
              </a:rPr>
              <a:t> </a:t>
            </a:r>
            <a:r>
              <a:rPr lang="en-SG" altLang="en-US" sz="2200" b="1" i="1" dirty="0" err="1">
                <a:latin typeface="Times New Roman" panose="02020603050405020304" pitchFamily="18" charset="0"/>
              </a:rPr>
              <a:t>nhớ</a:t>
            </a:r>
            <a:r>
              <a:rPr lang="en-SG" altLang="en-US" sz="2200" b="1" i="1" dirty="0">
                <a:latin typeface="Times New Roman" panose="02020603050405020304" pitchFamily="18" charset="0"/>
              </a:rPr>
              <a:t> </a:t>
            </a:r>
            <a:r>
              <a:rPr lang="en-SG" altLang="en-US" sz="2200" b="1" i="1" dirty="0" err="1">
                <a:latin typeface="Times New Roman" panose="02020603050405020304" pitchFamily="18" charset="0"/>
              </a:rPr>
              <a:t>không</a:t>
            </a:r>
            <a:r>
              <a:rPr lang="en-SG" altLang="en-US" sz="2200" b="1" i="1" dirty="0">
                <a:latin typeface="Times New Roman" panose="02020603050405020304" pitchFamily="18" charset="0"/>
              </a:rPr>
              <a:t> </a:t>
            </a:r>
            <a:r>
              <a:rPr lang="en-SG" altLang="en-US" sz="2200" b="1" i="1" dirty="0" err="1">
                <a:latin typeface="Times New Roman" panose="02020603050405020304" pitchFamily="18" charset="0"/>
              </a:rPr>
              <a:t>bà</a:t>
            </a:r>
            <a:endParaRPr lang="en-SG" altLang="en-US" sz="2200" b="1" i="1" dirty="0">
              <a:latin typeface="Times New Roman" panose="02020603050405020304" pitchFamily="18" charset="0"/>
            </a:endParaRPr>
          </a:p>
          <a:p>
            <a:pPr eaLnBrk="1" hangingPunct="1">
              <a:lnSpc>
                <a:spcPct val="100000"/>
              </a:lnSpc>
              <a:spcBef>
                <a:spcPct val="0"/>
              </a:spcBef>
              <a:buFontTx/>
              <a:buNone/>
            </a:pPr>
            <a:r>
              <a:rPr lang="en-SG" altLang="en-US" sz="2200" b="1" i="1" dirty="0" err="1">
                <a:latin typeface="Times New Roman" panose="02020603050405020304" pitchFamily="18" charset="0"/>
              </a:rPr>
              <a:t>Bà</a:t>
            </a:r>
            <a:r>
              <a:rPr lang="en-SG" altLang="en-US" sz="2200" b="1" i="1" dirty="0">
                <a:latin typeface="Times New Roman" panose="02020603050405020304" pitchFamily="18" charset="0"/>
              </a:rPr>
              <a:t> hay </a:t>
            </a:r>
            <a:r>
              <a:rPr lang="en-SG" altLang="en-US" sz="2200" b="1" i="1" dirty="0" err="1">
                <a:latin typeface="Times New Roman" panose="02020603050405020304" pitchFamily="18" charset="0"/>
              </a:rPr>
              <a:t>kể</a:t>
            </a:r>
            <a:r>
              <a:rPr lang="en-SG" altLang="en-US" sz="2200" b="1" i="1" dirty="0">
                <a:latin typeface="Times New Roman" panose="02020603050405020304" pitchFamily="18" charset="0"/>
              </a:rPr>
              <a:t> </a:t>
            </a:r>
            <a:r>
              <a:rPr lang="en-SG" altLang="en-US" sz="2200" b="1" i="1" dirty="0" err="1">
                <a:latin typeface="Times New Roman" panose="02020603050405020304" pitchFamily="18" charset="0"/>
              </a:rPr>
              <a:t>chuyện</a:t>
            </a:r>
            <a:r>
              <a:rPr lang="en-SG" altLang="en-US" sz="2200" b="1" i="1" dirty="0">
                <a:latin typeface="Times New Roman" panose="02020603050405020304" pitchFamily="18" charset="0"/>
              </a:rPr>
              <a:t> </a:t>
            </a:r>
            <a:r>
              <a:rPr lang="en-SG" altLang="en-US" sz="2200" b="1" i="1" dirty="0" err="1">
                <a:latin typeface="Times New Roman" panose="02020603050405020304" pitchFamily="18" charset="0"/>
              </a:rPr>
              <a:t>những</a:t>
            </a:r>
            <a:r>
              <a:rPr lang="en-SG" altLang="en-US" sz="2200" b="1" i="1" dirty="0">
                <a:latin typeface="Times New Roman" panose="02020603050405020304" pitchFamily="18" charset="0"/>
              </a:rPr>
              <a:t> </a:t>
            </a:r>
            <a:r>
              <a:rPr lang="en-SG" altLang="en-US" sz="2200" b="1" i="1" dirty="0" err="1">
                <a:latin typeface="Times New Roman" panose="02020603050405020304" pitchFamily="18" charset="0"/>
              </a:rPr>
              <a:t>ngày</a:t>
            </a:r>
            <a:r>
              <a:rPr lang="en-SG" altLang="en-US" sz="2200" b="1" i="1" dirty="0">
                <a:latin typeface="Times New Roman" panose="02020603050405020304" pitchFamily="18" charset="0"/>
              </a:rPr>
              <a:t> ở </a:t>
            </a:r>
            <a:r>
              <a:rPr lang="en-SG" altLang="en-US" sz="2200" b="1" i="1" dirty="0" err="1">
                <a:latin typeface="Times New Roman" panose="02020603050405020304" pitchFamily="18" charset="0"/>
              </a:rPr>
              <a:t>Huế</a:t>
            </a:r>
            <a:r>
              <a:rPr lang="en-SG" altLang="en-US" sz="2200" b="1" i="1" dirty="0">
                <a:latin typeface="Times New Roman" panose="02020603050405020304" pitchFamily="18" charset="0"/>
              </a:rPr>
              <a:t>,</a:t>
            </a:r>
            <a:br>
              <a:rPr lang="en-SG" altLang="en-US" sz="2200" b="1" i="1" dirty="0">
                <a:latin typeface="Times New Roman" panose="02020603050405020304" pitchFamily="18" charset="0"/>
              </a:rPr>
            </a:br>
            <a:r>
              <a:rPr lang="en-SG" altLang="en-US" sz="2200" b="1" i="1" dirty="0" err="1">
                <a:latin typeface="Times New Roman" panose="02020603050405020304" pitchFamily="18" charset="0"/>
              </a:rPr>
              <a:t>Tiếng</a:t>
            </a:r>
            <a:r>
              <a:rPr lang="en-SG" altLang="en-US" sz="2200" b="1" i="1" dirty="0">
                <a:latin typeface="Times New Roman" panose="02020603050405020304" pitchFamily="18" charset="0"/>
              </a:rPr>
              <a:t> </a:t>
            </a:r>
            <a:r>
              <a:rPr lang="en-SG" altLang="en-US" sz="2200" b="1" i="1" dirty="0" err="1">
                <a:latin typeface="Times New Roman" panose="02020603050405020304" pitchFamily="18" charset="0"/>
              </a:rPr>
              <a:t>tu</a:t>
            </a:r>
            <a:r>
              <a:rPr lang="en-SG" altLang="en-US" sz="2200" b="1" i="1" dirty="0">
                <a:latin typeface="Times New Roman" panose="02020603050405020304" pitchFamily="18" charset="0"/>
              </a:rPr>
              <a:t> </a:t>
            </a:r>
            <a:r>
              <a:rPr lang="en-SG" altLang="en-US" sz="2200" b="1" i="1" dirty="0" err="1">
                <a:latin typeface="Times New Roman" panose="02020603050405020304" pitchFamily="18" charset="0"/>
              </a:rPr>
              <a:t>hú</a:t>
            </a:r>
            <a:r>
              <a:rPr lang="en-SG" altLang="en-US" sz="2200" b="1" i="1" dirty="0">
                <a:latin typeface="Times New Roman" panose="02020603050405020304" pitchFamily="18" charset="0"/>
              </a:rPr>
              <a:t> </a:t>
            </a:r>
            <a:r>
              <a:rPr lang="en-SG" altLang="en-US" sz="2200" b="1" i="1" dirty="0" err="1">
                <a:latin typeface="Times New Roman" panose="02020603050405020304" pitchFamily="18" charset="0"/>
              </a:rPr>
              <a:t>sao</a:t>
            </a:r>
            <a:r>
              <a:rPr lang="en-SG" altLang="en-US" sz="2200" b="1" i="1" dirty="0">
                <a:latin typeface="Times New Roman" panose="02020603050405020304" pitchFamily="18" charset="0"/>
              </a:rPr>
              <a:t> </a:t>
            </a:r>
            <a:r>
              <a:rPr lang="en-SG" altLang="en-US" sz="2200" b="1" i="1" dirty="0" err="1">
                <a:latin typeface="Times New Roman" panose="02020603050405020304" pitchFamily="18" charset="0"/>
              </a:rPr>
              <a:t>mà</a:t>
            </a:r>
            <a:r>
              <a:rPr lang="en-SG" altLang="en-US" sz="2200" b="1" i="1" dirty="0">
                <a:latin typeface="Times New Roman" panose="02020603050405020304" pitchFamily="18" charset="0"/>
              </a:rPr>
              <a:t> </a:t>
            </a:r>
            <a:r>
              <a:rPr lang="en-SG" altLang="en-US" sz="2200" b="1" i="1" dirty="0" err="1">
                <a:latin typeface="Times New Roman" panose="02020603050405020304" pitchFamily="18" charset="0"/>
              </a:rPr>
              <a:t>tha</a:t>
            </a:r>
            <a:r>
              <a:rPr lang="en-SG" altLang="en-US" sz="2200" b="1" i="1" dirty="0">
                <a:latin typeface="Times New Roman" panose="02020603050405020304" pitchFamily="18" charset="0"/>
              </a:rPr>
              <a:t> </a:t>
            </a:r>
            <a:r>
              <a:rPr lang="en-SG" altLang="en-US" sz="2200" b="1" i="1" dirty="0" err="1">
                <a:latin typeface="Times New Roman" panose="02020603050405020304" pitchFamily="18" charset="0"/>
              </a:rPr>
              <a:t>thiết</a:t>
            </a:r>
            <a:r>
              <a:rPr lang="en-SG" altLang="en-US" sz="2200" b="1" i="1" dirty="0">
                <a:latin typeface="Times New Roman" panose="02020603050405020304" pitchFamily="18" charset="0"/>
              </a:rPr>
              <a:t> </a:t>
            </a:r>
            <a:r>
              <a:rPr lang="en-SG" altLang="en-US" sz="2200" b="1" i="1" dirty="0" err="1">
                <a:latin typeface="Times New Roman" panose="02020603050405020304" pitchFamily="18" charset="0"/>
              </a:rPr>
              <a:t>thế</a:t>
            </a:r>
            <a:r>
              <a:rPr lang="en-SG" altLang="en-US" sz="2200" b="1" i="1" dirty="0">
                <a:latin typeface="Times New Roman" panose="02020603050405020304" pitchFamily="18" charset="0"/>
              </a:rPr>
              <a:t> !</a:t>
            </a:r>
          </a:p>
          <a:p>
            <a:pPr eaLnBrk="1" hangingPunct="1">
              <a:lnSpc>
                <a:spcPct val="100000"/>
              </a:lnSpc>
              <a:spcBef>
                <a:spcPct val="0"/>
              </a:spcBef>
              <a:buFontTx/>
              <a:buNone/>
            </a:pPr>
            <a:r>
              <a:rPr lang="en-SG" altLang="en-US" sz="2200" b="1" i="1" dirty="0" err="1">
                <a:latin typeface="Times New Roman" panose="02020603050405020304" pitchFamily="18" charset="0"/>
              </a:rPr>
              <a:t>Mẹ</a:t>
            </a:r>
            <a:r>
              <a:rPr lang="en-SG" altLang="en-US" sz="2200" b="1" i="1" dirty="0">
                <a:latin typeface="Times New Roman" panose="02020603050405020304" pitchFamily="18" charset="0"/>
              </a:rPr>
              <a:t> </a:t>
            </a:r>
            <a:r>
              <a:rPr lang="en-SG" altLang="en-US" sz="2200" b="1" i="1" dirty="0" err="1">
                <a:latin typeface="Times New Roman" panose="02020603050405020304" pitchFamily="18" charset="0"/>
              </a:rPr>
              <a:t>cùng</a:t>
            </a:r>
            <a:r>
              <a:rPr lang="en-SG" altLang="en-US" sz="2200" b="1" i="1" dirty="0">
                <a:latin typeface="Times New Roman" panose="02020603050405020304" pitchFamily="18" charset="0"/>
              </a:rPr>
              <a:t> cha </a:t>
            </a:r>
            <a:r>
              <a:rPr lang="en-SG" altLang="en-US" sz="2200" b="1" i="1" dirty="0" err="1">
                <a:latin typeface="Times New Roman" panose="02020603050405020304" pitchFamily="18" charset="0"/>
              </a:rPr>
              <a:t>công</a:t>
            </a:r>
            <a:r>
              <a:rPr lang="en-SG" altLang="en-US" sz="2200" b="1" i="1" dirty="0">
                <a:latin typeface="Times New Roman" panose="02020603050405020304" pitchFamily="18" charset="0"/>
              </a:rPr>
              <a:t> </a:t>
            </a:r>
            <a:r>
              <a:rPr lang="en-SG" altLang="en-US" sz="2200" b="1" i="1" dirty="0" err="1">
                <a:latin typeface="Times New Roman" panose="02020603050405020304" pitchFamily="18" charset="0"/>
              </a:rPr>
              <a:t>tác</a:t>
            </a:r>
            <a:r>
              <a:rPr lang="en-SG" altLang="en-US" sz="2200" b="1" i="1" dirty="0">
                <a:latin typeface="Times New Roman" panose="02020603050405020304" pitchFamily="18" charset="0"/>
              </a:rPr>
              <a:t> </a:t>
            </a:r>
            <a:r>
              <a:rPr lang="en-SG" altLang="en-US" sz="2200" b="1" i="1" dirty="0" err="1">
                <a:latin typeface="Times New Roman" panose="02020603050405020304" pitchFamily="18" charset="0"/>
              </a:rPr>
              <a:t>bận</a:t>
            </a:r>
            <a:r>
              <a:rPr lang="en-SG" altLang="en-US" sz="2200" b="1" i="1" dirty="0">
                <a:latin typeface="Times New Roman" panose="02020603050405020304" pitchFamily="18" charset="0"/>
              </a:rPr>
              <a:t> </a:t>
            </a:r>
            <a:r>
              <a:rPr lang="en-SG" altLang="en-US" sz="2200" b="1" i="1" dirty="0" err="1">
                <a:latin typeface="Times New Roman" panose="02020603050405020304" pitchFamily="18" charset="0"/>
              </a:rPr>
              <a:t>không</a:t>
            </a:r>
            <a:r>
              <a:rPr lang="en-SG" altLang="en-US" sz="2200" b="1" i="1" dirty="0">
                <a:latin typeface="Times New Roman" panose="02020603050405020304" pitchFamily="18" charset="0"/>
              </a:rPr>
              <a:t> </a:t>
            </a:r>
            <a:r>
              <a:rPr lang="en-SG" altLang="en-US" sz="2200" b="1" i="1" dirty="0" err="1">
                <a:latin typeface="Times New Roman" panose="02020603050405020304" pitchFamily="18" charset="0"/>
              </a:rPr>
              <a:t>về</a:t>
            </a:r>
            <a:endParaRPr lang="en-SG" altLang="en-US" sz="2200" b="1" i="1" dirty="0">
              <a:latin typeface="Times New Roman" panose="02020603050405020304" pitchFamily="18" charset="0"/>
            </a:endParaRPr>
          </a:p>
          <a:p>
            <a:pPr eaLnBrk="1" hangingPunct="1">
              <a:lnSpc>
                <a:spcPct val="100000"/>
              </a:lnSpc>
              <a:spcBef>
                <a:spcPct val="0"/>
              </a:spcBef>
              <a:buFontTx/>
              <a:buNone/>
            </a:pPr>
            <a:r>
              <a:rPr lang="en-SG" altLang="en-US" sz="2200" b="1" i="1" dirty="0" err="1">
                <a:latin typeface="Times New Roman" panose="02020603050405020304" pitchFamily="18" charset="0"/>
              </a:rPr>
              <a:t>Cháu</a:t>
            </a:r>
            <a:r>
              <a:rPr lang="en-SG" altLang="en-US" sz="2200" b="1" i="1" dirty="0">
                <a:latin typeface="Times New Roman" panose="02020603050405020304" pitchFamily="18" charset="0"/>
              </a:rPr>
              <a:t> ở </a:t>
            </a:r>
            <a:r>
              <a:rPr lang="en-SG" altLang="en-US" sz="2200" b="1" i="1" dirty="0" err="1">
                <a:latin typeface="Times New Roman" panose="02020603050405020304" pitchFamily="18" charset="0"/>
              </a:rPr>
              <a:t>cùng</a:t>
            </a:r>
            <a:r>
              <a:rPr lang="en-SG" altLang="en-US" sz="2200" b="1" i="1" dirty="0">
                <a:latin typeface="Times New Roman" panose="02020603050405020304" pitchFamily="18" charset="0"/>
              </a:rPr>
              <a:t> </a:t>
            </a:r>
            <a:r>
              <a:rPr lang="en-SG" altLang="en-US" sz="2200" b="1" i="1" dirty="0" err="1">
                <a:latin typeface="Times New Roman" panose="02020603050405020304" pitchFamily="18" charset="0"/>
              </a:rPr>
              <a:t>bà</a:t>
            </a:r>
            <a:r>
              <a:rPr lang="en-SG" altLang="en-US" sz="2200" b="1" i="1" dirty="0">
                <a:latin typeface="Times New Roman" panose="02020603050405020304" pitchFamily="18" charset="0"/>
              </a:rPr>
              <a:t>, </a:t>
            </a:r>
            <a:r>
              <a:rPr lang="en-SG" altLang="en-US" sz="2200" b="1" i="1" dirty="0" err="1">
                <a:latin typeface="Times New Roman" panose="02020603050405020304" pitchFamily="18" charset="0"/>
              </a:rPr>
              <a:t>bà</a:t>
            </a:r>
            <a:r>
              <a:rPr lang="en-SG" altLang="en-US" sz="2200" b="1" i="1" dirty="0">
                <a:latin typeface="Times New Roman" panose="02020603050405020304" pitchFamily="18" charset="0"/>
              </a:rPr>
              <a:t> </a:t>
            </a:r>
            <a:r>
              <a:rPr lang="en-SG" altLang="en-US" sz="2200" b="1" i="1" dirty="0" err="1">
                <a:latin typeface="Times New Roman" panose="02020603050405020304" pitchFamily="18" charset="0"/>
              </a:rPr>
              <a:t>bảo</a:t>
            </a:r>
            <a:r>
              <a:rPr lang="en-SG" altLang="en-US" sz="2200" b="1" i="1" dirty="0">
                <a:latin typeface="Times New Roman" panose="02020603050405020304" pitchFamily="18" charset="0"/>
              </a:rPr>
              <a:t> </a:t>
            </a:r>
            <a:r>
              <a:rPr lang="en-SG" altLang="en-US" sz="2200" b="1" i="1" dirty="0" err="1">
                <a:latin typeface="Times New Roman" panose="02020603050405020304" pitchFamily="18" charset="0"/>
              </a:rPr>
              <a:t>cháu</a:t>
            </a:r>
            <a:r>
              <a:rPr lang="en-SG" altLang="en-US" sz="2200" b="1" i="1" dirty="0">
                <a:latin typeface="Times New Roman" panose="02020603050405020304" pitchFamily="18" charset="0"/>
              </a:rPr>
              <a:t> </a:t>
            </a:r>
            <a:r>
              <a:rPr lang="en-SG" altLang="en-US" sz="2200" b="1" i="1" dirty="0" err="1">
                <a:latin typeface="Times New Roman" panose="02020603050405020304" pitchFamily="18" charset="0"/>
              </a:rPr>
              <a:t>nghe</a:t>
            </a:r>
            <a:r>
              <a:rPr lang="en-SG" altLang="en-US" sz="2200" b="1" i="1" dirty="0">
                <a:latin typeface="Times New Roman" panose="02020603050405020304" pitchFamily="18" charset="0"/>
              </a:rPr>
              <a:t>,</a:t>
            </a:r>
            <a:br>
              <a:rPr lang="en-SG" altLang="en-US" sz="2200" b="1" i="1" dirty="0">
                <a:latin typeface="Times New Roman" panose="02020603050405020304" pitchFamily="18" charset="0"/>
              </a:rPr>
            </a:br>
            <a:r>
              <a:rPr lang="en-SG" altLang="en-US" sz="2200" b="1" i="1" dirty="0" err="1">
                <a:latin typeface="Times New Roman" panose="02020603050405020304" pitchFamily="18" charset="0"/>
              </a:rPr>
              <a:t>Bà</a:t>
            </a:r>
            <a:r>
              <a:rPr lang="en-SG" altLang="en-US" sz="2200" b="1" i="1" dirty="0">
                <a:latin typeface="Times New Roman" panose="02020603050405020304" pitchFamily="18" charset="0"/>
              </a:rPr>
              <a:t> </a:t>
            </a:r>
            <a:r>
              <a:rPr lang="en-SG" altLang="en-US" sz="2200" b="1" i="1" dirty="0" err="1">
                <a:latin typeface="Times New Roman" panose="02020603050405020304" pitchFamily="18" charset="0"/>
              </a:rPr>
              <a:t>dạy</a:t>
            </a:r>
            <a:r>
              <a:rPr lang="en-SG" altLang="en-US" sz="2200" b="1" i="1" dirty="0">
                <a:latin typeface="Times New Roman" panose="02020603050405020304" pitchFamily="18" charset="0"/>
              </a:rPr>
              <a:t> </a:t>
            </a:r>
            <a:r>
              <a:rPr lang="en-SG" altLang="en-US" sz="2200" b="1" i="1" dirty="0" err="1">
                <a:latin typeface="Times New Roman" panose="02020603050405020304" pitchFamily="18" charset="0"/>
              </a:rPr>
              <a:t>cháu</a:t>
            </a:r>
            <a:r>
              <a:rPr lang="en-SG" altLang="en-US" sz="2200" b="1" i="1" dirty="0">
                <a:latin typeface="Times New Roman" panose="02020603050405020304" pitchFamily="18" charset="0"/>
              </a:rPr>
              <a:t> </a:t>
            </a:r>
            <a:r>
              <a:rPr lang="en-SG" altLang="en-US" sz="2200" b="1" i="1" dirty="0" err="1">
                <a:latin typeface="Times New Roman" panose="02020603050405020304" pitchFamily="18" charset="0"/>
              </a:rPr>
              <a:t>làm</a:t>
            </a:r>
            <a:r>
              <a:rPr lang="en-SG" altLang="en-US" sz="2200" b="1" i="1" dirty="0">
                <a:latin typeface="Times New Roman" panose="02020603050405020304" pitchFamily="18" charset="0"/>
              </a:rPr>
              <a:t>, </a:t>
            </a:r>
            <a:r>
              <a:rPr lang="en-SG" altLang="en-US" sz="2200" b="1" i="1" dirty="0" err="1">
                <a:latin typeface="Times New Roman" panose="02020603050405020304" pitchFamily="18" charset="0"/>
              </a:rPr>
              <a:t>bà</a:t>
            </a:r>
            <a:r>
              <a:rPr lang="en-SG" altLang="en-US" sz="2200" b="1" i="1" dirty="0">
                <a:latin typeface="Times New Roman" panose="02020603050405020304" pitchFamily="18" charset="0"/>
              </a:rPr>
              <a:t> </a:t>
            </a:r>
            <a:r>
              <a:rPr lang="en-SG" altLang="en-US" sz="2200" b="1" i="1" dirty="0" err="1">
                <a:latin typeface="Times New Roman" panose="02020603050405020304" pitchFamily="18" charset="0"/>
              </a:rPr>
              <a:t>chăm</a:t>
            </a:r>
            <a:r>
              <a:rPr lang="en-SG" altLang="en-US" sz="2200" b="1" i="1" dirty="0">
                <a:latin typeface="Times New Roman" panose="02020603050405020304" pitchFamily="18" charset="0"/>
              </a:rPr>
              <a:t> </a:t>
            </a:r>
            <a:r>
              <a:rPr lang="en-SG" altLang="en-US" sz="2200" b="1" i="1" dirty="0" err="1">
                <a:latin typeface="Times New Roman" panose="02020603050405020304" pitchFamily="18" charset="0"/>
              </a:rPr>
              <a:t>cháu</a:t>
            </a:r>
            <a:r>
              <a:rPr lang="en-SG" altLang="en-US" sz="2200" b="1" i="1" dirty="0">
                <a:latin typeface="Times New Roman" panose="02020603050405020304" pitchFamily="18" charset="0"/>
              </a:rPr>
              <a:t> </a:t>
            </a:r>
            <a:r>
              <a:rPr lang="en-SG" altLang="en-US" sz="2200" b="1" i="1" dirty="0" err="1">
                <a:latin typeface="Times New Roman" panose="02020603050405020304" pitchFamily="18" charset="0"/>
              </a:rPr>
              <a:t>học</a:t>
            </a:r>
            <a:r>
              <a:rPr lang="en-SG" altLang="en-US" sz="2200" b="1" i="1" dirty="0">
                <a:latin typeface="Times New Roman" panose="02020603050405020304" pitchFamily="18" charset="0"/>
              </a:rPr>
              <a:t>,</a:t>
            </a:r>
            <a:br>
              <a:rPr lang="en-SG" altLang="en-US" sz="2200" b="1" i="1" dirty="0">
                <a:latin typeface="Times New Roman" panose="02020603050405020304" pitchFamily="18" charset="0"/>
              </a:rPr>
            </a:br>
            <a:r>
              <a:rPr lang="en-SG" altLang="en-US" sz="2200" b="1" i="1" dirty="0" err="1">
                <a:latin typeface="Times New Roman" panose="02020603050405020304" pitchFamily="18" charset="0"/>
              </a:rPr>
              <a:t>Nhóm</a:t>
            </a:r>
            <a:r>
              <a:rPr lang="en-SG" altLang="en-US" sz="2200" b="1" i="1" dirty="0">
                <a:latin typeface="Times New Roman" panose="02020603050405020304" pitchFamily="18" charset="0"/>
              </a:rPr>
              <a:t> </a:t>
            </a:r>
            <a:r>
              <a:rPr lang="en-SG" altLang="en-US" sz="2200" b="1" i="1" dirty="0" err="1">
                <a:latin typeface="Times New Roman" panose="02020603050405020304" pitchFamily="18" charset="0"/>
              </a:rPr>
              <a:t>bếp</a:t>
            </a:r>
            <a:r>
              <a:rPr lang="en-SG" altLang="en-US" sz="2200" b="1" i="1" dirty="0">
                <a:latin typeface="Times New Roman" panose="02020603050405020304" pitchFamily="18" charset="0"/>
              </a:rPr>
              <a:t> </a:t>
            </a:r>
            <a:r>
              <a:rPr lang="en-SG" altLang="en-US" sz="2200" b="1" i="1" dirty="0" err="1">
                <a:latin typeface="Times New Roman" panose="02020603050405020304" pitchFamily="18" charset="0"/>
              </a:rPr>
              <a:t>lửa</a:t>
            </a:r>
            <a:r>
              <a:rPr lang="en-SG" altLang="en-US" sz="2200" b="1" i="1" dirty="0">
                <a:latin typeface="Times New Roman" panose="02020603050405020304" pitchFamily="18" charset="0"/>
              </a:rPr>
              <a:t> </a:t>
            </a:r>
            <a:r>
              <a:rPr lang="en-SG" altLang="en-US" sz="2200" b="1" i="1" dirty="0" err="1">
                <a:latin typeface="Times New Roman" panose="02020603050405020304" pitchFamily="18" charset="0"/>
              </a:rPr>
              <a:t>nghĩ</a:t>
            </a:r>
            <a:r>
              <a:rPr lang="en-SG" altLang="en-US" sz="2200" b="1" i="1" dirty="0">
                <a:latin typeface="Times New Roman" panose="02020603050405020304" pitchFamily="18" charset="0"/>
              </a:rPr>
              <a:t> </a:t>
            </a:r>
            <a:r>
              <a:rPr lang="en-SG" altLang="en-US" sz="2200" b="1" i="1" dirty="0" err="1">
                <a:latin typeface="Times New Roman" panose="02020603050405020304" pitchFamily="18" charset="0"/>
              </a:rPr>
              <a:t>thương</a:t>
            </a:r>
            <a:r>
              <a:rPr lang="en-SG" altLang="en-US" sz="2200" b="1" i="1" dirty="0">
                <a:latin typeface="Times New Roman" panose="02020603050405020304" pitchFamily="18" charset="0"/>
              </a:rPr>
              <a:t> </a:t>
            </a:r>
            <a:r>
              <a:rPr lang="en-SG" altLang="en-US" sz="2200" b="1" i="1" dirty="0" err="1">
                <a:latin typeface="Times New Roman" panose="02020603050405020304" pitchFamily="18" charset="0"/>
              </a:rPr>
              <a:t>bà</a:t>
            </a:r>
            <a:r>
              <a:rPr lang="en-SG" altLang="en-US" sz="2200" b="1" i="1" dirty="0">
                <a:latin typeface="Times New Roman" panose="02020603050405020304" pitchFamily="18" charset="0"/>
              </a:rPr>
              <a:t> </a:t>
            </a:r>
            <a:r>
              <a:rPr lang="en-SG" altLang="en-US" sz="2200" b="1" i="1" dirty="0" err="1">
                <a:latin typeface="Times New Roman" panose="02020603050405020304" pitchFamily="18" charset="0"/>
              </a:rPr>
              <a:t>khó</a:t>
            </a:r>
            <a:r>
              <a:rPr lang="en-SG" altLang="en-US" sz="2200" b="1" i="1" dirty="0">
                <a:latin typeface="Times New Roman" panose="02020603050405020304" pitchFamily="18" charset="0"/>
              </a:rPr>
              <a:t> </a:t>
            </a:r>
            <a:r>
              <a:rPr lang="en-SG" altLang="en-US" sz="2200" b="1" i="1" dirty="0" err="1">
                <a:latin typeface="Times New Roman" panose="02020603050405020304" pitchFamily="18" charset="0"/>
              </a:rPr>
              <a:t>nhọc</a:t>
            </a:r>
            <a:r>
              <a:rPr lang="en-SG" altLang="en-US" sz="2200" b="1" i="1" dirty="0">
                <a:latin typeface="Times New Roman" panose="02020603050405020304" pitchFamily="18" charset="0"/>
              </a:rPr>
              <a:t>,</a:t>
            </a:r>
          </a:p>
          <a:p>
            <a:pPr eaLnBrk="1" hangingPunct="1">
              <a:lnSpc>
                <a:spcPct val="100000"/>
              </a:lnSpc>
              <a:spcBef>
                <a:spcPct val="0"/>
              </a:spcBef>
              <a:buFontTx/>
              <a:buNone/>
            </a:pPr>
            <a:r>
              <a:rPr lang="en-SG" altLang="en-US" sz="2200" b="1" i="1" dirty="0" err="1">
                <a:latin typeface="Times New Roman" panose="02020603050405020304" pitchFamily="18" charset="0"/>
              </a:rPr>
              <a:t>Tu</a:t>
            </a:r>
            <a:r>
              <a:rPr lang="en-SG" altLang="en-US" sz="2200" b="1" i="1" dirty="0">
                <a:latin typeface="Times New Roman" panose="02020603050405020304" pitchFamily="18" charset="0"/>
              </a:rPr>
              <a:t> </a:t>
            </a:r>
            <a:r>
              <a:rPr lang="en-SG" altLang="en-US" sz="2200" b="1" i="1" dirty="0" err="1">
                <a:latin typeface="Times New Roman" panose="02020603050405020304" pitchFamily="18" charset="0"/>
              </a:rPr>
              <a:t>hú</a:t>
            </a:r>
            <a:r>
              <a:rPr lang="en-SG" altLang="en-US" sz="2200" b="1" i="1" dirty="0">
                <a:latin typeface="Times New Roman" panose="02020603050405020304" pitchFamily="18" charset="0"/>
              </a:rPr>
              <a:t> </a:t>
            </a:r>
            <a:r>
              <a:rPr lang="en-SG" altLang="en-US" sz="2200" b="1" i="1" dirty="0" err="1">
                <a:latin typeface="Times New Roman" panose="02020603050405020304" pitchFamily="18" charset="0"/>
              </a:rPr>
              <a:t>ơi</a:t>
            </a:r>
            <a:r>
              <a:rPr lang="en-SG" altLang="en-US" sz="2200" b="1" i="1" dirty="0">
                <a:latin typeface="Times New Roman" panose="02020603050405020304" pitchFamily="18" charset="0"/>
              </a:rPr>
              <a:t> !</a:t>
            </a:r>
            <a:r>
              <a:rPr lang="en-SG" altLang="en-US" sz="2200" b="1" i="1" dirty="0" err="1">
                <a:latin typeface="Times New Roman" panose="02020603050405020304" pitchFamily="18" charset="0"/>
              </a:rPr>
              <a:t>chẳng</a:t>
            </a:r>
            <a:r>
              <a:rPr lang="en-SG" altLang="en-US" sz="2200" b="1" i="1" dirty="0">
                <a:latin typeface="Times New Roman" panose="02020603050405020304" pitchFamily="18" charset="0"/>
              </a:rPr>
              <a:t> </a:t>
            </a:r>
            <a:r>
              <a:rPr lang="en-SG" altLang="en-US" sz="2200" b="1" i="1" dirty="0" err="1">
                <a:latin typeface="Times New Roman" panose="02020603050405020304" pitchFamily="18" charset="0"/>
              </a:rPr>
              <a:t>đến</a:t>
            </a:r>
            <a:r>
              <a:rPr lang="en-SG" altLang="en-US" sz="2200" b="1" i="1" dirty="0">
                <a:latin typeface="Times New Roman" panose="02020603050405020304" pitchFamily="18" charset="0"/>
              </a:rPr>
              <a:t> ở </a:t>
            </a:r>
            <a:r>
              <a:rPr lang="en-SG" altLang="en-US" sz="2200" b="1" i="1" dirty="0" err="1">
                <a:latin typeface="Times New Roman" panose="02020603050405020304" pitchFamily="18" charset="0"/>
              </a:rPr>
              <a:t>cùng</a:t>
            </a:r>
            <a:r>
              <a:rPr lang="en-SG" altLang="en-US" sz="2200" b="1" i="1" dirty="0">
                <a:latin typeface="Times New Roman" panose="02020603050405020304" pitchFamily="18" charset="0"/>
              </a:rPr>
              <a:t> </a:t>
            </a:r>
            <a:r>
              <a:rPr lang="en-SG" altLang="en-US" sz="2200" b="1" i="1" dirty="0" err="1">
                <a:latin typeface="Times New Roman" panose="02020603050405020304" pitchFamily="18" charset="0"/>
              </a:rPr>
              <a:t>bà</a:t>
            </a:r>
            <a:r>
              <a:rPr lang="en-SG" altLang="en-US" sz="2200" b="1" i="1" dirty="0">
                <a:latin typeface="Times New Roman" panose="02020603050405020304" pitchFamily="18" charset="0"/>
              </a:rPr>
              <a:t>,</a:t>
            </a:r>
            <a:br>
              <a:rPr lang="en-SG" altLang="en-US" sz="2200" b="1" i="1" dirty="0">
                <a:latin typeface="Times New Roman" panose="02020603050405020304" pitchFamily="18" charset="0"/>
              </a:rPr>
            </a:br>
            <a:r>
              <a:rPr lang="en-SG" altLang="en-US" sz="2200" b="1" i="1" dirty="0" err="1">
                <a:latin typeface="Times New Roman" panose="02020603050405020304" pitchFamily="18" charset="0"/>
              </a:rPr>
              <a:t>Kêu</a:t>
            </a:r>
            <a:r>
              <a:rPr lang="en-SG" altLang="en-US" sz="2200" b="1" i="1" dirty="0">
                <a:latin typeface="Times New Roman" panose="02020603050405020304" pitchFamily="18" charset="0"/>
              </a:rPr>
              <a:t> chi </a:t>
            </a:r>
            <a:r>
              <a:rPr lang="en-SG" altLang="en-US" sz="2200" b="1" i="1" dirty="0" err="1">
                <a:latin typeface="Times New Roman" panose="02020603050405020304" pitchFamily="18" charset="0"/>
              </a:rPr>
              <a:t>hoài</a:t>
            </a:r>
            <a:r>
              <a:rPr lang="en-SG" altLang="en-US" sz="2200" b="1" i="1" dirty="0">
                <a:latin typeface="Times New Roman" panose="02020603050405020304" pitchFamily="18" charset="0"/>
              </a:rPr>
              <a:t> </a:t>
            </a:r>
            <a:r>
              <a:rPr lang="en-SG" altLang="en-US" sz="2200" b="1" i="1" dirty="0" err="1">
                <a:latin typeface="Times New Roman" panose="02020603050405020304" pitchFamily="18" charset="0"/>
              </a:rPr>
              <a:t>trên</a:t>
            </a:r>
            <a:r>
              <a:rPr lang="en-SG" altLang="en-US" sz="2200" b="1" i="1" dirty="0">
                <a:latin typeface="Times New Roman" panose="02020603050405020304" pitchFamily="18" charset="0"/>
              </a:rPr>
              <a:t> </a:t>
            </a:r>
            <a:r>
              <a:rPr lang="en-SG" altLang="en-US" sz="2200" b="1" i="1" dirty="0" err="1">
                <a:latin typeface="Times New Roman" panose="02020603050405020304" pitchFamily="18" charset="0"/>
              </a:rPr>
              <a:t>những</a:t>
            </a:r>
            <a:r>
              <a:rPr lang="en-SG" altLang="en-US" sz="2200" b="1" i="1" dirty="0">
                <a:latin typeface="Times New Roman" panose="02020603050405020304" pitchFamily="18" charset="0"/>
              </a:rPr>
              <a:t> </a:t>
            </a:r>
            <a:r>
              <a:rPr lang="en-SG" altLang="en-US" sz="2200" b="1" i="1" dirty="0" err="1">
                <a:latin typeface="Times New Roman" panose="02020603050405020304" pitchFamily="18" charset="0"/>
              </a:rPr>
              <a:t>cánh</a:t>
            </a:r>
            <a:r>
              <a:rPr lang="en-SG" altLang="en-US" sz="2200" b="1" i="1" dirty="0">
                <a:latin typeface="Times New Roman" panose="02020603050405020304" pitchFamily="18" charset="0"/>
              </a:rPr>
              <a:t> </a:t>
            </a:r>
            <a:r>
              <a:rPr lang="en-SG" altLang="en-US" sz="2200" b="1" i="1" dirty="0" err="1">
                <a:latin typeface="Times New Roman" panose="02020603050405020304" pitchFamily="18" charset="0"/>
              </a:rPr>
              <a:t>đồng</a:t>
            </a:r>
            <a:r>
              <a:rPr lang="en-SG" altLang="en-US" sz="2200" b="1" i="1" dirty="0">
                <a:latin typeface="Times New Roman" panose="02020603050405020304" pitchFamily="18" charset="0"/>
              </a:rPr>
              <a:t> </a:t>
            </a:r>
            <a:r>
              <a:rPr lang="en-SG" altLang="en-US" sz="2200" b="1" i="1" dirty="0" err="1">
                <a:latin typeface="Times New Roman" panose="02020603050405020304" pitchFamily="18" charset="0"/>
              </a:rPr>
              <a:t>xa</a:t>
            </a:r>
            <a:r>
              <a:rPr lang="en-SG" altLang="en-US" sz="2200" b="1" i="1" dirty="0" smtClean="0">
                <a:latin typeface="Times New Roman" panose="02020603050405020304" pitchFamily="18" charset="0"/>
              </a:rPr>
              <a:t>?</a:t>
            </a:r>
            <a:endParaRPr lang="en-SG" altLang="en-US" sz="2200" b="1" i="1" dirty="0">
              <a:latin typeface="Times New Roman" panose="02020603050405020304" pitchFamily="18" charset="0"/>
            </a:endParaRPr>
          </a:p>
        </p:txBody>
      </p:sp>
      <p:sp>
        <p:nvSpPr>
          <p:cNvPr id="3" name="Text Box 8"/>
          <p:cNvSpPr txBox="1">
            <a:spLocks noChangeArrowheads="1"/>
          </p:cNvSpPr>
          <p:nvPr/>
        </p:nvSpPr>
        <p:spPr bwMode="auto">
          <a:xfrm>
            <a:off x="7319893" y="540143"/>
            <a:ext cx="4648200" cy="4832092"/>
          </a:xfrm>
          <a:prstGeom prst="rect">
            <a:avLst/>
          </a:prstGeom>
          <a:solidFill>
            <a:schemeClr val="tx2">
              <a:lumMod val="40000"/>
              <a:lumOff val="60000"/>
            </a:schemeClr>
          </a:solid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SG" altLang="en-US" sz="2200" b="1" i="1" dirty="0" err="1" smtClean="0">
                <a:latin typeface="Times New Roman" panose="02020603050405020304" pitchFamily="18" charset="0"/>
              </a:rPr>
              <a:t>Năm</a:t>
            </a:r>
            <a:r>
              <a:rPr lang="en-SG" altLang="en-US" sz="2200" b="1" i="1" dirty="0" smtClean="0">
                <a:latin typeface="Times New Roman" panose="02020603050405020304" pitchFamily="18" charset="0"/>
              </a:rPr>
              <a:t> </a:t>
            </a:r>
            <a:r>
              <a:rPr lang="en-SG" altLang="en-US" sz="2200" b="1" i="1" dirty="0" err="1">
                <a:latin typeface="Times New Roman" panose="02020603050405020304" pitchFamily="18" charset="0"/>
              </a:rPr>
              <a:t>giặc</a:t>
            </a:r>
            <a:r>
              <a:rPr lang="en-SG" altLang="en-US" sz="2200" b="1" i="1" dirty="0">
                <a:latin typeface="Times New Roman" panose="02020603050405020304" pitchFamily="18" charset="0"/>
              </a:rPr>
              <a:t> </a:t>
            </a:r>
            <a:r>
              <a:rPr lang="en-SG" altLang="en-US" sz="2200" b="1" i="1" dirty="0" err="1">
                <a:latin typeface="Times New Roman" panose="02020603050405020304" pitchFamily="18" charset="0"/>
              </a:rPr>
              <a:t>đốt</a:t>
            </a:r>
            <a:r>
              <a:rPr lang="en-SG" altLang="en-US" sz="2200" b="1" i="1" dirty="0">
                <a:latin typeface="Times New Roman" panose="02020603050405020304" pitchFamily="18" charset="0"/>
              </a:rPr>
              <a:t> </a:t>
            </a:r>
            <a:r>
              <a:rPr lang="en-SG" altLang="en-US" sz="2200" b="1" i="1" dirty="0" err="1">
                <a:latin typeface="Times New Roman" panose="02020603050405020304" pitchFamily="18" charset="0"/>
              </a:rPr>
              <a:t>làng</a:t>
            </a:r>
            <a:r>
              <a:rPr lang="en-SG" altLang="en-US" sz="2200" b="1" i="1" dirty="0">
                <a:latin typeface="Times New Roman" panose="02020603050405020304" pitchFamily="18" charset="0"/>
              </a:rPr>
              <a:t> </a:t>
            </a:r>
            <a:r>
              <a:rPr lang="en-SG" altLang="en-US" sz="2200" b="1" i="1" dirty="0" err="1">
                <a:latin typeface="Times New Roman" panose="02020603050405020304" pitchFamily="18" charset="0"/>
              </a:rPr>
              <a:t>cháy</a:t>
            </a:r>
            <a:r>
              <a:rPr lang="en-SG" altLang="en-US" sz="2200" b="1" i="1" dirty="0">
                <a:latin typeface="Times New Roman" panose="02020603050405020304" pitchFamily="18" charset="0"/>
              </a:rPr>
              <a:t> </a:t>
            </a:r>
            <a:r>
              <a:rPr lang="en-SG" altLang="en-US" sz="2200" b="1" i="1" dirty="0" err="1">
                <a:latin typeface="Times New Roman" panose="02020603050405020304" pitchFamily="18" charset="0"/>
              </a:rPr>
              <a:t>tàn</a:t>
            </a:r>
            <a:r>
              <a:rPr lang="en-SG" altLang="en-US" sz="2200" b="1" i="1" dirty="0">
                <a:latin typeface="Times New Roman" panose="02020603050405020304" pitchFamily="18" charset="0"/>
              </a:rPr>
              <a:t> </a:t>
            </a:r>
            <a:r>
              <a:rPr lang="en-SG" altLang="en-US" sz="2200" b="1" i="1" dirty="0" err="1">
                <a:latin typeface="Times New Roman" panose="02020603050405020304" pitchFamily="18" charset="0"/>
              </a:rPr>
              <a:t>cháy</a:t>
            </a:r>
            <a:r>
              <a:rPr lang="en-SG" altLang="en-US" sz="2200" b="1" i="1" dirty="0">
                <a:latin typeface="Times New Roman" panose="02020603050405020304" pitchFamily="18" charset="0"/>
              </a:rPr>
              <a:t> </a:t>
            </a:r>
            <a:r>
              <a:rPr lang="en-SG" altLang="en-US" sz="2200" b="1" i="1" dirty="0" err="1">
                <a:latin typeface="Times New Roman" panose="02020603050405020304" pitchFamily="18" charset="0"/>
              </a:rPr>
              <a:t>rụi</a:t>
            </a:r>
            <a:r>
              <a:rPr lang="en-SG" altLang="en-US" sz="2200" b="1" i="1" dirty="0">
                <a:latin typeface="Times New Roman" panose="02020603050405020304" pitchFamily="18" charset="0"/>
              </a:rPr>
              <a:t>,</a:t>
            </a:r>
          </a:p>
          <a:p>
            <a:pPr eaLnBrk="1" hangingPunct="1">
              <a:lnSpc>
                <a:spcPct val="100000"/>
              </a:lnSpc>
              <a:spcBef>
                <a:spcPct val="0"/>
              </a:spcBef>
              <a:buFontTx/>
              <a:buNone/>
            </a:pPr>
            <a:r>
              <a:rPr lang="en-SG" altLang="en-US" sz="2200" b="1" i="1" dirty="0" err="1">
                <a:latin typeface="Times New Roman" panose="02020603050405020304" pitchFamily="18" charset="0"/>
              </a:rPr>
              <a:t>Hàng</a:t>
            </a:r>
            <a:r>
              <a:rPr lang="en-SG" altLang="en-US" sz="2200" b="1" i="1" dirty="0">
                <a:latin typeface="Times New Roman" panose="02020603050405020304" pitchFamily="18" charset="0"/>
              </a:rPr>
              <a:t> </a:t>
            </a:r>
            <a:r>
              <a:rPr lang="en-SG" altLang="en-US" sz="2200" b="1" i="1" dirty="0" err="1">
                <a:latin typeface="Times New Roman" panose="02020603050405020304" pitchFamily="18" charset="0"/>
              </a:rPr>
              <a:t>xóm</a:t>
            </a:r>
            <a:r>
              <a:rPr lang="en-SG" altLang="en-US" sz="2200" b="1" i="1" dirty="0">
                <a:latin typeface="Times New Roman" panose="02020603050405020304" pitchFamily="18" charset="0"/>
              </a:rPr>
              <a:t> </a:t>
            </a:r>
            <a:r>
              <a:rPr lang="en-SG" altLang="en-US" sz="2200" b="1" i="1" dirty="0" err="1">
                <a:latin typeface="Times New Roman" panose="02020603050405020304" pitchFamily="18" charset="0"/>
              </a:rPr>
              <a:t>bốn</a:t>
            </a:r>
            <a:r>
              <a:rPr lang="en-SG" altLang="en-US" sz="2200" b="1" i="1" dirty="0">
                <a:latin typeface="Times New Roman" panose="02020603050405020304" pitchFamily="18" charset="0"/>
              </a:rPr>
              <a:t> </a:t>
            </a:r>
            <a:r>
              <a:rPr lang="en-SG" altLang="en-US" sz="2200" b="1" i="1" dirty="0" err="1">
                <a:latin typeface="Times New Roman" panose="02020603050405020304" pitchFamily="18" charset="0"/>
              </a:rPr>
              <a:t>bên</a:t>
            </a:r>
            <a:r>
              <a:rPr lang="en-SG" altLang="en-US" sz="2200" b="1" i="1" dirty="0">
                <a:latin typeface="Times New Roman" panose="02020603050405020304" pitchFamily="18" charset="0"/>
              </a:rPr>
              <a:t> </a:t>
            </a:r>
            <a:r>
              <a:rPr lang="en-SG" altLang="en-US" sz="2200" b="1" i="1" dirty="0" err="1">
                <a:latin typeface="Times New Roman" panose="02020603050405020304" pitchFamily="18" charset="0"/>
              </a:rPr>
              <a:t>trở</a:t>
            </a:r>
            <a:r>
              <a:rPr lang="en-SG" altLang="en-US" sz="2200" b="1" i="1" dirty="0">
                <a:latin typeface="Times New Roman" panose="02020603050405020304" pitchFamily="18" charset="0"/>
              </a:rPr>
              <a:t> </a:t>
            </a:r>
            <a:r>
              <a:rPr lang="en-SG" altLang="en-US" sz="2200" b="1" i="1" dirty="0" err="1">
                <a:latin typeface="Times New Roman" panose="02020603050405020304" pitchFamily="18" charset="0"/>
              </a:rPr>
              <a:t>về</a:t>
            </a:r>
            <a:r>
              <a:rPr lang="en-SG" altLang="en-US" sz="2200" b="1" i="1" dirty="0">
                <a:latin typeface="Times New Roman" panose="02020603050405020304" pitchFamily="18" charset="0"/>
              </a:rPr>
              <a:t> </a:t>
            </a:r>
            <a:r>
              <a:rPr lang="en-SG" altLang="en-US" sz="2200" b="1" i="1" dirty="0" err="1">
                <a:latin typeface="Times New Roman" panose="02020603050405020304" pitchFamily="18" charset="0"/>
              </a:rPr>
              <a:t>lầm</a:t>
            </a:r>
            <a:r>
              <a:rPr lang="en-SG" altLang="en-US" sz="2200" b="1" i="1" dirty="0">
                <a:latin typeface="Times New Roman" panose="02020603050405020304" pitchFamily="18" charset="0"/>
              </a:rPr>
              <a:t> </a:t>
            </a:r>
            <a:r>
              <a:rPr lang="en-SG" altLang="en-US" sz="2200" b="1" i="1" dirty="0" err="1">
                <a:latin typeface="Times New Roman" panose="02020603050405020304" pitchFamily="18" charset="0"/>
              </a:rPr>
              <a:t>lụi</a:t>
            </a:r>
            <a:endParaRPr lang="en-SG" altLang="en-US" sz="2200" b="1" i="1" dirty="0">
              <a:latin typeface="Times New Roman" panose="02020603050405020304" pitchFamily="18" charset="0"/>
            </a:endParaRPr>
          </a:p>
          <a:p>
            <a:pPr eaLnBrk="1" hangingPunct="1">
              <a:lnSpc>
                <a:spcPct val="100000"/>
              </a:lnSpc>
              <a:spcBef>
                <a:spcPct val="0"/>
              </a:spcBef>
              <a:buFontTx/>
              <a:buNone/>
            </a:pPr>
            <a:r>
              <a:rPr lang="en-SG" altLang="en-US" sz="2200" b="1" i="1" dirty="0" err="1">
                <a:latin typeface="Times New Roman" panose="02020603050405020304" pitchFamily="18" charset="0"/>
              </a:rPr>
              <a:t>Đỡ</a:t>
            </a:r>
            <a:r>
              <a:rPr lang="en-SG" altLang="en-US" sz="2200" b="1" i="1" dirty="0">
                <a:latin typeface="Times New Roman" panose="02020603050405020304" pitchFamily="18" charset="0"/>
              </a:rPr>
              <a:t> </a:t>
            </a:r>
            <a:r>
              <a:rPr lang="en-SG" altLang="en-US" sz="2200" b="1" i="1" dirty="0" err="1">
                <a:latin typeface="Times New Roman" panose="02020603050405020304" pitchFamily="18" charset="0"/>
              </a:rPr>
              <a:t>đần</a:t>
            </a:r>
            <a:r>
              <a:rPr lang="en-SG" altLang="en-US" sz="2200" b="1" i="1" dirty="0">
                <a:latin typeface="Times New Roman" panose="02020603050405020304" pitchFamily="18" charset="0"/>
              </a:rPr>
              <a:t> </a:t>
            </a:r>
            <a:r>
              <a:rPr lang="en-SG" altLang="en-US" sz="2200" b="1" i="1" dirty="0" err="1">
                <a:latin typeface="Times New Roman" panose="02020603050405020304" pitchFamily="18" charset="0"/>
              </a:rPr>
              <a:t>bà</a:t>
            </a:r>
            <a:r>
              <a:rPr lang="en-SG" altLang="en-US" sz="2200" b="1" i="1" dirty="0">
                <a:latin typeface="Times New Roman" panose="02020603050405020304" pitchFamily="18" charset="0"/>
              </a:rPr>
              <a:t> </a:t>
            </a:r>
            <a:r>
              <a:rPr lang="en-SG" altLang="en-US" sz="2200" b="1" i="1" dirty="0" err="1">
                <a:latin typeface="Times New Roman" panose="02020603050405020304" pitchFamily="18" charset="0"/>
              </a:rPr>
              <a:t>dựng</a:t>
            </a:r>
            <a:r>
              <a:rPr lang="en-SG" altLang="en-US" sz="2200" b="1" i="1" dirty="0">
                <a:latin typeface="Times New Roman" panose="02020603050405020304" pitchFamily="18" charset="0"/>
              </a:rPr>
              <a:t> </a:t>
            </a:r>
            <a:r>
              <a:rPr lang="en-SG" altLang="en-US" sz="2200" b="1" i="1" dirty="0" err="1">
                <a:latin typeface="Times New Roman" panose="02020603050405020304" pitchFamily="18" charset="0"/>
              </a:rPr>
              <a:t>lại</a:t>
            </a:r>
            <a:r>
              <a:rPr lang="en-SG" altLang="en-US" sz="2200" b="1" i="1" dirty="0">
                <a:latin typeface="Times New Roman" panose="02020603050405020304" pitchFamily="18" charset="0"/>
              </a:rPr>
              <a:t> </a:t>
            </a:r>
            <a:r>
              <a:rPr lang="en-SG" altLang="en-US" sz="2200" b="1" i="1" dirty="0" err="1">
                <a:latin typeface="Times New Roman" panose="02020603050405020304" pitchFamily="18" charset="0"/>
              </a:rPr>
              <a:t>túp</a:t>
            </a:r>
            <a:r>
              <a:rPr lang="en-SG" altLang="en-US" sz="2200" b="1" i="1" dirty="0">
                <a:latin typeface="Times New Roman" panose="02020603050405020304" pitchFamily="18" charset="0"/>
              </a:rPr>
              <a:t> </a:t>
            </a:r>
            <a:r>
              <a:rPr lang="en-SG" altLang="en-US" sz="2200" b="1" i="1" dirty="0" err="1">
                <a:latin typeface="Times New Roman" panose="02020603050405020304" pitchFamily="18" charset="0"/>
              </a:rPr>
              <a:t>lều</a:t>
            </a:r>
            <a:r>
              <a:rPr lang="en-SG" altLang="en-US" sz="2200" b="1" i="1" dirty="0">
                <a:latin typeface="Times New Roman" panose="02020603050405020304" pitchFamily="18" charset="0"/>
              </a:rPr>
              <a:t> </a:t>
            </a:r>
            <a:r>
              <a:rPr lang="en-SG" altLang="en-US" sz="2200" b="1" i="1" dirty="0" err="1">
                <a:latin typeface="Times New Roman" panose="02020603050405020304" pitchFamily="18" charset="0"/>
              </a:rPr>
              <a:t>tranh</a:t>
            </a:r>
            <a:r>
              <a:rPr lang="en-SG" altLang="en-US" sz="2200" b="1" i="1" dirty="0">
                <a:latin typeface="Times New Roman" panose="02020603050405020304" pitchFamily="18" charset="0"/>
              </a:rPr>
              <a:t>.</a:t>
            </a:r>
            <a:br>
              <a:rPr lang="en-SG" altLang="en-US" sz="2200" b="1" i="1" dirty="0">
                <a:latin typeface="Times New Roman" panose="02020603050405020304" pitchFamily="18" charset="0"/>
              </a:rPr>
            </a:br>
            <a:r>
              <a:rPr lang="en-SG" altLang="en-US" sz="2200" b="1" i="1" dirty="0" err="1">
                <a:latin typeface="Times New Roman" panose="02020603050405020304" pitchFamily="18" charset="0"/>
              </a:rPr>
              <a:t>Vẫn</a:t>
            </a:r>
            <a:r>
              <a:rPr lang="en-SG" altLang="en-US" sz="2200" b="1" i="1" dirty="0">
                <a:latin typeface="Times New Roman" panose="02020603050405020304" pitchFamily="18" charset="0"/>
              </a:rPr>
              <a:t> </a:t>
            </a:r>
            <a:r>
              <a:rPr lang="en-SG" altLang="en-US" sz="2200" b="1" i="1" dirty="0" err="1">
                <a:latin typeface="Times New Roman" panose="02020603050405020304" pitchFamily="18" charset="0"/>
              </a:rPr>
              <a:t>vững</a:t>
            </a:r>
            <a:r>
              <a:rPr lang="en-SG" altLang="en-US" sz="2200" b="1" i="1" dirty="0">
                <a:latin typeface="Times New Roman" panose="02020603050405020304" pitchFamily="18" charset="0"/>
              </a:rPr>
              <a:t> </a:t>
            </a:r>
            <a:r>
              <a:rPr lang="en-SG" altLang="en-US" sz="2200" b="1" i="1" dirty="0" err="1">
                <a:latin typeface="Times New Roman" panose="02020603050405020304" pitchFamily="18" charset="0"/>
              </a:rPr>
              <a:t>lòng</a:t>
            </a:r>
            <a:r>
              <a:rPr lang="en-SG" altLang="en-US" sz="2200" b="1" i="1" dirty="0">
                <a:latin typeface="Times New Roman" panose="02020603050405020304" pitchFamily="18" charset="0"/>
              </a:rPr>
              <a:t>, </a:t>
            </a:r>
            <a:r>
              <a:rPr lang="en-SG" altLang="en-US" sz="2200" b="1" i="1" dirty="0" err="1">
                <a:latin typeface="Times New Roman" panose="02020603050405020304" pitchFamily="18" charset="0"/>
              </a:rPr>
              <a:t>bà</a:t>
            </a:r>
            <a:r>
              <a:rPr lang="en-SG" altLang="en-US" sz="2200" b="1" i="1" dirty="0">
                <a:latin typeface="Times New Roman" panose="02020603050405020304" pitchFamily="18" charset="0"/>
              </a:rPr>
              <a:t> </a:t>
            </a:r>
            <a:r>
              <a:rPr lang="en-SG" altLang="en-US" sz="2200" b="1" i="1" dirty="0" err="1">
                <a:latin typeface="Times New Roman" panose="02020603050405020304" pitchFamily="18" charset="0"/>
              </a:rPr>
              <a:t>dặn</a:t>
            </a:r>
            <a:r>
              <a:rPr lang="en-SG" altLang="en-US" sz="2200" b="1" i="1" dirty="0">
                <a:latin typeface="Times New Roman" panose="02020603050405020304" pitchFamily="18" charset="0"/>
              </a:rPr>
              <a:t> </a:t>
            </a:r>
            <a:r>
              <a:rPr lang="en-SG" altLang="en-US" sz="2200" b="1" i="1" dirty="0" err="1">
                <a:latin typeface="Times New Roman" panose="02020603050405020304" pitchFamily="18" charset="0"/>
              </a:rPr>
              <a:t>cháu</a:t>
            </a:r>
            <a:r>
              <a:rPr lang="en-SG" altLang="en-US" sz="2200" b="1" i="1" dirty="0">
                <a:latin typeface="Times New Roman" panose="02020603050405020304" pitchFamily="18" charset="0"/>
              </a:rPr>
              <a:t> </a:t>
            </a:r>
            <a:r>
              <a:rPr lang="en-SG" altLang="en-US" sz="2200" b="1" i="1" dirty="0" err="1">
                <a:latin typeface="Times New Roman" panose="02020603050405020304" pitchFamily="18" charset="0"/>
              </a:rPr>
              <a:t>đinh</a:t>
            </a:r>
            <a:r>
              <a:rPr lang="en-SG" altLang="en-US" sz="2200" b="1" i="1" dirty="0">
                <a:latin typeface="Times New Roman" panose="02020603050405020304" pitchFamily="18" charset="0"/>
              </a:rPr>
              <a:t> </a:t>
            </a:r>
            <a:r>
              <a:rPr lang="en-SG" altLang="en-US" sz="2200" b="1" i="1" dirty="0" err="1">
                <a:latin typeface="Times New Roman" panose="02020603050405020304" pitchFamily="18" charset="0"/>
              </a:rPr>
              <a:t>ninh</a:t>
            </a:r>
            <a:r>
              <a:rPr lang="en-SG" altLang="en-US" sz="2200" b="1" i="1" dirty="0">
                <a:latin typeface="Times New Roman" panose="02020603050405020304" pitchFamily="18" charset="0"/>
              </a:rPr>
              <a:t>:</a:t>
            </a:r>
            <a:br>
              <a:rPr lang="en-SG" altLang="en-US" sz="2200" b="1" i="1" dirty="0">
                <a:latin typeface="Times New Roman" panose="02020603050405020304" pitchFamily="18" charset="0"/>
              </a:rPr>
            </a:br>
            <a:r>
              <a:rPr lang="en-SG" altLang="en-US" sz="2200" b="1" i="1" dirty="0">
                <a:latin typeface="Times New Roman" panose="02020603050405020304" pitchFamily="18" charset="0"/>
              </a:rPr>
              <a:t>“</a:t>
            </a:r>
            <a:r>
              <a:rPr lang="en-SG" altLang="en-US" sz="2200" b="1" i="1" dirty="0" err="1">
                <a:latin typeface="Times New Roman" panose="02020603050405020304" pitchFamily="18" charset="0"/>
              </a:rPr>
              <a:t>Bố</a:t>
            </a:r>
            <a:r>
              <a:rPr lang="en-SG" altLang="en-US" sz="2200" b="1" i="1" dirty="0">
                <a:latin typeface="Times New Roman" panose="02020603050405020304" pitchFamily="18" charset="0"/>
              </a:rPr>
              <a:t> ở </a:t>
            </a:r>
            <a:r>
              <a:rPr lang="en-SG" altLang="en-US" sz="2200" b="1" i="1" dirty="0" err="1">
                <a:latin typeface="Times New Roman" panose="02020603050405020304" pitchFamily="18" charset="0"/>
              </a:rPr>
              <a:t>chiến</a:t>
            </a:r>
            <a:r>
              <a:rPr lang="en-SG" altLang="en-US" sz="2200" b="1" i="1" dirty="0">
                <a:latin typeface="Times New Roman" panose="02020603050405020304" pitchFamily="18" charset="0"/>
              </a:rPr>
              <a:t> </a:t>
            </a:r>
            <a:r>
              <a:rPr lang="en-SG" altLang="en-US" sz="2200" b="1" i="1" dirty="0" err="1">
                <a:latin typeface="Times New Roman" panose="02020603050405020304" pitchFamily="18" charset="0"/>
              </a:rPr>
              <a:t>khu</a:t>
            </a:r>
            <a:r>
              <a:rPr lang="en-SG" altLang="en-US" sz="2200" b="1" i="1" dirty="0">
                <a:latin typeface="Times New Roman" panose="02020603050405020304" pitchFamily="18" charset="0"/>
              </a:rPr>
              <a:t>, </a:t>
            </a:r>
            <a:r>
              <a:rPr lang="en-SG" altLang="en-US" sz="2200" b="1" i="1" dirty="0" err="1">
                <a:latin typeface="Times New Roman" panose="02020603050405020304" pitchFamily="18" charset="0"/>
              </a:rPr>
              <a:t>bố</a:t>
            </a:r>
            <a:r>
              <a:rPr lang="en-SG" altLang="en-US" sz="2200" b="1" i="1" dirty="0">
                <a:latin typeface="Times New Roman" panose="02020603050405020304" pitchFamily="18" charset="0"/>
              </a:rPr>
              <a:t> </a:t>
            </a:r>
            <a:r>
              <a:rPr lang="en-SG" altLang="en-US" sz="2200" b="1" i="1" dirty="0" err="1">
                <a:latin typeface="Times New Roman" panose="02020603050405020304" pitchFamily="18" charset="0"/>
              </a:rPr>
              <a:t>còn</a:t>
            </a:r>
            <a:r>
              <a:rPr lang="en-SG" altLang="en-US" sz="2200" b="1" i="1" dirty="0">
                <a:latin typeface="Times New Roman" panose="02020603050405020304" pitchFamily="18" charset="0"/>
              </a:rPr>
              <a:t> </a:t>
            </a:r>
            <a:r>
              <a:rPr lang="en-SG" altLang="en-US" sz="2200" b="1" i="1" dirty="0" err="1">
                <a:latin typeface="Times New Roman" panose="02020603050405020304" pitchFamily="18" charset="0"/>
              </a:rPr>
              <a:t>việc</a:t>
            </a:r>
            <a:r>
              <a:rPr lang="en-SG" altLang="en-US" sz="2200" b="1" i="1" dirty="0">
                <a:latin typeface="Times New Roman" panose="02020603050405020304" pitchFamily="18" charset="0"/>
              </a:rPr>
              <a:t> </a:t>
            </a:r>
            <a:r>
              <a:rPr lang="en-SG" altLang="en-US" sz="2200" b="1" i="1" dirty="0" err="1">
                <a:latin typeface="Times New Roman" panose="02020603050405020304" pitchFamily="18" charset="0"/>
              </a:rPr>
              <a:t>bố</a:t>
            </a:r>
            <a:r>
              <a:rPr lang="en-SG" altLang="en-US" sz="2200" b="1" i="1" dirty="0">
                <a:latin typeface="Times New Roman" panose="02020603050405020304" pitchFamily="18" charset="0"/>
              </a:rPr>
              <a:t>,</a:t>
            </a:r>
            <a:br>
              <a:rPr lang="en-SG" altLang="en-US" sz="2200" b="1" i="1" dirty="0">
                <a:latin typeface="Times New Roman" panose="02020603050405020304" pitchFamily="18" charset="0"/>
              </a:rPr>
            </a:br>
            <a:r>
              <a:rPr lang="en-SG" altLang="en-US" sz="2200" b="1" i="1" dirty="0" err="1">
                <a:latin typeface="Times New Roman" panose="02020603050405020304" pitchFamily="18" charset="0"/>
              </a:rPr>
              <a:t>Mày</a:t>
            </a:r>
            <a:r>
              <a:rPr lang="en-SG" altLang="en-US" sz="2200" b="1" i="1" dirty="0">
                <a:latin typeface="Times New Roman" panose="02020603050405020304" pitchFamily="18" charset="0"/>
              </a:rPr>
              <a:t> </a:t>
            </a:r>
            <a:r>
              <a:rPr lang="en-SG" altLang="en-US" sz="2200" b="1" i="1" dirty="0" err="1">
                <a:latin typeface="Times New Roman" panose="02020603050405020304" pitchFamily="18" charset="0"/>
              </a:rPr>
              <a:t>có</a:t>
            </a:r>
            <a:r>
              <a:rPr lang="en-SG" altLang="en-US" sz="2200" b="1" i="1" dirty="0">
                <a:latin typeface="Times New Roman" panose="02020603050405020304" pitchFamily="18" charset="0"/>
              </a:rPr>
              <a:t> </a:t>
            </a:r>
            <a:r>
              <a:rPr lang="en-SG" altLang="en-US" sz="2200" b="1" i="1" dirty="0" err="1">
                <a:latin typeface="Times New Roman" panose="02020603050405020304" pitchFamily="18" charset="0"/>
              </a:rPr>
              <a:t>viết</a:t>
            </a:r>
            <a:r>
              <a:rPr lang="en-SG" altLang="en-US" sz="2200" b="1" i="1" dirty="0">
                <a:latin typeface="Times New Roman" panose="02020603050405020304" pitchFamily="18" charset="0"/>
              </a:rPr>
              <a:t> </a:t>
            </a:r>
            <a:r>
              <a:rPr lang="en-SG" altLang="en-US" sz="2200" b="1" i="1" dirty="0" err="1">
                <a:latin typeface="Times New Roman" panose="02020603050405020304" pitchFamily="18" charset="0"/>
              </a:rPr>
              <a:t>thư</a:t>
            </a:r>
            <a:r>
              <a:rPr lang="en-SG" altLang="en-US" sz="2200" b="1" i="1" dirty="0">
                <a:latin typeface="Times New Roman" panose="02020603050405020304" pitchFamily="18" charset="0"/>
              </a:rPr>
              <a:t> </a:t>
            </a:r>
            <a:r>
              <a:rPr lang="en-SG" altLang="en-US" sz="2200" b="1" i="1" dirty="0" err="1">
                <a:latin typeface="Times New Roman" panose="02020603050405020304" pitchFamily="18" charset="0"/>
              </a:rPr>
              <a:t>chớ</a:t>
            </a:r>
            <a:r>
              <a:rPr lang="en-SG" altLang="en-US" sz="2200" b="1" i="1" dirty="0">
                <a:latin typeface="Times New Roman" panose="02020603050405020304" pitchFamily="18" charset="0"/>
              </a:rPr>
              <a:t> </a:t>
            </a:r>
            <a:r>
              <a:rPr lang="en-SG" altLang="en-US" sz="2200" b="1" i="1" dirty="0" err="1">
                <a:latin typeface="Times New Roman" panose="02020603050405020304" pitchFamily="18" charset="0"/>
              </a:rPr>
              <a:t>kể</a:t>
            </a:r>
            <a:r>
              <a:rPr lang="en-SG" altLang="en-US" sz="2200" b="1" i="1" dirty="0">
                <a:latin typeface="Times New Roman" panose="02020603050405020304" pitchFamily="18" charset="0"/>
              </a:rPr>
              <a:t> </a:t>
            </a:r>
            <a:r>
              <a:rPr lang="en-SG" altLang="en-US" sz="2200" b="1" i="1" dirty="0" err="1">
                <a:latin typeface="Times New Roman" panose="02020603050405020304" pitchFamily="18" charset="0"/>
              </a:rPr>
              <a:t>này</a:t>
            </a:r>
            <a:r>
              <a:rPr lang="en-SG" altLang="en-US" sz="2200" b="1" i="1" dirty="0">
                <a:latin typeface="Times New Roman" panose="02020603050405020304" pitchFamily="18" charset="0"/>
              </a:rPr>
              <a:t> </a:t>
            </a:r>
            <a:r>
              <a:rPr lang="en-SG" altLang="en-US" sz="2200" b="1" i="1" dirty="0" err="1">
                <a:latin typeface="Times New Roman" panose="02020603050405020304" pitchFamily="18" charset="0"/>
              </a:rPr>
              <a:t>kể</a:t>
            </a:r>
            <a:r>
              <a:rPr lang="en-SG" altLang="en-US" sz="2200" b="1" i="1" dirty="0">
                <a:latin typeface="Times New Roman" panose="02020603050405020304" pitchFamily="18" charset="0"/>
              </a:rPr>
              <a:t> </a:t>
            </a:r>
            <a:r>
              <a:rPr lang="en-SG" altLang="en-US" sz="2200" b="1" i="1" dirty="0" err="1">
                <a:latin typeface="Times New Roman" panose="02020603050405020304" pitchFamily="18" charset="0"/>
              </a:rPr>
              <a:t>nọ</a:t>
            </a:r>
            <a:r>
              <a:rPr lang="en-SG" altLang="en-US" sz="2200" b="1" i="1" dirty="0">
                <a:latin typeface="Times New Roman" panose="02020603050405020304" pitchFamily="18" charset="0"/>
              </a:rPr>
              <a:t>,</a:t>
            </a:r>
            <a:br>
              <a:rPr lang="en-SG" altLang="en-US" sz="2200" b="1" i="1" dirty="0">
                <a:latin typeface="Times New Roman" panose="02020603050405020304" pitchFamily="18" charset="0"/>
              </a:rPr>
            </a:br>
            <a:r>
              <a:rPr lang="en-SG" altLang="en-US" sz="2200" b="1" i="1" dirty="0" err="1">
                <a:latin typeface="Times New Roman" panose="02020603050405020304" pitchFamily="18" charset="0"/>
              </a:rPr>
              <a:t>Cứ</a:t>
            </a:r>
            <a:r>
              <a:rPr lang="en-SG" altLang="en-US" sz="2200" b="1" i="1" dirty="0">
                <a:latin typeface="Times New Roman" panose="02020603050405020304" pitchFamily="18" charset="0"/>
              </a:rPr>
              <a:t> </a:t>
            </a:r>
            <a:r>
              <a:rPr lang="en-SG" altLang="en-US" sz="2200" b="1" i="1" dirty="0" err="1">
                <a:latin typeface="Times New Roman" panose="02020603050405020304" pitchFamily="18" charset="0"/>
              </a:rPr>
              <a:t>bảo</a:t>
            </a:r>
            <a:r>
              <a:rPr lang="en-SG" altLang="en-US" sz="2200" b="1" i="1" dirty="0">
                <a:latin typeface="Times New Roman" panose="02020603050405020304" pitchFamily="18" charset="0"/>
              </a:rPr>
              <a:t> </a:t>
            </a:r>
            <a:r>
              <a:rPr lang="en-SG" altLang="en-US" sz="2200" b="1" i="1" dirty="0" err="1">
                <a:latin typeface="Times New Roman" panose="02020603050405020304" pitchFamily="18" charset="0"/>
              </a:rPr>
              <a:t>nhà</a:t>
            </a:r>
            <a:r>
              <a:rPr lang="en-SG" altLang="en-US" sz="2200" b="1" i="1" dirty="0">
                <a:latin typeface="Times New Roman" panose="02020603050405020304" pitchFamily="18" charset="0"/>
              </a:rPr>
              <a:t> </a:t>
            </a:r>
            <a:r>
              <a:rPr lang="en-SG" altLang="en-US" sz="2200" b="1" i="1" dirty="0" err="1">
                <a:latin typeface="Times New Roman" panose="02020603050405020304" pitchFamily="18" charset="0"/>
              </a:rPr>
              <a:t>vẫn</a:t>
            </a:r>
            <a:r>
              <a:rPr lang="en-SG" altLang="en-US" sz="2200" b="1" i="1" dirty="0">
                <a:latin typeface="Times New Roman" panose="02020603050405020304" pitchFamily="18" charset="0"/>
              </a:rPr>
              <a:t> </a:t>
            </a:r>
            <a:r>
              <a:rPr lang="en-SG" altLang="en-US" sz="2200" b="1" i="1" dirty="0" err="1">
                <a:latin typeface="Times New Roman" panose="02020603050405020304" pitchFamily="18" charset="0"/>
              </a:rPr>
              <a:t>được</a:t>
            </a:r>
            <a:r>
              <a:rPr lang="en-SG" altLang="en-US" sz="2200" b="1" i="1" dirty="0">
                <a:latin typeface="Times New Roman" panose="02020603050405020304" pitchFamily="18" charset="0"/>
              </a:rPr>
              <a:t> </a:t>
            </a:r>
            <a:r>
              <a:rPr lang="en-SG" altLang="en-US" sz="2200" b="1" i="1" dirty="0" err="1">
                <a:latin typeface="Times New Roman" panose="02020603050405020304" pitchFamily="18" charset="0"/>
              </a:rPr>
              <a:t>bình</a:t>
            </a:r>
            <a:r>
              <a:rPr lang="en-SG" altLang="en-US" sz="2200" b="1" i="1" dirty="0">
                <a:latin typeface="Times New Roman" panose="02020603050405020304" pitchFamily="18" charset="0"/>
              </a:rPr>
              <a:t> </a:t>
            </a:r>
            <a:r>
              <a:rPr lang="en-SG" altLang="en-US" sz="2200" b="1" i="1" dirty="0" err="1">
                <a:latin typeface="Times New Roman" panose="02020603050405020304" pitchFamily="18" charset="0"/>
              </a:rPr>
              <a:t>yên</a:t>
            </a:r>
            <a:r>
              <a:rPr lang="en-SG" altLang="en-US" sz="2200" b="1" i="1" dirty="0">
                <a:latin typeface="Times New Roman" panose="02020603050405020304" pitchFamily="18" charset="0"/>
              </a:rPr>
              <a:t> !”.</a:t>
            </a:r>
          </a:p>
          <a:p>
            <a:pPr eaLnBrk="1" hangingPunct="1">
              <a:lnSpc>
                <a:spcPct val="100000"/>
              </a:lnSpc>
              <a:spcBef>
                <a:spcPct val="0"/>
              </a:spcBef>
              <a:buFontTx/>
              <a:buNone/>
            </a:pPr>
            <a:endParaRPr lang="en-SG" altLang="en-US" sz="2200" b="1" i="1" dirty="0">
              <a:latin typeface="Times New Roman" panose="02020603050405020304" pitchFamily="18" charset="0"/>
            </a:endParaRPr>
          </a:p>
          <a:p>
            <a:pPr eaLnBrk="1" hangingPunct="1">
              <a:lnSpc>
                <a:spcPct val="100000"/>
              </a:lnSpc>
              <a:spcBef>
                <a:spcPct val="0"/>
              </a:spcBef>
              <a:buFontTx/>
              <a:buNone/>
            </a:pPr>
            <a:r>
              <a:rPr lang="en-SG" altLang="en-US" sz="2200" b="1" i="1" dirty="0" err="1">
                <a:latin typeface="Times New Roman" panose="02020603050405020304" pitchFamily="18" charset="0"/>
              </a:rPr>
              <a:t>Rồi</a:t>
            </a:r>
            <a:r>
              <a:rPr lang="en-SG" altLang="en-US" sz="2200" b="1" i="1" dirty="0">
                <a:latin typeface="Times New Roman" panose="02020603050405020304" pitchFamily="18" charset="0"/>
              </a:rPr>
              <a:t> </a:t>
            </a:r>
            <a:r>
              <a:rPr lang="en-SG" altLang="en-US" sz="2200" b="1" i="1" dirty="0" err="1">
                <a:latin typeface="Times New Roman" panose="02020603050405020304" pitchFamily="18" charset="0"/>
              </a:rPr>
              <a:t>sớm</a:t>
            </a:r>
            <a:r>
              <a:rPr lang="en-SG" altLang="en-US" sz="2200" b="1" i="1" dirty="0">
                <a:latin typeface="Times New Roman" panose="02020603050405020304" pitchFamily="18" charset="0"/>
              </a:rPr>
              <a:t> </a:t>
            </a:r>
            <a:r>
              <a:rPr lang="en-SG" altLang="en-US" sz="2200" b="1" i="1" dirty="0" err="1">
                <a:latin typeface="Times New Roman" panose="02020603050405020304" pitchFamily="18" charset="0"/>
              </a:rPr>
              <a:t>rồi</a:t>
            </a:r>
            <a:r>
              <a:rPr lang="en-SG" altLang="en-US" sz="2200" b="1" i="1" dirty="0">
                <a:latin typeface="Times New Roman" panose="02020603050405020304" pitchFamily="18" charset="0"/>
              </a:rPr>
              <a:t> </a:t>
            </a:r>
            <a:r>
              <a:rPr lang="en-SG" altLang="en-US" sz="2200" b="1" i="1" dirty="0" err="1">
                <a:latin typeface="Times New Roman" panose="02020603050405020304" pitchFamily="18" charset="0"/>
              </a:rPr>
              <a:t>chiều</a:t>
            </a:r>
            <a:r>
              <a:rPr lang="en-SG" altLang="en-US" sz="2200" b="1" i="1" dirty="0">
                <a:latin typeface="Times New Roman" panose="02020603050405020304" pitchFamily="18" charset="0"/>
              </a:rPr>
              <a:t> </a:t>
            </a:r>
            <a:r>
              <a:rPr lang="en-SG" altLang="en-US" sz="2200" b="1" i="1" dirty="0" err="1">
                <a:latin typeface="Times New Roman" panose="02020603050405020304" pitchFamily="18" charset="0"/>
              </a:rPr>
              <a:t>lại</a:t>
            </a:r>
            <a:r>
              <a:rPr lang="en-SG" altLang="en-US" sz="2200" b="1" i="1" dirty="0">
                <a:latin typeface="Times New Roman" panose="02020603050405020304" pitchFamily="18" charset="0"/>
              </a:rPr>
              <a:t> </a:t>
            </a:r>
            <a:r>
              <a:rPr lang="en-SG" altLang="en-US" sz="2200" b="1" i="1" dirty="0" err="1">
                <a:latin typeface="Times New Roman" panose="02020603050405020304" pitchFamily="18" charset="0"/>
              </a:rPr>
              <a:t>bếp</a:t>
            </a:r>
            <a:r>
              <a:rPr lang="en-SG" altLang="en-US" sz="2200" b="1" i="1" dirty="0">
                <a:latin typeface="Times New Roman" panose="02020603050405020304" pitchFamily="18" charset="0"/>
              </a:rPr>
              <a:t> </a:t>
            </a:r>
            <a:r>
              <a:rPr lang="en-SG" altLang="en-US" sz="2200" b="1" i="1" dirty="0" err="1">
                <a:latin typeface="Times New Roman" panose="02020603050405020304" pitchFamily="18" charset="0"/>
              </a:rPr>
              <a:t>lửa</a:t>
            </a:r>
            <a:r>
              <a:rPr lang="en-SG" altLang="en-US" sz="2200" b="1" i="1" dirty="0">
                <a:latin typeface="Times New Roman" panose="02020603050405020304" pitchFamily="18" charset="0"/>
              </a:rPr>
              <a:t> </a:t>
            </a:r>
            <a:r>
              <a:rPr lang="en-SG" altLang="en-US" sz="2200" b="1" i="1" dirty="0" err="1">
                <a:latin typeface="Times New Roman" panose="02020603050405020304" pitchFamily="18" charset="0"/>
              </a:rPr>
              <a:t>bà</a:t>
            </a:r>
            <a:r>
              <a:rPr lang="en-SG" altLang="en-US" sz="2200" b="1" i="1" dirty="0">
                <a:latin typeface="Times New Roman" panose="02020603050405020304" pitchFamily="18" charset="0"/>
              </a:rPr>
              <a:t> </a:t>
            </a:r>
            <a:r>
              <a:rPr lang="en-SG" altLang="en-US" sz="2200" b="1" i="1" dirty="0" err="1">
                <a:latin typeface="Times New Roman" panose="02020603050405020304" pitchFamily="18" charset="0"/>
              </a:rPr>
              <a:t>nhen</a:t>
            </a:r>
            <a:r>
              <a:rPr lang="en-SG" altLang="en-US" sz="2200" b="1" i="1" dirty="0">
                <a:latin typeface="Times New Roman" panose="02020603050405020304" pitchFamily="18" charset="0"/>
              </a:rPr>
              <a:t/>
            </a:r>
            <a:br>
              <a:rPr lang="en-SG" altLang="en-US" sz="2200" b="1" i="1" dirty="0">
                <a:latin typeface="Times New Roman" panose="02020603050405020304" pitchFamily="18" charset="0"/>
              </a:rPr>
            </a:br>
            <a:r>
              <a:rPr lang="en-SG" altLang="en-US" sz="2200" b="1" i="1" dirty="0" err="1">
                <a:latin typeface="Times New Roman" panose="02020603050405020304" pitchFamily="18" charset="0"/>
              </a:rPr>
              <a:t>Một</a:t>
            </a:r>
            <a:r>
              <a:rPr lang="en-SG" altLang="en-US" sz="2200" b="1" i="1" dirty="0">
                <a:latin typeface="Times New Roman" panose="02020603050405020304" pitchFamily="18" charset="0"/>
              </a:rPr>
              <a:t> </a:t>
            </a:r>
            <a:r>
              <a:rPr lang="en-SG" altLang="en-US" sz="2200" b="1" i="1" dirty="0" err="1">
                <a:latin typeface="Times New Roman" panose="02020603050405020304" pitchFamily="18" charset="0"/>
              </a:rPr>
              <a:t>ngọn</a:t>
            </a:r>
            <a:r>
              <a:rPr lang="en-SG" altLang="en-US" sz="2200" b="1" i="1" dirty="0">
                <a:latin typeface="Times New Roman" panose="02020603050405020304" pitchFamily="18" charset="0"/>
              </a:rPr>
              <a:t> </a:t>
            </a:r>
            <a:r>
              <a:rPr lang="en-SG" altLang="en-US" sz="2200" b="1" i="1" dirty="0" err="1">
                <a:latin typeface="Times New Roman" panose="02020603050405020304" pitchFamily="18" charset="0"/>
              </a:rPr>
              <a:t>lửa</a:t>
            </a:r>
            <a:r>
              <a:rPr lang="en-SG" altLang="en-US" sz="2200" b="1" i="1" dirty="0">
                <a:latin typeface="Times New Roman" panose="02020603050405020304" pitchFamily="18" charset="0"/>
              </a:rPr>
              <a:t> </a:t>
            </a:r>
            <a:r>
              <a:rPr lang="en-SG" altLang="en-US" sz="2200" b="1" i="1" dirty="0" err="1">
                <a:latin typeface="Times New Roman" panose="02020603050405020304" pitchFamily="18" charset="0"/>
              </a:rPr>
              <a:t>lòng</a:t>
            </a:r>
            <a:r>
              <a:rPr lang="en-SG" altLang="en-US" sz="2200" b="1" i="1" dirty="0">
                <a:latin typeface="Times New Roman" panose="02020603050405020304" pitchFamily="18" charset="0"/>
              </a:rPr>
              <a:t> </a:t>
            </a:r>
            <a:r>
              <a:rPr lang="en-SG" altLang="en-US" sz="2200" b="1" i="1" dirty="0" err="1">
                <a:latin typeface="Times New Roman" panose="02020603050405020304" pitchFamily="18" charset="0"/>
              </a:rPr>
              <a:t>bà</a:t>
            </a:r>
            <a:r>
              <a:rPr lang="en-SG" altLang="en-US" sz="2200" b="1" i="1" dirty="0">
                <a:latin typeface="Times New Roman" panose="02020603050405020304" pitchFamily="18" charset="0"/>
              </a:rPr>
              <a:t> </a:t>
            </a:r>
            <a:r>
              <a:rPr lang="en-SG" altLang="en-US" sz="2200" b="1" i="1" dirty="0" err="1">
                <a:latin typeface="Times New Roman" panose="02020603050405020304" pitchFamily="18" charset="0"/>
              </a:rPr>
              <a:t>luôn</a:t>
            </a:r>
            <a:r>
              <a:rPr lang="en-SG" altLang="en-US" sz="2200" b="1" i="1" dirty="0">
                <a:latin typeface="Times New Roman" panose="02020603050405020304" pitchFamily="18" charset="0"/>
              </a:rPr>
              <a:t> ủ </a:t>
            </a:r>
            <a:r>
              <a:rPr lang="en-SG" altLang="en-US" sz="2200" b="1" i="1" dirty="0" err="1">
                <a:latin typeface="Times New Roman" panose="02020603050405020304" pitchFamily="18" charset="0"/>
              </a:rPr>
              <a:t>sẵn</a:t>
            </a:r>
            <a:r>
              <a:rPr lang="en-SG" altLang="en-US" sz="2200" b="1" i="1" dirty="0">
                <a:latin typeface="Times New Roman" panose="02020603050405020304" pitchFamily="18" charset="0"/>
              </a:rPr>
              <a:t>,</a:t>
            </a:r>
            <a:br>
              <a:rPr lang="en-SG" altLang="en-US" sz="2200" b="1" i="1" dirty="0">
                <a:latin typeface="Times New Roman" panose="02020603050405020304" pitchFamily="18" charset="0"/>
              </a:rPr>
            </a:br>
            <a:r>
              <a:rPr lang="en-SG" altLang="en-US" sz="2200" b="1" i="1" dirty="0" err="1">
                <a:latin typeface="Times New Roman" panose="02020603050405020304" pitchFamily="18" charset="0"/>
              </a:rPr>
              <a:t>Một</a:t>
            </a:r>
            <a:r>
              <a:rPr lang="en-SG" altLang="en-US" sz="2200" b="1" i="1" dirty="0">
                <a:latin typeface="Times New Roman" panose="02020603050405020304" pitchFamily="18" charset="0"/>
              </a:rPr>
              <a:t> </a:t>
            </a:r>
            <a:r>
              <a:rPr lang="en-SG" altLang="en-US" sz="2200" b="1" i="1" dirty="0" err="1">
                <a:latin typeface="Times New Roman" panose="02020603050405020304" pitchFamily="18" charset="0"/>
              </a:rPr>
              <a:t>ngọn</a:t>
            </a:r>
            <a:r>
              <a:rPr lang="en-SG" altLang="en-US" sz="2200" b="1" i="1" dirty="0">
                <a:latin typeface="Times New Roman" panose="02020603050405020304" pitchFamily="18" charset="0"/>
              </a:rPr>
              <a:t> </a:t>
            </a:r>
            <a:r>
              <a:rPr lang="en-SG" altLang="en-US" sz="2200" b="1" i="1" dirty="0" err="1">
                <a:latin typeface="Times New Roman" panose="02020603050405020304" pitchFamily="18" charset="0"/>
              </a:rPr>
              <a:t>lửa</a:t>
            </a:r>
            <a:r>
              <a:rPr lang="en-SG" altLang="en-US" sz="2200" b="1" i="1" dirty="0">
                <a:latin typeface="Times New Roman" panose="02020603050405020304" pitchFamily="18" charset="0"/>
              </a:rPr>
              <a:t> </a:t>
            </a:r>
            <a:r>
              <a:rPr lang="en-SG" altLang="en-US" sz="2200" b="1" i="1" dirty="0" err="1">
                <a:latin typeface="Times New Roman" panose="02020603050405020304" pitchFamily="18" charset="0"/>
              </a:rPr>
              <a:t>chứa</a:t>
            </a:r>
            <a:r>
              <a:rPr lang="en-SG" altLang="en-US" sz="2200" b="1" i="1" dirty="0">
                <a:latin typeface="Times New Roman" panose="02020603050405020304" pitchFamily="18" charset="0"/>
              </a:rPr>
              <a:t> </a:t>
            </a:r>
            <a:r>
              <a:rPr lang="en-SG" altLang="en-US" sz="2200" b="1" i="1" dirty="0" err="1">
                <a:latin typeface="Times New Roman" panose="02020603050405020304" pitchFamily="18" charset="0"/>
              </a:rPr>
              <a:t>niềm</a:t>
            </a:r>
            <a:r>
              <a:rPr lang="en-SG" altLang="en-US" sz="2200" b="1" i="1" dirty="0">
                <a:latin typeface="Times New Roman" panose="02020603050405020304" pitchFamily="18" charset="0"/>
              </a:rPr>
              <a:t> tin </a:t>
            </a:r>
            <a:r>
              <a:rPr lang="en-SG" altLang="en-US" sz="2200" b="1" i="1" dirty="0" err="1">
                <a:latin typeface="Times New Roman" panose="02020603050405020304" pitchFamily="18" charset="0"/>
              </a:rPr>
              <a:t>dai</a:t>
            </a:r>
            <a:r>
              <a:rPr lang="en-SG" altLang="en-US" sz="2200" b="1" i="1" dirty="0">
                <a:latin typeface="Times New Roman" panose="02020603050405020304" pitchFamily="18" charset="0"/>
              </a:rPr>
              <a:t> </a:t>
            </a:r>
            <a:r>
              <a:rPr lang="en-SG" altLang="en-US" sz="2200" b="1" i="1" dirty="0" err="1">
                <a:latin typeface="Times New Roman" panose="02020603050405020304" pitchFamily="18" charset="0"/>
              </a:rPr>
              <a:t>dẳng</a:t>
            </a:r>
            <a:r>
              <a:rPr lang="en-SG" altLang="en-US" sz="2200" b="1" i="1" dirty="0">
                <a:latin typeface="Times New Roman" panose="02020603050405020304" pitchFamily="18" charset="0"/>
              </a:rPr>
              <a:t>…</a:t>
            </a:r>
            <a:br>
              <a:rPr lang="en-SG" altLang="en-US" sz="2200" b="1" i="1" dirty="0">
                <a:latin typeface="Times New Roman" panose="02020603050405020304" pitchFamily="18" charset="0"/>
              </a:rPr>
            </a:br>
            <a:endParaRPr lang="en-SG" altLang="en-US" sz="2200" b="1" i="1" dirty="0">
              <a:latin typeface="Times New Roman" panose="02020603050405020304" pitchFamily="18" charset="0"/>
            </a:endParaRPr>
          </a:p>
        </p:txBody>
      </p:sp>
      <p:pic>
        <p:nvPicPr>
          <p:cNvPr id="7" name="Picture 6">
            <a:extLst>
              <a:ext uri="{FF2B5EF4-FFF2-40B4-BE49-F238E27FC236}">
                <a16:creationId xmlns:a16="http://schemas.microsoft.com/office/drawing/2014/main" xmlns="" id="{F586ABBC-116F-43AB-B9AF-4AEC9498AED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3342847">
            <a:off x="6542846" y="4550945"/>
            <a:ext cx="1558160" cy="1558160"/>
          </a:xfrm>
          <a:prstGeom prst="rect">
            <a:avLst/>
          </a:prstGeom>
        </p:spPr>
      </p:pic>
      <p:sp>
        <p:nvSpPr>
          <p:cNvPr id="8" name="TextBox 7"/>
          <p:cNvSpPr txBox="1">
            <a:spLocks noChangeArrowheads="1"/>
          </p:cNvSpPr>
          <p:nvPr/>
        </p:nvSpPr>
        <p:spPr bwMode="auto">
          <a:xfrm>
            <a:off x="7319893" y="5583246"/>
            <a:ext cx="4676303" cy="1200329"/>
          </a:xfrm>
          <a:prstGeom prst="rect">
            <a:avLst/>
          </a:prstGeom>
          <a:ln/>
        </p:spPr>
        <p:style>
          <a:lnRef idx="0">
            <a:schemeClr val="accent1"/>
          </a:lnRef>
          <a:fillRef idx="3">
            <a:schemeClr val="accent1"/>
          </a:fillRef>
          <a:effectRef idx="3">
            <a:schemeClr val="accent1"/>
          </a:effectRef>
          <a:fontRef idx="minor">
            <a:schemeClr val="lt1"/>
          </a:fontRef>
        </p:style>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nl-NL" altLang="en-US" b="1" i="1" dirty="0" smtClean="0">
                <a:solidFill>
                  <a:schemeClr val="bg1"/>
                </a:solidFill>
                <a:latin typeface="Times New Roman" panose="02020603050405020304" pitchFamily="18" charset="0"/>
                <a:cs typeface="Times New Roman" panose="02020603050405020304" pitchFamily="18" charset="0"/>
              </a:rPr>
              <a:t>Những kỉ niệm tuổi thơ sống bên bà.</a:t>
            </a:r>
            <a:endParaRPr lang="en-US" altLang="en-US" dirty="0">
              <a:solidFill>
                <a:schemeClr val="bg1"/>
              </a:solidFill>
              <a:latin typeface="Times New Roman" panose="02020603050405020304" pitchFamily="18" charset="0"/>
              <a:cs typeface="Times New Roman" panose="02020603050405020304" pitchFamily="18" charset="0"/>
            </a:endParaRPr>
          </a:p>
          <a:p>
            <a:pPr>
              <a:lnSpc>
                <a:spcPct val="100000"/>
              </a:lnSpc>
              <a:spcBef>
                <a:spcPct val="0"/>
              </a:spcBef>
              <a:buFontTx/>
              <a:buNone/>
            </a:pPr>
            <a:endParaRPr lang="en-US" altLang="en-US" sz="1600" dirty="0">
              <a:solidFill>
                <a:schemeClr val="bg1"/>
              </a:solidFill>
              <a:latin typeface="Arial" panose="020B0604020202020204" pitchFamily="34" charset="0"/>
            </a:endParaRPr>
          </a:p>
        </p:txBody>
      </p:sp>
      <p:grpSp>
        <p:nvGrpSpPr>
          <p:cNvPr id="13" name="Group 12"/>
          <p:cNvGrpSpPr/>
          <p:nvPr/>
        </p:nvGrpSpPr>
        <p:grpSpPr>
          <a:xfrm>
            <a:off x="137037" y="82993"/>
            <a:ext cx="2915652" cy="491578"/>
            <a:chOff x="644526" y="2766774"/>
            <a:chExt cx="5586091" cy="983284"/>
          </a:xfrm>
        </p:grpSpPr>
        <p:sp>
          <p:nvSpPr>
            <p:cNvPr id="14" name="TextBox 13"/>
            <p:cNvSpPr txBox="1"/>
            <p:nvPr/>
          </p:nvSpPr>
          <p:spPr>
            <a:xfrm>
              <a:off x="2020045" y="2766774"/>
              <a:ext cx="4210572" cy="954232"/>
            </a:xfrm>
            <a:prstGeom prst="rect">
              <a:avLst/>
            </a:prstGeom>
            <a:noFill/>
          </p:spPr>
          <p:txBody>
            <a:bodyPr wrap="square" rtlCol="0">
              <a:spAutoFit/>
            </a:bodyPr>
            <a:lstStyle/>
            <a:p>
              <a:pPr defTabSz="1088421"/>
              <a:r>
                <a:rPr lang="en-US" sz="2500" b="1" i="1" dirty="0" err="1">
                  <a:solidFill>
                    <a:schemeClr val="bg1"/>
                  </a:solidFill>
                  <a:latin typeface="Tahoma" pitchFamily="34" charset="0"/>
                  <a:ea typeface="Tahoma" pitchFamily="34" charset="0"/>
                  <a:cs typeface="Tahoma" pitchFamily="34" charset="0"/>
                </a:rPr>
                <a:t>Tác</a:t>
              </a:r>
              <a:r>
                <a:rPr lang="en-US" sz="2500" b="1" i="1" dirty="0">
                  <a:solidFill>
                    <a:schemeClr val="bg1"/>
                  </a:solidFill>
                  <a:latin typeface="Tahoma" pitchFamily="34" charset="0"/>
                  <a:ea typeface="Tahoma" pitchFamily="34" charset="0"/>
                  <a:cs typeface="Tahoma" pitchFamily="34" charset="0"/>
                </a:rPr>
                <a:t> </a:t>
              </a:r>
              <a:r>
                <a:rPr lang="en-US" sz="2500" b="1" i="1" dirty="0" err="1" smtClean="0">
                  <a:solidFill>
                    <a:schemeClr val="bg1"/>
                  </a:solidFill>
                  <a:latin typeface="Tahoma" pitchFamily="34" charset="0"/>
                  <a:ea typeface="Tahoma" pitchFamily="34" charset="0"/>
                  <a:cs typeface="Tahoma" pitchFamily="34" charset="0"/>
                </a:rPr>
                <a:t>phẩm</a:t>
              </a:r>
              <a:endParaRPr lang="en-US" sz="2500" b="1" i="1" dirty="0">
                <a:solidFill>
                  <a:schemeClr val="bg1"/>
                </a:solidFill>
                <a:latin typeface="Tahoma" pitchFamily="34" charset="0"/>
                <a:ea typeface="Tahoma" pitchFamily="34" charset="0"/>
                <a:cs typeface="Tahoma" pitchFamily="34" charset="0"/>
              </a:endParaRPr>
            </a:p>
          </p:txBody>
        </p:sp>
        <p:sp>
          <p:nvSpPr>
            <p:cNvPr id="15" name="Rounded Rectangle 14"/>
            <p:cNvSpPr/>
            <p:nvPr/>
          </p:nvSpPr>
          <p:spPr>
            <a:xfrm>
              <a:off x="644526" y="2823876"/>
              <a:ext cx="1269206" cy="804672"/>
            </a:xfrm>
            <a:prstGeom prst="roundRect">
              <a:avLst/>
            </a:prstGeom>
            <a:solidFill>
              <a:schemeClr val="accent5">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a:solidFill>
                  <a:schemeClr val="bg1"/>
                </a:solidFill>
              </a:endParaRPr>
            </a:p>
          </p:txBody>
        </p:sp>
        <p:sp>
          <p:nvSpPr>
            <p:cNvPr id="16" name="TextBox 15"/>
            <p:cNvSpPr txBox="1"/>
            <p:nvPr/>
          </p:nvSpPr>
          <p:spPr>
            <a:xfrm>
              <a:off x="976706" y="2795826"/>
              <a:ext cx="743843" cy="954232"/>
            </a:xfrm>
            <a:prstGeom prst="rect">
              <a:avLst/>
            </a:prstGeom>
            <a:noFill/>
          </p:spPr>
          <p:txBody>
            <a:bodyPr wrap="none" rtlCol="0">
              <a:spAutoFit/>
            </a:bodyPr>
            <a:lstStyle/>
            <a:p>
              <a:pPr algn="ctr" defTabSz="1088421"/>
              <a:r>
                <a:rPr lang="en-US" sz="2500" b="1" dirty="0">
                  <a:solidFill>
                    <a:schemeClr val="bg1"/>
                  </a:solidFill>
                  <a:latin typeface="Tahoma" pitchFamily="34" charset="0"/>
                  <a:ea typeface="Tahoma" pitchFamily="34" charset="0"/>
                  <a:cs typeface="Tahoma" pitchFamily="34" charset="0"/>
                </a:rPr>
                <a:t>2</a:t>
              </a:r>
            </a:p>
          </p:txBody>
        </p:sp>
      </p:grpSp>
      <p:sp>
        <p:nvSpPr>
          <p:cNvPr id="17" name="TextBox 16"/>
          <p:cNvSpPr txBox="1"/>
          <p:nvPr/>
        </p:nvSpPr>
        <p:spPr>
          <a:xfrm>
            <a:off x="468267" y="588594"/>
            <a:ext cx="1715483" cy="584775"/>
          </a:xfrm>
          <a:prstGeom prst="rect">
            <a:avLst/>
          </a:prstGeom>
          <a:solidFill>
            <a:schemeClr val="tx2">
              <a:lumMod val="60000"/>
              <a:lumOff val="40000"/>
            </a:schemeClr>
          </a:solidFill>
        </p:spPr>
        <p:txBody>
          <a:bodyPr wrap="square" rtlCol="0">
            <a:spAutoFit/>
          </a:bodyPr>
          <a:lstStyle/>
          <a:p>
            <a:pPr algn="ctr"/>
            <a:r>
              <a:rPr lang="en-US" sz="3200" b="1" dirty="0" err="1" smtClean="0">
                <a:solidFill>
                  <a:schemeClr val="bg1"/>
                </a:solidFill>
                <a:latin typeface="Chiller" panose="04020404031007020602" pitchFamily="82" charset="0"/>
              </a:rPr>
              <a:t>Bố</a:t>
            </a:r>
            <a:r>
              <a:rPr lang="en-US" sz="3200" b="1" dirty="0" smtClean="0">
                <a:solidFill>
                  <a:schemeClr val="bg1"/>
                </a:solidFill>
                <a:latin typeface="Chiller" panose="04020404031007020602" pitchFamily="82" charset="0"/>
              </a:rPr>
              <a:t> </a:t>
            </a:r>
            <a:r>
              <a:rPr lang="en-US" sz="3200" b="1" dirty="0" err="1" smtClean="0">
                <a:solidFill>
                  <a:schemeClr val="bg1"/>
                </a:solidFill>
                <a:latin typeface="Chiller" panose="04020404031007020602" pitchFamily="82" charset="0"/>
              </a:rPr>
              <a:t>cục</a:t>
            </a:r>
            <a:endParaRPr lang="en-US" sz="3200" b="1" dirty="0">
              <a:solidFill>
                <a:schemeClr val="bg1"/>
              </a:solidFill>
              <a:latin typeface="Chiller" panose="04020404031007020602" pitchFamily="82" charset="0"/>
            </a:endParaRPr>
          </a:p>
        </p:txBody>
      </p:sp>
    </p:spTree>
    <p:extLst>
      <p:ext uri="{BB962C8B-B14F-4D97-AF65-F5344CB8AC3E}">
        <p14:creationId xmlns:p14="http://schemas.microsoft.com/office/powerpoint/2010/main" val="93852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307</TotalTime>
  <Words>6439</Words>
  <Application>Microsoft Office PowerPoint</Application>
  <PresentationFormat>Widescreen</PresentationFormat>
  <Paragraphs>445</Paragraphs>
  <Slides>41</Slides>
  <Notes>1</Notes>
  <HiddenSlides>0</HiddenSlides>
  <MMClips>0</MMClips>
  <ScaleCrop>false</ScaleCrop>
  <HeadingPairs>
    <vt:vector size="6" baseType="variant">
      <vt:variant>
        <vt:lpstr>Fonts Used</vt:lpstr>
      </vt:variant>
      <vt:variant>
        <vt:i4>13</vt:i4>
      </vt:variant>
      <vt:variant>
        <vt:lpstr>Theme</vt:lpstr>
      </vt:variant>
      <vt:variant>
        <vt:i4>3</vt:i4>
      </vt:variant>
      <vt:variant>
        <vt:lpstr>Slide Titles</vt:lpstr>
      </vt:variant>
      <vt:variant>
        <vt:i4>41</vt:i4>
      </vt:variant>
    </vt:vector>
  </HeadingPairs>
  <TitlesOfParts>
    <vt:vector size="57" baseType="lpstr">
      <vt:lpstr>宋体</vt:lpstr>
      <vt:lpstr>#9Slide03 Arima Madurai Black</vt:lpstr>
      <vt:lpstr>.VnMystical</vt:lpstr>
      <vt:lpstr>.VnTime</vt:lpstr>
      <vt:lpstr>Arial</vt:lpstr>
      <vt:lpstr>Calibri</vt:lpstr>
      <vt:lpstr>Calibri Light</vt:lpstr>
      <vt:lpstr>Chiller</vt:lpstr>
      <vt:lpstr>Segoe UI Historic</vt:lpstr>
      <vt:lpstr>Snap ITC</vt:lpstr>
      <vt:lpstr>Tahoma</vt:lpstr>
      <vt:lpstr>Times New Roman</vt:lpstr>
      <vt:lpstr>Wingdings</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Administrator</cp:lastModifiedBy>
  <cp:revision>31</cp:revision>
  <dcterms:created xsi:type="dcterms:W3CDTF">2021-07-27T10:26:24Z</dcterms:created>
  <dcterms:modified xsi:type="dcterms:W3CDTF">2021-08-08T03:24:28Z</dcterms:modified>
</cp:coreProperties>
</file>