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autoCompressPictures="0">
  <p:sldMasterIdLst>
    <p:sldMasterId id="2147483679" r:id="rId1"/>
    <p:sldMasterId id="2147483705" r:id="rId2"/>
    <p:sldMasterId id="2147483715" r:id="rId3"/>
    <p:sldMasterId id="2147483727" r:id="rId4"/>
    <p:sldMasterId id="2147483740" r:id="rId5"/>
    <p:sldMasterId id="2147483774" r:id="rId6"/>
  </p:sldMasterIdLst>
  <p:notesMasterIdLst>
    <p:notesMasterId r:id="rId26"/>
  </p:notesMasterIdLst>
  <p:sldIdLst>
    <p:sldId id="256" r:id="rId7"/>
    <p:sldId id="313" r:id="rId8"/>
    <p:sldId id="325" r:id="rId9"/>
    <p:sldId id="318" r:id="rId10"/>
    <p:sldId id="333" r:id="rId11"/>
    <p:sldId id="346" r:id="rId12"/>
    <p:sldId id="351" r:id="rId13"/>
    <p:sldId id="352" r:id="rId14"/>
    <p:sldId id="354" r:id="rId15"/>
    <p:sldId id="366" r:id="rId16"/>
    <p:sldId id="367" r:id="rId17"/>
    <p:sldId id="368" r:id="rId18"/>
    <p:sldId id="360" r:id="rId19"/>
    <p:sldId id="361" r:id="rId20"/>
    <p:sldId id="319" r:id="rId21"/>
    <p:sldId id="320" r:id="rId22"/>
    <p:sldId id="321" r:id="rId23"/>
    <p:sldId id="322" r:id="rId24"/>
    <p:sldId id="323" r:id="rId25"/>
  </p:sldIdLst>
  <p:sldSz cx="9144000" cy="5143500" type="screen16x9"/>
  <p:notesSz cx="6858000" cy="9144000"/>
  <p:embeddedFontLst>
    <p:embeddedFont>
      <p:font typeface="#9Slide05 Dancing Script" panose="03080800040507000D00" pitchFamily="66" charset="-93"/>
      <p:bold r:id="rId27"/>
    </p:embeddedFont>
    <p:embeddedFont>
      <p:font typeface="Cabin" panose="020B0604020202020204" charset="-93"/>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Palanquin Dark" panose="020B0604020202020204" charset="0"/>
      <p:regular r:id="rId38"/>
      <p:bold r:id="rId39"/>
    </p:embeddedFont>
    <p:embeddedFont>
      <p:font typeface="Roboto Condensed Light" panose="02000000000000000000" pitchFamily="2" charset="0"/>
      <p:regular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CCCC"/>
    <a:srgbClr val="FCE2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85EB12-A529-4686-8B55-6F447DAD42F5}">
  <a:tblStyle styleId="{8385EB12-A529-4686-8B55-6F447DAD42F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47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5.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7.fntdata"/><Relationship Id="rId38"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7130567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0910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26128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741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39064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82077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283822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36853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3705587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3FA83839-D09B-4685-88FE-E8D5DABA30CB}" type="slidenum">
              <a:rPr lang="en-US" smtClean="0">
                <a:solidFill>
                  <a:prstClr val="black"/>
                </a:solidFill>
                <a:latin typeface="Calibri" panose="020F0502020204030204"/>
              </a: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3796907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67416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2014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0285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05241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e47e84f11d_4_17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e47e84f11d_4_17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50949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522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9316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600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5.xml"/><Relationship Id="rId4" Type="http://schemas.openxmlformats.org/officeDocument/2006/relationships/hyperlink" Target="http://bit.ly/2TtBDfr" TargetMode="Externa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3417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50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8419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2672210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3"/>
            <a:ext cx="6858000" cy="1790700"/>
          </a:xfrm>
          <a:prstGeom prst="rect">
            <a:avLst/>
          </a:prstGeom>
        </p:spPr>
        <p:txBody>
          <a:bodyPr anchor="b"/>
          <a:lstStyle>
            <a:lvl1pPr algn="ctr">
              <a:defRPr sz="4499"/>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9"/>
            <a:ext cx="6858000" cy="1241822"/>
          </a:xfrm>
          <a:prstGeom prst="rect">
            <a:avLst/>
          </a:prstGeom>
        </p:spPr>
        <p:txBody>
          <a:bodyPr/>
          <a:lstStyle>
            <a:lvl1pPr marL="0" indent="0" algn="ctr">
              <a:buNone/>
              <a:defRPr sz="1799"/>
            </a:lvl1pPr>
            <a:lvl2pPr marL="342788" indent="0" algn="ctr">
              <a:buNone/>
              <a:defRPr sz="1499"/>
            </a:lvl2pPr>
            <a:lvl3pPr marL="685577" indent="0" algn="ctr">
              <a:buNone/>
              <a:defRPr sz="1349"/>
            </a:lvl3pPr>
            <a:lvl4pPr marL="1028366" indent="0" algn="ctr">
              <a:buNone/>
              <a:defRPr sz="1199"/>
            </a:lvl4pPr>
            <a:lvl5pPr marL="1371155" indent="0" algn="ctr">
              <a:buNone/>
              <a:defRPr sz="1199"/>
            </a:lvl5pPr>
            <a:lvl6pPr marL="1713943" indent="0" algn="ctr">
              <a:buNone/>
              <a:defRPr sz="1199"/>
            </a:lvl6pPr>
            <a:lvl7pPr marL="2056731" indent="0" algn="ctr">
              <a:buNone/>
              <a:defRPr sz="1199"/>
            </a:lvl7pPr>
            <a:lvl8pPr marL="2399520" indent="0" algn="ctr">
              <a:buNone/>
              <a:defRPr sz="1199"/>
            </a:lvl8pPr>
            <a:lvl9pPr marL="2742308" indent="0" algn="ctr">
              <a:buNone/>
              <a:defRPr sz="1199"/>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0385391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18360092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a:prstGeom prst="rect">
            <a:avLst/>
          </a:prstGeom>
        </p:spPr>
        <p:txBody>
          <a:bodyPr anchor="b"/>
          <a:lstStyle>
            <a:lvl1pPr>
              <a:defRPr sz="4499"/>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7"/>
            <a:ext cx="7886700" cy="1125141"/>
          </a:xfrm>
          <a:prstGeom prst="rect">
            <a:avLst/>
          </a:prstGeom>
        </p:spPr>
        <p:txBody>
          <a:bodyPr/>
          <a:lstStyle>
            <a:lvl1pPr marL="0" indent="0">
              <a:buNone/>
              <a:defRPr sz="1799">
                <a:solidFill>
                  <a:schemeClr val="tx1">
                    <a:tint val="75000"/>
                  </a:schemeClr>
                </a:solidFill>
              </a:defRPr>
            </a:lvl1pPr>
            <a:lvl2pPr marL="342788" indent="0">
              <a:buNone/>
              <a:defRPr sz="1499">
                <a:solidFill>
                  <a:schemeClr val="tx1">
                    <a:tint val="75000"/>
                  </a:schemeClr>
                </a:solidFill>
              </a:defRPr>
            </a:lvl2pPr>
            <a:lvl3pPr marL="685577" indent="0">
              <a:buNone/>
              <a:defRPr sz="1349">
                <a:solidFill>
                  <a:schemeClr val="tx1">
                    <a:tint val="75000"/>
                  </a:schemeClr>
                </a:solidFill>
              </a:defRPr>
            </a:lvl3pPr>
            <a:lvl4pPr marL="1028366" indent="0">
              <a:buNone/>
              <a:defRPr sz="1199">
                <a:solidFill>
                  <a:schemeClr val="tx1">
                    <a:tint val="75000"/>
                  </a:schemeClr>
                </a:solidFill>
              </a:defRPr>
            </a:lvl4pPr>
            <a:lvl5pPr marL="1371155" indent="0">
              <a:buNone/>
              <a:defRPr sz="1199">
                <a:solidFill>
                  <a:schemeClr val="tx1">
                    <a:tint val="75000"/>
                  </a:schemeClr>
                </a:solidFill>
              </a:defRPr>
            </a:lvl5pPr>
            <a:lvl6pPr marL="1713943" indent="0">
              <a:buNone/>
              <a:defRPr sz="1199">
                <a:solidFill>
                  <a:schemeClr val="tx1">
                    <a:tint val="75000"/>
                  </a:schemeClr>
                </a:solidFill>
              </a:defRPr>
            </a:lvl6pPr>
            <a:lvl7pPr marL="2056731" indent="0">
              <a:buNone/>
              <a:defRPr sz="1199">
                <a:solidFill>
                  <a:schemeClr val="tx1">
                    <a:tint val="75000"/>
                  </a:schemeClr>
                </a:solidFill>
              </a:defRPr>
            </a:lvl7pPr>
            <a:lvl8pPr marL="2399520" indent="0">
              <a:buNone/>
              <a:defRPr sz="1199">
                <a:solidFill>
                  <a:schemeClr val="tx1">
                    <a:tint val="75000"/>
                  </a:schemeClr>
                </a:solidFill>
              </a:defRPr>
            </a:lvl8pPr>
            <a:lvl9pPr marL="2742308" indent="0">
              <a:buNone/>
              <a:defRPr sz="119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0293216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876779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a:prstGeom prst="rect">
            <a:avLst/>
          </a:prstGeo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1" y="1260872"/>
            <a:ext cx="3887391" cy="617934"/>
          </a:xfrm>
          <a:prstGeom prst="rect">
            <a:avLst/>
          </a:prstGeom>
        </p:spPr>
        <p:txBody>
          <a:bodyPr anchor="b"/>
          <a:lstStyle>
            <a:lvl1pPr marL="0" indent="0">
              <a:buNone/>
              <a:defRPr sz="1799" b="1"/>
            </a:lvl1pPr>
            <a:lvl2pPr marL="342788" indent="0">
              <a:buNone/>
              <a:defRPr sz="1499" b="1"/>
            </a:lvl2pPr>
            <a:lvl3pPr marL="685577" indent="0">
              <a:buNone/>
              <a:defRPr sz="1349" b="1"/>
            </a:lvl3pPr>
            <a:lvl4pPr marL="1028366" indent="0">
              <a:buNone/>
              <a:defRPr sz="1199" b="1"/>
            </a:lvl4pPr>
            <a:lvl5pPr marL="1371155" indent="0">
              <a:buNone/>
              <a:defRPr sz="1199" b="1"/>
            </a:lvl5pPr>
            <a:lvl6pPr marL="1713943" indent="0">
              <a:buNone/>
              <a:defRPr sz="1199" b="1"/>
            </a:lvl6pPr>
            <a:lvl7pPr marL="2056731" indent="0">
              <a:buNone/>
              <a:defRPr sz="1199" b="1"/>
            </a:lvl7pPr>
            <a:lvl8pPr marL="2399520" indent="0">
              <a:buNone/>
              <a:defRPr sz="1199" b="1"/>
            </a:lvl8pPr>
            <a:lvl9pPr marL="2742308" indent="0">
              <a:buNone/>
              <a:defRPr sz="1199" b="1"/>
            </a:lvl9pPr>
          </a:lstStyle>
          <a:p>
            <a:pPr lvl="0"/>
            <a:r>
              <a:rPr lang="zh-CN" altLang="en-US"/>
              <a:t>单击此处编辑母版文本样式</a:t>
            </a:r>
          </a:p>
        </p:txBody>
      </p:sp>
      <p:sp>
        <p:nvSpPr>
          <p:cNvPr id="6" name="Content Placeholder 5"/>
          <p:cNvSpPr>
            <a:spLocks noGrp="1"/>
          </p:cNvSpPr>
          <p:nvPr>
            <p:ph sz="quarter" idx="4"/>
          </p:nvPr>
        </p:nvSpPr>
        <p:spPr>
          <a:xfrm>
            <a:off x="4629151" y="1878806"/>
            <a:ext cx="3887391" cy="2763441"/>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8" name="Footer Placeholder 7"/>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9" name="Slide Number Placeholder 8"/>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86730790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4" name="Footer Placeholder 3"/>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5" name="Slide Number Placeholder 4"/>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27727706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7">
    <p:spTree>
      <p:nvGrpSpPr>
        <p:cNvPr id="1" name="Shape 276"/>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3" name="Footer Placeholder 2"/>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08811180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70"/>
            <a:ext cx="4629150" cy="3655219"/>
          </a:xfrm>
          <a:prstGeom prst="rect">
            <a:avLst/>
          </a:prstGeom>
        </p:spPr>
        <p:txBody>
          <a:bodyPr/>
          <a:lstStyle>
            <a:lvl1pPr>
              <a:defRPr sz="2399"/>
            </a:lvl1pPr>
            <a:lvl2pPr>
              <a:defRPr sz="2099"/>
            </a:lvl2pPr>
            <a:lvl3pPr>
              <a:defRPr sz="1799"/>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978058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1"/>
            <a:ext cx="2949178" cy="1200151"/>
          </a:xfrm>
          <a:prstGeom prst="rect">
            <a:avLst/>
          </a:prstGeom>
        </p:spPr>
        <p:txBody>
          <a:bodyPr anchor="b"/>
          <a:lstStyle>
            <a:lvl1pPr>
              <a:defRPr sz="2399"/>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70"/>
            <a:ext cx="4629150" cy="3655219"/>
          </a:xfrm>
          <a:prstGeom prst="rect">
            <a:avLst/>
          </a:prstGeom>
        </p:spPr>
        <p:txBody>
          <a:bodyPr anchor="t"/>
          <a:lstStyle>
            <a:lvl1pPr marL="0" indent="0">
              <a:buNone/>
              <a:defRPr sz="2399"/>
            </a:lvl1pPr>
            <a:lvl2pPr marL="342788" indent="0">
              <a:buNone/>
              <a:defRPr sz="2099"/>
            </a:lvl2pPr>
            <a:lvl3pPr marL="685577" indent="0">
              <a:buNone/>
              <a:defRPr sz="1799"/>
            </a:lvl3pPr>
            <a:lvl4pPr marL="1028366" indent="0">
              <a:buNone/>
              <a:defRPr sz="1499"/>
            </a:lvl4pPr>
            <a:lvl5pPr marL="1371155" indent="0">
              <a:buNone/>
              <a:defRPr sz="1499"/>
            </a:lvl5pPr>
            <a:lvl6pPr marL="1713943" indent="0">
              <a:buNone/>
              <a:defRPr sz="1499"/>
            </a:lvl6pPr>
            <a:lvl7pPr marL="2056731" indent="0">
              <a:buNone/>
              <a:defRPr sz="1499"/>
            </a:lvl7pPr>
            <a:lvl8pPr marL="2399520" indent="0">
              <a:buNone/>
              <a:defRPr sz="1499"/>
            </a:lvl8pPr>
            <a:lvl9pPr marL="2742308" indent="0">
              <a:buNone/>
              <a:defRPr sz="1499"/>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2"/>
          </a:xfrm>
          <a:prstGeom prst="rect">
            <a:avLst/>
          </a:prstGeom>
        </p:spPr>
        <p:txBody>
          <a:bodyPr/>
          <a:lstStyle>
            <a:lvl1pPr marL="0" indent="0">
              <a:buNone/>
              <a:defRPr sz="1199"/>
            </a:lvl1pPr>
            <a:lvl2pPr marL="342788" indent="0">
              <a:buNone/>
              <a:defRPr sz="1050"/>
            </a:lvl2pPr>
            <a:lvl3pPr marL="685577" indent="0">
              <a:buNone/>
              <a:defRPr sz="900"/>
            </a:lvl3pPr>
            <a:lvl4pPr marL="1028366" indent="0">
              <a:buNone/>
              <a:defRPr sz="750"/>
            </a:lvl4pPr>
            <a:lvl5pPr marL="1371155" indent="0">
              <a:buNone/>
              <a:defRPr sz="750"/>
            </a:lvl5pPr>
            <a:lvl6pPr marL="1713943" indent="0">
              <a:buNone/>
              <a:defRPr sz="750"/>
            </a:lvl6pPr>
            <a:lvl7pPr marL="2056731" indent="0">
              <a:buNone/>
              <a:defRPr sz="750"/>
            </a:lvl7pPr>
            <a:lvl8pPr marL="2399520" indent="0">
              <a:buNone/>
              <a:defRPr sz="750"/>
            </a:lvl8pPr>
            <a:lvl9pPr marL="2742308"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6" name="Footer Placeholder 5"/>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7" name="Slide Number Placeholder 6"/>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61355034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9555079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3"/>
            <a:ext cx="1971675" cy="4358879"/>
          </a:xfrm>
          <a:prstGeom prst="rect">
            <a:avLst/>
          </a:prstGeo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1" y="273843"/>
            <a:ext cx="5800725" cy="435887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defTabSz="685577">
              <a:buClrTx/>
            </a:pPr>
            <a:fld id="{ED213BF9-2C63-42AA-BA6C-67E1412DA37E}" type="datetimeFigureOut">
              <a:rPr lang="zh-CN" altLang="en-US" sz="1349" kern="1200" smtClean="0">
                <a:solidFill>
                  <a:prstClr val="black"/>
                </a:solidFill>
                <a:latin typeface="Calibri"/>
                <a:ea typeface="宋体" panose="02010600030101010101" pitchFamily="2" charset="-122"/>
              </a:rPr>
              <a:pPr defTabSz="685577">
                <a:buClrTx/>
              </a:pPr>
              <a:t>2023/6/11</a:t>
            </a:fld>
            <a:endParaRPr lang="zh-CN" altLang="en-US" sz="1349" kern="1200">
              <a:solidFill>
                <a:prstClr val="black"/>
              </a:solidFill>
              <a:latin typeface="Calibri"/>
              <a:ea typeface="宋体" panose="02010600030101010101" pitchFamily="2" charset="-122"/>
            </a:endParaRPr>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defTabSz="685577">
              <a:buClrTx/>
            </a:pPr>
            <a:endParaRPr lang="zh-CN" altLang="en-US" sz="1349" kern="1200">
              <a:solidFill>
                <a:prstClr val="black"/>
              </a:solidFill>
              <a:latin typeface="Calibri"/>
              <a:ea typeface="宋体" panose="02010600030101010101" pitchFamily="2" charset="-122"/>
            </a:endParaRPr>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pPr defTabSz="685577">
              <a:buClrTx/>
            </a:pPr>
            <a:fld id="{1C82B4B2-DDA9-4394-A6AD-947A4CE2D7F7}" type="slidenum">
              <a:rPr lang="zh-CN" altLang="en-US" sz="1349" kern="1200" smtClean="0">
                <a:solidFill>
                  <a:prstClr val="black"/>
                </a:solidFill>
                <a:latin typeface="Calibri"/>
                <a:ea typeface="宋体" panose="02010600030101010101" pitchFamily="2" charset="-122"/>
              </a:rPr>
              <a:pPr defTabSz="685577">
                <a:buClrTx/>
              </a:pPr>
              <a:t>‹#›</a:t>
            </a:fld>
            <a:endParaRPr lang="zh-CN" altLang="en-US" sz="1349" kern="1200">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16813987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3375"/>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88370594"/>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73481944"/>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3375"/>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35883400"/>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4296" y="1200151"/>
            <a:ext cx="4032504"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14414247"/>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2412099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6">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434589000"/>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45900557"/>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110315503"/>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18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46220530"/>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US" altLang="zh-CN">
              <a:solidFill>
                <a:srgbClr val="000000"/>
              </a:solidFill>
              <a:ea typeface="SimSun" panose="02010600030101010101" pitchFamily="2" charset="-122"/>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B2AEB82A-E188-4EC3-A976-6ACB2D5576C4}" type="slidenum">
              <a:rPr lang="en-US" altLang="zh-CN" smtClean="0">
                <a:solidFill>
                  <a:srgbClr val="000000"/>
                </a:solidFill>
                <a:ea typeface="SimSun" panose="02010600030101010101" pitchFamily="2" charset="-122"/>
              </a:rPr>
              <a:pPr fontAlgn="base">
                <a:spcBef>
                  <a:spcPct val="0"/>
                </a:spcBef>
                <a:spcAft>
                  <a:spcPct val="0"/>
                </a:spcAft>
                <a:defRPr/>
              </a:pPr>
              <a:t>‹#›</a:t>
            </a:fld>
            <a:endParaRPr lang="en-US" altLang="zh-CN">
              <a:solidFill>
                <a:srgbClr val="000000"/>
              </a:solidFill>
              <a:ea typeface="SimSun" panose="02010600030101010101" pitchFamily="2" charset="-122"/>
            </a:endParaRPr>
          </a:p>
        </p:txBody>
      </p:sp>
    </p:spTree>
    <p:extLst>
      <p:ext uri="{BB962C8B-B14F-4D97-AF65-F5344CB8AC3E}">
        <p14:creationId xmlns:p14="http://schemas.microsoft.com/office/powerpoint/2010/main" val="2809954776"/>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5293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solidFill>
                  <a:srgbClr val="000000"/>
                </a:solidFill>
              </a:rPr>
              <a:pPr/>
              <a:t>6/11/2023</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B3561BA9-CDCF-4958-B8AB-66F3BF063E13}"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76569847"/>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p:nvPr>
        </p:nvSpPr>
        <p:spPr>
          <a:xfrm>
            <a:off x="228600" y="228600"/>
            <a:ext cx="8686800" cy="4400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fld id="{9A0DB2DC-4C9A-4742-B13C-FB6460FD3503}" type="slidenum">
              <a:rPr lang="en-US" dirty="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101160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p:nvPr/>
        </p:nvSpPr>
        <p:spPr>
          <a:xfrm rot="-998917">
            <a:off x="6070985" y="1746706"/>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 name="Google Shape;11;p2"/>
          <p:cNvSpPr/>
          <p:nvPr/>
        </p:nvSpPr>
        <p:spPr>
          <a:xfrm>
            <a:off x="319495" y="2690540"/>
            <a:ext cx="4512818" cy="373258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2" name="Google Shape;12;p2"/>
          <p:cNvSpPr/>
          <p:nvPr/>
        </p:nvSpPr>
        <p:spPr>
          <a:xfrm rot="-356655">
            <a:off x="-1531471" y="-284583"/>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3" name="Google Shape;13;p2"/>
          <p:cNvSpPr/>
          <p:nvPr/>
        </p:nvSpPr>
        <p:spPr>
          <a:xfrm rot="-352253">
            <a:off x="5491935" y="-301751"/>
            <a:ext cx="4356918" cy="390030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 name="Google Shape;14;p2"/>
          <p:cNvSpPr/>
          <p:nvPr/>
        </p:nvSpPr>
        <p:spPr>
          <a:xfrm>
            <a:off x="-315575" y="-142773"/>
            <a:ext cx="2413507" cy="1384738"/>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5" name="Google Shape;15;p2"/>
          <p:cNvSpPr/>
          <p:nvPr/>
        </p:nvSpPr>
        <p:spPr>
          <a:xfrm>
            <a:off x="6978081" y="32711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6" name="Google Shape;16;p2"/>
          <p:cNvSpPr txBox="1">
            <a:spLocks noGrp="1"/>
          </p:cNvSpPr>
          <p:nvPr>
            <p:ph type="ctrTitle"/>
          </p:nvPr>
        </p:nvSpPr>
        <p:spPr>
          <a:xfrm>
            <a:off x="1927800" y="1438848"/>
            <a:ext cx="5288400" cy="17043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solidFill>
                  <a:schemeClr val="accent3"/>
                </a:solidFill>
                <a:latin typeface="Palanquin Dark"/>
                <a:ea typeface="Palanquin Dark"/>
                <a:cs typeface="Palanquin Dark"/>
                <a:sym typeface="Palanquin Dark"/>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1927800" y="3143150"/>
            <a:ext cx="5288400" cy="68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solidFill>
                  <a:schemeClr val="accent3"/>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extLst>
      <p:ext uri="{BB962C8B-B14F-4D97-AF65-F5344CB8AC3E}">
        <p14:creationId xmlns:p14="http://schemas.microsoft.com/office/powerpoint/2010/main" val="6464618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8"/>
        <p:cNvGrpSpPr/>
        <p:nvPr/>
      </p:nvGrpSpPr>
      <p:grpSpPr>
        <a:xfrm>
          <a:off x="0" y="0"/>
          <a:ext cx="0" cy="0"/>
          <a:chOff x="0" y="0"/>
          <a:chExt cx="0" cy="0"/>
        </a:xfrm>
      </p:grpSpPr>
      <p:sp>
        <p:nvSpPr>
          <p:cNvPr id="29" name="Google Shape;29;p4"/>
          <p:cNvSpPr txBox="1">
            <a:spLocks noGrp="1"/>
          </p:cNvSpPr>
          <p:nvPr>
            <p:ph type="subTitle" idx="1"/>
          </p:nvPr>
        </p:nvSpPr>
        <p:spPr>
          <a:xfrm>
            <a:off x="714300" y="1104900"/>
            <a:ext cx="7715400" cy="3499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200"/>
            </a:lvl1pPr>
            <a:lvl2pPr lvl="1" rtl="0">
              <a:lnSpc>
                <a:spcPct val="100000"/>
              </a:lnSpc>
              <a:spcBef>
                <a:spcPts val="0"/>
              </a:spcBef>
              <a:spcAft>
                <a:spcPts val="0"/>
              </a:spcAft>
              <a:buClr>
                <a:srgbClr val="434343"/>
              </a:buClr>
              <a:buSzPts val="1200"/>
              <a:buFont typeface="Roboto Condensed Light"/>
              <a:buAutoNum type="alphaLcPeriod"/>
              <a:defRPr sz="1200"/>
            </a:lvl2pPr>
            <a:lvl3pPr lvl="2" rtl="0">
              <a:lnSpc>
                <a:spcPct val="100000"/>
              </a:lnSpc>
              <a:spcBef>
                <a:spcPts val="0"/>
              </a:spcBef>
              <a:spcAft>
                <a:spcPts val="0"/>
              </a:spcAft>
              <a:buClr>
                <a:srgbClr val="434343"/>
              </a:buClr>
              <a:buSzPts val="1200"/>
              <a:buFont typeface="Roboto Condensed Light"/>
              <a:buAutoNum type="romanLcPeriod"/>
              <a:defRPr sz="1200"/>
            </a:lvl3pPr>
            <a:lvl4pPr lvl="3" rtl="0">
              <a:lnSpc>
                <a:spcPct val="100000"/>
              </a:lnSpc>
              <a:spcBef>
                <a:spcPts val="0"/>
              </a:spcBef>
              <a:spcAft>
                <a:spcPts val="0"/>
              </a:spcAft>
              <a:buClr>
                <a:srgbClr val="434343"/>
              </a:buClr>
              <a:buSzPts val="1200"/>
              <a:buFont typeface="Roboto Condensed Light"/>
              <a:buAutoNum type="arabicPeriod"/>
              <a:defRPr sz="1200"/>
            </a:lvl4pPr>
            <a:lvl5pPr lvl="4" rtl="0">
              <a:lnSpc>
                <a:spcPct val="100000"/>
              </a:lnSpc>
              <a:spcBef>
                <a:spcPts val="0"/>
              </a:spcBef>
              <a:spcAft>
                <a:spcPts val="0"/>
              </a:spcAft>
              <a:buClr>
                <a:srgbClr val="434343"/>
              </a:buClr>
              <a:buSzPts val="1200"/>
              <a:buFont typeface="Roboto Condensed Light"/>
              <a:buAutoNum type="alphaLcPeriod"/>
              <a:defRPr sz="1200"/>
            </a:lvl5pPr>
            <a:lvl6pPr lvl="5" rtl="0">
              <a:lnSpc>
                <a:spcPct val="100000"/>
              </a:lnSpc>
              <a:spcBef>
                <a:spcPts val="0"/>
              </a:spcBef>
              <a:spcAft>
                <a:spcPts val="0"/>
              </a:spcAft>
              <a:buClr>
                <a:srgbClr val="434343"/>
              </a:buClr>
              <a:buSzPts val="1200"/>
              <a:buFont typeface="Roboto Condensed Light"/>
              <a:buAutoNum type="romanLcPeriod"/>
              <a:defRPr sz="1200"/>
            </a:lvl6pPr>
            <a:lvl7pPr lvl="6" rtl="0">
              <a:lnSpc>
                <a:spcPct val="100000"/>
              </a:lnSpc>
              <a:spcBef>
                <a:spcPts val="0"/>
              </a:spcBef>
              <a:spcAft>
                <a:spcPts val="0"/>
              </a:spcAft>
              <a:buClr>
                <a:srgbClr val="434343"/>
              </a:buClr>
              <a:buSzPts val="1200"/>
              <a:buFont typeface="Roboto Condensed Light"/>
              <a:buAutoNum type="arabicPeriod"/>
              <a:defRPr sz="1200"/>
            </a:lvl7pPr>
            <a:lvl8pPr lvl="7" rtl="0">
              <a:lnSpc>
                <a:spcPct val="100000"/>
              </a:lnSpc>
              <a:spcBef>
                <a:spcPts val="0"/>
              </a:spcBef>
              <a:spcAft>
                <a:spcPts val="0"/>
              </a:spcAft>
              <a:buClr>
                <a:srgbClr val="434343"/>
              </a:buClr>
              <a:buSzPts val="1200"/>
              <a:buFont typeface="Roboto Condensed Light"/>
              <a:buAutoNum type="alphaLcPeriod"/>
              <a:defRPr sz="1200"/>
            </a:lvl8pPr>
            <a:lvl9pPr lvl="8"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0" name="Google Shape;30;p4"/>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1" name="Google Shape;31;p4"/>
          <p:cNvSpPr/>
          <p:nvPr/>
        </p:nvSpPr>
        <p:spPr>
          <a:xfrm rot="-4566704">
            <a:off x="7182910" y="-571588"/>
            <a:ext cx="3423849" cy="247252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2" name="Google Shape;32;p4"/>
          <p:cNvSpPr/>
          <p:nvPr/>
        </p:nvSpPr>
        <p:spPr>
          <a:xfrm rot="3773783">
            <a:off x="6146568" y="-706038"/>
            <a:ext cx="2568737" cy="2040507"/>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33" name="Google Shape;33;p4"/>
          <p:cNvSpPr/>
          <p:nvPr/>
        </p:nvSpPr>
        <p:spPr>
          <a:xfrm rot="7391375">
            <a:off x="8457991" y="-41986"/>
            <a:ext cx="1236155" cy="118312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34" name="Google Shape;34;p4"/>
          <p:cNvSpPr/>
          <p:nvPr/>
        </p:nvSpPr>
        <p:spPr>
          <a:xfrm rot="-3794629">
            <a:off x="-798574" y="3754548"/>
            <a:ext cx="1898849" cy="169984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8403662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7" name="Google Shape;37;p5"/>
          <p:cNvSpPr txBox="1">
            <a:spLocks noGrp="1"/>
          </p:cNvSpPr>
          <p:nvPr>
            <p:ph type="title" idx="2"/>
          </p:nvPr>
        </p:nvSpPr>
        <p:spPr>
          <a:xfrm>
            <a:off x="1607984"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 name="Google Shape;38;p5"/>
          <p:cNvSpPr txBox="1">
            <a:spLocks noGrp="1"/>
          </p:cNvSpPr>
          <p:nvPr>
            <p:ph type="subTitle" idx="1"/>
          </p:nvPr>
        </p:nvSpPr>
        <p:spPr>
          <a:xfrm>
            <a:off x="1607984"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idx="3"/>
          </p:nvPr>
        </p:nvSpPr>
        <p:spPr>
          <a:xfrm>
            <a:off x="5063618" y="336243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0" name="Google Shape;40;p5"/>
          <p:cNvSpPr txBox="1">
            <a:spLocks noGrp="1"/>
          </p:cNvSpPr>
          <p:nvPr>
            <p:ph type="subTitle" idx="4"/>
          </p:nvPr>
        </p:nvSpPr>
        <p:spPr>
          <a:xfrm>
            <a:off x="5063618" y="3782327"/>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1" name="Google Shape;41;p5"/>
          <p:cNvSpPr/>
          <p:nvPr/>
        </p:nvSpPr>
        <p:spPr>
          <a:xfrm rot="-5603121" flipH="1">
            <a:off x="-1306333" y="45330"/>
            <a:ext cx="3708172" cy="3167391"/>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42" name="Google Shape;42;p5"/>
          <p:cNvSpPr/>
          <p:nvPr/>
        </p:nvSpPr>
        <p:spPr>
          <a:xfrm rot="-3717891" flipH="1">
            <a:off x="-1554698" y="-697711"/>
            <a:ext cx="3398098" cy="2416950"/>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43" name="Google Shape;43;p5"/>
          <p:cNvSpPr/>
          <p:nvPr/>
        </p:nvSpPr>
        <p:spPr>
          <a:xfrm rot="4712408" flipH="1">
            <a:off x="7563976" y="3133583"/>
            <a:ext cx="2157865" cy="184994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73409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6_1">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6" name="Google Shape;46;p6"/>
          <p:cNvSpPr/>
          <p:nvPr/>
        </p:nvSpPr>
        <p:spPr>
          <a:xfrm rot="-7414492">
            <a:off x="6999632" y="-142779"/>
            <a:ext cx="2413570" cy="1384774"/>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47" name="Google Shape;47;p6"/>
          <p:cNvSpPr/>
          <p:nvPr/>
        </p:nvSpPr>
        <p:spPr>
          <a:xfrm rot="4609385">
            <a:off x="-244039" y="3948197"/>
            <a:ext cx="2479161" cy="179021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48" name="Google Shape;48;p6"/>
          <p:cNvSpPr/>
          <p:nvPr/>
        </p:nvSpPr>
        <p:spPr>
          <a:xfrm rot="6135325">
            <a:off x="-1668154" y="3077807"/>
            <a:ext cx="3254033" cy="258488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2600831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subTitle" idx="1"/>
          </p:nvPr>
        </p:nvSpPr>
        <p:spPr>
          <a:xfrm>
            <a:off x="714300" y="1638300"/>
            <a:ext cx="3400500" cy="255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1" name="Google Shape;51;p7"/>
          <p:cNvSpPr txBox="1">
            <a:spLocks noGrp="1"/>
          </p:cNvSpPr>
          <p:nvPr>
            <p:ph type="title"/>
          </p:nvPr>
        </p:nvSpPr>
        <p:spPr>
          <a:xfrm>
            <a:off x="714300" y="430675"/>
            <a:ext cx="3486300" cy="1017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2" name="Google Shape;52;p7"/>
          <p:cNvSpPr/>
          <p:nvPr/>
        </p:nvSpPr>
        <p:spPr>
          <a:xfrm rot="5229352">
            <a:off x="4169125" y="557956"/>
            <a:ext cx="6454718" cy="4590139"/>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3" name="Google Shape;53;p7"/>
          <p:cNvSpPr/>
          <p:nvPr/>
        </p:nvSpPr>
        <p:spPr>
          <a:xfrm rot="-6438280">
            <a:off x="387401" y="3224867"/>
            <a:ext cx="2349395" cy="2540325"/>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4" name="Google Shape;54;p7"/>
          <p:cNvSpPr/>
          <p:nvPr/>
        </p:nvSpPr>
        <p:spPr>
          <a:xfrm rot="-2113016">
            <a:off x="8285452" y="762909"/>
            <a:ext cx="1062594" cy="1017012"/>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55" name="Google Shape;55;p7"/>
          <p:cNvSpPr/>
          <p:nvPr/>
        </p:nvSpPr>
        <p:spPr>
          <a:xfrm rot="5400000">
            <a:off x="6467651" y="-449431"/>
            <a:ext cx="3924083" cy="277722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2935624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6"/>
        <p:cNvGrpSpPr/>
        <p:nvPr/>
      </p:nvGrpSpPr>
      <p:grpSpPr>
        <a:xfrm>
          <a:off x="0" y="0"/>
          <a:ext cx="0" cy="0"/>
          <a:chOff x="0" y="0"/>
          <a:chExt cx="0" cy="0"/>
        </a:xfrm>
      </p:grpSpPr>
      <p:sp>
        <p:nvSpPr>
          <p:cNvPr id="57" name="Google Shape;57;p8"/>
          <p:cNvSpPr/>
          <p:nvPr/>
        </p:nvSpPr>
        <p:spPr>
          <a:xfrm>
            <a:off x="5292275" y="1757799"/>
            <a:ext cx="4467316" cy="366175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58" name="Google Shape;58;p8"/>
          <p:cNvSpPr/>
          <p:nvPr/>
        </p:nvSpPr>
        <p:spPr>
          <a:xfrm>
            <a:off x="-679625" y="-275575"/>
            <a:ext cx="3765651" cy="3086612"/>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495" y="77396"/>
                  <a:pt x="46539" y="74258"/>
                </a:cubicBezTo>
                <a:cubicBezTo>
                  <a:pt x="51729" y="72625"/>
                  <a:pt x="57588" y="72583"/>
                  <a:pt x="62819" y="71202"/>
                </a:cubicBezTo>
                <a:cubicBezTo>
                  <a:pt x="67298" y="70031"/>
                  <a:pt x="71315" y="67561"/>
                  <a:pt x="74873" y="64715"/>
                </a:cubicBezTo>
                <a:cubicBezTo>
                  <a:pt x="82573"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59" name="Google Shape;59;p8"/>
          <p:cNvSpPr/>
          <p:nvPr/>
        </p:nvSpPr>
        <p:spPr>
          <a:xfrm>
            <a:off x="6638700" y="3440150"/>
            <a:ext cx="2938145" cy="2328600"/>
          </a:xfrm>
          <a:custGeom>
            <a:avLst/>
            <a:gdLst/>
            <a:ahLst/>
            <a:cxnLst/>
            <a:rect l="l" t="t" r="r" b="b"/>
            <a:pathLst>
              <a:path w="32686" h="25905" extrusionOk="0">
                <a:moveTo>
                  <a:pt x="21329" y="0"/>
                </a:moveTo>
                <a:cubicBezTo>
                  <a:pt x="19366" y="0"/>
                  <a:pt x="17336" y="548"/>
                  <a:pt x="15527" y="1166"/>
                </a:cubicBezTo>
                <a:cubicBezTo>
                  <a:pt x="11384" y="2547"/>
                  <a:pt x="7324" y="4723"/>
                  <a:pt x="4143" y="7737"/>
                </a:cubicBezTo>
                <a:cubicBezTo>
                  <a:pt x="1758" y="9997"/>
                  <a:pt x="0" y="13052"/>
                  <a:pt x="544" y="16442"/>
                </a:cubicBezTo>
                <a:cubicBezTo>
                  <a:pt x="963" y="18576"/>
                  <a:pt x="2051" y="20543"/>
                  <a:pt x="3641" y="22050"/>
                </a:cubicBezTo>
                <a:cubicBezTo>
                  <a:pt x="3683" y="22133"/>
                  <a:pt x="3767" y="22259"/>
                  <a:pt x="3850" y="22343"/>
                </a:cubicBezTo>
                <a:cubicBezTo>
                  <a:pt x="6010" y="24865"/>
                  <a:pt x="8762" y="25904"/>
                  <a:pt x="11596" y="25904"/>
                </a:cubicBezTo>
                <a:cubicBezTo>
                  <a:pt x="15627" y="25904"/>
                  <a:pt x="19825" y="23802"/>
                  <a:pt x="22725" y="20878"/>
                </a:cubicBezTo>
                <a:cubicBezTo>
                  <a:pt x="27329" y="16316"/>
                  <a:pt x="32686" y="7151"/>
                  <a:pt x="26241" y="1668"/>
                </a:cubicBezTo>
                <a:cubicBezTo>
                  <a:pt x="24796" y="441"/>
                  <a:pt x="23089" y="0"/>
                  <a:pt x="21329"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60" name="Google Shape;60;p8"/>
          <p:cNvSpPr/>
          <p:nvPr/>
        </p:nvSpPr>
        <p:spPr>
          <a:xfrm>
            <a:off x="-340189" y="1496776"/>
            <a:ext cx="3224730" cy="232859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1" name="Google Shape;61;p8"/>
          <p:cNvSpPr/>
          <p:nvPr/>
        </p:nvSpPr>
        <p:spPr>
          <a:xfrm rot="-6438256">
            <a:off x="6844977" y="-582414"/>
            <a:ext cx="2259668" cy="2264037"/>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2" name="Google Shape;62;p8"/>
          <p:cNvSpPr/>
          <p:nvPr/>
        </p:nvSpPr>
        <p:spPr>
          <a:xfrm>
            <a:off x="-245531" y="3769438"/>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63" name="Google Shape;63;p8"/>
          <p:cNvSpPr txBox="1">
            <a:spLocks noGrp="1"/>
          </p:cNvSpPr>
          <p:nvPr>
            <p:ph type="title"/>
          </p:nvPr>
        </p:nvSpPr>
        <p:spPr>
          <a:xfrm>
            <a:off x="2238300" y="1640238"/>
            <a:ext cx="4667400" cy="186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869581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64"/>
        <p:cNvGrpSpPr/>
        <p:nvPr/>
      </p:nvGrpSpPr>
      <p:grpSpPr>
        <a:xfrm>
          <a:off x="0" y="0"/>
          <a:ext cx="0" cy="0"/>
          <a:chOff x="0" y="0"/>
          <a:chExt cx="0" cy="0"/>
        </a:xfrm>
      </p:grpSpPr>
      <p:sp>
        <p:nvSpPr>
          <p:cNvPr id="65" name="Google Shape;65;p9"/>
          <p:cNvSpPr/>
          <p:nvPr/>
        </p:nvSpPr>
        <p:spPr>
          <a:xfrm rot="-5176318">
            <a:off x="3700103" y="2441808"/>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66" name="Google Shape;66;p9"/>
          <p:cNvSpPr/>
          <p:nvPr/>
        </p:nvSpPr>
        <p:spPr>
          <a:xfrm rot="5400000">
            <a:off x="3755276" y="-33235"/>
            <a:ext cx="6774088" cy="6017608"/>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67" name="Google Shape;67;p9"/>
          <p:cNvSpPr txBox="1">
            <a:spLocks noGrp="1"/>
          </p:cNvSpPr>
          <p:nvPr>
            <p:ph type="title"/>
          </p:nvPr>
        </p:nvSpPr>
        <p:spPr>
          <a:xfrm>
            <a:off x="4306200" y="647563"/>
            <a:ext cx="4045200" cy="677100"/>
          </a:xfrm>
          <a:prstGeom prst="rect">
            <a:avLst/>
          </a:prstGeom>
        </p:spPr>
        <p:txBody>
          <a:bodyPr spcFirstLastPara="1" wrap="square" lIns="91425" tIns="91425" rIns="91425" bIns="91425" anchor="b" anchorCtr="0">
            <a:noAutofit/>
          </a:bodyPr>
          <a:lstStyle>
            <a:lvl1pPr lvl="0" algn="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68" name="Google Shape;68;p9"/>
          <p:cNvSpPr txBox="1">
            <a:spLocks noGrp="1"/>
          </p:cNvSpPr>
          <p:nvPr>
            <p:ph type="subTitle" idx="1"/>
          </p:nvPr>
        </p:nvSpPr>
        <p:spPr>
          <a:xfrm>
            <a:off x="4562400" y="1477063"/>
            <a:ext cx="3789000" cy="14097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69" name="Google Shape;69;p9"/>
          <p:cNvSpPr/>
          <p:nvPr/>
        </p:nvSpPr>
        <p:spPr>
          <a:xfrm rot="3560212">
            <a:off x="-571500" y="3660852"/>
            <a:ext cx="3403362" cy="2814878"/>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70" name="Google Shape;70;p9"/>
          <p:cNvSpPr/>
          <p:nvPr/>
        </p:nvSpPr>
        <p:spPr>
          <a:xfrm>
            <a:off x="-187107" y="-176854"/>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52434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6"/>
        <p:cNvGrpSpPr/>
        <p:nvPr/>
      </p:nvGrpSpPr>
      <p:grpSpPr>
        <a:xfrm>
          <a:off x="0" y="0"/>
          <a:ext cx="0" cy="0"/>
          <a:chOff x="0" y="0"/>
          <a:chExt cx="0" cy="0"/>
        </a:xfrm>
      </p:grpSpPr>
    </p:spTree>
    <p:extLst>
      <p:ext uri="{BB962C8B-B14F-4D97-AF65-F5344CB8AC3E}">
        <p14:creationId xmlns:p14="http://schemas.microsoft.com/office/powerpoint/2010/main" val="4685322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7"/>
        <p:cNvGrpSpPr/>
        <p:nvPr/>
      </p:nvGrpSpPr>
      <p:grpSpPr>
        <a:xfrm>
          <a:off x="0" y="0"/>
          <a:ext cx="0" cy="0"/>
          <a:chOff x="0" y="0"/>
          <a:chExt cx="0" cy="0"/>
        </a:xfrm>
      </p:grpSpPr>
      <p:sp>
        <p:nvSpPr>
          <p:cNvPr id="88" name="Google Shape;88;p13"/>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 name="Google Shape;89;p13"/>
          <p:cNvSpPr txBox="1">
            <a:spLocks noGrp="1"/>
          </p:cNvSpPr>
          <p:nvPr>
            <p:ph type="title" idx="2"/>
          </p:nvPr>
        </p:nvSpPr>
        <p:spPr>
          <a:xfrm>
            <a:off x="199638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0" name="Google Shape;90;p13"/>
          <p:cNvSpPr txBox="1">
            <a:spLocks noGrp="1"/>
          </p:cNvSpPr>
          <p:nvPr>
            <p:ph type="subTitle" idx="1"/>
          </p:nvPr>
        </p:nvSpPr>
        <p:spPr>
          <a:xfrm>
            <a:off x="199638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1" name="Google Shape;91;p13"/>
          <p:cNvSpPr txBox="1">
            <a:spLocks noGrp="1"/>
          </p:cNvSpPr>
          <p:nvPr>
            <p:ph type="title" idx="3" hasCustomPrompt="1"/>
          </p:nvPr>
        </p:nvSpPr>
        <p:spPr>
          <a:xfrm>
            <a:off x="98491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2" name="Google Shape;92;p13"/>
          <p:cNvSpPr txBox="1">
            <a:spLocks noGrp="1"/>
          </p:cNvSpPr>
          <p:nvPr>
            <p:ph type="title" idx="4"/>
          </p:nvPr>
        </p:nvSpPr>
        <p:spPr>
          <a:xfrm>
            <a:off x="5825438" y="1517850"/>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3" name="Google Shape;93;p13"/>
          <p:cNvSpPr txBox="1">
            <a:spLocks noGrp="1"/>
          </p:cNvSpPr>
          <p:nvPr>
            <p:ph type="subTitle" idx="5"/>
          </p:nvPr>
        </p:nvSpPr>
        <p:spPr>
          <a:xfrm>
            <a:off x="5825438" y="1966800"/>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4" name="Google Shape;94;p13"/>
          <p:cNvSpPr txBox="1">
            <a:spLocks noGrp="1"/>
          </p:cNvSpPr>
          <p:nvPr>
            <p:ph type="title" idx="6" hasCustomPrompt="1"/>
          </p:nvPr>
        </p:nvSpPr>
        <p:spPr>
          <a:xfrm>
            <a:off x="4813962" y="1705700"/>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5" name="Google Shape;95;p13"/>
          <p:cNvSpPr txBox="1">
            <a:spLocks noGrp="1"/>
          </p:cNvSpPr>
          <p:nvPr>
            <p:ph type="title" idx="7"/>
          </p:nvPr>
        </p:nvSpPr>
        <p:spPr>
          <a:xfrm>
            <a:off x="199638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6" name="Google Shape;96;p13"/>
          <p:cNvSpPr txBox="1">
            <a:spLocks noGrp="1"/>
          </p:cNvSpPr>
          <p:nvPr>
            <p:ph type="subTitle" idx="8"/>
          </p:nvPr>
        </p:nvSpPr>
        <p:spPr>
          <a:xfrm>
            <a:off x="199638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7" name="Google Shape;97;p13"/>
          <p:cNvSpPr txBox="1">
            <a:spLocks noGrp="1"/>
          </p:cNvSpPr>
          <p:nvPr>
            <p:ph type="title" idx="9" hasCustomPrompt="1"/>
          </p:nvPr>
        </p:nvSpPr>
        <p:spPr>
          <a:xfrm>
            <a:off x="98491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98" name="Google Shape;98;p13"/>
          <p:cNvSpPr txBox="1">
            <a:spLocks noGrp="1"/>
          </p:cNvSpPr>
          <p:nvPr>
            <p:ph type="title" idx="13"/>
          </p:nvPr>
        </p:nvSpPr>
        <p:spPr>
          <a:xfrm>
            <a:off x="5825438" y="3134625"/>
            <a:ext cx="23337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a:endParaRPr/>
          </a:p>
        </p:txBody>
      </p:sp>
      <p:sp>
        <p:nvSpPr>
          <p:cNvPr id="99" name="Google Shape;99;p13"/>
          <p:cNvSpPr txBox="1">
            <a:spLocks noGrp="1"/>
          </p:cNvSpPr>
          <p:nvPr>
            <p:ph type="subTitle" idx="14"/>
          </p:nvPr>
        </p:nvSpPr>
        <p:spPr>
          <a:xfrm>
            <a:off x="5825438" y="3583575"/>
            <a:ext cx="2333700" cy="62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00" name="Google Shape;100;p13"/>
          <p:cNvSpPr txBox="1">
            <a:spLocks noGrp="1"/>
          </p:cNvSpPr>
          <p:nvPr>
            <p:ph type="title" idx="15" hasCustomPrompt="1"/>
          </p:nvPr>
        </p:nvSpPr>
        <p:spPr>
          <a:xfrm>
            <a:off x="4813962" y="3322475"/>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101" name="Google Shape;101;p13"/>
          <p:cNvSpPr/>
          <p:nvPr/>
        </p:nvSpPr>
        <p:spPr>
          <a:xfrm rot="5270767">
            <a:off x="6651499" y="-644138"/>
            <a:ext cx="3164683" cy="261760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02" name="Google Shape;102;p13"/>
          <p:cNvSpPr/>
          <p:nvPr/>
        </p:nvSpPr>
        <p:spPr>
          <a:xfrm rot="-4956263">
            <a:off x="7218527" y="-335331"/>
            <a:ext cx="3503719" cy="253005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03" name="Google Shape;103;p13"/>
          <p:cNvSpPr/>
          <p:nvPr/>
        </p:nvSpPr>
        <p:spPr>
          <a:xfrm rot="4415037">
            <a:off x="7380578" y="-251825"/>
            <a:ext cx="1869657" cy="1602867"/>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6275" cap="flat" cmpd="sng">
            <a:solidFill>
              <a:srgbClr val="87725D"/>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04" name="Google Shape;104;p13"/>
          <p:cNvSpPr/>
          <p:nvPr/>
        </p:nvSpPr>
        <p:spPr>
          <a:xfrm rot="4500066">
            <a:off x="-362918" y="3520386"/>
            <a:ext cx="2413501" cy="1384735"/>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86128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14"/>
        <p:cNvGrpSpPr/>
        <p:nvPr/>
      </p:nvGrpSpPr>
      <p:grpSpPr>
        <a:xfrm>
          <a:off x="0" y="0"/>
          <a:ext cx="0" cy="0"/>
          <a:chOff x="0" y="0"/>
          <a:chExt cx="0" cy="0"/>
        </a:xfrm>
      </p:grpSpPr>
      <p:sp>
        <p:nvSpPr>
          <p:cNvPr id="115" name="Google Shape;115;p15"/>
          <p:cNvSpPr/>
          <p:nvPr/>
        </p:nvSpPr>
        <p:spPr>
          <a:xfrm rot="3584790">
            <a:off x="6956331" y="-680817"/>
            <a:ext cx="2946740" cy="2460840"/>
          </a:xfrm>
          <a:custGeom>
            <a:avLst/>
            <a:gdLst/>
            <a:ahLst/>
            <a:cxnLst/>
            <a:rect l="l" t="t" r="r" b="b"/>
            <a:pathLst>
              <a:path w="104922" h="86002" extrusionOk="0">
                <a:moveTo>
                  <a:pt x="90057" y="0"/>
                </a:moveTo>
                <a:cubicBezTo>
                  <a:pt x="89197" y="0"/>
                  <a:pt x="88357" y="35"/>
                  <a:pt x="87554" y="97"/>
                </a:cubicBezTo>
                <a:cubicBezTo>
                  <a:pt x="77970" y="808"/>
                  <a:pt x="69516" y="5830"/>
                  <a:pt x="62652" y="12317"/>
                </a:cubicBezTo>
                <a:cubicBezTo>
                  <a:pt x="58551" y="16210"/>
                  <a:pt x="55203" y="20730"/>
                  <a:pt x="51352" y="24915"/>
                </a:cubicBezTo>
                <a:cubicBezTo>
                  <a:pt x="49385" y="27133"/>
                  <a:pt x="47042" y="29058"/>
                  <a:pt x="44489" y="30565"/>
                </a:cubicBezTo>
                <a:cubicBezTo>
                  <a:pt x="41648" y="32143"/>
                  <a:pt x="38882" y="32494"/>
                  <a:pt x="35770" y="32494"/>
                </a:cubicBezTo>
                <a:cubicBezTo>
                  <a:pt x="35580" y="32494"/>
                  <a:pt x="35390" y="32492"/>
                  <a:pt x="35198" y="32490"/>
                </a:cubicBezTo>
                <a:cubicBezTo>
                  <a:pt x="29715" y="32490"/>
                  <a:pt x="25321" y="34080"/>
                  <a:pt x="21345" y="37931"/>
                </a:cubicBezTo>
                <a:cubicBezTo>
                  <a:pt x="18834" y="40316"/>
                  <a:pt x="16825" y="43204"/>
                  <a:pt x="14816" y="46050"/>
                </a:cubicBezTo>
                <a:cubicBezTo>
                  <a:pt x="14398" y="46092"/>
                  <a:pt x="14021" y="46385"/>
                  <a:pt x="13770" y="46719"/>
                </a:cubicBezTo>
                <a:cubicBezTo>
                  <a:pt x="12807" y="48184"/>
                  <a:pt x="11887" y="49649"/>
                  <a:pt x="10966" y="51114"/>
                </a:cubicBezTo>
                <a:lnTo>
                  <a:pt x="10589" y="51532"/>
                </a:lnTo>
                <a:cubicBezTo>
                  <a:pt x="10380" y="51741"/>
                  <a:pt x="10254" y="52034"/>
                  <a:pt x="10212" y="52327"/>
                </a:cubicBezTo>
                <a:cubicBezTo>
                  <a:pt x="8455" y="55090"/>
                  <a:pt x="6739" y="57852"/>
                  <a:pt x="5107" y="60698"/>
                </a:cubicBezTo>
                <a:cubicBezTo>
                  <a:pt x="2721" y="64757"/>
                  <a:pt x="1" y="69194"/>
                  <a:pt x="629" y="74132"/>
                </a:cubicBezTo>
                <a:cubicBezTo>
                  <a:pt x="1565" y="81740"/>
                  <a:pt x="9376" y="86002"/>
                  <a:pt x="16499" y="86002"/>
                </a:cubicBezTo>
                <a:cubicBezTo>
                  <a:pt x="17017" y="86002"/>
                  <a:pt x="17531" y="85979"/>
                  <a:pt x="18039" y="85934"/>
                </a:cubicBezTo>
                <a:cubicBezTo>
                  <a:pt x="28878" y="84930"/>
                  <a:pt x="36872" y="76852"/>
                  <a:pt x="46916" y="73672"/>
                </a:cubicBezTo>
                <a:cubicBezTo>
                  <a:pt x="52106" y="72039"/>
                  <a:pt x="57588" y="72583"/>
                  <a:pt x="62819" y="71202"/>
                </a:cubicBezTo>
                <a:cubicBezTo>
                  <a:pt x="67298" y="70072"/>
                  <a:pt x="71315" y="67561"/>
                  <a:pt x="74873" y="64715"/>
                </a:cubicBezTo>
                <a:cubicBezTo>
                  <a:pt x="82531" y="58605"/>
                  <a:pt x="88307" y="50360"/>
                  <a:pt x="93873" y="42367"/>
                </a:cubicBezTo>
                <a:cubicBezTo>
                  <a:pt x="96886" y="38182"/>
                  <a:pt x="99230" y="33536"/>
                  <a:pt x="100779" y="28640"/>
                </a:cubicBezTo>
                <a:cubicBezTo>
                  <a:pt x="102285" y="23785"/>
                  <a:pt x="103038" y="18721"/>
                  <a:pt x="103708" y="13657"/>
                </a:cubicBezTo>
                <a:cubicBezTo>
                  <a:pt x="104210" y="9681"/>
                  <a:pt x="104922" y="5245"/>
                  <a:pt x="101071" y="2692"/>
                </a:cubicBezTo>
                <a:cubicBezTo>
                  <a:pt x="98034" y="678"/>
                  <a:pt x="93856" y="0"/>
                  <a:pt x="90057"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16" name="Google Shape;116;p15"/>
          <p:cNvSpPr/>
          <p:nvPr/>
        </p:nvSpPr>
        <p:spPr>
          <a:xfrm rot="4788513">
            <a:off x="-466981" y="3024871"/>
            <a:ext cx="2794270" cy="2639946"/>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17" name="Google Shape;117;p15"/>
          <p:cNvSpPr/>
          <p:nvPr/>
        </p:nvSpPr>
        <p:spPr>
          <a:xfrm rot="-5399798">
            <a:off x="-866013" y="1463371"/>
            <a:ext cx="4469940" cy="397307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18" name="Google Shape;118;p15"/>
          <p:cNvSpPr/>
          <p:nvPr/>
        </p:nvSpPr>
        <p:spPr>
          <a:xfrm>
            <a:off x="-248606" y="4147850"/>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19" name="Google Shape;119;p15"/>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0" name="Google Shape;120;p15"/>
          <p:cNvSpPr txBox="1">
            <a:spLocks noGrp="1"/>
          </p:cNvSpPr>
          <p:nvPr>
            <p:ph type="title" idx="2"/>
          </p:nvPr>
        </p:nvSpPr>
        <p:spPr>
          <a:xfrm>
            <a:off x="88015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1" name="Google Shape;121;p15"/>
          <p:cNvSpPr txBox="1">
            <a:spLocks noGrp="1"/>
          </p:cNvSpPr>
          <p:nvPr>
            <p:ph type="subTitle" idx="1"/>
          </p:nvPr>
        </p:nvSpPr>
        <p:spPr>
          <a:xfrm>
            <a:off x="880151"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2" name="Google Shape;122;p15"/>
          <p:cNvSpPr txBox="1">
            <a:spLocks noGrp="1"/>
          </p:cNvSpPr>
          <p:nvPr>
            <p:ph type="title" idx="3"/>
          </p:nvPr>
        </p:nvSpPr>
        <p:spPr>
          <a:xfrm>
            <a:off x="340799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3" name="Google Shape;123;p15"/>
          <p:cNvSpPr txBox="1">
            <a:spLocks noGrp="1"/>
          </p:cNvSpPr>
          <p:nvPr>
            <p:ph type="subTitle" idx="4"/>
          </p:nvPr>
        </p:nvSpPr>
        <p:spPr>
          <a:xfrm>
            <a:off x="3407987"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4" name="Google Shape;124;p15"/>
          <p:cNvSpPr txBox="1">
            <a:spLocks noGrp="1"/>
          </p:cNvSpPr>
          <p:nvPr>
            <p:ph type="title" idx="5"/>
          </p:nvPr>
        </p:nvSpPr>
        <p:spPr>
          <a:xfrm>
            <a:off x="5935831" y="2584650"/>
            <a:ext cx="232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25" name="Google Shape;125;p15"/>
          <p:cNvSpPr txBox="1">
            <a:spLocks noGrp="1"/>
          </p:cNvSpPr>
          <p:nvPr>
            <p:ph type="subTitle" idx="6"/>
          </p:nvPr>
        </p:nvSpPr>
        <p:spPr>
          <a:xfrm>
            <a:off x="5935823" y="3072347"/>
            <a:ext cx="2328000" cy="7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6" name="Google Shape;126;p15"/>
          <p:cNvSpPr/>
          <p:nvPr/>
        </p:nvSpPr>
        <p:spPr>
          <a:xfrm>
            <a:off x="7341200" y="3618574"/>
            <a:ext cx="2177002" cy="1971759"/>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860237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42"/>
        <p:cNvGrpSpPr/>
        <p:nvPr/>
      </p:nvGrpSpPr>
      <p:grpSpPr>
        <a:xfrm>
          <a:off x="0" y="0"/>
          <a:ext cx="0" cy="0"/>
          <a:chOff x="0" y="0"/>
          <a:chExt cx="0" cy="0"/>
        </a:xfrm>
      </p:grpSpPr>
      <p:sp>
        <p:nvSpPr>
          <p:cNvPr id="143" name="Google Shape;143;p17"/>
          <p:cNvSpPr/>
          <p:nvPr/>
        </p:nvSpPr>
        <p:spPr>
          <a:xfrm rot="5353502">
            <a:off x="7382770" y="-282590"/>
            <a:ext cx="2715105" cy="259423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144" name="Google Shape;144;p17"/>
          <p:cNvSpPr/>
          <p:nvPr/>
        </p:nvSpPr>
        <p:spPr>
          <a:xfrm rot="5567869">
            <a:off x="5887204" y="73635"/>
            <a:ext cx="4083743" cy="346218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45" name="Google Shape;145;p17"/>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6" name="Google Shape;146;p17"/>
          <p:cNvSpPr txBox="1">
            <a:spLocks noGrp="1"/>
          </p:cNvSpPr>
          <p:nvPr>
            <p:ph type="title" idx="2"/>
          </p:nvPr>
        </p:nvSpPr>
        <p:spPr>
          <a:xfrm>
            <a:off x="714301" y="14123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7" name="Google Shape;147;p17"/>
          <p:cNvSpPr txBox="1">
            <a:spLocks noGrp="1"/>
          </p:cNvSpPr>
          <p:nvPr>
            <p:ph type="subTitle" idx="1"/>
          </p:nvPr>
        </p:nvSpPr>
        <p:spPr>
          <a:xfrm>
            <a:off x="714301" y="19000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7"/>
          <p:cNvSpPr txBox="1">
            <a:spLocks noGrp="1"/>
          </p:cNvSpPr>
          <p:nvPr>
            <p:ph type="title" idx="3"/>
          </p:nvPr>
        </p:nvSpPr>
        <p:spPr>
          <a:xfrm>
            <a:off x="6101707" y="14123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49" name="Google Shape;149;p17"/>
          <p:cNvSpPr txBox="1">
            <a:spLocks noGrp="1"/>
          </p:cNvSpPr>
          <p:nvPr>
            <p:ph type="subTitle" idx="4"/>
          </p:nvPr>
        </p:nvSpPr>
        <p:spPr>
          <a:xfrm>
            <a:off x="6101707" y="19000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17"/>
          <p:cNvSpPr txBox="1">
            <a:spLocks noGrp="1"/>
          </p:cNvSpPr>
          <p:nvPr>
            <p:ph type="title" idx="5"/>
          </p:nvPr>
        </p:nvSpPr>
        <p:spPr>
          <a:xfrm>
            <a:off x="714306" y="2974488"/>
            <a:ext cx="23280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1" name="Google Shape;151;p17"/>
          <p:cNvSpPr txBox="1">
            <a:spLocks noGrp="1"/>
          </p:cNvSpPr>
          <p:nvPr>
            <p:ph type="subTitle" idx="6"/>
          </p:nvPr>
        </p:nvSpPr>
        <p:spPr>
          <a:xfrm>
            <a:off x="714298" y="3462185"/>
            <a:ext cx="2328000" cy="755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 name="Google Shape;152;p17"/>
          <p:cNvSpPr txBox="1">
            <a:spLocks noGrp="1"/>
          </p:cNvSpPr>
          <p:nvPr>
            <p:ph type="title" idx="7"/>
          </p:nvPr>
        </p:nvSpPr>
        <p:spPr>
          <a:xfrm>
            <a:off x="6101707" y="2974488"/>
            <a:ext cx="2328000" cy="4680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53" name="Google Shape;153;p17"/>
          <p:cNvSpPr txBox="1">
            <a:spLocks noGrp="1"/>
          </p:cNvSpPr>
          <p:nvPr>
            <p:ph type="subTitle" idx="8"/>
          </p:nvPr>
        </p:nvSpPr>
        <p:spPr>
          <a:xfrm>
            <a:off x="6101707" y="3462185"/>
            <a:ext cx="2328000" cy="755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4" name="Google Shape;154;p17"/>
          <p:cNvSpPr/>
          <p:nvPr/>
        </p:nvSpPr>
        <p:spPr>
          <a:xfrm rot="3217063">
            <a:off x="-591918" y="3998645"/>
            <a:ext cx="1817409" cy="1211605"/>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55" name="Google Shape;155;p17"/>
          <p:cNvSpPr/>
          <p:nvPr/>
        </p:nvSpPr>
        <p:spPr>
          <a:xfrm rot="5599243">
            <a:off x="-353873" y="3986135"/>
            <a:ext cx="1756879" cy="1924855"/>
          </a:xfrm>
          <a:custGeom>
            <a:avLst/>
            <a:gdLst/>
            <a:ahLst/>
            <a:cxnLst/>
            <a:rect l="l" t="t" r="r" b="b"/>
            <a:pathLst>
              <a:path w="42271" h="44824" fill="none" extrusionOk="0">
                <a:moveTo>
                  <a:pt x="8120" y="38546"/>
                </a:moveTo>
                <a:cubicBezTo>
                  <a:pt x="8120" y="38546"/>
                  <a:pt x="1" y="26493"/>
                  <a:pt x="14858" y="13267"/>
                </a:cubicBezTo>
                <a:cubicBezTo>
                  <a:pt x="29715" y="1"/>
                  <a:pt x="42271" y="8873"/>
                  <a:pt x="36244" y="18792"/>
                </a:cubicBezTo>
                <a:cubicBezTo>
                  <a:pt x="30259" y="28752"/>
                  <a:pt x="21178" y="44823"/>
                  <a:pt x="8120" y="38546"/>
                </a:cubicBezTo>
                <a:close/>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41397161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70"/>
        <p:cNvGrpSpPr/>
        <p:nvPr/>
      </p:nvGrpSpPr>
      <p:grpSpPr>
        <a:xfrm>
          <a:off x="0" y="0"/>
          <a:ext cx="0" cy="0"/>
          <a:chOff x="0" y="0"/>
          <a:chExt cx="0" cy="0"/>
        </a:xfrm>
      </p:grpSpPr>
      <p:sp>
        <p:nvSpPr>
          <p:cNvPr id="171" name="Google Shape;171;p19"/>
          <p:cNvSpPr/>
          <p:nvPr/>
        </p:nvSpPr>
        <p:spPr>
          <a:xfrm rot="5400000">
            <a:off x="6335146" y="-631141"/>
            <a:ext cx="3868736" cy="346328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172" name="Google Shape;172;p19"/>
          <p:cNvSpPr/>
          <p:nvPr/>
        </p:nvSpPr>
        <p:spPr>
          <a:xfrm rot="4622985">
            <a:off x="7656636" y="-466822"/>
            <a:ext cx="2411387" cy="1994530"/>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173" name="Google Shape;173;p19"/>
          <p:cNvSpPr/>
          <p:nvPr/>
        </p:nvSpPr>
        <p:spPr>
          <a:xfrm rot="4568820">
            <a:off x="7486758" y="63306"/>
            <a:ext cx="1885876" cy="1202733"/>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174" name="Google Shape;174;p19"/>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5" name="Google Shape;175;p19"/>
          <p:cNvSpPr txBox="1">
            <a:spLocks noGrp="1"/>
          </p:cNvSpPr>
          <p:nvPr>
            <p:ph type="title" idx="2"/>
          </p:nvPr>
        </p:nvSpPr>
        <p:spPr>
          <a:xfrm>
            <a:off x="71430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6" name="Google Shape;176;p19"/>
          <p:cNvSpPr txBox="1">
            <a:spLocks noGrp="1"/>
          </p:cNvSpPr>
          <p:nvPr>
            <p:ph type="subTitle" idx="1"/>
          </p:nvPr>
        </p:nvSpPr>
        <p:spPr>
          <a:xfrm>
            <a:off x="714300"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7" name="Google Shape;177;p19"/>
          <p:cNvSpPr txBox="1">
            <a:spLocks noGrp="1"/>
          </p:cNvSpPr>
          <p:nvPr>
            <p:ph type="title" idx="3"/>
          </p:nvPr>
        </p:nvSpPr>
        <p:spPr>
          <a:xfrm>
            <a:off x="3378911"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78" name="Google Shape;178;p19"/>
          <p:cNvSpPr txBox="1">
            <a:spLocks noGrp="1"/>
          </p:cNvSpPr>
          <p:nvPr>
            <p:ph type="subTitle" idx="4"/>
          </p:nvPr>
        </p:nvSpPr>
        <p:spPr>
          <a:xfrm>
            <a:off x="3378907"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19"/>
          <p:cNvSpPr txBox="1">
            <a:spLocks noGrp="1"/>
          </p:cNvSpPr>
          <p:nvPr>
            <p:ph type="title" idx="5"/>
          </p:nvPr>
        </p:nvSpPr>
        <p:spPr>
          <a:xfrm>
            <a:off x="6043497" y="1781213"/>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0" name="Google Shape;180;p19"/>
          <p:cNvSpPr txBox="1">
            <a:spLocks noGrp="1"/>
          </p:cNvSpPr>
          <p:nvPr>
            <p:ph type="subTitle" idx="6"/>
          </p:nvPr>
        </p:nvSpPr>
        <p:spPr>
          <a:xfrm>
            <a:off x="6043489" y="2201108"/>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1" name="Google Shape;181;p19"/>
          <p:cNvSpPr txBox="1">
            <a:spLocks noGrp="1"/>
          </p:cNvSpPr>
          <p:nvPr>
            <p:ph type="title" idx="7"/>
          </p:nvPr>
        </p:nvSpPr>
        <p:spPr>
          <a:xfrm>
            <a:off x="71430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2" name="Google Shape;182;p19"/>
          <p:cNvSpPr txBox="1">
            <a:spLocks noGrp="1"/>
          </p:cNvSpPr>
          <p:nvPr>
            <p:ph type="subTitle" idx="8"/>
          </p:nvPr>
        </p:nvSpPr>
        <p:spPr>
          <a:xfrm>
            <a:off x="714300"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19"/>
          <p:cNvSpPr txBox="1">
            <a:spLocks noGrp="1"/>
          </p:cNvSpPr>
          <p:nvPr>
            <p:ph type="title" idx="9"/>
          </p:nvPr>
        </p:nvSpPr>
        <p:spPr>
          <a:xfrm>
            <a:off x="3378911"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4" name="Google Shape;184;p19"/>
          <p:cNvSpPr txBox="1">
            <a:spLocks noGrp="1"/>
          </p:cNvSpPr>
          <p:nvPr>
            <p:ph type="subTitle" idx="13"/>
          </p:nvPr>
        </p:nvSpPr>
        <p:spPr>
          <a:xfrm>
            <a:off x="3378907"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19"/>
          <p:cNvSpPr txBox="1">
            <a:spLocks noGrp="1"/>
          </p:cNvSpPr>
          <p:nvPr>
            <p:ph type="title" idx="14"/>
          </p:nvPr>
        </p:nvSpPr>
        <p:spPr>
          <a:xfrm>
            <a:off x="6043497" y="3585669"/>
            <a:ext cx="23862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86" name="Google Shape;186;p19"/>
          <p:cNvSpPr txBox="1">
            <a:spLocks noGrp="1"/>
          </p:cNvSpPr>
          <p:nvPr>
            <p:ph type="subTitle" idx="15"/>
          </p:nvPr>
        </p:nvSpPr>
        <p:spPr>
          <a:xfrm>
            <a:off x="6043489" y="4005564"/>
            <a:ext cx="23862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7" name="Google Shape;187;p19"/>
          <p:cNvSpPr/>
          <p:nvPr/>
        </p:nvSpPr>
        <p:spPr>
          <a:xfrm>
            <a:off x="-125625" y="4249625"/>
            <a:ext cx="820556" cy="785357"/>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7288034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five columns">
  <p:cSld name="Title and five columns">
    <p:spTree>
      <p:nvGrpSpPr>
        <p:cNvPr id="1" name="Shape 188"/>
        <p:cNvGrpSpPr/>
        <p:nvPr/>
      </p:nvGrpSpPr>
      <p:grpSpPr>
        <a:xfrm>
          <a:off x="0" y="0"/>
          <a:ext cx="0" cy="0"/>
          <a:chOff x="0" y="0"/>
          <a:chExt cx="0" cy="0"/>
        </a:xfrm>
      </p:grpSpPr>
      <p:sp>
        <p:nvSpPr>
          <p:cNvPr id="189" name="Google Shape;189;p20"/>
          <p:cNvSpPr txBox="1">
            <a:spLocks noGrp="1"/>
          </p:cNvSpPr>
          <p:nvPr>
            <p:ph type="title"/>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90" name="Google Shape;190;p20"/>
          <p:cNvSpPr txBox="1">
            <a:spLocks noGrp="1"/>
          </p:cNvSpPr>
          <p:nvPr>
            <p:ph type="title" idx="2"/>
          </p:nvPr>
        </p:nvSpPr>
        <p:spPr>
          <a:xfrm>
            <a:off x="3524105" y="359534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1" name="Google Shape;191;p20"/>
          <p:cNvSpPr txBox="1">
            <a:spLocks noGrp="1"/>
          </p:cNvSpPr>
          <p:nvPr>
            <p:ph type="subTitle" idx="1"/>
          </p:nvPr>
        </p:nvSpPr>
        <p:spPr>
          <a:xfrm>
            <a:off x="3524105" y="401524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0"/>
          <p:cNvSpPr txBox="1">
            <a:spLocks noGrp="1"/>
          </p:cNvSpPr>
          <p:nvPr>
            <p:ph type="title" idx="3"/>
          </p:nvPr>
        </p:nvSpPr>
        <p:spPr>
          <a:xfrm>
            <a:off x="6333904" y="359535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3" name="Google Shape;193;p20"/>
          <p:cNvSpPr txBox="1">
            <a:spLocks noGrp="1"/>
          </p:cNvSpPr>
          <p:nvPr>
            <p:ph type="subTitle" idx="4"/>
          </p:nvPr>
        </p:nvSpPr>
        <p:spPr>
          <a:xfrm>
            <a:off x="6333904" y="401524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20"/>
          <p:cNvSpPr txBox="1">
            <a:spLocks noGrp="1"/>
          </p:cNvSpPr>
          <p:nvPr>
            <p:ph type="title" idx="5"/>
          </p:nvPr>
        </p:nvSpPr>
        <p:spPr>
          <a:xfrm>
            <a:off x="4929004"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5" name="Google Shape;195;p20"/>
          <p:cNvSpPr txBox="1">
            <a:spLocks noGrp="1"/>
          </p:cNvSpPr>
          <p:nvPr>
            <p:ph type="subTitle" idx="6"/>
          </p:nvPr>
        </p:nvSpPr>
        <p:spPr>
          <a:xfrm>
            <a:off x="4929004"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6" name="Google Shape;196;p20"/>
          <p:cNvSpPr txBox="1">
            <a:spLocks noGrp="1"/>
          </p:cNvSpPr>
          <p:nvPr>
            <p:ph type="title" idx="7"/>
          </p:nvPr>
        </p:nvSpPr>
        <p:spPr>
          <a:xfrm>
            <a:off x="714300" y="3594917"/>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7" name="Google Shape;197;p20"/>
          <p:cNvSpPr txBox="1">
            <a:spLocks noGrp="1"/>
          </p:cNvSpPr>
          <p:nvPr>
            <p:ph type="subTitle" idx="8"/>
          </p:nvPr>
        </p:nvSpPr>
        <p:spPr>
          <a:xfrm>
            <a:off x="714300" y="4014812"/>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8" name="Google Shape;198;p20"/>
          <p:cNvSpPr txBox="1">
            <a:spLocks noGrp="1"/>
          </p:cNvSpPr>
          <p:nvPr>
            <p:ph type="title" idx="9"/>
          </p:nvPr>
        </p:nvSpPr>
        <p:spPr>
          <a:xfrm>
            <a:off x="2119205" y="1834313"/>
            <a:ext cx="20958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99" name="Google Shape;199;p20"/>
          <p:cNvSpPr txBox="1">
            <a:spLocks noGrp="1"/>
          </p:cNvSpPr>
          <p:nvPr>
            <p:ph type="subTitle" idx="13"/>
          </p:nvPr>
        </p:nvSpPr>
        <p:spPr>
          <a:xfrm>
            <a:off x="2119205" y="2254208"/>
            <a:ext cx="2095800" cy="5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0" name="Google Shape;200;p20"/>
          <p:cNvSpPr txBox="1">
            <a:spLocks noGrp="1"/>
          </p:cNvSpPr>
          <p:nvPr>
            <p:ph type="title" idx="14" hasCustomPrompt="1"/>
          </p:nvPr>
        </p:nvSpPr>
        <p:spPr>
          <a:xfrm>
            <a:off x="2728055"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1" name="Google Shape;201;p20"/>
          <p:cNvSpPr txBox="1">
            <a:spLocks noGrp="1"/>
          </p:cNvSpPr>
          <p:nvPr>
            <p:ph type="title" idx="15" hasCustomPrompt="1"/>
          </p:nvPr>
        </p:nvSpPr>
        <p:spPr>
          <a:xfrm>
            <a:off x="4132955"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2" name="Google Shape;202;p20"/>
          <p:cNvSpPr txBox="1">
            <a:spLocks noGrp="1"/>
          </p:cNvSpPr>
          <p:nvPr>
            <p:ph type="title" idx="16" hasCustomPrompt="1"/>
          </p:nvPr>
        </p:nvSpPr>
        <p:spPr>
          <a:xfrm>
            <a:off x="1323150" y="29213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3" name="Google Shape;203;p20"/>
          <p:cNvSpPr txBox="1">
            <a:spLocks noGrp="1"/>
          </p:cNvSpPr>
          <p:nvPr>
            <p:ph type="title" idx="17" hasCustomPrompt="1"/>
          </p:nvPr>
        </p:nvSpPr>
        <p:spPr>
          <a:xfrm>
            <a:off x="5537854" y="1160731"/>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4" name="Google Shape;204;p20"/>
          <p:cNvSpPr txBox="1">
            <a:spLocks noGrp="1"/>
          </p:cNvSpPr>
          <p:nvPr>
            <p:ph type="title" idx="18" hasCustomPrompt="1"/>
          </p:nvPr>
        </p:nvSpPr>
        <p:spPr>
          <a:xfrm>
            <a:off x="6942754" y="2921767"/>
            <a:ext cx="878100" cy="62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500">
                <a:solidFill>
                  <a:schemeClr val="lt2"/>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205" name="Google Shape;205;p20"/>
          <p:cNvSpPr/>
          <p:nvPr/>
        </p:nvSpPr>
        <p:spPr>
          <a:xfrm rot="6275148">
            <a:off x="7732052" y="-200371"/>
            <a:ext cx="2274259" cy="214863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06" name="Google Shape;206;p20"/>
          <p:cNvSpPr/>
          <p:nvPr/>
        </p:nvSpPr>
        <p:spPr>
          <a:xfrm rot="6238415">
            <a:off x="6630717" y="-14755"/>
            <a:ext cx="3257705" cy="2895676"/>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07" name="Google Shape;207;p20"/>
          <p:cNvSpPr/>
          <p:nvPr/>
        </p:nvSpPr>
        <p:spPr>
          <a:xfrm rot="-4680824">
            <a:off x="7645501" y="128742"/>
            <a:ext cx="1794003" cy="1662423"/>
          </a:xfrm>
          <a:custGeom>
            <a:avLst/>
            <a:gdLst/>
            <a:ahLst/>
            <a:cxnLst/>
            <a:rect l="l" t="t" r="r" b="b"/>
            <a:pathLst>
              <a:path w="51603" h="47963" fill="none" extrusionOk="0">
                <a:moveTo>
                  <a:pt x="0" y="47963"/>
                </a:moveTo>
                <a:cubicBezTo>
                  <a:pt x="0" y="47963"/>
                  <a:pt x="9333" y="32771"/>
                  <a:pt x="18080" y="32143"/>
                </a:cubicBezTo>
                <a:cubicBezTo>
                  <a:pt x="26827" y="31557"/>
                  <a:pt x="18164" y="19755"/>
                  <a:pt x="29212" y="11175"/>
                </a:cubicBezTo>
                <a:cubicBezTo>
                  <a:pt x="35867" y="6027"/>
                  <a:pt x="43484" y="2219"/>
                  <a:pt x="51603" y="1"/>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08" name="Google Shape;208;p20"/>
          <p:cNvSpPr/>
          <p:nvPr/>
        </p:nvSpPr>
        <p:spPr>
          <a:xfrm>
            <a:off x="-359931" y="2367275"/>
            <a:ext cx="1279462" cy="675396"/>
          </a:xfrm>
          <a:custGeom>
            <a:avLst/>
            <a:gdLst/>
            <a:ahLst/>
            <a:cxnLst/>
            <a:rect l="l" t="t" r="r" b="b"/>
            <a:pathLst>
              <a:path w="19504" h="10799" fill="none" extrusionOk="0">
                <a:moveTo>
                  <a:pt x="1" y="10798"/>
                </a:moveTo>
                <a:cubicBezTo>
                  <a:pt x="1" y="10798"/>
                  <a:pt x="11217" y="1"/>
                  <a:pt x="11175" y="3098"/>
                </a:cubicBezTo>
                <a:cubicBezTo>
                  <a:pt x="11133" y="8957"/>
                  <a:pt x="14105" y="8078"/>
                  <a:pt x="19504" y="2219"/>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2483264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577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09"/>
        <p:cNvGrpSpPr/>
        <p:nvPr/>
      </p:nvGrpSpPr>
      <p:grpSpPr>
        <a:xfrm>
          <a:off x="0" y="0"/>
          <a:ext cx="0" cy="0"/>
          <a:chOff x="0" y="0"/>
          <a:chExt cx="0" cy="0"/>
        </a:xfrm>
      </p:grpSpPr>
      <p:sp>
        <p:nvSpPr>
          <p:cNvPr id="210" name="Google Shape;210;p21"/>
          <p:cNvSpPr/>
          <p:nvPr/>
        </p:nvSpPr>
        <p:spPr>
          <a:xfrm rot="4177519">
            <a:off x="-193236" y="1222111"/>
            <a:ext cx="4789743" cy="4091132"/>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1" name="Google Shape;211;p21"/>
          <p:cNvSpPr/>
          <p:nvPr/>
        </p:nvSpPr>
        <p:spPr>
          <a:xfrm rot="5140792">
            <a:off x="3859630" y="-322682"/>
            <a:ext cx="6807852" cy="5407901"/>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2" name="Google Shape;212;p21"/>
          <p:cNvSpPr/>
          <p:nvPr/>
        </p:nvSpPr>
        <p:spPr>
          <a:xfrm rot="-4081846">
            <a:off x="6251241" y="158993"/>
            <a:ext cx="4356925" cy="3900312"/>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13" name="Google Shape;213;p21"/>
          <p:cNvSpPr/>
          <p:nvPr/>
        </p:nvSpPr>
        <p:spPr>
          <a:xfrm>
            <a:off x="7025381" y="3180296"/>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14" name="Google Shape;214;p21"/>
          <p:cNvSpPr txBox="1">
            <a:spLocks noGrp="1"/>
          </p:cNvSpPr>
          <p:nvPr>
            <p:ph type="title"/>
          </p:nvPr>
        </p:nvSpPr>
        <p:spPr>
          <a:xfrm>
            <a:off x="2193000" y="2978225"/>
            <a:ext cx="4758000" cy="468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15" name="Google Shape;215;p21"/>
          <p:cNvSpPr txBox="1">
            <a:spLocks noGrp="1"/>
          </p:cNvSpPr>
          <p:nvPr>
            <p:ph type="subTitle" idx="1"/>
          </p:nvPr>
        </p:nvSpPr>
        <p:spPr>
          <a:xfrm>
            <a:off x="2192925" y="1739600"/>
            <a:ext cx="4758000" cy="114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5664671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216"/>
        <p:cNvGrpSpPr/>
        <p:nvPr/>
      </p:nvGrpSpPr>
      <p:grpSpPr>
        <a:xfrm>
          <a:off x="0" y="0"/>
          <a:ext cx="0" cy="0"/>
          <a:chOff x="0" y="0"/>
          <a:chExt cx="0" cy="0"/>
        </a:xfrm>
      </p:grpSpPr>
      <p:sp>
        <p:nvSpPr>
          <p:cNvPr id="217" name="Google Shape;217;p22"/>
          <p:cNvSpPr/>
          <p:nvPr/>
        </p:nvSpPr>
        <p:spPr>
          <a:xfrm rot="-5778727">
            <a:off x="5973632" y="-947599"/>
            <a:ext cx="2521152" cy="2485765"/>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18" name="Google Shape;218;p22"/>
          <p:cNvSpPr/>
          <p:nvPr/>
        </p:nvSpPr>
        <p:spPr>
          <a:xfrm rot="-5678897">
            <a:off x="6440600" y="-852060"/>
            <a:ext cx="4595694" cy="3650645"/>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19" name="Google Shape;219;p22"/>
          <p:cNvSpPr txBox="1">
            <a:spLocks noGrp="1"/>
          </p:cNvSpPr>
          <p:nvPr>
            <p:ph type="title" hasCustomPrompt="1"/>
          </p:nvPr>
        </p:nvSpPr>
        <p:spPr>
          <a:xfrm>
            <a:off x="14701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0" name="Google Shape;220;p22"/>
          <p:cNvSpPr txBox="1">
            <a:spLocks noGrp="1"/>
          </p:cNvSpPr>
          <p:nvPr>
            <p:ph type="subTitle" idx="1"/>
          </p:nvPr>
        </p:nvSpPr>
        <p:spPr>
          <a:xfrm>
            <a:off x="7143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2"/>
          <p:cNvSpPr txBox="1">
            <a:spLocks noGrp="1"/>
          </p:cNvSpPr>
          <p:nvPr>
            <p:ph type="title" idx="2" hasCustomPrompt="1"/>
          </p:nvPr>
        </p:nvSpPr>
        <p:spPr>
          <a:xfrm>
            <a:off x="41323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2" name="Google Shape;222;p22"/>
          <p:cNvSpPr txBox="1">
            <a:spLocks noGrp="1"/>
          </p:cNvSpPr>
          <p:nvPr>
            <p:ph type="subTitle" idx="3"/>
          </p:nvPr>
        </p:nvSpPr>
        <p:spPr>
          <a:xfrm>
            <a:off x="33765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3" name="Google Shape;223;p22"/>
          <p:cNvSpPr txBox="1">
            <a:spLocks noGrp="1"/>
          </p:cNvSpPr>
          <p:nvPr>
            <p:ph type="title" idx="4" hasCustomPrompt="1"/>
          </p:nvPr>
        </p:nvSpPr>
        <p:spPr>
          <a:xfrm>
            <a:off x="6794550" y="2162225"/>
            <a:ext cx="879300" cy="468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4800"/>
              <a:buNone/>
              <a:defRPr sz="2400">
                <a:solidFill>
                  <a:schemeClr val="lt2"/>
                </a:solidFill>
              </a:defRPr>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224" name="Google Shape;224;p22"/>
          <p:cNvSpPr txBox="1">
            <a:spLocks noGrp="1"/>
          </p:cNvSpPr>
          <p:nvPr>
            <p:ph type="subTitle" idx="5"/>
          </p:nvPr>
        </p:nvSpPr>
        <p:spPr>
          <a:xfrm>
            <a:off x="6038700" y="3459350"/>
            <a:ext cx="2391000" cy="61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5" name="Google Shape;225;p22"/>
          <p:cNvSpPr txBox="1">
            <a:spLocks noGrp="1"/>
          </p:cNvSpPr>
          <p:nvPr>
            <p:ph type="title" idx="6"/>
          </p:nvPr>
        </p:nvSpPr>
        <p:spPr>
          <a:xfrm>
            <a:off x="714300" y="430675"/>
            <a:ext cx="7715400" cy="468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6" name="Google Shape;226;p22"/>
          <p:cNvSpPr/>
          <p:nvPr/>
        </p:nvSpPr>
        <p:spPr>
          <a:xfrm rot="4055280">
            <a:off x="-252534" y="3825053"/>
            <a:ext cx="2168051" cy="124390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7901013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0"/>
        <p:cNvGrpSpPr/>
        <p:nvPr/>
      </p:nvGrpSpPr>
      <p:grpSpPr>
        <a:xfrm>
          <a:off x="0" y="0"/>
          <a:ext cx="0" cy="0"/>
          <a:chOff x="0" y="0"/>
          <a:chExt cx="0" cy="0"/>
        </a:xfrm>
      </p:grpSpPr>
      <p:sp>
        <p:nvSpPr>
          <p:cNvPr id="241" name="Google Shape;241;p24"/>
          <p:cNvSpPr/>
          <p:nvPr/>
        </p:nvSpPr>
        <p:spPr>
          <a:xfrm rot="-768228">
            <a:off x="-1120600" y="-149335"/>
            <a:ext cx="4356890" cy="3900280"/>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42" name="Google Shape;242;p24"/>
          <p:cNvSpPr txBox="1">
            <a:spLocks noGrp="1"/>
          </p:cNvSpPr>
          <p:nvPr>
            <p:ph type="title"/>
          </p:nvPr>
        </p:nvSpPr>
        <p:spPr>
          <a:xfrm>
            <a:off x="1069223" y="1414500"/>
            <a:ext cx="2035800" cy="991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3" name="Google Shape;243;p24"/>
          <p:cNvSpPr txBox="1">
            <a:spLocks noGrp="1"/>
          </p:cNvSpPr>
          <p:nvPr>
            <p:ph type="subTitle" idx="1"/>
          </p:nvPr>
        </p:nvSpPr>
        <p:spPr>
          <a:xfrm>
            <a:off x="1069213" y="2577294"/>
            <a:ext cx="2386200" cy="103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44" name="Google Shape;244;p24"/>
          <p:cNvSpPr/>
          <p:nvPr/>
        </p:nvSpPr>
        <p:spPr>
          <a:xfrm rot="-356655">
            <a:off x="3949904" y="455992"/>
            <a:ext cx="6807804"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45" name="Google Shape;245;p24"/>
          <p:cNvSpPr/>
          <p:nvPr/>
        </p:nvSpPr>
        <p:spPr>
          <a:xfrm rot="-998917">
            <a:off x="6830735" y="1791981"/>
            <a:ext cx="5186694" cy="3745340"/>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527956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3"/>
        <p:cNvGrpSpPr/>
        <p:nvPr/>
      </p:nvGrpSpPr>
      <p:grpSpPr>
        <a:xfrm>
          <a:off x="0" y="0"/>
          <a:ext cx="0" cy="0"/>
          <a:chOff x="0" y="0"/>
          <a:chExt cx="0" cy="0"/>
        </a:xfrm>
      </p:grpSpPr>
      <p:sp>
        <p:nvSpPr>
          <p:cNvPr id="254" name="Google Shape;254;p26"/>
          <p:cNvSpPr/>
          <p:nvPr/>
        </p:nvSpPr>
        <p:spPr>
          <a:xfrm rot="4956184">
            <a:off x="-728309" y="2318483"/>
            <a:ext cx="4000081" cy="3308483"/>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55" name="Google Shape;255;p26"/>
          <p:cNvSpPr/>
          <p:nvPr/>
        </p:nvSpPr>
        <p:spPr>
          <a:xfrm rot="-6273318">
            <a:off x="-807590" y="299218"/>
            <a:ext cx="6807805" cy="540786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56" name="Google Shape;256;p26"/>
          <p:cNvSpPr/>
          <p:nvPr/>
        </p:nvSpPr>
        <p:spPr>
          <a:xfrm rot="-1682655">
            <a:off x="-383294" y="-149562"/>
            <a:ext cx="1460998" cy="1398326"/>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7" name="Google Shape;257;p26"/>
          <p:cNvSpPr/>
          <p:nvPr/>
        </p:nvSpPr>
        <p:spPr>
          <a:xfrm rot="-6300005">
            <a:off x="-47873" y="2546739"/>
            <a:ext cx="3326664" cy="2851966"/>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58" name="Google Shape;258;p26"/>
          <p:cNvSpPr/>
          <p:nvPr/>
        </p:nvSpPr>
        <p:spPr>
          <a:xfrm rot="-5400000">
            <a:off x="5014166" y="-936977"/>
            <a:ext cx="4830673" cy="4762506"/>
          </a:xfrm>
          <a:custGeom>
            <a:avLst/>
            <a:gdLst/>
            <a:ahLst/>
            <a:cxnLst/>
            <a:rect l="l" t="t" r="r" b="b"/>
            <a:pathLst>
              <a:path w="82866" h="59838" extrusionOk="0">
                <a:moveTo>
                  <a:pt x="51210" y="1"/>
                </a:moveTo>
                <a:cubicBezTo>
                  <a:pt x="48271" y="1"/>
                  <a:pt x="45233" y="1001"/>
                  <a:pt x="40973" y="3222"/>
                </a:cubicBezTo>
                <a:cubicBezTo>
                  <a:pt x="32268" y="7742"/>
                  <a:pt x="33816" y="15945"/>
                  <a:pt x="20466" y="21134"/>
                </a:cubicBezTo>
                <a:cubicBezTo>
                  <a:pt x="17327" y="22390"/>
                  <a:pt x="14439" y="24106"/>
                  <a:pt x="11886" y="26282"/>
                </a:cubicBezTo>
                <a:cubicBezTo>
                  <a:pt x="6697" y="30551"/>
                  <a:pt x="2846" y="36243"/>
                  <a:pt x="796" y="42604"/>
                </a:cubicBezTo>
                <a:cubicBezTo>
                  <a:pt x="628" y="43023"/>
                  <a:pt x="670" y="43441"/>
                  <a:pt x="879" y="43776"/>
                </a:cubicBezTo>
                <a:cubicBezTo>
                  <a:pt x="0" y="48087"/>
                  <a:pt x="754" y="52481"/>
                  <a:pt x="4395" y="55704"/>
                </a:cubicBezTo>
                <a:cubicBezTo>
                  <a:pt x="7730" y="58655"/>
                  <a:pt x="12065" y="59838"/>
                  <a:pt x="16415" y="59838"/>
                </a:cubicBezTo>
                <a:cubicBezTo>
                  <a:pt x="18233" y="59838"/>
                  <a:pt x="20053" y="59631"/>
                  <a:pt x="21805" y="59261"/>
                </a:cubicBezTo>
                <a:cubicBezTo>
                  <a:pt x="29171" y="57671"/>
                  <a:pt x="35490" y="53109"/>
                  <a:pt x="41684" y="49007"/>
                </a:cubicBezTo>
                <a:cubicBezTo>
                  <a:pt x="47878" y="44948"/>
                  <a:pt x="54323" y="41139"/>
                  <a:pt x="59973" y="36368"/>
                </a:cubicBezTo>
                <a:cubicBezTo>
                  <a:pt x="67465" y="30091"/>
                  <a:pt x="82866" y="13350"/>
                  <a:pt x="67925" y="6193"/>
                </a:cubicBezTo>
                <a:cubicBezTo>
                  <a:pt x="59938" y="2326"/>
                  <a:pt x="55691" y="1"/>
                  <a:pt x="51210"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59" name="Google Shape;259;p26"/>
          <p:cNvSpPr txBox="1">
            <a:spLocks noGrp="1"/>
          </p:cNvSpPr>
          <p:nvPr>
            <p:ph type="title"/>
          </p:nvPr>
        </p:nvSpPr>
        <p:spPr>
          <a:xfrm>
            <a:off x="2806475" y="1514725"/>
            <a:ext cx="3531000" cy="947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7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260" name="Google Shape;260;p26"/>
          <p:cNvSpPr txBox="1">
            <a:spLocks noGrp="1"/>
          </p:cNvSpPr>
          <p:nvPr>
            <p:ph type="subTitle" idx="1"/>
          </p:nvPr>
        </p:nvSpPr>
        <p:spPr>
          <a:xfrm>
            <a:off x="2475825" y="2696575"/>
            <a:ext cx="4192200" cy="848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4272932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6"/>
        <p:cNvGrpSpPr/>
        <p:nvPr/>
      </p:nvGrpSpPr>
      <p:grpSpPr>
        <a:xfrm>
          <a:off x="0" y="0"/>
          <a:ext cx="0" cy="0"/>
          <a:chOff x="0" y="0"/>
          <a:chExt cx="0" cy="0"/>
        </a:xfrm>
      </p:grpSpPr>
      <p:sp>
        <p:nvSpPr>
          <p:cNvPr id="267" name="Google Shape;267;p28"/>
          <p:cNvSpPr/>
          <p:nvPr/>
        </p:nvSpPr>
        <p:spPr>
          <a:xfrm rot="-6410965">
            <a:off x="-1170806" y="736946"/>
            <a:ext cx="6807800" cy="5407859"/>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grpSp>
        <p:nvGrpSpPr>
          <p:cNvPr id="268" name="Google Shape;268;p28"/>
          <p:cNvGrpSpPr/>
          <p:nvPr/>
        </p:nvGrpSpPr>
        <p:grpSpPr>
          <a:xfrm>
            <a:off x="4205700" y="-395646"/>
            <a:ext cx="5889967" cy="5925070"/>
            <a:chOff x="4205700" y="-395646"/>
            <a:chExt cx="5889967" cy="5925070"/>
          </a:xfrm>
        </p:grpSpPr>
        <p:sp>
          <p:nvSpPr>
            <p:cNvPr id="269" name="Google Shape;269;p28"/>
            <p:cNvSpPr/>
            <p:nvPr/>
          </p:nvSpPr>
          <p:spPr>
            <a:xfrm>
              <a:off x="7086600" y="-19050"/>
              <a:ext cx="2114700" cy="5143500"/>
            </a:xfrm>
            <a:prstGeom prst="rect">
              <a:avLst/>
            </a:prstGeom>
            <a:solidFill>
              <a:schemeClr val="dk1"/>
            </a:solidFill>
            <a:ln>
              <a:noFill/>
            </a:ln>
          </p:spPr>
          <p:txBody>
            <a:bodyPr spcFirstLastPara="1" wrap="square" lIns="91425" tIns="91425" rIns="91425" bIns="91425" anchor="ctr" anchorCtr="0">
              <a:noAutofit/>
            </a:bodyPr>
            <a:lstStyle/>
            <a:p>
              <a:endParaRPr/>
            </a:p>
          </p:txBody>
        </p:sp>
        <p:sp>
          <p:nvSpPr>
            <p:cNvPr id="270" name="Google Shape;270;p28"/>
            <p:cNvSpPr/>
            <p:nvPr/>
          </p:nvSpPr>
          <p:spPr>
            <a:xfrm rot="-10523676" flipH="1">
              <a:off x="4417718" y="-185084"/>
              <a:ext cx="5465931" cy="550394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271" name="Google Shape;271;p28"/>
          <p:cNvSpPr/>
          <p:nvPr/>
        </p:nvSpPr>
        <p:spPr>
          <a:xfrm rot="4954971">
            <a:off x="-921479" y="28573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72" name="Google Shape;272;p28"/>
          <p:cNvSpPr/>
          <p:nvPr/>
        </p:nvSpPr>
        <p:spPr>
          <a:xfrm rot="-6722174">
            <a:off x="-277462" y="3697611"/>
            <a:ext cx="2413498" cy="1384733"/>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73" name="Google Shape;273;p28"/>
          <p:cNvSpPr txBox="1">
            <a:spLocks noGrp="1"/>
          </p:cNvSpPr>
          <p:nvPr>
            <p:ph type="title"/>
          </p:nvPr>
        </p:nvSpPr>
        <p:spPr>
          <a:xfrm>
            <a:off x="4571997" y="587725"/>
            <a:ext cx="3857700" cy="9621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5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274" name="Google Shape;274;p28"/>
          <p:cNvSpPr txBox="1">
            <a:spLocks noGrp="1"/>
          </p:cNvSpPr>
          <p:nvPr>
            <p:ph type="subTitle" idx="1"/>
          </p:nvPr>
        </p:nvSpPr>
        <p:spPr>
          <a:xfrm>
            <a:off x="4572075" y="1636218"/>
            <a:ext cx="3857700" cy="1399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5" name="Google Shape;275;p28"/>
          <p:cNvSpPr txBox="1"/>
          <p:nvPr/>
        </p:nvSpPr>
        <p:spPr>
          <a:xfrm>
            <a:off x="5174050" y="3122125"/>
            <a:ext cx="3218700" cy="743100"/>
          </a:xfrm>
          <a:prstGeom prst="rect">
            <a:avLst/>
          </a:prstGeom>
          <a:noFill/>
          <a:ln>
            <a:noFill/>
          </a:ln>
        </p:spPr>
        <p:txBody>
          <a:bodyPr spcFirstLastPara="1" wrap="square" lIns="91425" tIns="91425" rIns="91425" bIns="91425" anchor="t" anchorCtr="0">
            <a:noAutofit/>
          </a:bodyPr>
          <a:lstStyle/>
          <a:p>
            <a:pPr algn="r">
              <a:spcBef>
                <a:spcPts val="300"/>
              </a:spcBef>
            </a:pPr>
            <a:r>
              <a:rPr lang="en" sz="1200">
                <a:solidFill>
                  <a:srgbClr val="87725D"/>
                </a:solidFill>
                <a:latin typeface="Cabin"/>
                <a:ea typeface="Cabin"/>
                <a:cs typeface="Cabin"/>
                <a:sym typeface="Cabin"/>
              </a:rPr>
              <a:t>CREDITS: This presentation template was created by </a:t>
            </a:r>
            <a:r>
              <a:rPr lang="en" sz="1200" b="1">
                <a:solidFill>
                  <a:srgbClr val="87725D"/>
                </a:solidFill>
                <a:uFill>
                  <a:noFill/>
                </a:uFill>
                <a:latin typeface="Cabin"/>
                <a:ea typeface="Cabin"/>
                <a:cs typeface="Cabin"/>
                <a:sym typeface="Cabin"/>
                <a:hlinkClick r:id="rId2">
                  <a:extLst>
                    <a:ext uri="{A12FA001-AC4F-418D-AE19-62706E023703}">
                      <ahyp:hlinkClr xmlns:ahyp="http://schemas.microsoft.com/office/drawing/2018/hyperlinkcolor" val="tx"/>
                    </a:ext>
                  </a:extLst>
                </a:hlinkClick>
              </a:rPr>
              <a:t>Slidesgo</a:t>
            </a:r>
            <a:r>
              <a:rPr lang="en" sz="1200">
                <a:solidFill>
                  <a:srgbClr val="87725D"/>
                </a:solidFill>
                <a:latin typeface="Cabin"/>
                <a:ea typeface="Cabin"/>
                <a:cs typeface="Cabin"/>
                <a:sym typeface="Cabin"/>
              </a:rPr>
              <a:t>, including icons by </a:t>
            </a:r>
            <a:r>
              <a:rPr lang="en" sz="1200" b="1">
                <a:solidFill>
                  <a:srgbClr val="87725D"/>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Flaticon</a:t>
            </a:r>
            <a:r>
              <a:rPr lang="en" sz="1200">
                <a:solidFill>
                  <a:srgbClr val="87725D"/>
                </a:solidFill>
                <a:latin typeface="Cabin"/>
                <a:ea typeface="Cabin"/>
                <a:cs typeface="Cabin"/>
                <a:sym typeface="Cabin"/>
              </a:rPr>
              <a:t> and infographics &amp; images by </a:t>
            </a:r>
            <a:r>
              <a:rPr lang="en" sz="1200" b="1">
                <a:solidFill>
                  <a:srgbClr val="87725D"/>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Freepik</a:t>
            </a:r>
            <a:endParaRPr sz="1200" b="1">
              <a:solidFill>
                <a:srgbClr val="87725D"/>
              </a:solidFill>
              <a:latin typeface="Cabin"/>
              <a:ea typeface="Cabin"/>
              <a:cs typeface="Cabin"/>
              <a:sym typeface="Cabin"/>
            </a:endParaRPr>
          </a:p>
        </p:txBody>
      </p:sp>
    </p:spTree>
    <p:extLst>
      <p:ext uri="{BB962C8B-B14F-4D97-AF65-F5344CB8AC3E}">
        <p14:creationId xmlns:p14="http://schemas.microsoft.com/office/powerpoint/2010/main" val="278565127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6"/>
        <p:cNvGrpSpPr/>
        <p:nvPr/>
      </p:nvGrpSpPr>
      <p:grpSpPr>
        <a:xfrm>
          <a:off x="0" y="0"/>
          <a:ext cx="0" cy="0"/>
          <a:chOff x="0" y="0"/>
          <a:chExt cx="0" cy="0"/>
        </a:xfrm>
      </p:grpSpPr>
    </p:spTree>
    <p:extLst>
      <p:ext uri="{BB962C8B-B14F-4D97-AF65-F5344CB8AC3E}">
        <p14:creationId xmlns:p14="http://schemas.microsoft.com/office/powerpoint/2010/main" val="10921721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277"/>
        <p:cNvGrpSpPr/>
        <p:nvPr/>
      </p:nvGrpSpPr>
      <p:grpSpPr>
        <a:xfrm>
          <a:off x="0" y="0"/>
          <a:ext cx="0" cy="0"/>
          <a:chOff x="0" y="0"/>
          <a:chExt cx="0" cy="0"/>
        </a:xfrm>
      </p:grpSpPr>
      <p:sp>
        <p:nvSpPr>
          <p:cNvPr id="278" name="Google Shape;278;p30"/>
          <p:cNvSpPr/>
          <p:nvPr/>
        </p:nvSpPr>
        <p:spPr>
          <a:xfrm rot="-5400000">
            <a:off x="3248800" y="-132152"/>
            <a:ext cx="6807742" cy="5407813"/>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279" name="Google Shape;279;p30"/>
          <p:cNvSpPr/>
          <p:nvPr/>
        </p:nvSpPr>
        <p:spPr>
          <a:xfrm rot="4954971">
            <a:off x="4031396" y="2247772"/>
            <a:ext cx="4512762" cy="3732537"/>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0" name="Google Shape;280;p30"/>
          <p:cNvSpPr/>
          <p:nvPr/>
        </p:nvSpPr>
        <p:spPr>
          <a:xfrm rot="-5400000">
            <a:off x="-292863" y="3119028"/>
            <a:ext cx="2321264" cy="1990031"/>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1" name="Google Shape;281;p30"/>
          <p:cNvSpPr/>
          <p:nvPr/>
        </p:nvSpPr>
        <p:spPr>
          <a:xfrm>
            <a:off x="8569369" y="172875"/>
            <a:ext cx="787204" cy="753435"/>
          </a:xfrm>
          <a:custGeom>
            <a:avLst/>
            <a:gdLst/>
            <a:ahLst/>
            <a:cxnLst/>
            <a:rect l="l" t="t" r="r" b="b"/>
            <a:pathLst>
              <a:path w="25363" h="24275" fill="none" extrusionOk="0">
                <a:moveTo>
                  <a:pt x="25362" y="20968"/>
                </a:moveTo>
                <a:cubicBezTo>
                  <a:pt x="25362" y="20968"/>
                  <a:pt x="25320" y="18122"/>
                  <a:pt x="20466" y="20214"/>
                </a:cubicBezTo>
                <a:cubicBezTo>
                  <a:pt x="14648" y="22684"/>
                  <a:pt x="7659" y="24274"/>
                  <a:pt x="11091" y="17076"/>
                </a:cubicBezTo>
                <a:cubicBezTo>
                  <a:pt x="14565" y="9877"/>
                  <a:pt x="19963" y="0"/>
                  <a:pt x="0" y="11175"/>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34724070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82"/>
        <p:cNvGrpSpPr/>
        <p:nvPr/>
      </p:nvGrpSpPr>
      <p:grpSpPr>
        <a:xfrm>
          <a:off x="0" y="0"/>
          <a:ext cx="0" cy="0"/>
          <a:chOff x="0" y="0"/>
          <a:chExt cx="0" cy="0"/>
        </a:xfrm>
      </p:grpSpPr>
      <p:sp>
        <p:nvSpPr>
          <p:cNvPr id="283" name="Google Shape;283;p31"/>
          <p:cNvSpPr/>
          <p:nvPr/>
        </p:nvSpPr>
        <p:spPr>
          <a:xfrm rot="-928921">
            <a:off x="2122187" y="-624817"/>
            <a:ext cx="4357078" cy="3900449"/>
          </a:xfrm>
          <a:custGeom>
            <a:avLst/>
            <a:gdLst/>
            <a:ahLst/>
            <a:cxnLst/>
            <a:rect l="l" t="t" r="r" b="b"/>
            <a:pathLst>
              <a:path w="104922" h="93926" extrusionOk="0">
                <a:moveTo>
                  <a:pt x="87299" y="1"/>
                </a:moveTo>
                <a:cubicBezTo>
                  <a:pt x="84060" y="1"/>
                  <a:pt x="80758" y="1074"/>
                  <a:pt x="77928" y="3179"/>
                </a:cubicBezTo>
                <a:cubicBezTo>
                  <a:pt x="69808" y="9248"/>
                  <a:pt x="66418" y="22138"/>
                  <a:pt x="56249" y="25235"/>
                </a:cubicBezTo>
                <a:cubicBezTo>
                  <a:pt x="55265" y="25544"/>
                  <a:pt x="54304" y="25646"/>
                  <a:pt x="53350" y="25646"/>
                </a:cubicBezTo>
                <a:cubicBezTo>
                  <a:pt x="51527" y="25646"/>
                  <a:pt x="49727" y="25276"/>
                  <a:pt x="47827" y="25276"/>
                </a:cubicBezTo>
                <a:cubicBezTo>
                  <a:pt x="47761" y="25276"/>
                  <a:pt x="47694" y="25276"/>
                  <a:pt x="47627" y="25277"/>
                </a:cubicBezTo>
                <a:cubicBezTo>
                  <a:pt x="45242" y="25403"/>
                  <a:pt x="42940" y="26240"/>
                  <a:pt x="41057" y="27746"/>
                </a:cubicBezTo>
                <a:cubicBezTo>
                  <a:pt x="36453" y="31094"/>
                  <a:pt x="32812" y="36116"/>
                  <a:pt x="29799" y="40846"/>
                </a:cubicBezTo>
                <a:cubicBezTo>
                  <a:pt x="29715" y="40929"/>
                  <a:pt x="29673" y="41055"/>
                  <a:pt x="29631" y="41139"/>
                </a:cubicBezTo>
                <a:cubicBezTo>
                  <a:pt x="23395" y="46077"/>
                  <a:pt x="17745" y="51727"/>
                  <a:pt x="12807" y="57963"/>
                </a:cubicBezTo>
                <a:cubicBezTo>
                  <a:pt x="7366" y="64910"/>
                  <a:pt x="1" y="74452"/>
                  <a:pt x="4186" y="83743"/>
                </a:cubicBezTo>
                <a:cubicBezTo>
                  <a:pt x="7489" y="91065"/>
                  <a:pt x="15115" y="93925"/>
                  <a:pt x="22622" y="93925"/>
                </a:cubicBezTo>
                <a:cubicBezTo>
                  <a:pt x="24340" y="93925"/>
                  <a:pt x="26053" y="93775"/>
                  <a:pt x="27706" y="93495"/>
                </a:cubicBezTo>
                <a:cubicBezTo>
                  <a:pt x="38420" y="91695"/>
                  <a:pt x="48004" y="85710"/>
                  <a:pt x="56876" y="79768"/>
                </a:cubicBezTo>
                <a:cubicBezTo>
                  <a:pt x="64912" y="74369"/>
                  <a:pt x="72738" y="68300"/>
                  <a:pt x="78765" y="60641"/>
                </a:cubicBezTo>
                <a:cubicBezTo>
                  <a:pt x="81694" y="56875"/>
                  <a:pt x="84121" y="52732"/>
                  <a:pt x="85921" y="48295"/>
                </a:cubicBezTo>
                <a:cubicBezTo>
                  <a:pt x="88181" y="42855"/>
                  <a:pt x="90023" y="37372"/>
                  <a:pt x="93245" y="32392"/>
                </a:cubicBezTo>
                <a:cubicBezTo>
                  <a:pt x="98058" y="24900"/>
                  <a:pt x="104922" y="14940"/>
                  <a:pt x="98853" y="6109"/>
                </a:cubicBezTo>
                <a:cubicBezTo>
                  <a:pt x="96027" y="2002"/>
                  <a:pt x="91722" y="1"/>
                  <a:pt x="87299" y="1"/>
                </a:cubicBezTo>
                <a:close/>
              </a:path>
            </a:pathLst>
          </a:custGeom>
          <a:solidFill>
            <a:srgbClr val="F7BCAF">
              <a:alpha val="57590"/>
            </a:srgbClr>
          </a:solidFill>
          <a:ln>
            <a:noFill/>
          </a:ln>
        </p:spPr>
        <p:txBody>
          <a:bodyPr spcFirstLastPara="1" wrap="square" lIns="91425" tIns="91425" rIns="91425" bIns="91425" anchor="ctr" anchorCtr="0">
            <a:noAutofit/>
          </a:bodyPr>
          <a:lstStyle/>
          <a:p>
            <a:endParaRPr/>
          </a:p>
        </p:txBody>
      </p:sp>
      <p:sp>
        <p:nvSpPr>
          <p:cNvPr id="284" name="Google Shape;284;p31"/>
          <p:cNvSpPr/>
          <p:nvPr/>
        </p:nvSpPr>
        <p:spPr>
          <a:xfrm rot="9772828">
            <a:off x="7239597" y="3280594"/>
            <a:ext cx="3201185" cy="2647695"/>
          </a:xfrm>
          <a:custGeom>
            <a:avLst/>
            <a:gdLst/>
            <a:ahLst/>
            <a:cxnLst/>
            <a:rect l="l" t="t" r="r" b="b"/>
            <a:pathLst>
              <a:path w="51102" h="42268" extrusionOk="0">
                <a:moveTo>
                  <a:pt x="40229" y="1"/>
                </a:moveTo>
                <a:cubicBezTo>
                  <a:pt x="33182" y="1"/>
                  <a:pt x="26838" y="6532"/>
                  <a:pt x="22600" y="11845"/>
                </a:cubicBezTo>
                <a:cubicBezTo>
                  <a:pt x="20968" y="13938"/>
                  <a:pt x="19210" y="15905"/>
                  <a:pt x="17327" y="17746"/>
                </a:cubicBezTo>
                <a:cubicBezTo>
                  <a:pt x="15235" y="19713"/>
                  <a:pt x="12765" y="21178"/>
                  <a:pt x="10380" y="22768"/>
                </a:cubicBezTo>
                <a:cubicBezTo>
                  <a:pt x="6488" y="25363"/>
                  <a:pt x="2093" y="28586"/>
                  <a:pt x="963" y="33357"/>
                </a:cubicBezTo>
                <a:cubicBezTo>
                  <a:pt x="1" y="37416"/>
                  <a:pt x="2261" y="41643"/>
                  <a:pt x="6530" y="42187"/>
                </a:cubicBezTo>
                <a:cubicBezTo>
                  <a:pt x="6947" y="42242"/>
                  <a:pt x="7362" y="42268"/>
                  <a:pt x="7777" y="42268"/>
                </a:cubicBezTo>
                <a:cubicBezTo>
                  <a:pt x="12101" y="42268"/>
                  <a:pt x="16255" y="39459"/>
                  <a:pt x="19922" y="37626"/>
                </a:cubicBezTo>
                <a:cubicBezTo>
                  <a:pt x="22433" y="36328"/>
                  <a:pt x="24944" y="35407"/>
                  <a:pt x="27790" y="35282"/>
                </a:cubicBezTo>
                <a:cubicBezTo>
                  <a:pt x="30510" y="35156"/>
                  <a:pt x="33272" y="35449"/>
                  <a:pt x="35909" y="34570"/>
                </a:cubicBezTo>
                <a:cubicBezTo>
                  <a:pt x="39969" y="33273"/>
                  <a:pt x="43066" y="30176"/>
                  <a:pt x="45409" y="26744"/>
                </a:cubicBezTo>
                <a:cubicBezTo>
                  <a:pt x="48339" y="22350"/>
                  <a:pt x="51101" y="16658"/>
                  <a:pt x="51101" y="11301"/>
                </a:cubicBezTo>
                <a:cubicBezTo>
                  <a:pt x="51101" y="7869"/>
                  <a:pt x="49594" y="4437"/>
                  <a:pt x="46958" y="2429"/>
                </a:cubicBezTo>
                <a:cubicBezTo>
                  <a:pt x="46832" y="2136"/>
                  <a:pt x="46623" y="1926"/>
                  <a:pt x="46372" y="1759"/>
                </a:cubicBezTo>
                <a:cubicBezTo>
                  <a:pt x="44289" y="528"/>
                  <a:pt x="42231" y="1"/>
                  <a:pt x="40229" y="1"/>
                </a:cubicBezTo>
                <a:close/>
              </a:path>
            </a:pathLst>
          </a:custGeom>
          <a:solidFill>
            <a:srgbClr val="847B7D">
              <a:alpha val="50000"/>
            </a:srgbClr>
          </a:solidFill>
          <a:ln>
            <a:noFill/>
          </a:ln>
        </p:spPr>
        <p:txBody>
          <a:bodyPr spcFirstLastPara="1" wrap="square" lIns="91425" tIns="91425" rIns="91425" bIns="91425" anchor="ctr" anchorCtr="0">
            <a:noAutofit/>
          </a:bodyPr>
          <a:lstStyle/>
          <a:p>
            <a:endParaRPr/>
          </a:p>
        </p:txBody>
      </p:sp>
      <p:sp>
        <p:nvSpPr>
          <p:cNvPr id="285" name="Google Shape;285;p31"/>
          <p:cNvSpPr/>
          <p:nvPr/>
        </p:nvSpPr>
        <p:spPr>
          <a:xfrm rot="-891676">
            <a:off x="-1488054" y="-779896"/>
            <a:ext cx="6807831" cy="5407884"/>
          </a:xfrm>
          <a:custGeom>
            <a:avLst/>
            <a:gdLst/>
            <a:ahLst/>
            <a:cxnLst/>
            <a:rect l="l" t="t" r="r" b="b"/>
            <a:pathLst>
              <a:path w="54951" h="43651" extrusionOk="0">
                <a:moveTo>
                  <a:pt x="41232" y="0"/>
                </a:moveTo>
                <a:cubicBezTo>
                  <a:pt x="38979" y="0"/>
                  <a:pt x="36690" y="517"/>
                  <a:pt x="34527" y="1443"/>
                </a:cubicBezTo>
                <a:cubicBezTo>
                  <a:pt x="32058" y="2573"/>
                  <a:pt x="29756" y="4038"/>
                  <a:pt x="27748" y="5796"/>
                </a:cubicBezTo>
                <a:cubicBezTo>
                  <a:pt x="25069" y="8098"/>
                  <a:pt x="22935" y="10985"/>
                  <a:pt x="20005" y="12952"/>
                </a:cubicBezTo>
                <a:cubicBezTo>
                  <a:pt x="15318" y="16133"/>
                  <a:pt x="9333" y="16803"/>
                  <a:pt x="4939" y="20528"/>
                </a:cubicBezTo>
                <a:cubicBezTo>
                  <a:pt x="1298" y="23583"/>
                  <a:pt x="0" y="28647"/>
                  <a:pt x="1758" y="33041"/>
                </a:cubicBezTo>
                <a:cubicBezTo>
                  <a:pt x="1800" y="34004"/>
                  <a:pt x="2009" y="34924"/>
                  <a:pt x="2260" y="35803"/>
                </a:cubicBezTo>
                <a:cubicBezTo>
                  <a:pt x="3767" y="40574"/>
                  <a:pt x="8078" y="43211"/>
                  <a:pt x="12890" y="43588"/>
                </a:cubicBezTo>
                <a:cubicBezTo>
                  <a:pt x="13416" y="43631"/>
                  <a:pt x="13943" y="43651"/>
                  <a:pt x="14471" y="43651"/>
                </a:cubicBezTo>
                <a:cubicBezTo>
                  <a:pt x="19617" y="43651"/>
                  <a:pt x="24837" y="41715"/>
                  <a:pt x="29505" y="39779"/>
                </a:cubicBezTo>
                <a:cubicBezTo>
                  <a:pt x="34569" y="37687"/>
                  <a:pt x="39591" y="35008"/>
                  <a:pt x="43191" y="30781"/>
                </a:cubicBezTo>
                <a:cubicBezTo>
                  <a:pt x="44865" y="28730"/>
                  <a:pt x="46246" y="26470"/>
                  <a:pt x="47334" y="24085"/>
                </a:cubicBezTo>
                <a:cubicBezTo>
                  <a:pt x="48799" y="21155"/>
                  <a:pt x="51017" y="18686"/>
                  <a:pt x="52524" y="15757"/>
                </a:cubicBezTo>
                <a:cubicBezTo>
                  <a:pt x="54951" y="11153"/>
                  <a:pt x="53486" y="6089"/>
                  <a:pt x="49510" y="2866"/>
                </a:cubicBezTo>
                <a:cubicBezTo>
                  <a:pt x="47048" y="877"/>
                  <a:pt x="44169" y="0"/>
                  <a:pt x="41232" y="0"/>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286" name="Google Shape;286;p31"/>
          <p:cNvSpPr/>
          <p:nvPr/>
        </p:nvSpPr>
        <p:spPr>
          <a:xfrm rot="9726913">
            <a:off x="-492559" y="73675"/>
            <a:ext cx="2413700" cy="1384849"/>
          </a:xfrm>
          <a:custGeom>
            <a:avLst/>
            <a:gdLst/>
            <a:ahLst/>
            <a:cxnLst/>
            <a:rect l="l" t="t" r="r" b="b"/>
            <a:pathLst>
              <a:path w="77761" h="44615" fill="none" extrusionOk="0">
                <a:moveTo>
                  <a:pt x="0" y="41140"/>
                </a:moveTo>
                <a:cubicBezTo>
                  <a:pt x="0" y="41140"/>
                  <a:pt x="5650" y="28292"/>
                  <a:pt x="14481" y="31598"/>
                </a:cubicBezTo>
                <a:cubicBezTo>
                  <a:pt x="23353" y="34904"/>
                  <a:pt x="33523" y="44614"/>
                  <a:pt x="48213" y="24567"/>
                </a:cubicBezTo>
                <a:cubicBezTo>
                  <a:pt x="62945" y="4562"/>
                  <a:pt x="72361" y="335"/>
                  <a:pt x="77760"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
        <p:nvSpPr>
          <p:cNvPr id="287" name="Google Shape;287;p31"/>
          <p:cNvSpPr/>
          <p:nvPr/>
        </p:nvSpPr>
        <p:spPr>
          <a:xfrm rot="10263989">
            <a:off x="7061232" y="3116875"/>
            <a:ext cx="2321378" cy="1990129"/>
          </a:xfrm>
          <a:custGeom>
            <a:avLst/>
            <a:gdLst/>
            <a:ahLst/>
            <a:cxnLst/>
            <a:rect l="l" t="t" r="r" b="b"/>
            <a:pathLst>
              <a:path w="74789" h="64117" fill="none" extrusionOk="0">
                <a:moveTo>
                  <a:pt x="1" y="64117"/>
                </a:moveTo>
                <a:cubicBezTo>
                  <a:pt x="1" y="64117"/>
                  <a:pt x="16867" y="61815"/>
                  <a:pt x="29632" y="51059"/>
                </a:cubicBezTo>
                <a:cubicBezTo>
                  <a:pt x="42396" y="40303"/>
                  <a:pt x="46456" y="16490"/>
                  <a:pt x="55789" y="19377"/>
                </a:cubicBezTo>
                <a:cubicBezTo>
                  <a:pt x="65080" y="22265"/>
                  <a:pt x="67465" y="18331"/>
                  <a:pt x="74789" y="0"/>
                </a:cubicBezTo>
              </a:path>
            </a:pathLst>
          </a:custGeom>
          <a:noFill/>
          <a:ln w="9525" cap="flat" cmpd="sng">
            <a:solidFill>
              <a:schemeClr val="accent3"/>
            </a:solidFill>
            <a:prstDash val="solid"/>
            <a:miter lim="41851"/>
            <a:headEnd type="none" w="sm" len="sm"/>
            <a:tailEnd type="none" w="sm" len="sm"/>
          </a:ln>
        </p:spPr>
        <p:txBody>
          <a:bodyPr spcFirstLastPara="1" wrap="square" lIns="91425" tIns="91425" rIns="91425" bIns="91425" anchor="ctr" anchorCtr="0">
            <a:noAutofit/>
          </a:bodyPr>
          <a:lstStyle/>
          <a:p>
            <a:endParaRPr/>
          </a:p>
        </p:txBody>
      </p:sp>
    </p:spTree>
    <p:extLst>
      <p:ext uri="{BB962C8B-B14F-4D97-AF65-F5344CB8AC3E}">
        <p14:creationId xmlns:p14="http://schemas.microsoft.com/office/powerpoint/2010/main" val="1093150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86827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6/11/2023</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85099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00154"/>
            <a:ext cx="8229600" cy="3394472"/>
          </a:xfrm>
          <a:prstGeom prst="rect">
            <a:avLst/>
          </a:prstGeom>
        </p:spPr>
        <p:txBody>
          <a:bodyPr lIns="34247" tIns="17120" rIns="34247" bIns="171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7"/>
            <a:ext cx="2133600" cy="273844"/>
          </a:xfrm>
          <a:prstGeom prst="rect">
            <a:avLst/>
          </a:prstGeom>
        </p:spPr>
        <p:txBody>
          <a:bodyPr lIns="34247" tIns="17120" rIns="34247" bIns="17120"/>
          <a:lstStyle/>
          <a:p>
            <a:pPr defTabSz="814974">
              <a:buClrTx/>
            </a:pPr>
            <a:fld id="{7FE5A9CD-1CA5-4BB6-ABF6-C3DB2F9C09D1}" type="datetimeFigureOut">
              <a:rPr lang="en-US" sz="1600" kern="1200" smtClean="0">
                <a:solidFill>
                  <a:prstClr val="black"/>
                </a:solidFill>
                <a:latin typeface="Calibri"/>
              </a:rPr>
              <a:pPr defTabSz="814974">
                <a:buClrTx/>
              </a:pPr>
              <a:t>6/11/2023</a:t>
            </a:fld>
            <a:endParaRPr lang="en-US" sz="1600" kern="1200">
              <a:solidFill>
                <a:prstClr val="black"/>
              </a:solidFill>
              <a:latin typeface="Calibri"/>
            </a:endParaRPr>
          </a:p>
        </p:txBody>
      </p:sp>
      <p:sp>
        <p:nvSpPr>
          <p:cNvPr id="5" name="Footer Placeholder 4"/>
          <p:cNvSpPr>
            <a:spLocks noGrp="1"/>
          </p:cNvSpPr>
          <p:nvPr>
            <p:ph type="ftr" sz="quarter" idx="11"/>
          </p:nvPr>
        </p:nvSpPr>
        <p:spPr>
          <a:xfrm>
            <a:off x="3124200" y="4767267"/>
            <a:ext cx="2895600" cy="273844"/>
          </a:xfrm>
          <a:prstGeom prst="rect">
            <a:avLst/>
          </a:prstGeom>
        </p:spPr>
        <p:txBody>
          <a:bodyPr lIns="34247" tIns="17120" rIns="34247" bIns="17120"/>
          <a:lstStyle/>
          <a:p>
            <a:pPr defTabSz="814974">
              <a:buClrTx/>
            </a:pPr>
            <a:endParaRPr lang="en-US" sz="1600" kern="1200">
              <a:solidFill>
                <a:prstClr val="black"/>
              </a:solidFill>
              <a:latin typeface="Calibri"/>
            </a:endParaRPr>
          </a:p>
        </p:txBody>
      </p:sp>
      <p:sp>
        <p:nvSpPr>
          <p:cNvPr id="6" name="Slide Number Placeholder 5"/>
          <p:cNvSpPr>
            <a:spLocks noGrp="1"/>
          </p:cNvSpPr>
          <p:nvPr>
            <p:ph type="sldNum" sz="quarter" idx="12"/>
          </p:nvPr>
        </p:nvSpPr>
        <p:spPr>
          <a:xfrm>
            <a:off x="6553200" y="4767267"/>
            <a:ext cx="2133600" cy="273844"/>
          </a:xfrm>
          <a:prstGeom prst="rect">
            <a:avLst/>
          </a:prstGeom>
        </p:spPr>
        <p:txBody>
          <a:bodyPr lIns="34247" tIns="17120" rIns="34247" bIns="17120"/>
          <a:lstStyle/>
          <a:p>
            <a:pPr defTabSz="814974">
              <a:buClrTx/>
            </a:pPr>
            <a:fld id="{E9E3A461-C528-4C33-83FA-271D1850C3B5}"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4715377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2219026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17561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38514324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7108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90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11499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xfrm>
            <a:off x="457140" y="4683919"/>
            <a:ext cx="2133918"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5" name="Rectangle 5"/>
          <p:cNvSpPr>
            <a:spLocks noGrp="1" noChangeArrowheads="1"/>
          </p:cNvSpPr>
          <p:nvPr>
            <p:ph type="ftr" sz="quarter" idx="11"/>
          </p:nvPr>
        </p:nvSpPr>
        <p:spPr>
          <a:xfrm>
            <a:off x="3124407" y="4683919"/>
            <a:ext cx="2895223" cy="357188"/>
          </a:xfrm>
          <a:prstGeom prst="rect">
            <a:avLst/>
          </a:prstGeom>
        </p:spPr>
        <p:txBody>
          <a:bodyPr lIns="34247" tIns="17120" rIns="34247" bIns="17120"/>
          <a:lstStyle>
            <a:lvl1pPr>
              <a:defRPr/>
            </a:lvl1pPr>
          </a:lstStyle>
          <a:p>
            <a:pPr defTabSz="814974">
              <a:buClrTx/>
              <a:defRPr/>
            </a:pPr>
            <a:endParaRPr lang="en-US" sz="1600" kern="1200">
              <a:latin typeface="Calibri"/>
            </a:endParaRPr>
          </a:p>
        </p:txBody>
      </p:sp>
      <p:sp>
        <p:nvSpPr>
          <p:cNvPr id="6" name="Rectangle 6"/>
          <p:cNvSpPr>
            <a:spLocks noGrp="1" noChangeArrowheads="1"/>
          </p:cNvSpPr>
          <p:nvPr>
            <p:ph type="sldNum" sz="quarter" idx="12"/>
          </p:nvPr>
        </p:nvSpPr>
        <p:spPr>
          <a:xfrm>
            <a:off x="6552961" y="4683919"/>
            <a:ext cx="2133917" cy="357188"/>
          </a:xfrm>
          <a:prstGeom prst="rect">
            <a:avLst/>
          </a:prstGeom>
        </p:spPr>
        <p:txBody>
          <a:bodyPr lIns="34247" tIns="17120" rIns="34247" bIns="17120"/>
          <a:lstStyle>
            <a:lvl1pPr>
              <a:defRPr/>
            </a:lvl1pPr>
          </a:lstStyle>
          <a:p>
            <a:pPr defTabSz="814974">
              <a:buClrTx/>
              <a:defRPr/>
            </a:pPr>
            <a:fld id="{BEF8FD80-C95D-4220-BF8B-01906B7B67AD}" type="slidenum">
              <a:rPr lang="en-US" sz="1600" kern="1200" smtClean="0">
                <a:latin typeface="Calibri"/>
              </a:rPr>
              <a:pPr defTabSz="814974">
                <a:buClrTx/>
                <a:defRPr/>
              </a:pPr>
              <a:t>‹#›</a:t>
            </a:fld>
            <a:endParaRPr lang="en-US" sz="1600" kern="1200">
              <a:latin typeface="Calibri"/>
            </a:endParaRPr>
          </a:p>
        </p:txBody>
      </p:sp>
    </p:spTree>
    <p:extLst>
      <p:ext uri="{BB962C8B-B14F-4D97-AF65-F5344CB8AC3E}">
        <p14:creationId xmlns:p14="http://schemas.microsoft.com/office/powerpoint/2010/main" val="1479846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hasCustomPrompt="1"/>
          </p:nvPr>
        </p:nvSpPr>
        <p:spPr>
          <a:xfrm>
            <a:off x="457200" y="219077"/>
            <a:ext cx="8229600" cy="1038225"/>
          </a:xfrm>
          <a:prstGeom prst="rect">
            <a:avLst/>
          </a:prstGeom>
        </p:spPr>
        <p:txBody>
          <a:bodyPr lIns="81520" tIns="40760" rIns="81520" bIns="40760"/>
          <a:lstStyle/>
          <a:p>
            <a:r>
              <a:rPr lang="vi-VN"/>
              <a:t>Bấm &amp; sửa kiểu tiêu đề</a:t>
            </a:r>
          </a:p>
        </p:txBody>
      </p:sp>
      <p:sp>
        <p:nvSpPr>
          <p:cNvPr id="3" name="Nơi giữ chỗ cho Nội dung 2"/>
          <p:cNvSpPr>
            <a:spLocks noGrp="1"/>
          </p:cNvSpPr>
          <p:nvPr>
            <p:ph idx="1" hasCustomPrompt="1"/>
          </p:nvPr>
        </p:nvSpPr>
        <p:spPr>
          <a:xfrm>
            <a:off x="457200" y="1428750"/>
            <a:ext cx="8229600" cy="3086100"/>
          </a:xfrm>
          <a:prstGeom prst="rect">
            <a:avLst/>
          </a:prstGeom>
        </p:spPr>
        <p:txBody>
          <a:bodyPr lIns="81520" tIns="40760" rIns="81520" bIns="40760"/>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p>
        </p:txBody>
      </p:sp>
      <p:sp>
        <p:nvSpPr>
          <p:cNvPr id="4" name="Rectangle 4"/>
          <p:cNvSpPr>
            <a:spLocks noGrp="1" noChangeArrowheads="1"/>
          </p:cNvSpPr>
          <p:nvPr>
            <p:ph type="dt" sz="half" idx="10"/>
          </p:nvPr>
        </p:nvSpPr>
        <p:spPr>
          <a:xfrm>
            <a:off x="457200" y="4683919"/>
            <a:ext cx="2133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5" name="Rectangle 5"/>
          <p:cNvSpPr>
            <a:spLocks noGrp="1" noChangeArrowheads="1"/>
          </p:cNvSpPr>
          <p:nvPr>
            <p:ph type="ftr" sz="quarter" idx="11"/>
          </p:nvPr>
        </p:nvSpPr>
        <p:spPr>
          <a:xfrm>
            <a:off x="3124200" y="4683919"/>
            <a:ext cx="2895600" cy="357188"/>
          </a:xfrm>
          <a:prstGeom prst="rect">
            <a:avLst/>
          </a:prstGeom>
        </p:spPr>
        <p:txBody>
          <a:bodyPr lIns="81520" tIns="40760" rIns="81520" bIns="40760"/>
          <a:lstStyle>
            <a:lvl1pPr>
              <a:defRPr/>
            </a:lvl1pPr>
          </a:lstStyle>
          <a:p>
            <a:pPr defTabSz="814974">
              <a:buClrTx/>
              <a:defRPr/>
            </a:pPr>
            <a:endParaRPr lang="en-US" sz="1600" kern="1200">
              <a:solidFill>
                <a:prstClr val="black"/>
              </a:solidFill>
              <a:latin typeface="Calibri"/>
            </a:endParaRPr>
          </a:p>
        </p:txBody>
      </p:sp>
      <p:sp>
        <p:nvSpPr>
          <p:cNvPr id="6" name="Rectangle 6"/>
          <p:cNvSpPr>
            <a:spLocks noGrp="1" noChangeArrowheads="1"/>
          </p:cNvSpPr>
          <p:nvPr>
            <p:ph type="sldNum" sz="quarter" idx="12"/>
          </p:nvPr>
        </p:nvSpPr>
        <p:spPr>
          <a:xfrm>
            <a:off x="6553200" y="4683919"/>
            <a:ext cx="2133600" cy="357188"/>
          </a:xfrm>
          <a:prstGeom prst="rect">
            <a:avLst/>
          </a:prstGeom>
        </p:spPr>
        <p:txBody>
          <a:bodyPr lIns="81520" tIns="40760" rIns="81520" bIns="40760"/>
          <a:lstStyle>
            <a:lvl1pPr>
              <a:defRPr/>
            </a:lvl1pPr>
          </a:lstStyle>
          <a:p>
            <a:pPr defTabSz="814974">
              <a:buClrTx/>
              <a:defRPr/>
            </a:pPr>
            <a:fld id="{E979D15E-7C97-46BA-A533-0FCFA23F6052}" type="slidenum">
              <a:rPr lang="en-US" sz="1600" kern="1200" smtClean="0">
                <a:solidFill>
                  <a:prstClr val="black"/>
                </a:solidFill>
                <a:latin typeface="Calibri"/>
              </a:rPr>
              <a:pPr defTabSz="814974">
                <a:buClrTx/>
                <a:defRPr/>
              </a:pPr>
              <a:t>‹#›</a:t>
            </a:fld>
            <a:endParaRPr lang="en-US" sz="1600" kern="1200">
              <a:solidFill>
                <a:prstClr val="black"/>
              </a:solidFill>
              <a:latin typeface="Calibri"/>
            </a:endParaRPr>
          </a:p>
        </p:txBody>
      </p:sp>
    </p:spTree>
    <p:extLst>
      <p:ext uri="{BB962C8B-B14F-4D97-AF65-F5344CB8AC3E}">
        <p14:creationId xmlns:p14="http://schemas.microsoft.com/office/powerpoint/2010/main" val="3596971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22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4683919"/>
            <a:ext cx="2133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3" name="Rectangle 5"/>
          <p:cNvSpPr>
            <a:spLocks noGrp="1" noChangeArrowheads="1"/>
          </p:cNvSpPr>
          <p:nvPr>
            <p:ph type="ftr" sz="quarter" idx="11"/>
          </p:nvPr>
        </p:nvSpPr>
        <p:spPr>
          <a:xfrm>
            <a:off x="3124200" y="4683919"/>
            <a:ext cx="2895600" cy="357188"/>
          </a:xfrm>
          <a:prstGeom prst="rect">
            <a:avLst/>
          </a:prstGeom>
        </p:spPr>
        <p:txBody>
          <a:bodyPr lIns="34247" tIns="17120" rIns="34247" bIns="17120"/>
          <a:lstStyle>
            <a:lvl1pPr>
              <a:defRPr/>
            </a:lvl1pPr>
          </a:lstStyle>
          <a:p>
            <a:pPr defTabSz="814974">
              <a:buClrTx/>
              <a:defRPr/>
            </a:pPr>
            <a:endParaRPr lang="en-US" sz="1600" kern="1200">
              <a:solidFill>
                <a:prstClr val="black"/>
              </a:solidFill>
              <a:latin typeface="Calibri"/>
            </a:endParaRPr>
          </a:p>
        </p:txBody>
      </p:sp>
      <p:sp>
        <p:nvSpPr>
          <p:cNvPr id="4" name="Rectangle 6"/>
          <p:cNvSpPr>
            <a:spLocks noGrp="1" noChangeArrowheads="1"/>
          </p:cNvSpPr>
          <p:nvPr>
            <p:ph type="sldNum" sz="quarter" idx="12"/>
          </p:nvPr>
        </p:nvSpPr>
        <p:spPr>
          <a:xfrm>
            <a:off x="6553200" y="4683919"/>
            <a:ext cx="2133600" cy="357188"/>
          </a:xfrm>
          <a:prstGeom prst="rect">
            <a:avLst/>
          </a:prstGeom>
        </p:spPr>
        <p:txBody>
          <a:bodyPr lIns="34247" tIns="17120" rIns="34247" bIns="17120"/>
          <a:lstStyle>
            <a:lvl1pPr>
              <a:defRPr/>
            </a:lvl1pPr>
          </a:lstStyle>
          <a:p>
            <a:pPr defTabSz="814974">
              <a:buClrTx/>
            </a:pPr>
            <a:fld id="{475E0F57-EEA1-4A8B-9311-4AD2064A14C0}" type="slidenum">
              <a:rPr lang="en-US" sz="1600" kern="1200" smtClean="0">
                <a:solidFill>
                  <a:prstClr val="black"/>
                </a:solidFill>
                <a:latin typeface="Calibri"/>
              </a:rPr>
              <a:pPr defTabSz="814974">
                <a:buClrTx/>
              </a:pPr>
              <a:t>‹#›</a:t>
            </a:fld>
            <a:endParaRPr lang="en-US" sz="1600" kern="1200">
              <a:solidFill>
                <a:prstClr val="black"/>
              </a:solidFill>
              <a:latin typeface="Calibri"/>
            </a:endParaRPr>
          </a:p>
        </p:txBody>
      </p:sp>
    </p:spTree>
    <p:extLst>
      <p:ext uri="{BB962C8B-B14F-4D97-AF65-F5344CB8AC3E}">
        <p14:creationId xmlns:p14="http://schemas.microsoft.com/office/powerpoint/2010/main" val="176489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emf"/><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4.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1.emf"/><Relationship Id="rId5" Type="http://schemas.openxmlformats.org/officeDocument/2006/relationships/slideLayout" Target="../slideLayouts/slideLayout62.xml"/><Relationship Id="rId10" Type="http://schemas.openxmlformats.org/officeDocument/2006/relationships/theme" Target="../theme/theme6.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75" r:id="rId2"/>
    <p:sldLayoutId id="2147483676" r:id="rId3"/>
    <p:sldLayoutId id="2147483677"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11588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矩形 5"/>
          <p:cNvSpPr/>
          <p:nvPr userDrawn="1"/>
        </p:nvSpPr>
        <p:spPr>
          <a:xfrm>
            <a:off x="251520" y="409102"/>
            <a:ext cx="179512" cy="431915"/>
          </a:xfrm>
          <a:prstGeom prst="rect">
            <a:avLst/>
          </a:prstGeom>
          <a:solidFill>
            <a:srgbClr val="A57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577">
              <a:buClrTx/>
              <a:buFontTx/>
              <a:buNone/>
            </a:pPr>
            <a:endParaRPr lang="zh-CN" altLang="en-US" sz="1349" kern="1200">
              <a:solidFill>
                <a:prstClr val="white"/>
              </a:solidFill>
            </a:endParaRPr>
          </a:p>
        </p:txBody>
      </p:sp>
    </p:spTree>
    <p:extLst>
      <p:ext uri="{BB962C8B-B14F-4D97-AF65-F5344CB8AC3E}">
        <p14:creationId xmlns:p14="http://schemas.microsoft.com/office/powerpoint/2010/main" val="99460080"/>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txStyles>
    <p:titleStyle>
      <a:lvl1pPr algn="l" defTabSz="685577" rtl="0" eaLnBrk="1" latinLnBrk="0" hangingPunct="1">
        <a:lnSpc>
          <a:spcPct val="90000"/>
        </a:lnSpc>
        <a:spcBef>
          <a:spcPct val="0"/>
        </a:spcBef>
        <a:buNone/>
        <a:defRPr sz="3299" kern="1200">
          <a:solidFill>
            <a:schemeClr val="tx1"/>
          </a:solidFill>
          <a:latin typeface="+mj-lt"/>
          <a:ea typeface="+mj-ea"/>
          <a:cs typeface="+mj-cs"/>
        </a:defRPr>
      </a:lvl1pPr>
    </p:titleStyle>
    <p:bodyStyle>
      <a:lvl1pPr marL="171395" indent="-171395" algn="l" defTabSz="685577" rtl="0" eaLnBrk="1" latinLnBrk="0" hangingPunct="1">
        <a:lnSpc>
          <a:spcPct val="90000"/>
        </a:lnSpc>
        <a:spcBef>
          <a:spcPts val="750"/>
        </a:spcBef>
        <a:buFont typeface="Arial" panose="020B0604020202090204" pitchFamily="34" charset="0"/>
        <a:buChar char="•"/>
        <a:defRPr sz="2099" kern="1200">
          <a:solidFill>
            <a:schemeClr val="tx1"/>
          </a:solidFill>
          <a:latin typeface="+mn-lt"/>
          <a:ea typeface="+mn-ea"/>
          <a:cs typeface="+mn-cs"/>
        </a:defRPr>
      </a:lvl1pPr>
      <a:lvl2pPr marL="514183" indent="-171395" algn="l" defTabSz="685577" rtl="0" eaLnBrk="1" latinLnBrk="0" hangingPunct="1">
        <a:lnSpc>
          <a:spcPct val="90000"/>
        </a:lnSpc>
        <a:spcBef>
          <a:spcPts val="375"/>
        </a:spcBef>
        <a:buFont typeface="Arial" panose="020B0604020202090204" pitchFamily="34" charset="0"/>
        <a:buChar char="•"/>
        <a:defRPr sz="1799" kern="1200">
          <a:solidFill>
            <a:schemeClr val="tx1"/>
          </a:solidFill>
          <a:latin typeface="+mn-lt"/>
          <a:ea typeface="+mn-ea"/>
          <a:cs typeface="+mn-cs"/>
        </a:defRPr>
      </a:lvl2pPr>
      <a:lvl3pPr marL="856972" indent="-171395" algn="l" defTabSz="685577" rtl="0" eaLnBrk="1" latinLnBrk="0" hangingPunct="1">
        <a:lnSpc>
          <a:spcPct val="90000"/>
        </a:lnSpc>
        <a:spcBef>
          <a:spcPts val="375"/>
        </a:spcBef>
        <a:buFont typeface="Arial" panose="020B0604020202090204" pitchFamily="34" charset="0"/>
        <a:buChar char="•"/>
        <a:defRPr sz="1499" kern="1200">
          <a:solidFill>
            <a:schemeClr val="tx1"/>
          </a:solidFill>
          <a:latin typeface="+mn-lt"/>
          <a:ea typeface="+mn-ea"/>
          <a:cs typeface="+mn-cs"/>
        </a:defRPr>
      </a:lvl3pPr>
      <a:lvl4pPr marL="1199760"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4pPr>
      <a:lvl5pPr marL="1542548"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5pPr>
      <a:lvl6pPr marL="1885337"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6pPr>
      <a:lvl7pPr marL="2228126"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7pPr>
      <a:lvl8pPr marL="2570915"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8pPr>
      <a:lvl9pPr marL="2913703" indent="-171395" algn="l" defTabSz="685577" rtl="0" eaLnBrk="1" latinLnBrk="0" hangingPunct="1">
        <a:lnSpc>
          <a:spcPct val="90000"/>
        </a:lnSpc>
        <a:spcBef>
          <a:spcPts val="375"/>
        </a:spcBef>
        <a:buFont typeface="Arial" panose="020B0604020202090204" pitchFamily="34" charset="0"/>
        <a:buChar char="•"/>
        <a:defRPr sz="1349" kern="1200">
          <a:solidFill>
            <a:schemeClr val="tx1"/>
          </a:solidFill>
          <a:latin typeface="+mn-lt"/>
          <a:ea typeface="+mn-ea"/>
          <a:cs typeface="+mn-cs"/>
        </a:defRPr>
      </a:lvl9pPr>
    </p:bodyStyle>
    <p:otherStyle>
      <a:defPPr>
        <a:defRPr lang="en-US"/>
      </a:defPPr>
      <a:lvl1pPr marL="0" algn="l" defTabSz="685577" rtl="0" eaLnBrk="1" latinLnBrk="0" hangingPunct="1">
        <a:defRPr sz="1349" kern="1200">
          <a:solidFill>
            <a:schemeClr val="tx1"/>
          </a:solidFill>
          <a:latin typeface="+mn-lt"/>
          <a:ea typeface="+mn-ea"/>
          <a:cs typeface="+mn-cs"/>
        </a:defRPr>
      </a:lvl1pPr>
      <a:lvl2pPr marL="342788" algn="l" defTabSz="685577" rtl="0" eaLnBrk="1" latinLnBrk="0" hangingPunct="1">
        <a:defRPr sz="1349" kern="1200">
          <a:solidFill>
            <a:schemeClr val="tx1"/>
          </a:solidFill>
          <a:latin typeface="+mn-lt"/>
          <a:ea typeface="+mn-ea"/>
          <a:cs typeface="+mn-cs"/>
        </a:defRPr>
      </a:lvl2pPr>
      <a:lvl3pPr marL="685577" algn="l" defTabSz="685577" rtl="0" eaLnBrk="1" latinLnBrk="0" hangingPunct="1">
        <a:defRPr sz="1349" kern="1200">
          <a:solidFill>
            <a:schemeClr val="tx1"/>
          </a:solidFill>
          <a:latin typeface="+mn-lt"/>
          <a:ea typeface="+mn-ea"/>
          <a:cs typeface="+mn-cs"/>
        </a:defRPr>
      </a:lvl3pPr>
      <a:lvl4pPr marL="1028366" algn="l" defTabSz="685577" rtl="0" eaLnBrk="1" latinLnBrk="0" hangingPunct="1">
        <a:defRPr sz="1349" kern="1200">
          <a:solidFill>
            <a:schemeClr val="tx1"/>
          </a:solidFill>
          <a:latin typeface="+mn-lt"/>
          <a:ea typeface="+mn-ea"/>
          <a:cs typeface="+mn-cs"/>
        </a:defRPr>
      </a:lvl4pPr>
      <a:lvl5pPr marL="1371155" algn="l" defTabSz="685577" rtl="0" eaLnBrk="1" latinLnBrk="0" hangingPunct="1">
        <a:defRPr sz="1349" kern="1200">
          <a:solidFill>
            <a:schemeClr val="tx1"/>
          </a:solidFill>
          <a:latin typeface="+mn-lt"/>
          <a:ea typeface="+mn-ea"/>
          <a:cs typeface="+mn-cs"/>
        </a:defRPr>
      </a:lvl5pPr>
      <a:lvl6pPr marL="1713943" algn="l" defTabSz="685577" rtl="0" eaLnBrk="1" latinLnBrk="0" hangingPunct="1">
        <a:defRPr sz="1349" kern="1200">
          <a:solidFill>
            <a:schemeClr val="tx1"/>
          </a:solidFill>
          <a:latin typeface="+mn-lt"/>
          <a:ea typeface="+mn-ea"/>
          <a:cs typeface="+mn-cs"/>
        </a:defRPr>
      </a:lvl6pPr>
      <a:lvl7pPr marL="2056731" algn="l" defTabSz="685577" rtl="0" eaLnBrk="1" latinLnBrk="0" hangingPunct="1">
        <a:defRPr sz="1349" kern="1200">
          <a:solidFill>
            <a:schemeClr val="tx1"/>
          </a:solidFill>
          <a:latin typeface="+mn-lt"/>
          <a:ea typeface="+mn-ea"/>
          <a:cs typeface="+mn-cs"/>
        </a:defRPr>
      </a:lvl7pPr>
      <a:lvl8pPr marL="2399520" algn="l" defTabSz="685577" rtl="0" eaLnBrk="1" latinLnBrk="0" hangingPunct="1">
        <a:defRPr sz="1349" kern="1200">
          <a:solidFill>
            <a:schemeClr val="tx1"/>
          </a:solidFill>
          <a:latin typeface="+mn-lt"/>
          <a:ea typeface="+mn-ea"/>
          <a:cs typeface="+mn-cs"/>
        </a:defRPr>
      </a:lvl8pPr>
      <a:lvl9pPr marL="2742308" algn="l" defTabSz="685577" rtl="0" eaLnBrk="1" latinLnBrk="0" hangingPunct="1">
        <a:defRPr sz="134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
        <p:nvSpPr>
          <p:cNvPr id="1026" name="Title 1025"/>
          <p:cNvSpPr>
            <a:spLocks noGrp="1"/>
          </p:cNvSpPr>
          <p:nvPr>
            <p:ph type="title"/>
          </p:nvPr>
        </p:nvSpPr>
        <p:spPr>
          <a:xfrm>
            <a:off x="457200" y="205979"/>
            <a:ext cx="8229600" cy="857250"/>
          </a:xfrm>
          <a:prstGeom prst="rect">
            <a:avLst/>
          </a:prstGeom>
          <a:noFill/>
          <a:ln w="9525">
            <a:noFill/>
          </a:ln>
        </p:spPr>
        <p:txBody>
          <a:bodyPr anchor="ctr"/>
          <a:lstStyle/>
          <a:p>
            <a:pPr lvl="0"/>
            <a:r>
              <a:t>Click to edit Master title style</a:t>
            </a:r>
          </a:p>
        </p:txBody>
      </p:sp>
      <p:sp>
        <p:nvSpPr>
          <p:cNvPr id="1027" name="Text Placeholder 1026"/>
          <p:cNvSpPr>
            <a:spLocks noGrp="1"/>
          </p:cNvSpPr>
          <p:nvPr>
            <p:ph type="body" idx="1"/>
          </p:nvPr>
        </p:nvSpPr>
        <p:spPr>
          <a:xfrm>
            <a:off x="457200" y="1200151"/>
            <a:ext cx="8229600" cy="3394472"/>
          </a:xfrm>
          <a:prstGeom prst="rect">
            <a:avLst/>
          </a:prstGeom>
          <a:noFill/>
          <a:ln w="9525">
            <a:noFill/>
          </a:ln>
        </p:spPr>
        <p:txBody>
          <a:bodyPr/>
          <a:lstStyle/>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a:spLocks noGrp="1"/>
          </p:cNvSpPr>
          <p:nvPr>
            <p:ph type="dt" sz="half" idx="2"/>
          </p:nvPr>
        </p:nvSpPr>
        <p:spPr>
          <a:xfrm>
            <a:off x="457200" y="4683919"/>
            <a:ext cx="2133600" cy="357188"/>
          </a:xfrm>
          <a:prstGeom prst="rect">
            <a:avLst/>
          </a:prstGeom>
          <a:noFill/>
          <a:ln w="9525">
            <a:noFill/>
          </a:ln>
        </p:spPr>
        <p:txBody>
          <a:bodyPr/>
          <a:lstStyle>
            <a:lvl1pPr>
              <a:defRPr sz="1050"/>
            </a:lvl1pPr>
          </a:lstStyle>
          <a:p>
            <a:pPr>
              <a:buClrTx/>
              <a:buFontTx/>
              <a:buNone/>
            </a:pPr>
            <a:fld id="{FDE934FF-F4E1-47C5-9CA5-30A81DDE2BE4}" type="datetimeFigureOut">
              <a:rPr lang="en-US" kern="1200" smtClean="0"/>
              <a:pPr>
                <a:buClrTx/>
                <a:buFontTx/>
                <a:buNone/>
              </a:pPr>
              <a:t>6/11/2023</a:t>
            </a:fld>
            <a:endParaRPr lang="en-US" kern="1200"/>
          </a:p>
        </p:txBody>
      </p:sp>
      <p:sp>
        <p:nvSpPr>
          <p:cNvPr id="1029" name="Footer Placeholder 1028"/>
          <p:cNvSpPr>
            <a:spLocks noGrp="1"/>
          </p:cNvSpPr>
          <p:nvPr>
            <p:ph type="ftr" sz="quarter" idx="3"/>
          </p:nvPr>
        </p:nvSpPr>
        <p:spPr>
          <a:xfrm>
            <a:off x="3124200" y="4683919"/>
            <a:ext cx="2895600" cy="357188"/>
          </a:xfrm>
          <a:prstGeom prst="rect">
            <a:avLst/>
          </a:prstGeom>
          <a:noFill/>
          <a:ln w="9525">
            <a:noFill/>
          </a:ln>
        </p:spPr>
        <p:txBody>
          <a:bodyPr/>
          <a:lstStyle>
            <a:lvl1pPr algn="ctr">
              <a:defRPr sz="1050"/>
            </a:lvl1pPr>
          </a:lstStyle>
          <a:p>
            <a:pPr>
              <a:buClrTx/>
              <a:buFontTx/>
              <a:buNone/>
            </a:pPr>
            <a:endParaRPr lang="en-US" kern="1200"/>
          </a:p>
        </p:txBody>
      </p:sp>
      <p:sp>
        <p:nvSpPr>
          <p:cNvPr id="1030" name="Slide Number Placeholder 1029"/>
          <p:cNvSpPr>
            <a:spLocks noGrp="1"/>
          </p:cNvSpPr>
          <p:nvPr>
            <p:ph type="sldNum" sz="quarter" idx="4"/>
          </p:nvPr>
        </p:nvSpPr>
        <p:spPr>
          <a:xfrm>
            <a:off x="6553200" y="4683919"/>
            <a:ext cx="2133600" cy="357188"/>
          </a:xfrm>
          <a:prstGeom prst="rect">
            <a:avLst/>
          </a:prstGeom>
          <a:noFill/>
          <a:ln w="9525">
            <a:noFill/>
          </a:ln>
        </p:spPr>
        <p:txBody>
          <a:bodyPr/>
          <a:lstStyle>
            <a:lvl1pPr algn="r">
              <a:defRPr sz="1050"/>
            </a:lvl1pPr>
          </a:lstStyle>
          <a:p>
            <a:pPr>
              <a:buClrTx/>
              <a:buFontTx/>
              <a:buNone/>
            </a:pPr>
            <a:fld id="{B3561BA9-CDCF-4958-B8AB-66F3BF063E13}" type="slidenum">
              <a:rPr lang="en-US" kern="1200" smtClean="0"/>
              <a:pPr>
                <a:buClrTx/>
                <a:buFontTx/>
                <a:buNone/>
              </a:pPr>
              <a:t>‹#›</a:t>
            </a:fld>
            <a:endParaRPr lang="en-US" kern="1200"/>
          </a:p>
        </p:txBody>
      </p:sp>
    </p:spTree>
    <p:extLst>
      <p:ext uri="{BB962C8B-B14F-4D97-AF65-F5344CB8AC3E}">
        <p14:creationId xmlns:p14="http://schemas.microsoft.com/office/powerpoint/2010/main" val="175236342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sldNum="0" hdr="0" ftr="0" dt="0"/>
  <p:txStyles>
    <p:titleStyle>
      <a:lvl1pPr marL="0" lvl="0" indent="0" algn="ctr" defTabSz="685800" eaLnBrk="1" fontAlgn="base" latinLnBrk="0" hangingPunct="1">
        <a:lnSpc>
          <a:spcPct val="100000"/>
        </a:lnSpc>
        <a:spcBef>
          <a:spcPct val="0"/>
        </a:spcBef>
        <a:spcAft>
          <a:spcPct val="0"/>
        </a:spcAft>
        <a:buNone/>
        <a:defRPr sz="3300" b="0" i="0" u="none" kern="1200" baseline="0">
          <a:solidFill>
            <a:schemeClr val="tx2"/>
          </a:solidFill>
          <a:latin typeface="+mj-lt"/>
          <a:ea typeface="+mj-ea"/>
          <a:cs typeface="+mj-cs"/>
        </a:defRPr>
      </a:lvl1pPr>
    </p:titleStyle>
    <p:bodyStyle>
      <a:lvl1pPr marL="257175" lvl="0" indent="-257175" algn="l" defTabSz="6858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1pPr>
      <a:lvl2pPr marL="557213" lvl="1" indent="-214313" algn="l" defTabSz="685800" eaLnBrk="1" fontAlgn="base" latinLnBrk="0" hangingPunct="1">
        <a:lnSpc>
          <a:spcPct val="100000"/>
        </a:lnSpc>
        <a:spcBef>
          <a:spcPct val="20000"/>
        </a:spcBef>
        <a:spcAft>
          <a:spcPct val="0"/>
        </a:spcAft>
        <a:buChar char="–"/>
        <a:defRPr sz="2100" b="0" i="0" u="none" kern="1200" baseline="0">
          <a:solidFill>
            <a:schemeClr val="tx1"/>
          </a:solidFill>
          <a:latin typeface="+mn-lt"/>
          <a:ea typeface="+mn-ea"/>
          <a:cs typeface="+mn-cs"/>
        </a:defRPr>
      </a:lvl2pPr>
      <a:lvl3pPr marL="857250" lvl="2" indent="-171450" algn="l" defTabSz="685800" eaLnBrk="1" fontAlgn="base" latinLnBrk="0" hangingPunct="1">
        <a:lnSpc>
          <a:spcPct val="100000"/>
        </a:lnSpc>
        <a:spcBef>
          <a:spcPct val="20000"/>
        </a:spcBef>
        <a:spcAft>
          <a:spcPct val="0"/>
        </a:spcAft>
        <a:buChar char="•"/>
        <a:defRPr sz="1800" b="0" i="0" u="none" kern="1200" baseline="0">
          <a:solidFill>
            <a:schemeClr val="tx1"/>
          </a:solidFill>
          <a:latin typeface="+mn-lt"/>
          <a:ea typeface="+mn-ea"/>
          <a:cs typeface="+mn-cs"/>
        </a:defRPr>
      </a:lvl3pPr>
      <a:lvl4pPr marL="1200150" lvl="3"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4pPr>
      <a:lvl5pPr marL="1543050" lvl="4"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5pPr>
      <a:lvl6pPr marL="1885950" lvl="5"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6pPr>
      <a:lvl7pPr marL="2228850" lvl="6"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7pPr>
      <a:lvl8pPr marL="2571750" lvl="7"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8pPr>
      <a:lvl9pPr marL="2914650" lvl="8" indent="-171450" algn="l" defTabSz="685800" eaLnBrk="1" fontAlgn="base" latinLnBrk="0" hangingPunct="1">
        <a:lnSpc>
          <a:spcPct val="100000"/>
        </a:lnSpc>
        <a:spcBef>
          <a:spcPct val="20000"/>
        </a:spcBef>
        <a:spcAft>
          <a:spcPct val="0"/>
        </a:spcAft>
        <a:buChar char="»"/>
        <a:defRPr sz="1500" b="0" i="0" u="none" kern="1200" baseline="0">
          <a:solidFill>
            <a:schemeClr val="tx1"/>
          </a:solidFill>
          <a:latin typeface="+mn-lt"/>
          <a:ea typeface="+mn-ea"/>
          <a:cs typeface="+mn-cs"/>
        </a:defRPr>
      </a:lvl9pPr>
    </p:bodyStyle>
    <p:otherStyle>
      <a:lvl1pPr marL="0" lvl="0" indent="0" algn="l" defTabSz="685800" eaLnBrk="1" fontAlgn="base" latinLnBrk="0" hangingPunct="1">
        <a:lnSpc>
          <a:spcPct val="100000"/>
        </a:lnSpc>
        <a:spcBef>
          <a:spcPct val="0"/>
        </a:spcBef>
        <a:spcAft>
          <a:spcPct val="0"/>
        </a:spcAft>
        <a:buFont typeface="Arial" panose="020B0604020202020204" pitchFamily="34" charset="0"/>
        <a:buNone/>
        <a:defRPr sz="1350" b="0" i="0" u="none" kern="1200" baseline="0">
          <a:solidFill>
            <a:schemeClr val="tx1"/>
          </a:solidFill>
          <a:latin typeface="+mn-lt"/>
          <a:ea typeface="+mn-ea"/>
          <a:cs typeface="+mn-cs"/>
        </a:defRPr>
      </a:lvl1pPr>
      <a:lvl2pPr marL="342900" lvl="1"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685800" lvl="2"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028700" lvl="3"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371600" lvl="4"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1714500" lvl="5"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057400" lvl="6"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2400300" lvl="7"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2743200" lvl="8" indent="0" algn="l" defTabSz="6858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9600"/>
            <a:ext cx="7715400" cy="4680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chemeClr val="accent3"/>
              </a:buClr>
              <a:buSzPts val="3000"/>
              <a:buFont typeface="Palanquin Dark"/>
              <a:buNone/>
              <a:defRPr sz="3000">
                <a:solidFill>
                  <a:schemeClr val="accent3"/>
                </a:solidFill>
                <a:latin typeface="Palanquin Dark"/>
                <a:ea typeface="Palanquin Dark"/>
                <a:cs typeface="Palanquin Dark"/>
                <a:sym typeface="Palanquin Dark"/>
              </a:defRPr>
            </a:lvl1pPr>
            <a:lvl2pPr lvl="1">
              <a:lnSpc>
                <a:spcPct val="100000"/>
              </a:lnSpc>
              <a:spcBef>
                <a:spcPts val="0"/>
              </a:spcBef>
              <a:spcAft>
                <a:spcPts val="0"/>
              </a:spcAft>
              <a:buClr>
                <a:schemeClr val="accent3"/>
              </a:buClr>
              <a:buSzPts val="3000"/>
              <a:buNone/>
              <a:defRPr sz="3000">
                <a:solidFill>
                  <a:schemeClr val="accent3"/>
                </a:solidFill>
              </a:defRPr>
            </a:lvl2pPr>
            <a:lvl3pPr lvl="2">
              <a:lnSpc>
                <a:spcPct val="100000"/>
              </a:lnSpc>
              <a:spcBef>
                <a:spcPts val="0"/>
              </a:spcBef>
              <a:spcAft>
                <a:spcPts val="0"/>
              </a:spcAft>
              <a:buClr>
                <a:schemeClr val="accent3"/>
              </a:buClr>
              <a:buSzPts val="3000"/>
              <a:buNone/>
              <a:defRPr sz="3000">
                <a:solidFill>
                  <a:schemeClr val="accent3"/>
                </a:solidFill>
              </a:defRPr>
            </a:lvl3pPr>
            <a:lvl4pPr lvl="3">
              <a:lnSpc>
                <a:spcPct val="100000"/>
              </a:lnSpc>
              <a:spcBef>
                <a:spcPts val="0"/>
              </a:spcBef>
              <a:spcAft>
                <a:spcPts val="0"/>
              </a:spcAft>
              <a:buClr>
                <a:schemeClr val="accent3"/>
              </a:buClr>
              <a:buSzPts val="3000"/>
              <a:buNone/>
              <a:defRPr sz="3000">
                <a:solidFill>
                  <a:schemeClr val="accent3"/>
                </a:solidFill>
              </a:defRPr>
            </a:lvl4pPr>
            <a:lvl5pPr lvl="4">
              <a:lnSpc>
                <a:spcPct val="100000"/>
              </a:lnSpc>
              <a:spcBef>
                <a:spcPts val="0"/>
              </a:spcBef>
              <a:spcAft>
                <a:spcPts val="0"/>
              </a:spcAft>
              <a:buClr>
                <a:schemeClr val="accent3"/>
              </a:buClr>
              <a:buSzPts val="3000"/>
              <a:buNone/>
              <a:defRPr sz="3000">
                <a:solidFill>
                  <a:schemeClr val="accent3"/>
                </a:solidFill>
              </a:defRPr>
            </a:lvl5pPr>
            <a:lvl6pPr lvl="5">
              <a:lnSpc>
                <a:spcPct val="100000"/>
              </a:lnSpc>
              <a:spcBef>
                <a:spcPts val="0"/>
              </a:spcBef>
              <a:spcAft>
                <a:spcPts val="0"/>
              </a:spcAft>
              <a:buClr>
                <a:schemeClr val="accent3"/>
              </a:buClr>
              <a:buSzPts val="3000"/>
              <a:buNone/>
              <a:defRPr sz="3000">
                <a:solidFill>
                  <a:schemeClr val="accent3"/>
                </a:solidFill>
              </a:defRPr>
            </a:lvl6pPr>
            <a:lvl7pPr lvl="6">
              <a:lnSpc>
                <a:spcPct val="100000"/>
              </a:lnSpc>
              <a:spcBef>
                <a:spcPts val="0"/>
              </a:spcBef>
              <a:spcAft>
                <a:spcPts val="0"/>
              </a:spcAft>
              <a:buClr>
                <a:schemeClr val="accent3"/>
              </a:buClr>
              <a:buSzPts val="3000"/>
              <a:buNone/>
              <a:defRPr sz="3000">
                <a:solidFill>
                  <a:schemeClr val="accent3"/>
                </a:solidFill>
              </a:defRPr>
            </a:lvl7pPr>
            <a:lvl8pPr lvl="7">
              <a:lnSpc>
                <a:spcPct val="100000"/>
              </a:lnSpc>
              <a:spcBef>
                <a:spcPts val="0"/>
              </a:spcBef>
              <a:spcAft>
                <a:spcPts val="0"/>
              </a:spcAft>
              <a:buClr>
                <a:schemeClr val="accent3"/>
              </a:buClr>
              <a:buSzPts val="3000"/>
              <a:buNone/>
              <a:defRPr sz="3000">
                <a:solidFill>
                  <a:schemeClr val="accent3"/>
                </a:solidFill>
              </a:defRPr>
            </a:lvl8pPr>
            <a:lvl9pPr lvl="8">
              <a:lnSpc>
                <a:spcPct val="100000"/>
              </a:lnSpc>
              <a:spcBef>
                <a:spcPts val="0"/>
              </a:spcBef>
              <a:spcAft>
                <a:spcPts val="0"/>
              </a:spcAft>
              <a:buClr>
                <a:schemeClr val="accent3"/>
              </a:buClr>
              <a:buSzPts val="3000"/>
              <a:buNone/>
              <a:defRPr sz="3000">
                <a:solidFill>
                  <a:schemeClr val="accent3"/>
                </a:solidFill>
              </a:defRPr>
            </a:lvl9pPr>
          </a:lstStyle>
          <a:p>
            <a:endParaRPr/>
          </a:p>
        </p:txBody>
      </p:sp>
      <p:sp>
        <p:nvSpPr>
          <p:cNvPr id="7" name="Google Shape;7;p1"/>
          <p:cNvSpPr txBox="1">
            <a:spLocks noGrp="1"/>
          </p:cNvSpPr>
          <p:nvPr>
            <p:ph type="body" idx="1"/>
          </p:nvPr>
        </p:nvSpPr>
        <p:spPr>
          <a:xfrm>
            <a:off x="714300" y="1152475"/>
            <a:ext cx="77154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accent3"/>
              </a:buClr>
              <a:buSzPts val="1800"/>
              <a:buFont typeface="Cabin"/>
              <a:buChar char="●"/>
              <a:defRPr sz="1800">
                <a:solidFill>
                  <a:schemeClr val="accent3"/>
                </a:solidFill>
                <a:latin typeface="Cabin"/>
                <a:ea typeface="Cabin"/>
                <a:cs typeface="Cabin"/>
                <a:sym typeface="Cabin"/>
              </a:defRPr>
            </a:lvl1pPr>
            <a:lvl2pPr marL="914400" lvl="1"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2pPr>
            <a:lvl3pPr marL="1371600" lvl="2"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3pPr>
            <a:lvl4pPr marL="1828800" lvl="3"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4pPr>
            <a:lvl5pPr marL="2286000" lvl="4"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5pPr>
            <a:lvl6pPr marL="2743200" lvl="5"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6pPr>
            <a:lvl7pPr marL="3200400" lvl="6"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7pPr>
            <a:lvl8pPr marL="3657600" lvl="7"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8pPr>
            <a:lvl9pPr marL="4114800" lvl="8" indent="-317500">
              <a:lnSpc>
                <a:spcPct val="100000"/>
              </a:lnSpc>
              <a:spcBef>
                <a:spcPts val="0"/>
              </a:spcBef>
              <a:spcAft>
                <a:spcPts val="0"/>
              </a:spcAft>
              <a:buClr>
                <a:schemeClr val="accent3"/>
              </a:buClr>
              <a:buSzPts val="1400"/>
              <a:buFont typeface="Cabin"/>
              <a:buChar char="■"/>
              <a:defRPr>
                <a:solidFill>
                  <a:schemeClr val="accent3"/>
                </a:solidFill>
                <a:latin typeface="Cabin"/>
                <a:ea typeface="Cabin"/>
                <a:cs typeface="Cabin"/>
                <a:sym typeface="Cabin"/>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a:solidFill>
                  <a:srgbClr val="C4F6FA"/>
                </a:solidFill>
              </a:rPr>
              <a:pPr/>
              <a:t>‹#›</a:t>
            </a:fld>
            <a:endParaRPr>
              <a:solidFill>
                <a:srgbClr val="C4F6FA"/>
              </a:solidFill>
            </a:endParaRPr>
          </a:p>
        </p:txBody>
      </p:sp>
    </p:spTree>
    <p:extLst>
      <p:ext uri="{BB962C8B-B14F-4D97-AF65-F5344CB8AC3E}">
        <p14:creationId xmlns:p14="http://schemas.microsoft.com/office/powerpoint/2010/main" val="2984401601"/>
      </p:ext>
    </p:extLst>
  </p:cSld>
  <p:clrMap bg1="lt1" tx1="dk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8"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9343423" y="-2446166"/>
            <a:ext cx="9142697"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574367"/>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xStyles>
    <p:titleStyle>
      <a:lvl1pPr algn="ctr" defTabSz="814974" rtl="0" eaLnBrk="1" latinLnBrk="0" hangingPunct="1">
        <a:spcBef>
          <a:spcPct val="0"/>
        </a:spcBef>
        <a:buNone/>
        <a:defRPr sz="3900" kern="1200">
          <a:solidFill>
            <a:schemeClr val="tx1"/>
          </a:solidFill>
          <a:latin typeface="+mj-lt"/>
          <a:ea typeface="+mj-ea"/>
          <a:cs typeface="+mj-cs"/>
        </a:defRPr>
      </a:lvl1pPr>
    </p:titleStyle>
    <p:bodyStyle>
      <a:lvl1pPr marL="305739" indent="-305739" algn="l" defTabSz="814974"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662351" indent="-254627" algn="l" defTabSz="814974"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2pPr>
      <a:lvl3pPr marL="1018964" indent="-203746" algn="l" defTabSz="814974"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3pPr>
      <a:lvl4pPr marL="1426448"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1834196"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241673"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64940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056890"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464375" indent="-203746" algn="l" defTabSz="814974"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814974" rtl="0" eaLnBrk="1" latinLnBrk="0" hangingPunct="1">
        <a:defRPr sz="1600" kern="1200">
          <a:solidFill>
            <a:schemeClr val="tx1"/>
          </a:solidFill>
          <a:latin typeface="+mn-lt"/>
          <a:ea typeface="+mn-ea"/>
          <a:cs typeface="+mn-cs"/>
        </a:defRPr>
      </a:lvl1pPr>
      <a:lvl2pPr marL="407492" algn="l" defTabSz="814974" rtl="0" eaLnBrk="1" latinLnBrk="0" hangingPunct="1">
        <a:defRPr sz="1600" kern="1200">
          <a:solidFill>
            <a:schemeClr val="tx1"/>
          </a:solidFill>
          <a:latin typeface="+mn-lt"/>
          <a:ea typeface="+mn-ea"/>
          <a:cs typeface="+mn-cs"/>
        </a:defRPr>
      </a:lvl2pPr>
      <a:lvl3pPr marL="815210" algn="l" defTabSz="814974" rtl="0" eaLnBrk="1" latinLnBrk="0" hangingPunct="1">
        <a:defRPr sz="1600" kern="1200">
          <a:solidFill>
            <a:schemeClr val="tx1"/>
          </a:solidFill>
          <a:latin typeface="+mn-lt"/>
          <a:ea typeface="+mn-ea"/>
          <a:cs typeface="+mn-cs"/>
        </a:defRPr>
      </a:lvl3pPr>
      <a:lvl4pPr marL="1222717" algn="l" defTabSz="814974" rtl="0" eaLnBrk="1" latinLnBrk="0" hangingPunct="1">
        <a:defRPr sz="1600" kern="1200">
          <a:solidFill>
            <a:schemeClr val="tx1"/>
          </a:solidFill>
          <a:latin typeface="+mn-lt"/>
          <a:ea typeface="+mn-ea"/>
          <a:cs typeface="+mn-cs"/>
        </a:defRPr>
      </a:lvl4pPr>
      <a:lvl5pPr marL="1630442" algn="l" defTabSz="814974" rtl="0" eaLnBrk="1" latinLnBrk="0" hangingPunct="1">
        <a:defRPr sz="1600" kern="1200">
          <a:solidFill>
            <a:schemeClr val="tx1"/>
          </a:solidFill>
          <a:latin typeface="+mn-lt"/>
          <a:ea typeface="+mn-ea"/>
          <a:cs typeface="+mn-cs"/>
        </a:defRPr>
      </a:lvl5pPr>
      <a:lvl6pPr marL="2037927" algn="l" defTabSz="814974" rtl="0" eaLnBrk="1" latinLnBrk="0" hangingPunct="1">
        <a:defRPr sz="1600" kern="1200">
          <a:solidFill>
            <a:schemeClr val="tx1"/>
          </a:solidFill>
          <a:latin typeface="+mn-lt"/>
          <a:ea typeface="+mn-ea"/>
          <a:cs typeface="+mn-cs"/>
        </a:defRPr>
      </a:lvl6pPr>
      <a:lvl7pPr marL="2445419" algn="l" defTabSz="814974" rtl="0" eaLnBrk="1" latinLnBrk="0" hangingPunct="1">
        <a:defRPr sz="1600" kern="1200">
          <a:solidFill>
            <a:schemeClr val="tx1"/>
          </a:solidFill>
          <a:latin typeface="+mn-lt"/>
          <a:ea typeface="+mn-ea"/>
          <a:cs typeface="+mn-cs"/>
        </a:defRPr>
      </a:lvl7pPr>
      <a:lvl8pPr marL="2853151" algn="l" defTabSz="814974" rtl="0" eaLnBrk="1" latinLnBrk="0" hangingPunct="1">
        <a:defRPr sz="1600" kern="1200">
          <a:solidFill>
            <a:schemeClr val="tx1"/>
          </a:solidFill>
          <a:latin typeface="+mn-lt"/>
          <a:ea typeface="+mn-ea"/>
          <a:cs typeface="+mn-cs"/>
        </a:defRPr>
      </a:lvl8pPr>
      <a:lvl9pPr marL="3260642" algn="l" defTabSz="81497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5.xml"/><Relationship Id="rId7" Type="http://schemas.openxmlformats.org/officeDocument/2006/relationships/image" Target="../media/image10.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9.jpe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notesSlide" Target="../notesSlides/notesSlide15.xml"/><Relationship Id="rId9" Type="http://schemas.microsoft.com/office/2007/relationships/hdphoto" Target="../media/hdphoto5.wdp"/></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7.png"/><Relationship Id="rId3" Type="http://schemas.openxmlformats.org/officeDocument/2006/relationships/slideLayout" Target="../slideLayouts/slideLayout25.xml"/><Relationship Id="rId7" Type="http://schemas.microsoft.com/office/2007/relationships/hdphoto" Target="../media/hdphoto6.wdp"/><Relationship Id="rId12" Type="http://schemas.microsoft.com/office/2007/relationships/hdphoto" Target="../media/hdphoto8.wdp"/><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image" Target="../media/image14.png"/><Relationship Id="rId11" Type="http://schemas.openxmlformats.org/officeDocument/2006/relationships/image" Target="../media/image16.jpe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media/image10.png"/><Relationship Id="rId4" Type="http://schemas.openxmlformats.org/officeDocument/2006/relationships/notesSlide" Target="../notesSlides/notesSlide16.xml"/><Relationship Id="rId9" Type="http://schemas.microsoft.com/office/2007/relationships/hdphoto" Target="../media/hdphoto7.wdp"/><Relationship Id="rId1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microsoft.com/office/2007/relationships/hdphoto" Target="../media/hdphoto9.wdp"/><Relationship Id="rId13" Type="http://schemas.microsoft.com/office/2007/relationships/hdphoto" Target="../media/hdphoto8.wdp"/><Relationship Id="rId3" Type="http://schemas.openxmlformats.org/officeDocument/2006/relationships/slideLayout" Target="../slideLayouts/slideLayout25.xml"/><Relationship Id="rId7" Type="http://schemas.openxmlformats.org/officeDocument/2006/relationships/image" Target="../media/image21.png"/><Relationship Id="rId12" Type="http://schemas.openxmlformats.org/officeDocument/2006/relationships/image" Target="../media/image16.jpeg"/><Relationship Id="rId2" Type="http://schemas.openxmlformats.org/officeDocument/2006/relationships/audio" Target="../media/media2.wav"/><Relationship Id="rId16" Type="http://schemas.openxmlformats.org/officeDocument/2006/relationships/image" Target="../media/image19.png"/><Relationship Id="rId1" Type="http://schemas.microsoft.com/office/2007/relationships/media" Target="../media/media2.wav"/><Relationship Id="rId6" Type="http://schemas.openxmlformats.org/officeDocument/2006/relationships/image" Target="../media/image17.png"/><Relationship Id="rId11" Type="http://schemas.openxmlformats.org/officeDocument/2006/relationships/image" Target="../media/image10.png"/><Relationship Id="rId5" Type="http://schemas.openxmlformats.org/officeDocument/2006/relationships/image" Target="../media/image20.jpeg"/><Relationship Id="rId15" Type="http://schemas.openxmlformats.org/officeDocument/2006/relationships/image" Target="../media/image18.png"/><Relationship Id="rId10" Type="http://schemas.microsoft.com/office/2007/relationships/hdphoto" Target="../media/hdphoto10.wdp"/><Relationship Id="rId4" Type="http://schemas.openxmlformats.org/officeDocument/2006/relationships/notesSlide" Target="../notesSlides/notesSlide17.xml"/><Relationship Id="rId9" Type="http://schemas.openxmlformats.org/officeDocument/2006/relationships/image" Target="../media/image22.png"/><Relationship Id="rId14" Type="http://schemas.openxmlformats.org/officeDocument/2006/relationships/image" Target="../media/image8.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microsoft.com/office/2007/relationships/hdphoto" Target="../media/hdphoto14.wdp"/><Relationship Id="rId18" Type="http://schemas.openxmlformats.org/officeDocument/2006/relationships/image" Target="../media/image18.png"/><Relationship Id="rId3" Type="http://schemas.openxmlformats.org/officeDocument/2006/relationships/slideLayout" Target="../slideLayouts/slideLayout25.xml"/><Relationship Id="rId7" Type="http://schemas.microsoft.com/office/2007/relationships/hdphoto" Target="../media/hdphoto11.wdp"/><Relationship Id="rId12" Type="http://schemas.openxmlformats.org/officeDocument/2006/relationships/image" Target="../media/image27.png"/><Relationship Id="rId17" Type="http://schemas.openxmlformats.org/officeDocument/2006/relationships/image" Target="../media/image8.png"/><Relationship Id="rId2" Type="http://schemas.openxmlformats.org/officeDocument/2006/relationships/audio" Target="../media/media2.wav"/><Relationship Id="rId16" Type="http://schemas.openxmlformats.org/officeDocument/2006/relationships/image" Target="../media/image17.png"/><Relationship Id="rId1" Type="http://schemas.microsoft.com/office/2007/relationships/media" Target="../media/media2.wav"/><Relationship Id="rId6" Type="http://schemas.openxmlformats.org/officeDocument/2006/relationships/image" Target="../media/image24.png"/><Relationship Id="rId11" Type="http://schemas.microsoft.com/office/2007/relationships/hdphoto" Target="../media/hdphoto13.wdp"/><Relationship Id="rId5" Type="http://schemas.openxmlformats.org/officeDocument/2006/relationships/image" Target="../media/image10.png"/><Relationship Id="rId15" Type="http://schemas.microsoft.com/office/2007/relationships/hdphoto" Target="../media/hdphoto8.wdp"/><Relationship Id="rId10" Type="http://schemas.openxmlformats.org/officeDocument/2006/relationships/image" Target="../media/image26.png"/><Relationship Id="rId19" Type="http://schemas.openxmlformats.org/officeDocument/2006/relationships/image" Target="../media/image19.png"/><Relationship Id="rId4" Type="http://schemas.openxmlformats.org/officeDocument/2006/relationships/image" Target="../media/image23.jpeg"/><Relationship Id="rId9" Type="http://schemas.microsoft.com/office/2007/relationships/hdphoto" Target="../media/hdphoto12.wdp"/><Relationship Id="rId14" Type="http://schemas.openxmlformats.org/officeDocument/2006/relationships/image" Target="../media/image16.jpeg"/></Relationships>
</file>

<file path=ppt/slides/_rels/slide19.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19.png"/><Relationship Id="rId3" Type="http://schemas.openxmlformats.org/officeDocument/2006/relationships/slideLayout" Target="../slideLayouts/slideLayout25.xml"/><Relationship Id="rId7" Type="http://schemas.openxmlformats.org/officeDocument/2006/relationships/image" Target="../media/image10.png"/><Relationship Id="rId12" Type="http://schemas.openxmlformats.org/officeDocument/2006/relationships/image" Target="../media/image18.png"/><Relationship Id="rId2" Type="http://schemas.openxmlformats.org/officeDocument/2006/relationships/audio" Target="../media/media2.wav"/><Relationship Id="rId1" Type="http://schemas.microsoft.com/office/2007/relationships/media" Target="../media/media2.wav"/><Relationship Id="rId6" Type="http://schemas.microsoft.com/office/2007/relationships/hdphoto" Target="../media/hdphoto15.wdp"/><Relationship Id="rId11" Type="http://schemas.openxmlformats.org/officeDocument/2006/relationships/image" Target="../media/image8.png"/><Relationship Id="rId5" Type="http://schemas.openxmlformats.org/officeDocument/2006/relationships/image" Target="../media/image29.png"/><Relationship Id="rId10" Type="http://schemas.openxmlformats.org/officeDocument/2006/relationships/image" Target="../media/image17.png"/><Relationship Id="rId4" Type="http://schemas.openxmlformats.org/officeDocument/2006/relationships/image" Target="../media/image28.jpeg"/><Relationship Id="rId9" Type="http://schemas.microsoft.com/office/2007/relationships/hdphoto" Target="../media/hdphoto8.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4.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54.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a:xfrm>
            <a:off x="3553097" y="948089"/>
            <a:ext cx="4756348"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FontTx/>
              <a:buNone/>
            </a:pPr>
            <a:r>
              <a:rPr lang="en-US" sz="2700">
                <a:solidFill>
                  <a:prstClr val="black"/>
                </a:solidFill>
                <a:latin typeface="Times New Roman" panose="02020603050405020304" pitchFamily="18" charset="0"/>
                <a:cs typeface="Times New Roman" panose="02020603050405020304" pitchFamily="18" charset="0"/>
              </a:rPr>
              <a:t>Em hiểu bệnh sĩ là gì? Theo em, bệnh sĩ có tác hại gì?</a:t>
            </a:r>
            <a:endParaRPr lang="en-US" sz="2700" dirty="0">
              <a:solidFill>
                <a:prstClr val="black"/>
              </a:solidFill>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3664973" y="4451430"/>
            <a:ext cx="5150875" cy="595011"/>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buClrTx/>
              <a:buFontTx/>
              <a:buNone/>
            </a:pPr>
            <a:endParaRPr lang="en-US" sz="2700" dirty="0">
              <a:solidFill>
                <a:prstClr val="black"/>
              </a:solidFill>
              <a:latin typeface="#9Slide05 Dancing Script" panose="03080800040507000D00" pitchFamily="66" charset="0"/>
            </a:endParaRPr>
          </a:p>
        </p:txBody>
      </p:sp>
      <p:pic>
        <p:nvPicPr>
          <p:cNvPr id="3" name="Picture 2" descr="A child and child running with a kite&#10;&#10;Description automatically generated with medium confidence">
            <a:extLst>
              <a:ext uri="{FF2B5EF4-FFF2-40B4-BE49-F238E27FC236}">
                <a16:creationId xmlns:a16="http://schemas.microsoft.com/office/drawing/2014/main" id="{A447F8F3-B52E-9A40-EF86-43FA7ECD0B3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78290" y="1551861"/>
            <a:ext cx="2831636" cy="2831636"/>
          </a:xfrm>
          <a:prstGeom prst="rect">
            <a:avLst/>
          </a:prstGeom>
        </p:spPr>
      </p:pic>
      <p:sp>
        <p:nvSpPr>
          <p:cNvPr id="7" name="TextBox 6">
            <a:extLst>
              <a:ext uri="{FF2B5EF4-FFF2-40B4-BE49-F238E27FC236}">
                <a16:creationId xmlns:a16="http://schemas.microsoft.com/office/drawing/2014/main" id="{F0706B50-6251-C705-BA32-329C8EC2EEB9}"/>
              </a:ext>
            </a:extLst>
          </p:cNvPr>
          <p:cNvSpPr txBox="1"/>
          <p:nvPr/>
        </p:nvSpPr>
        <p:spPr>
          <a:xfrm>
            <a:off x="3382658" y="1756142"/>
            <a:ext cx="5290898" cy="1631216"/>
          </a:xfrm>
          <a:prstGeom prst="rect">
            <a:avLst/>
          </a:prstGeom>
          <a:noFill/>
        </p:spPr>
        <p:txBody>
          <a:bodyPr wrap="square">
            <a:spAutoFit/>
          </a:bodyPr>
          <a:lstStyle/>
          <a:p>
            <a:pPr algn="just"/>
            <a:r>
              <a:rPr lang="en-US" sz="2000" i="0">
                <a:solidFill>
                  <a:srgbClr val="333333"/>
                </a:solidFill>
                <a:effectLst/>
                <a:latin typeface="Times New Roman" panose="02020603050405020304" pitchFamily="18" charset="0"/>
                <a:cs typeface="Times New Roman" panose="02020603050405020304" pitchFamily="18" charset="0"/>
              </a:rPr>
              <a:t>      L</a:t>
            </a:r>
            <a:r>
              <a:rPr lang="vi-VN" sz="2000" i="0">
                <a:solidFill>
                  <a:srgbClr val="333333"/>
                </a:solidFill>
                <a:effectLst/>
                <a:latin typeface="Times New Roman" panose="02020603050405020304" pitchFamily="18" charset="0"/>
                <a:cs typeface="Times New Roman" panose="02020603050405020304" pitchFamily="18" charset="0"/>
              </a:rPr>
              <a:t>à thói thích phô trương, khoe khoang, chuộng hình thức, cố tình che giấu sự sơ sài, nghèo nàn của mình (cả về vật chất lẫn tinh thần), tỏ ra mình giàu có, sang trọng, giỏi giang, nhiều thế mạnh nổi trội hơn người. </a:t>
            </a:r>
            <a:endParaRPr lang="en-US" sz="200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431683F0-5EBA-EA69-EDE2-74DFDC824C3D}"/>
              </a:ext>
            </a:extLst>
          </p:cNvPr>
          <p:cNvSpPr txBox="1"/>
          <p:nvPr/>
        </p:nvSpPr>
        <p:spPr>
          <a:xfrm>
            <a:off x="3553097" y="3545550"/>
            <a:ext cx="5290898" cy="707886"/>
          </a:xfrm>
          <a:prstGeom prst="rect">
            <a:avLst/>
          </a:prstGeom>
          <a:noFill/>
        </p:spPr>
        <p:txBody>
          <a:bodyPr wrap="square">
            <a:spAutoFit/>
          </a:bodyPr>
          <a:lstStyle/>
          <a:p>
            <a:pPr algn="just"/>
            <a:r>
              <a:rPr lang="en-US" sz="2000" b="0" i="0">
                <a:solidFill>
                  <a:srgbClr val="333333"/>
                </a:solidFill>
                <a:effectLst/>
                <a:latin typeface="+mj-lt"/>
              </a:rPr>
              <a:t>    </a:t>
            </a:r>
            <a:r>
              <a:rPr lang="vi-VN" sz="2000" b="0" i="0">
                <a:solidFill>
                  <a:srgbClr val="333333"/>
                </a:solidFill>
                <a:effectLst/>
                <a:latin typeface="+mj-lt"/>
              </a:rPr>
              <a:t>Bệnh sĩ làm cho nhiều người không dám sống thật với mình, trở nên dối trá, thậm chí lừa bịp.</a:t>
            </a:r>
            <a:endParaRPr lang="en-US" sz="200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318745933"/>
              </p:ext>
            </p:extLst>
          </p:nvPr>
        </p:nvGraphicFramePr>
        <p:xfrm>
          <a:off x="342974" y="628061"/>
          <a:ext cx="8458052" cy="4357609"/>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4188823">
                  <a:extLst>
                    <a:ext uri="{9D8B030D-6E8A-4147-A177-3AD203B41FA5}">
                      <a16:colId xmlns:a16="http://schemas.microsoft.com/office/drawing/2014/main" val="3589714138"/>
                    </a:ext>
                  </a:extLst>
                </a:gridCol>
                <a:gridCol w="2940157">
                  <a:extLst>
                    <a:ext uri="{9D8B030D-6E8A-4147-A177-3AD203B41FA5}">
                      <a16:colId xmlns:a16="http://schemas.microsoft.com/office/drawing/2014/main" val="133583456"/>
                    </a:ext>
                  </a:extLst>
                </a:gridCol>
              </a:tblGrid>
              <a:tr h="43568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2711689">
                <a:tc>
                  <a:txBody>
                    <a:bodyPr/>
                    <a:lstStyle/>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Tiến</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r h="1124228">
                <a:tc>
                  <a:txBody>
                    <a:bodyPr/>
                    <a:lstStyle/>
                    <a:p>
                      <a:pPr algn="ctr"/>
                      <a:r>
                        <a:rPr lang="en-US" sz="2400">
                          <a:latin typeface="Times New Roman" panose="02020603050405020304" pitchFamily="18" charset="0"/>
                          <a:cs typeface="Times New Roman" panose="02020603050405020304" pitchFamily="18" charset="0"/>
                        </a:rPr>
                        <a:t>Xoan </a:t>
                      </a:r>
                    </a:p>
                    <a:p>
                      <a:pPr algn="ctr"/>
                      <a:endParaRPr lang="en-US" sz="2400">
                        <a:latin typeface="Times New Roman" panose="02020603050405020304" pitchFamily="18" charset="0"/>
                        <a:cs typeface="Times New Roman" panose="02020603050405020304" pitchFamily="18" charset="0"/>
                      </a:endParaRP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97038899"/>
                  </a:ext>
                </a:extLst>
              </a:tr>
            </a:tbl>
          </a:graphicData>
        </a:graphic>
      </p:graphicFrame>
      <p:sp>
        <p:nvSpPr>
          <p:cNvPr id="5" name="TextBox 4">
            <a:extLst>
              <a:ext uri="{FF2B5EF4-FFF2-40B4-BE49-F238E27FC236}">
                <a16:creationId xmlns:a16="http://schemas.microsoft.com/office/drawing/2014/main" id="{96A2C043-46AE-A7B2-F235-16DECA3F22FA}"/>
              </a:ext>
            </a:extLst>
          </p:cNvPr>
          <p:cNvSpPr txBox="1"/>
          <p:nvPr/>
        </p:nvSpPr>
        <p:spPr>
          <a:xfrm>
            <a:off x="1689460" y="1043194"/>
            <a:ext cx="4141941" cy="2862322"/>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Điên à? Trời rét thế này! Xem nào. Mình sẽ trao đổi rất ngắn gọn rồi tìm cách đẩy họ rời khỏi tàu ngay. Họ sẽ bận bốc dỡ dưới mấy xà lan kia… còn cậu… chui vào, không ngạt đâu, có mấy khe đủ thở. Nằm</a:t>
            </a:r>
            <a:r>
              <a:rPr lang="vi-VN" sz="2000">
                <a:latin typeface="Times New Roman" panose="02020603050405020304" pitchFamily="18" charset="0"/>
                <a:cs typeface="Times New Roman" panose="02020603050405020304" pitchFamily="18" charset="0"/>
              </a:rPr>
              <a:t> ừ</a:t>
            </a:r>
            <a:r>
              <a:rPr lang="en-US" sz="2000">
                <a:latin typeface="Times New Roman" panose="02020603050405020304" pitchFamily="18" charset="0"/>
                <a:cs typeface="Times New Roman" panose="02020603050405020304" pitchFamily="18" charset="0"/>
              </a:rPr>
              <a:t> im. Mình sẽ đẩy họ rời khỏi đây ngay. Nhanh thôi. Nhưng cậu phải nằm im đấy! Chui vào nhanh lên!</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41E732C-31C3-A701-55BD-E0AC102074A1}"/>
              </a:ext>
            </a:extLst>
          </p:cNvPr>
          <p:cNvSpPr txBox="1"/>
          <p:nvPr/>
        </p:nvSpPr>
        <p:spPr>
          <a:xfrm>
            <a:off x="5972247" y="1081834"/>
            <a:ext cx="2809529" cy="224676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…(suy nghĩ)…</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…(chỉ vào</a:t>
            </a:r>
            <a:r>
              <a:rPr lang="vi-VN" sz="2000">
                <a:latin typeface="Times New Roman" panose="02020603050405020304" pitchFamily="18" charset="0"/>
                <a:cs typeface="Times New Roman" panose="02020603050405020304" pitchFamily="18" charset="0"/>
              </a:rPr>
              <a:t> một thùng gỗ to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ở ngoài có v</a:t>
            </a:r>
            <a:r>
              <a:rPr lang="en-US" sz="2000">
                <a:latin typeface="Times New Roman" panose="02020603050405020304" pitchFamily="18" charset="0"/>
                <a:cs typeface="Times New Roman" panose="02020603050405020304" pitchFamily="18" charset="0"/>
              </a:rPr>
              <a:t>ẽ hình</a:t>
            </a:r>
            <a:r>
              <a:rPr lang="vi-VN" sz="2000">
                <a:latin typeface="Times New Roman" panose="02020603050405020304" pitchFamily="18" charset="0"/>
                <a:cs typeface="Times New Roman" panose="02020603050405020304" pitchFamily="18" charset="0"/>
              </a:rPr>
              <a:t> cái </a:t>
            </a:r>
            <a:r>
              <a:rPr lang="en-US" sz="2000">
                <a:latin typeface="Times New Roman" panose="02020603050405020304" pitchFamily="18" charset="0"/>
                <a:cs typeface="Times New Roman" panose="02020603050405020304" pitchFamily="18" charset="0"/>
              </a:rPr>
              <a:t>ô</a:t>
            </a:r>
            <a:r>
              <a:rPr lang="vi-VN" sz="2000">
                <a:latin typeface="Times New Roman" panose="02020603050405020304" pitchFamily="18" charset="0"/>
                <a:cs typeface="Times New Roman" panose="02020603050405020304" pitchFamily="18" charset="0"/>
              </a:rPr>
              <a:t> và cái cốc</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(Đ</a:t>
            </a:r>
            <a:r>
              <a:rPr lang="vi-VN" sz="2000">
                <a:latin typeface="Times New Roman" panose="02020603050405020304" pitchFamily="18" charset="0"/>
                <a:cs typeface="Times New Roman" panose="02020603050405020304" pitchFamily="18" charset="0"/>
              </a:rPr>
              <a:t>ẩy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chui vào</a:t>
            </a:r>
            <a:r>
              <a:rPr lang="en-US" sz="2000">
                <a:latin typeface="Times New Roman" panose="02020603050405020304" pitchFamily="18" charset="0"/>
                <a:cs typeface="Times New Roman" panose="02020603050405020304" pitchFamily="18" charset="0"/>
              </a:rPr>
              <a:t> hòm, </a:t>
            </a:r>
            <a:r>
              <a:rPr lang="vi-VN" sz="2000">
                <a:latin typeface="Times New Roman" panose="02020603050405020304" pitchFamily="18" charset="0"/>
                <a:cs typeface="Times New Roman" panose="02020603050405020304" pitchFamily="18" charset="0"/>
              </a:rPr>
              <a:t>đóng nắp lại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a:t>
            </a:r>
            <a:r>
              <a:rPr lang="en-US" sz="2000">
                <a:latin typeface="Times New Roman" panose="02020603050405020304" pitchFamily="18" charset="0"/>
                <a:cs typeface="Times New Roman" panose="02020603050405020304" pitchFamily="18" charset="0"/>
              </a:rPr>
              <a:t>và Xoan</a:t>
            </a:r>
            <a:r>
              <a:rPr lang="vi-VN" sz="2000">
                <a:latin typeface="Times New Roman" panose="02020603050405020304" pitchFamily="18" charset="0"/>
                <a:cs typeface="Times New Roman" panose="02020603050405020304" pitchFamily="18" charset="0"/>
              </a:rPr>
              <a:t> xuất hiện</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68702BD1-8663-9D86-A072-9423A154D639}"/>
              </a:ext>
            </a:extLst>
          </p:cNvPr>
          <p:cNvSpPr txBox="1"/>
          <p:nvPr/>
        </p:nvSpPr>
        <p:spPr>
          <a:xfrm>
            <a:off x="1818418" y="3868138"/>
            <a:ext cx="3884023"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Ối</a:t>
            </a:r>
            <a:r>
              <a:rPr lang="vi-VN" sz="2000">
                <a:latin typeface="Times New Roman" panose="02020603050405020304" pitchFamily="18" charset="0"/>
                <a:cs typeface="Times New Roman" panose="02020603050405020304" pitchFamily="18" charset="0"/>
              </a:rPr>
              <a:t> chị ơi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ó tiếng gì trong cái hòm này </a:t>
            </a:r>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như tiếng thở ấy</a:t>
            </a:r>
            <a:r>
              <a:rPr lang="en-US" sz="2000">
                <a:latin typeface="Times New Roman" panose="02020603050405020304" pitchFamily="18" charset="0"/>
                <a:cs typeface="Times New Roman" panose="02020603050405020304" pitchFamily="18" charset="0"/>
              </a:rPr>
              <a:t>… Eo ơi!</a:t>
            </a:r>
          </a:p>
        </p:txBody>
      </p:sp>
      <p:sp>
        <p:nvSpPr>
          <p:cNvPr id="8" name="TextBox 7">
            <a:extLst>
              <a:ext uri="{FF2B5EF4-FFF2-40B4-BE49-F238E27FC236}">
                <a16:creationId xmlns:a16="http://schemas.microsoft.com/office/drawing/2014/main" id="{13D74788-AA80-466D-BBE3-87ABAE19E627}"/>
              </a:ext>
            </a:extLst>
          </p:cNvPr>
          <p:cNvSpPr txBox="1"/>
          <p:nvPr/>
        </p:nvSpPr>
        <p:spPr>
          <a:xfrm>
            <a:off x="5960359" y="3782376"/>
            <a:ext cx="280952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…(giật mình)…</a:t>
            </a:r>
          </a:p>
          <a:p>
            <a:pPr algn="just"/>
            <a:r>
              <a:rPr lang="en-US" sz="2000">
                <a:latin typeface="Times New Roman" panose="02020603050405020304" pitchFamily="18" charset="0"/>
                <a:cs typeface="Times New Roman" panose="02020603050405020304" pitchFamily="18" charset="0"/>
              </a:rPr>
              <a:t>…(vội nhảy khỏi cái cái hòm)…</a:t>
            </a:r>
            <a:r>
              <a:rPr lang="vi-VN" sz="2000">
                <a:latin typeface="Times New Roman" panose="02020603050405020304" pitchFamily="18" charset="0"/>
                <a:cs typeface="Times New Roman" panose="02020603050405020304" pitchFamily="18" charset="0"/>
              </a:rPr>
              <a:t> </a:t>
            </a:r>
            <a:endParaRPr lang="en-US" sz="2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3819626"/>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81219"/>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747600097"/>
              </p:ext>
            </p:extLst>
          </p:nvPr>
        </p:nvGraphicFramePr>
        <p:xfrm>
          <a:off x="342974" y="823808"/>
          <a:ext cx="8458052" cy="2648462"/>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3981359">
                  <a:extLst>
                    <a:ext uri="{9D8B030D-6E8A-4147-A177-3AD203B41FA5}">
                      <a16:colId xmlns:a16="http://schemas.microsoft.com/office/drawing/2014/main" val="3589714138"/>
                    </a:ext>
                  </a:extLst>
                </a:gridCol>
                <a:gridCol w="3147621">
                  <a:extLst>
                    <a:ext uri="{9D8B030D-6E8A-4147-A177-3AD203B41FA5}">
                      <a16:colId xmlns:a16="http://schemas.microsoft.com/office/drawing/2014/main" val="133583456"/>
                    </a:ext>
                  </a:extLst>
                </a:gridCol>
              </a:tblGrid>
              <a:tr h="243473">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2191262">
                <a:tc>
                  <a:txBody>
                    <a:bodyPr/>
                    <a:lstStyle/>
                    <a:p>
                      <a:pPr algn="ctr"/>
                      <a:endParaRPr lang="en-US" sz="2400">
                        <a:latin typeface="Times New Roman" panose="02020603050405020304" pitchFamily="18" charset="0"/>
                        <a:cs typeface="Times New Roman" panose="02020603050405020304" pitchFamily="18" charset="0"/>
                      </a:endParaRPr>
                    </a:p>
                    <a:p>
                      <a:pPr algn="ctr"/>
                      <a:r>
                        <a:rPr lang="en-US" sz="2400">
                          <a:latin typeface="Times New Roman" panose="02020603050405020304" pitchFamily="18" charset="0"/>
                          <a:cs typeface="Times New Roman" panose="02020603050405020304" pitchFamily="18" charset="0"/>
                        </a:rPr>
                        <a:t>Ông Toàn Nha</a:t>
                      </a:r>
                    </a:p>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bl>
          </a:graphicData>
        </a:graphic>
      </p:graphicFrame>
      <p:sp>
        <p:nvSpPr>
          <p:cNvPr id="6" name="TextBox 5">
            <a:extLst>
              <a:ext uri="{FF2B5EF4-FFF2-40B4-BE49-F238E27FC236}">
                <a16:creationId xmlns:a16="http://schemas.microsoft.com/office/drawing/2014/main" id="{941E732C-31C3-A701-55BD-E0AC102074A1}"/>
              </a:ext>
            </a:extLst>
          </p:cNvPr>
          <p:cNvSpPr txBox="1"/>
          <p:nvPr/>
        </p:nvSpPr>
        <p:spPr>
          <a:xfrm>
            <a:off x="5778137" y="1522289"/>
            <a:ext cx="3022889" cy="1015663"/>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cố ngồi dậy nửa nằm nửa </a:t>
            </a:r>
            <a:r>
              <a:rPr lang="en-US" sz="2000">
                <a:latin typeface="Times New Roman" panose="02020603050405020304" pitchFamily="18" charset="0"/>
                <a:cs typeface="Times New Roman" panose="02020603050405020304" pitchFamily="18" charset="0"/>
              </a:rPr>
              <a:t>quỳ</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v</a:t>
            </a:r>
            <a:r>
              <a:rPr lang="vi-VN" sz="2000">
                <a:latin typeface="Times New Roman" panose="02020603050405020304" pitchFamily="18" charset="0"/>
                <a:cs typeface="Times New Roman" panose="02020603050405020304" pitchFamily="18" charset="0"/>
              </a:rPr>
              <a:t>ung tay</a:t>
            </a:r>
            <a:r>
              <a:rPr lang="en-US" sz="2000">
                <a:latin typeface="Times New Roman" panose="02020603050405020304" pitchFamily="18" charset="0"/>
                <a:cs typeface="Times New Roman" panose="02020603050405020304" pitchFamily="18" charset="0"/>
              </a:rPr>
              <a:t>)…</a:t>
            </a:r>
          </a:p>
          <a:p>
            <a:pPr algn="just"/>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ngã gục</a:t>
            </a:r>
            <a:r>
              <a:rPr lang="en-US" sz="200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F2A921EB-4DE1-4FDC-7C29-F599983BC07D}"/>
              </a:ext>
            </a:extLst>
          </p:cNvPr>
          <p:cNvSpPr txBox="1"/>
          <p:nvPr/>
        </p:nvSpPr>
        <p:spPr>
          <a:xfrm>
            <a:off x="1760146" y="1368402"/>
            <a:ext cx="3884023" cy="1323439"/>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C</a:t>
            </a:r>
            <a:r>
              <a:rPr lang="vi-VN" sz="2000">
                <a:latin typeface="Times New Roman" panose="02020603050405020304" pitchFamily="18" charset="0"/>
                <a:cs typeface="Times New Roman" panose="02020603050405020304" pitchFamily="18" charset="0"/>
              </a:rPr>
              <a:t>húng ta vẫ</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thắng lợi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R</a:t>
            </a:r>
            <a:r>
              <a:rPr lang="vi-VN" sz="2000">
                <a:latin typeface="Times New Roman" panose="02020603050405020304" pitchFamily="18" charset="0"/>
                <a:cs typeface="Times New Roman" panose="02020603050405020304" pitchFamily="18" charset="0"/>
              </a:rPr>
              <a:t>ất lớn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ổ máy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M</a:t>
            </a:r>
            <a:r>
              <a:rPr lang="vi-VN" sz="2000">
                <a:latin typeface="Times New Roman" panose="02020603050405020304" pitchFamily="18" charset="0"/>
                <a:cs typeface="Times New Roman" panose="02020603050405020304" pitchFamily="18" charset="0"/>
              </a:rPr>
              <a:t>ục tiêu bệnh viện huyện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 lên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C</a:t>
            </a:r>
            <a:r>
              <a:rPr lang="vi-VN" sz="2000">
                <a:latin typeface="Times New Roman" panose="02020603050405020304" pitchFamily="18" charset="0"/>
                <a:cs typeface="Times New Roman" panose="02020603050405020304" pitchFamily="18" charset="0"/>
              </a:rPr>
              <a:t>ác đồng chí</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âm ta tiến lên</a:t>
            </a:r>
            <a:r>
              <a:rPr lang="en-US" sz="2000">
                <a:latin typeface="Times New Roman" panose="02020603050405020304" pitchFamily="18" charset="0"/>
                <a:cs typeface="Times New Roman" panose="02020603050405020304" pitchFamily="18" charset="0"/>
              </a:rPr>
              <a:t>! </a:t>
            </a:r>
          </a:p>
        </p:txBody>
      </p:sp>
      <p:sp>
        <p:nvSpPr>
          <p:cNvPr id="9" name="TextBox 8">
            <a:extLst>
              <a:ext uri="{FF2B5EF4-FFF2-40B4-BE49-F238E27FC236}">
                <a16:creationId xmlns:a16="http://schemas.microsoft.com/office/drawing/2014/main" id="{DA4E8DF6-F4D9-3B15-8303-8C53C1ADFA42}"/>
              </a:ext>
            </a:extLst>
          </p:cNvPr>
          <p:cNvSpPr txBox="1"/>
          <p:nvPr/>
        </p:nvSpPr>
        <p:spPr>
          <a:xfrm>
            <a:off x="2213008" y="3521226"/>
            <a:ext cx="2759586"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cs typeface="Times New Roman" panose="02020603050405020304" pitchFamily="18" charset="0"/>
              </a:rPr>
              <a:t>Lời thoại của nhân vật</a:t>
            </a:r>
            <a:endParaRPr lang="en-US" sz="2400">
              <a:solidFill>
                <a:schemeClr val="tx2">
                  <a:lumMod val="50000"/>
                </a:schemeClr>
              </a:solidFill>
            </a:endParaRPr>
          </a:p>
        </p:txBody>
      </p:sp>
      <p:sp>
        <p:nvSpPr>
          <p:cNvPr id="11" name="TextBox 10">
            <a:extLst>
              <a:ext uri="{FF2B5EF4-FFF2-40B4-BE49-F238E27FC236}">
                <a16:creationId xmlns:a16="http://schemas.microsoft.com/office/drawing/2014/main" id="{9642F80A-3465-2248-7606-9B8738232C25}"/>
              </a:ext>
            </a:extLst>
          </p:cNvPr>
          <p:cNvSpPr txBox="1"/>
          <p:nvPr/>
        </p:nvSpPr>
        <p:spPr>
          <a:xfrm>
            <a:off x="5971665" y="3474696"/>
            <a:ext cx="2461660" cy="830997"/>
          </a:xfrm>
          <a:prstGeom prst="rect">
            <a:avLst/>
          </a:prstGeom>
          <a:noFill/>
        </p:spPr>
        <p:txBody>
          <a:bodyPr wrap="square">
            <a:spAutoFit/>
          </a:bodyPr>
          <a:lstStyle/>
          <a:p>
            <a:pPr algn="ctr"/>
            <a:r>
              <a:rPr lang="en-US" sz="2400" b="1">
                <a:solidFill>
                  <a:schemeClr val="tx2">
                    <a:lumMod val="50000"/>
                  </a:schemeClr>
                </a:solidFill>
                <a:effectLst/>
                <a:latin typeface="Times New Roman" panose="02020603050405020304" pitchFamily="18" charset="0"/>
                <a:ea typeface="SimSun" panose="02010600030101010101" pitchFamily="2" charset="-122"/>
                <a:cs typeface="Times New Roman" panose="02020603050405020304" pitchFamily="18" charset="0"/>
              </a:rPr>
              <a:t>Lời chỉ dẫn sân khấu của tác giả</a:t>
            </a:r>
            <a:endParaRPr lang="en-US" sz="2400">
              <a:solidFill>
                <a:schemeClr val="tx2">
                  <a:lumMod val="50000"/>
                </a:schemeClr>
              </a:solidFill>
            </a:endParaRPr>
          </a:p>
        </p:txBody>
      </p:sp>
    </p:spTree>
    <p:extLst>
      <p:ext uri="{BB962C8B-B14F-4D97-AF65-F5344CB8AC3E}">
        <p14:creationId xmlns:p14="http://schemas.microsoft.com/office/powerpoint/2010/main" val="866290139"/>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74172" y="156754"/>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3" name="Rectangle 2">
            <a:extLst>
              <a:ext uri="{FF2B5EF4-FFF2-40B4-BE49-F238E27FC236}">
                <a16:creationId xmlns:a16="http://schemas.microsoft.com/office/drawing/2014/main" id="{5D7FD291-29B9-57BF-B9BC-5F4FD192F485}"/>
              </a:ext>
            </a:extLst>
          </p:cNvPr>
          <p:cNvSpPr/>
          <p:nvPr/>
        </p:nvSpPr>
        <p:spPr>
          <a:xfrm>
            <a:off x="276446" y="-6737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c. Xung đột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 name="Table 4">
            <a:extLst>
              <a:ext uri="{FF2B5EF4-FFF2-40B4-BE49-F238E27FC236}">
                <a16:creationId xmlns:a16="http://schemas.microsoft.com/office/drawing/2014/main" id="{3D7D2BFB-7DC5-DF39-800F-318381BD4F90}"/>
              </a:ext>
            </a:extLst>
          </p:cNvPr>
          <p:cNvGraphicFramePr>
            <a:graphicFrameLocks noGrp="1"/>
          </p:cNvGraphicFramePr>
          <p:nvPr>
            <p:extLst>
              <p:ext uri="{D42A27DB-BD31-4B8C-83A1-F6EECF244321}">
                <p14:modId xmlns:p14="http://schemas.microsoft.com/office/powerpoint/2010/main" val="1952316003"/>
              </p:ext>
            </p:extLst>
          </p:nvPr>
        </p:nvGraphicFramePr>
        <p:xfrm>
          <a:off x="276446" y="512592"/>
          <a:ext cx="8458052" cy="4297092"/>
        </p:xfrm>
        <a:graphic>
          <a:graphicData uri="http://schemas.openxmlformats.org/drawingml/2006/table">
            <a:tbl>
              <a:tblPr firstRow="1" bandRow="1">
                <a:tableStyleId>{8385EB12-A529-4686-8B55-6F447DAD42F5}</a:tableStyleId>
              </a:tblPr>
              <a:tblGrid>
                <a:gridCol w="1273221">
                  <a:extLst>
                    <a:ext uri="{9D8B030D-6E8A-4147-A177-3AD203B41FA5}">
                      <a16:colId xmlns:a16="http://schemas.microsoft.com/office/drawing/2014/main" val="2730163987"/>
                    </a:ext>
                  </a:extLst>
                </a:gridCol>
                <a:gridCol w="3619099">
                  <a:extLst>
                    <a:ext uri="{9D8B030D-6E8A-4147-A177-3AD203B41FA5}">
                      <a16:colId xmlns:a16="http://schemas.microsoft.com/office/drawing/2014/main" val="3589714138"/>
                    </a:ext>
                  </a:extLst>
                </a:gridCol>
                <a:gridCol w="3565732">
                  <a:extLst>
                    <a:ext uri="{9D8B030D-6E8A-4147-A177-3AD203B41FA5}">
                      <a16:colId xmlns:a16="http://schemas.microsoft.com/office/drawing/2014/main" val="133583456"/>
                    </a:ext>
                  </a:extLst>
                </a:gridCol>
              </a:tblGrid>
              <a:tr h="778500">
                <a:tc>
                  <a:txBody>
                    <a:bodyPr/>
                    <a:lstStyle/>
                    <a:p>
                      <a:pPr algn="ctr"/>
                      <a:r>
                        <a:rPr lang="en-US" sz="2400">
                          <a:latin typeface="Times New Roman" panose="02020603050405020304" pitchFamily="18" charset="0"/>
                          <a:cs typeface="Times New Roman" panose="02020603050405020304" pitchFamily="18" charset="0"/>
                        </a:rPr>
                        <a:t>Các bên</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làm nảy sinh xung đột</a:t>
                      </a:r>
                    </a:p>
                  </a:txBody>
                  <a:tcPr/>
                </a:tc>
                <a:tc>
                  <a:txBody>
                    <a:bodyPr/>
                    <a:lstStyle/>
                    <a:p>
                      <a:pPr algn="ctr"/>
                      <a:r>
                        <a:rPr lang="en-US" sz="2400">
                          <a:latin typeface="Times New Roman" panose="02020603050405020304" pitchFamily="18" charset="0"/>
                          <a:cs typeface="Times New Roman" panose="02020603050405020304" pitchFamily="18" charset="0"/>
                        </a:rPr>
                        <a:t>Các hành động giải quyết xung đột</a:t>
                      </a:r>
                    </a:p>
                  </a:txBody>
                  <a:tcPr/>
                </a:tc>
                <a:extLst>
                  <a:ext uri="{0D108BD9-81ED-4DB2-BD59-A6C34878D82A}">
                    <a16:rowId xmlns:a16="http://schemas.microsoft.com/office/drawing/2014/main" val="1848205450"/>
                  </a:ext>
                </a:extLst>
              </a:tr>
              <a:tr h="3474132">
                <a:tc>
                  <a:txBody>
                    <a:bodyPr/>
                    <a:lstStyle/>
                    <a:p>
                      <a:pPr algn="ctr"/>
                      <a:endParaRPr lang="en-US" sz="2000">
                        <a:latin typeface="Times New Roman" panose="02020603050405020304" pitchFamily="18" charset="0"/>
                        <a:cs typeface="Times New Roman" panose="02020603050405020304" pitchFamily="18" charset="0"/>
                      </a:endParaRPr>
                    </a:p>
                    <a:p>
                      <a:pPr algn="ctr"/>
                      <a:r>
                        <a:rPr lang="en-US" sz="2000">
                          <a:latin typeface="Times New Roman" panose="02020603050405020304" pitchFamily="18" charset="0"/>
                          <a:cs typeface="Times New Roman" panose="02020603050405020304" pitchFamily="18" charset="0"/>
                        </a:rPr>
                        <a:t>Tiến, Hưng – Xoan, Nhàn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644109"/>
                  </a:ext>
                </a:extLst>
              </a:tr>
            </a:tbl>
          </a:graphicData>
        </a:graphic>
      </p:graphicFrame>
      <p:sp>
        <p:nvSpPr>
          <p:cNvPr id="5" name="TextBox 4">
            <a:extLst>
              <a:ext uri="{FF2B5EF4-FFF2-40B4-BE49-F238E27FC236}">
                <a16:creationId xmlns:a16="http://schemas.microsoft.com/office/drawing/2014/main" id="{47DBF7EB-D8EB-911F-4D44-9C21B4237AFD}"/>
              </a:ext>
            </a:extLst>
          </p:cNvPr>
          <p:cNvSpPr txBox="1"/>
          <p:nvPr/>
        </p:nvSpPr>
        <p:spPr>
          <a:xfrm>
            <a:off x="1520103" y="1275007"/>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 Tiến, Hưng: Tiến bày cho Hưng tránh mặt Nhàn, Xoan bằng</a:t>
            </a:r>
            <a:r>
              <a:rPr lang="vi-VN" sz="2000">
                <a:latin typeface="Times New Roman" panose="02020603050405020304" pitchFamily="18" charset="0"/>
                <a:cs typeface="Times New Roman" panose="02020603050405020304" pitchFamily="18" charset="0"/>
              </a:rPr>
              <a:t> cách chui vào thùng và nói dối là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thuyền trưởng đi vắng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úp trong thùng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vô tình tạo ra tiếng động</a:t>
            </a:r>
            <a:r>
              <a:rPr lang="en-US" sz="2000">
                <a:latin typeface="Times New Roman" panose="02020603050405020304" pitchFamily="18" charset="0"/>
                <a:cs typeface="Times New Roman" panose="02020603050405020304" pitchFamily="18" charset="0"/>
              </a:rPr>
              <a:t>…</a:t>
            </a:r>
          </a:p>
          <a:p>
            <a:pPr algn="just"/>
            <a:r>
              <a:rPr lang="en-US" sz="2000">
                <a:latin typeface="Times New Roman" panose="02020603050405020304" pitchFamily="18" charset="0"/>
                <a:cs typeface="Times New Roman" panose="02020603050405020304" pitchFamily="18" charset="0"/>
              </a:rPr>
              <a:t>- X</a:t>
            </a:r>
            <a:r>
              <a:rPr lang="vi-VN" sz="2000">
                <a:latin typeface="Times New Roman" panose="02020603050405020304" pitchFamily="18" charset="0"/>
                <a:cs typeface="Times New Roman" panose="02020603050405020304" pitchFamily="18" charset="0"/>
              </a:rPr>
              <a:t>an</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tỏ ý ngờ vực</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sốt ruột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phát hiện tiếng động nghe tiếng giải thích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nói dối</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là tiếng chuột chạy</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Xo</a:t>
            </a:r>
            <a:r>
              <a:rPr lang="vi-VN" sz="2000">
                <a:latin typeface="Times New Roman" panose="02020603050405020304" pitchFamily="18" charset="0"/>
                <a:cs typeface="Times New Roman" panose="02020603050405020304" pitchFamily="18" charset="0"/>
              </a:rPr>
              <a:t>an tỏ sự sốt sắng muốn tìm cách tiêu diệt chuột</a:t>
            </a:r>
            <a:r>
              <a:rPr lang="en-US" sz="200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C6B13098-4BAF-A8CA-22DA-F475C5435C4C}"/>
              </a:ext>
            </a:extLst>
          </p:cNvPr>
          <p:cNvSpPr txBox="1"/>
          <p:nvPr/>
        </p:nvSpPr>
        <p:spPr>
          <a:xfrm>
            <a:off x="5159141" y="1282398"/>
            <a:ext cx="3575357" cy="3477875"/>
          </a:xfrm>
          <a:prstGeom prst="rect">
            <a:avLst/>
          </a:prstGeom>
          <a:noFill/>
        </p:spPr>
        <p:txBody>
          <a:bodyPr wrap="square" rtlCol="0">
            <a:spAutoFit/>
          </a:bodyPr>
          <a:lstStyle/>
          <a:p>
            <a:pPr algn="just"/>
            <a:r>
              <a:rPr lang="en-US" sz="2000">
                <a:latin typeface="Times New Roman" panose="02020603050405020304" pitchFamily="18" charset="0"/>
                <a:cs typeface="Times New Roman" panose="02020603050405020304" pitchFamily="18" charset="0"/>
              </a:rPr>
              <a:t>Tiến, Hưng</a:t>
            </a:r>
          </a:p>
          <a:p>
            <a:pPr algn="just"/>
            <a:r>
              <a:rPr lang="en-US" sz="2000">
                <a:latin typeface="Times New Roman" panose="02020603050405020304" pitchFamily="18" charset="0"/>
                <a:cs typeface="Times New Roman" panose="02020603050405020304" pitchFamily="18" charset="0"/>
              </a:rPr>
              <a:t>- </a:t>
            </a:r>
            <a:r>
              <a:rPr lang="vi-VN" sz="2000">
                <a:latin typeface="Times New Roman" panose="02020603050405020304" pitchFamily="18" charset="0"/>
                <a:cs typeface="Times New Roman" panose="02020603050405020304" pitchFamily="18" charset="0"/>
              </a:rPr>
              <a:t>Hưng vẫn núp trong thùng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tìm lời chống chế </a:t>
            </a:r>
            <a:r>
              <a:rPr lang="en-US" sz="2000">
                <a:latin typeface="Times New Roman" panose="02020603050405020304" pitchFamily="18" charset="0"/>
                <a:cs typeface="Times New Roman" panose="02020603050405020304" pitchFamily="18" charset="0"/>
              </a:rPr>
              <a:t>Xoan, Nhàn</a:t>
            </a:r>
          </a:p>
          <a:p>
            <a:pPr algn="just"/>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X</a:t>
            </a:r>
            <a:r>
              <a:rPr lang="en-US" sz="2000">
                <a:latin typeface="Times New Roman" panose="02020603050405020304" pitchFamily="18" charset="0"/>
                <a:cs typeface="Times New Roman" panose="02020603050405020304" pitchFamily="18" charset="0"/>
              </a:rPr>
              <a:t>o</a:t>
            </a:r>
            <a:r>
              <a:rPr lang="vi-VN" sz="2000">
                <a:latin typeface="Times New Roman" panose="02020603050405020304" pitchFamily="18" charset="0"/>
                <a:cs typeface="Times New Roman" panose="02020603050405020304" pitchFamily="18" charset="0"/>
              </a:rPr>
              <a:t>an muốn ném cái thùng gỗ xuống sông để nhấn chết con chuột</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T</a:t>
            </a:r>
            <a:r>
              <a:rPr lang="vi-VN" sz="2000">
                <a:latin typeface="Times New Roman" panose="02020603050405020304" pitchFamily="18" charset="0"/>
                <a:cs typeface="Times New Roman" panose="02020603050405020304" pitchFamily="18" charset="0"/>
              </a:rPr>
              <a:t>iến lại tìm cách chống chế để cứu nguy cho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N</a:t>
            </a:r>
            <a:r>
              <a:rPr lang="vi-VN" sz="2000">
                <a:latin typeface="Times New Roman" panose="02020603050405020304" pitchFamily="18" charset="0"/>
                <a:cs typeface="Times New Roman" panose="02020603050405020304" pitchFamily="18" charset="0"/>
              </a:rPr>
              <a:t>hàn cho rằng đó là lòng </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nhân đạo</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rất lạ lùng</a:t>
            </a:r>
            <a:r>
              <a:rPr lang="en-US" sz="2000">
                <a:latin typeface="Times New Roman" panose="02020603050405020304" pitchFamily="18" charset="0"/>
                <a:cs typeface="Times New Roman" panose="02020603050405020304" pitchFamily="18" charset="0"/>
              </a:rPr>
              <a:t>..</a:t>
            </a:r>
            <a:r>
              <a:rPr lang="vi-VN" sz="2000">
                <a:latin typeface="Times New Roman" panose="02020603050405020304" pitchFamily="18" charset="0"/>
                <a:cs typeface="Times New Roman" panose="02020603050405020304" pitchFamily="18" charset="0"/>
              </a:rPr>
              <a:t> </a:t>
            </a:r>
            <a:r>
              <a:rPr lang="en-US" sz="2000">
                <a:latin typeface="Times New Roman" panose="02020603050405020304" pitchFamily="18" charset="0"/>
                <a:cs typeface="Times New Roman" panose="02020603050405020304" pitchFamily="18" charset="0"/>
              </a:rPr>
              <a:t>G</a:t>
            </a:r>
            <a:r>
              <a:rPr lang="vi-VN" sz="2000">
                <a:latin typeface="Times New Roman" panose="02020603050405020304" pitchFamily="18" charset="0"/>
                <a:cs typeface="Times New Roman" panose="02020603050405020304" pitchFamily="18" charset="0"/>
              </a:rPr>
              <a:t>iữa lúc đó thì có tiếng nổ và tiếng kêu cứu </a:t>
            </a:r>
            <a:r>
              <a:rPr lang="en-US" sz="2000">
                <a:latin typeface="Times New Roman" panose="02020603050405020304" pitchFamily="18" charset="0"/>
                <a:cs typeface="Times New Roman" panose="02020603050405020304" pitchFamily="18" charset="0"/>
              </a:rPr>
              <a:t>H</a:t>
            </a:r>
            <a:r>
              <a:rPr lang="vi-VN" sz="2000">
                <a:latin typeface="Times New Roman" panose="02020603050405020304" pitchFamily="18" charset="0"/>
                <a:cs typeface="Times New Roman" panose="02020603050405020304" pitchFamily="18" charset="0"/>
              </a:rPr>
              <a:t>ưng buộc </a:t>
            </a:r>
            <a:r>
              <a:rPr lang="en-US" sz="2000">
                <a:latin typeface="Times New Roman" panose="02020603050405020304" pitchFamily="18" charset="0"/>
                <a:cs typeface="Times New Roman" panose="02020603050405020304" pitchFamily="18" charset="0"/>
              </a:rPr>
              <a:t>phải chui ra.</a:t>
            </a:r>
          </a:p>
        </p:txBody>
      </p:sp>
    </p:spTree>
    <p:extLst>
      <p:ext uri="{BB962C8B-B14F-4D97-AF65-F5344CB8AC3E}">
        <p14:creationId xmlns:p14="http://schemas.microsoft.com/office/powerpoint/2010/main" val="36554797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a:extLst>
              <a:ext uri="{FF2B5EF4-FFF2-40B4-BE49-F238E27FC236}">
                <a16:creationId xmlns:a16="http://schemas.microsoft.com/office/drawing/2014/main" id="{4025ACC5-E324-BA00-EB1C-1D8A1890AB3E}"/>
              </a:ext>
            </a:extLst>
          </p:cNvPr>
          <p:cNvSpPr/>
          <p:nvPr/>
        </p:nvSpPr>
        <p:spPr>
          <a:xfrm>
            <a:off x="191589" y="150767"/>
            <a:ext cx="8760822" cy="484196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002060"/>
              </a:solidFill>
            </a:endParaRPr>
          </a:p>
        </p:txBody>
      </p:sp>
      <p:sp>
        <p:nvSpPr>
          <p:cNvPr id="2" name="TextBox 1">
            <a:extLst>
              <a:ext uri="{FF2B5EF4-FFF2-40B4-BE49-F238E27FC236}">
                <a16:creationId xmlns:a16="http://schemas.microsoft.com/office/drawing/2014/main" id="{AB071F9D-0CA6-06A7-9CFC-77DE3B9FB131}"/>
              </a:ext>
            </a:extLst>
          </p:cNvPr>
          <p:cNvSpPr txBox="1"/>
          <p:nvPr/>
        </p:nvSpPr>
        <p:spPr>
          <a:xfrm flipH="1">
            <a:off x="191589" y="230382"/>
            <a:ext cx="7036347" cy="523220"/>
          </a:xfrm>
          <a:prstGeom prst="rect">
            <a:avLst/>
          </a:prstGeom>
          <a:noFill/>
        </p:spPr>
        <p:txBody>
          <a:bodyPr wrap="square" rtlCol="0">
            <a:spAutoFit/>
          </a:bodyPr>
          <a:lstStyle/>
          <a:p>
            <a:pPr algn="ctr"/>
            <a:r>
              <a:rPr lang="en-SG" sz="2800" b="1" dirty="0">
                <a:solidFill>
                  <a:srgbClr val="FF0000"/>
                </a:solidFill>
                <a:latin typeface="Times New Roman" panose="02020603050405020304" pitchFamily="18" charset="0"/>
                <a:cs typeface="Times New Roman" panose="02020603050405020304" pitchFamily="18" charset="0"/>
              </a:rPr>
              <a:t>2</a:t>
            </a:r>
            <a:r>
              <a:rPr lang="en-SG" sz="2800" b="1">
                <a:solidFill>
                  <a:srgbClr val="FF0000"/>
                </a:solidFill>
                <a:latin typeface="Times New Roman" panose="02020603050405020304" pitchFamily="18" charset="0"/>
                <a:cs typeface="Times New Roman" panose="02020603050405020304" pitchFamily="18" charset="0"/>
              </a:rPr>
              <a:t>. Chủ đề văn bản và thủ pháp trào phúng </a:t>
            </a:r>
            <a:endParaRPr lang="en-SG" sz="2800" b="1" dirty="0">
              <a:solidFill>
                <a:srgbClr val="FF0000"/>
              </a:solidFill>
              <a:latin typeface="Times New Roman" panose="02020603050405020304" pitchFamily="18" charset="0"/>
              <a:cs typeface="Times New Roman" panose="02020603050405020304" pitchFamily="18" charset="0"/>
            </a:endParaRPr>
          </a:p>
        </p:txBody>
      </p:sp>
      <p:pic>
        <p:nvPicPr>
          <p:cNvPr id="3" name="Picture 2" descr="A white sailboat with a brown paddle&#10;&#10;Description automatically generated with low confidence">
            <a:extLst>
              <a:ext uri="{FF2B5EF4-FFF2-40B4-BE49-F238E27FC236}">
                <a16:creationId xmlns:a16="http://schemas.microsoft.com/office/drawing/2014/main" id="{1FDB85ED-42AC-68E1-7E02-513F536890A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662492" y="708301"/>
            <a:ext cx="2183579" cy="4172444"/>
          </a:xfrm>
          <a:prstGeom prst="rect">
            <a:avLst/>
          </a:prstGeom>
        </p:spPr>
      </p:pic>
      <p:sp>
        <p:nvSpPr>
          <p:cNvPr id="8" name="TextBox 7">
            <a:extLst>
              <a:ext uri="{FF2B5EF4-FFF2-40B4-BE49-F238E27FC236}">
                <a16:creationId xmlns:a16="http://schemas.microsoft.com/office/drawing/2014/main" id="{DA52E7F1-91B1-D58C-8290-339F71E8A47C}"/>
              </a:ext>
            </a:extLst>
          </p:cNvPr>
          <p:cNvSpPr txBox="1"/>
          <p:nvPr/>
        </p:nvSpPr>
        <p:spPr>
          <a:xfrm>
            <a:off x="459953" y="2294793"/>
            <a:ext cx="4576812"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b. Thủ pháp trào phúng</a:t>
            </a:r>
            <a:endParaRPr lang="en-US" sz="2800"/>
          </a:p>
        </p:txBody>
      </p:sp>
      <p:sp>
        <p:nvSpPr>
          <p:cNvPr id="9" name="Rectangle 8">
            <a:extLst>
              <a:ext uri="{FF2B5EF4-FFF2-40B4-BE49-F238E27FC236}">
                <a16:creationId xmlns:a16="http://schemas.microsoft.com/office/drawing/2014/main" id="{5F7AC43B-13A3-471D-2C14-01DF9291FDCD}"/>
              </a:ext>
            </a:extLst>
          </p:cNvPr>
          <p:cNvSpPr>
            <a:spLocks noChangeArrowheads="1"/>
          </p:cNvSpPr>
          <p:nvPr/>
        </p:nvSpPr>
        <p:spPr bwMode="auto">
          <a:xfrm>
            <a:off x="430370" y="2893822"/>
            <a:ext cx="6232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eaLnBrk="1" hangingPunct="1">
              <a:spcBef>
                <a:spcPct val="0"/>
              </a:spcBef>
              <a:buNone/>
            </a:pPr>
            <a:r>
              <a:rPr lang="en-US" altLang="en-US" sz="2400">
                <a:solidFill>
                  <a:srgbClr val="002060"/>
                </a:solidFill>
              </a:rPr>
              <a:t>- </a:t>
            </a:r>
            <a:r>
              <a:rPr lang="en-US" sz="2400">
                <a:solidFill>
                  <a:srgbClr val="002060"/>
                </a:solidFill>
              </a:rPr>
              <a:t>Nhà văn sử dụng câu từ mỉa mai, lối nói châm biếm và xây dựng các tình huống truyện xung đột để khắc họa rõ nét tính cách các nhân vật.</a:t>
            </a:r>
            <a:endParaRPr lang="en-US" altLang="en-US" sz="2400" dirty="0">
              <a:solidFill>
                <a:srgbClr val="002060"/>
              </a:solidFill>
            </a:endParaRPr>
          </a:p>
        </p:txBody>
      </p:sp>
      <p:sp>
        <p:nvSpPr>
          <p:cNvPr id="11" name="TextBox 10">
            <a:extLst>
              <a:ext uri="{FF2B5EF4-FFF2-40B4-BE49-F238E27FC236}">
                <a16:creationId xmlns:a16="http://schemas.microsoft.com/office/drawing/2014/main" id="{5DD9B69E-493F-235A-BCF4-80C3846771F5}"/>
              </a:ext>
            </a:extLst>
          </p:cNvPr>
          <p:cNvSpPr txBox="1"/>
          <p:nvPr/>
        </p:nvSpPr>
        <p:spPr>
          <a:xfrm>
            <a:off x="459953" y="863911"/>
            <a:ext cx="6783976" cy="523220"/>
          </a:xfrm>
          <a:prstGeom prst="rect">
            <a:avLst/>
          </a:prstGeom>
          <a:noFill/>
        </p:spPr>
        <p:txBody>
          <a:bodyPr wrap="square">
            <a:spAutoFit/>
          </a:bodyPr>
          <a:lstStyle/>
          <a:p>
            <a:r>
              <a:rPr lang="en-SG" sz="2800" b="1">
                <a:solidFill>
                  <a:srgbClr val="FF0000"/>
                </a:solidFill>
                <a:latin typeface="Times New Roman" panose="02020603050405020304" pitchFamily="18" charset="0"/>
                <a:cs typeface="Times New Roman" panose="02020603050405020304" pitchFamily="18" charset="0"/>
              </a:rPr>
              <a:t>a. Chủ đề văn bản </a:t>
            </a:r>
            <a:endParaRPr lang="en-US" sz="2800"/>
          </a:p>
        </p:txBody>
      </p:sp>
      <p:sp>
        <p:nvSpPr>
          <p:cNvPr id="13" name="TextBox 12">
            <a:extLst>
              <a:ext uri="{FF2B5EF4-FFF2-40B4-BE49-F238E27FC236}">
                <a16:creationId xmlns:a16="http://schemas.microsoft.com/office/drawing/2014/main" id="{F39F9451-0BBD-C26A-5C8C-EC535BDC0FB0}"/>
              </a:ext>
            </a:extLst>
          </p:cNvPr>
          <p:cNvSpPr txBox="1"/>
          <p:nvPr/>
        </p:nvSpPr>
        <p:spPr>
          <a:xfrm>
            <a:off x="499846" y="1387987"/>
            <a:ext cx="6178952" cy="830997"/>
          </a:xfrm>
          <a:prstGeom prst="rect">
            <a:avLst/>
          </a:prstGeom>
          <a:noFill/>
        </p:spPr>
        <p:txBody>
          <a:bodyPr wrap="square">
            <a:spAutoFit/>
          </a:bodyPr>
          <a:lstStyle/>
          <a:p>
            <a:r>
              <a:rPr lang="en-US" sz="2400">
                <a:solidFill>
                  <a:srgbClr val="002060"/>
                </a:solidFill>
                <a:latin typeface="Times New Roman" panose="02020603050405020304" pitchFamily="18" charset="0"/>
                <a:cs typeface="Times New Roman" panose="02020603050405020304" pitchFamily="18" charset="0"/>
              </a:rPr>
              <a:t>- Thói sống háo danh, mắc bệnh sĩ để rồi hại đến bản thân mà vẫn không biết sai.</a:t>
            </a:r>
            <a:endParaRPr lang="en-US" sz="2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882400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id="{95B3A8BC-13A8-8EFF-8F54-C7719BDEC03D}"/>
              </a:ext>
            </a:extLst>
          </p:cNvPr>
          <p:cNvSpPr txBox="1"/>
          <p:nvPr/>
        </p:nvSpPr>
        <p:spPr>
          <a:xfrm>
            <a:off x="5120982" y="1568243"/>
            <a:ext cx="3600400" cy="1569660"/>
          </a:xfrm>
          <a:prstGeom prst="rect">
            <a:avLst/>
          </a:prstGeom>
        </p:spPr>
        <p:txBody>
          <a:bodyPr wrap="square" rtlCol="0">
            <a:spAutoFit/>
          </a:bodyPr>
          <a:lstStyle/>
          <a:p>
            <a:pPr algn="ctr"/>
            <a:r>
              <a:rPr lang="en-SG" altLang="zh-CN" sz="48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Luyện tập, vận dụng</a:t>
            </a:r>
            <a:endParaRPr lang="zh-CN" altLang="en-US" sz="48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1977157091"/>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en Garden In-Game - Laura Shigihara - NhacCuaTu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9677400" y="4533900"/>
            <a:ext cx="609600" cy="609600"/>
          </a:xfrm>
          <a:prstGeom prst="rect">
            <a:avLst/>
          </a:prstGeom>
        </p:spPr>
      </p:pic>
      <p:pic>
        <p:nvPicPr>
          <p:cNvPr id="1026" name="Picture 2" descr="C:\Users\ADMIN\Desktop\Giai cuu dai duong 2\Photography-Background-shark-Underwater-backdrop-coral-photography-Backdrops-Cartoon-bubble-Children-Fish-photo-Coral-Studi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040380"/>
            <a:ext cx="9241155" cy="818388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209" y="-2933858"/>
            <a:ext cx="91440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Desktop\Tai nguyen thiet ke tro choi\Bảng gỗ\49f1b87228eb6bdb68e300357ebeb9ca (2).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86711" y1="13242" x2="90864" y2="83105"/>
                        <a14:foregroundMark x1="88870" y1="10959" x2="38040" y2="9132"/>
                        <a14:foregroundMark x1="50831" y1="6849" x2="79402" y2="4110"/>
                        <a14:foregroundMark x1="33887" y1="10959" x2="16944" y2="19178"/>
                        <a14:foregroundMark x1="15947" y1="34247" x2="11462" y2="55708"/>
                        <a14:foregroundMark x1="7973" y1="75342" x2="5150" y2="85845"/>
                        <a14:foregroundMark x1="15449" y1="31050" x2="18439" y2="30137"/>
                        <a14:foregroundMark x1="6478" y1="91781" x2="68771" y2="83105"/>
                        <a14:foregroundMark x1="67774" y1="89041" x2="94684" y2="94521"/>
                        <a14:foregroundMark x1="69767" y1="87671" x2="89867" y2="88584"/>
                        <a14:foregroundMark x1="98671" y1="44749" x2="87375" y2="54338"/>
                        <a14:foregroundMark x1="13953" y1="30137" x2="19767" y2="31050"/>
                        <a14:backgroundMark x1="88206" y1="19178" x2="85216" y2="18265"/>
                        <a14:backgroundMark x1="91362" y1="60274" x2="87375" y2="58904"/>
                      </a14:backgroundRemoval>
                    </a14:imgEffect>
                  </a14:imgLayer>
                </a14:imgProps>
              </a:ext>
              <a:ext uri="{28A0092B-C50C-407E-A947-70E740481C1C}">
                <a14:useLocalDpi xmlns:a14="http://schemas.microsoft.com/office/drawing/2010/main" val="0"/>
              </a:ext>
            </a:extLst>
          </a:blip>
          <a:srcRect/>
          <a:stretch>
            <a:fillRect/>
          </a:stretch>
        </p:blipFill>
        <p:spPr bwMode="auto">
          <a:xfrm>
            <a:off x="1866900" y="70188"/>
            <a:ext cx="5410200" cy="19681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976923" y="257711"/>
            <a:ext cx="3214342" cy="1323696"/>
          </a:xfrm>
          <a:prstGeom prst="rect">
            <a:avLst/>
          </a:prstGeom>
          <a:noFill/>
        </p:spPr>
        <p:txBody>
          <a:bodyPr wrap="none" rtlCol="0">
            <a:spAutoFit/>
          </a:bodyPr>
          <a:lstStyle/>
          <a:p>
            <a:pPr algn="ctr">
              <a:buClrTx/>
              <a:buFontTx/>
              <a:buNone/>
            </a:pPr>
            <a:r>
              <a:rPr lang="en-US" sz="4001" b="1" kern="1200" dirty="0">
                <a:solidFill>
                  <a:srgbClr val="CC0066"/>
                </a:solidFill>
                <a:cs typeface="Arial" panose="020B0604020202020204" pitchFamily="34" charset="0"/>
              </a:rPr>
              <a:t>GIẢI CỨU</a:t>
            </a:r>
          </a:p>
          <a:p>
            <a:pPr algn="ctr">
              <a:buClrTx/>
              <a:buFontTx/>
              <a:buNone/>
            </a:pPr>
            <a:r>
              <a:rPr lang="en-US" sz="4001" b="1" kern="1200" dirty="0">
                <a:solidFill>
                  <a:srgbClr val="CC0066"/>
                </a:solidFill>
                <a:cs typeface="Arial" panose="020B0604020202020204" pitchFamily="34" charset="0"/>
              </a:rPr>
              <a:t>ĐẠI DƯƠNG</a:t>
            </a:r>
          </a:p>
        </p:txBody>
      </p:sp>
      <p:pic>
        <p:nvPicPr>
          <p:cNvPr id="7" name="Picture 11" descr="C:\Users\ADMIN\Desktop\Tai nguyen thiet ke tro choi\Angry birds epic birds\1505573783630 (2).png">
            <a:hlinkClick r:id="" action="ppaction://noaction"/>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70446" y="3645218"/>
            <a:ext cx="2502218" cy="1215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8494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par>
                                <p:cTn id="7" presetID="42"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anim calcmode="lin" valueType="num">
                                      <p:cBhvr>
                                        <p:cTn id="10" dur="2000" fill="hold"/>
                                        <p:tgtEl>
                                          <p:spTgt spid="5"/>
                                        </p:tgtEl>
                                        <p:attrNameLst>
                                          <p:attrName>ppt_x</p:attrName>
                                        </p:attrNameLst>
                                      </p:cBhvr>
                                      <p:tavLst>
                                        <p:tav tm="0">
                                          <p:val>
                                            <p:strVal val="#ppt_x"/>
                                          </p:val>
                                        </p:tav>
                                        <p:tav tm="100000">
                                          <p:val>
                                            <p:strVal val="#ppt_x"/>
                                          </p:val>
                                        </p:tav>
                                      </p:tavLst>
                                    </p:anim>
                                    <p:anim calcmode="lin" valueType="num">
                                      <p:cBhvr>
                                        <p:cTn id="11" dur="2000" fill="hold"/>
                                        <p:tgtEl>
                                          <p:spTgt spid="5"/>
                                        </p:tgtEl>
                                        <p:attrNameLst>
                                          <p:attrName>ppt_y</p:attrName>
                                        </p:attrNameLst>
                                      </p:cBhvr>
                                      <p:tavLst>
                                        <p:tav tm="0">
                                          <p:val>
                                            <p:strVal val="#ppt_y+.1"/>
                                          </p:val>
                                        </p:tav>
                                        <p:tav tm="100000">
                                          <p:val>
                                            <p:strVal val="#ppt_y"/>
                                          </p:val>
                                        </p:tav>
                                      </p:tavLst>
                                    </p:anim>
                                  </p:childTnLst>
                                </p:cTn>
                              </p:par>
                            </p:childTnLst>
                          </p:cTn>
                        </p:par>
                        <p:par>
                          <p:cTn id="12" fill="hold">
                            <p:stCondLst>
                              <p:cond delay="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27"/>
                                        </p:tgtEl>
                                        <p:attrNameLst>
                                          <p:attrName>style.visibility</p:attrName>
                                        </p:attrNameLst>
                                      </p:cBhvr>
                                      <p:to>
                                        <p:strVal val="visible"/>
                                      </p:to>
                                    </p:set>
                                    <p:animEffect transition="in" filter="fade">
                                      <p:cBhvr>
                                        <p:cTn id="20" dur="1000"/>
                                        <p:tgtEl>
                                          <p:spTgt spid="1027"/>
                                        </p:tgtEl>
                                      </p:cBhvr>
                                    </p:animEffect>
                                    <p:anim calcmode="lin" valueType="num">
                                      <p:cBhvr>
                                        <p:cTn id="21" dur="1000" fill="hold"/>
                                        <p:tgtEl>
                                          <p:spTgt spid="1027"/>
                                        </p:tgtEl>
                                        <p:attrNameLst>
                                          <p:attrName>ppt_x</p:attrName>
                                        </p:attrNameLst>
                                      </p:cBhvr>
                                      <p:tavLst>
                                        <p:tav tm="0">
                                          <p:val>
                                            <p:strVal val="#ppt_x"/>
                                          </p:val>
                                        </p:tav>
                                        <p:tav tm="100000">
                                          <p:val>
                                            <p:strVal val="#ppt_x"/>
                                          </p:val>
                                        </p:tav>
                                      </p:tavLst>
                                    </p:anim>
                                    <p:anim calcmode="lin" valueType="num">
                                      <p:cBhvr>
                                        <p:cTn id="22" dur="1000" fill="hold"/>
                                        <p:tgtEl>
                                          <p:spTgt spid="1027"/>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80">
                <p:cTn id="27" repeatCount="indefinite"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Picture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093119"/>
            <a:ext cx="9144000" cy="723661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ADMIN\Desktop\Giai cuu dai duong 2\700_FO65125975_f041b01242bb3572e28f8de758886853.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22000" y1="12801" x2="30000" y2="36549"/>
                        <a14:foregroundMark x1="3714" y1="26902" x2="8286" y2="40631"/>
                        <a14:foregroundMark x1="17921" y1="15625" x2="31900" y2="17857"/>
                        <a14:foregroundMark x1="17921" y1="12054" x2="20789" y2="25893"/>
                      </a14:backgroundRemoval>
                    </a14:imgEffect>
                  </a14:imgLayer>
                </a14:imgProps>
              </a:ext>
              <a:ext uri="{28A0092B-C50C-407E-A947-70E740481C1C}">
                <a14:useLocalDpi xmlns:a14="http://schemas.microsoft.com/office/drawing/2010/main" val="0"/>
              </a:ext>
            </a:extLst>
          </a:blip>
          <a:srcRect/>
          <a:stretch>
            <a:fillRect/>
          </a:stretch>
        </p:blipFill>
        <p:spPr bwMode="auto">
          <a:xfrm>
            <a:off x="5486401" y="3544963"/>
            <a:ext cx="1159877" cy="93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ADMIN\Desktop\Giai cuu dai duong 2\700_FO63651544_20d8d8a83358c7cd2f7a9ac1d4852302.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29714" y1="9076" x2="26714" y2="21656"/>
                        <a14:foregroundMark x1="19000" y1="9873" x2="34143" y2="16879"/>
                      </a14:backgroundRemoval>
                    </a14:imgEffect>
                  </a14:imgLayer>
                </a14:imgProps>
              </a:ext>
              <a:ext uri="{28A0092B-C50C-407E-A947-70E740481C1C}">
                <a14:useLocalDpi xmlns:a14="http://schemas.microsoft.com/office/drawing/2010/main" val="0"/>
              </a:ext>
            </a:extLst>
          </a:blip>
          <a:srcRect/>
          <a:stretch>
            <a:fillRect/>
          </a:stretch>
        </p:blipFill>
        <p:spPr bwMode="auto">
          <a:xfrm rot="1323641" flipH="1">
            <a:off x="2510092" y="2901657"/>
            <a:ext cx="2106689" cy="1795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Users\ADMIN\Desktop\Giai cuu dai duong 2\Luo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1924050"/>
            <a:ext cx="5819775" cy="89154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ADMIN\Desktop\Giai cuu dai duong 2\seashell-border-382756.jpg"/>
          <p:cNvPicPr>
            <a:picLocks noChangeAspect="1" noChangeArrowheads="1"/>
          </p:cNvPicPr>
          <p:nvPr/>
        </p:nvPicPr>
        <p:blipFill>
          <a:blip r:embed="rId11">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52600" y="37624"/>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667000" y="595948"/>
            <a:ext cx="4191000" cy="954364"/>
          </a:xfrm>
          <a:prstGeom prst="rect">
            <a:avLst/>
          </a:prstGeom>
          <a:noFill/>
        </p:spPr>
        <p:txBody>
          <a:bodyPr wrap="square" rtlCol="0">
            <a:spAutoFit/>
          </a:bodyPr>
          <a:lstStyle/>
          <a:p>
            <a:pPr algn="ctr">
              <a:buClrTx/>
              <a:buFontTx/>
              <a:buNone/>
            </a:pPr>
            <a:r>
              <a:rPr lang="en-US" sz="2801" kern="1200" dirty="0">
                <a:solidFill>
                  <a:srgbClr val="0033CC"/>
                </a:solidFill>
                <a:latin typeface="Times New Roman" panose="02020603050405020304" pitchFamily="18" charset="0"/>
                <a:cs typeface="Times New Roman" panose="02020603050405020304" pitchFamily="18" charset="0"/>
              </a:rPr>
              <a:t>Ai </a:t>
            </a:r>
            <a:r>
              <a:rPr lang="en-US" sz="2801" kern="1200" dirty="0" err="1">
                <a:solidFill>
                  <a:srgbClr val="0033CC"/>
                </a:solidFill>
                <a:latin typeface="Times New Roman" panose="02020603050405020304" pitchFamily="18" charset="0"/>
                <a:cs typeface="Times New Roman" panose="02020603050405020304" pitchFamily="18" charset="0"/>
              </a:rPr>
              <a:t>là</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tác</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giả</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của</a:t>
            </a:r>
            <a:r>
              <a:rPr lang="en-US" sz="2801" kern="1200">
                <a:solidFill>
                  <a:srgbClr val="0033CC"/>
                </a:solidFill>
                <a:latin typeface="Times New Roman" panose="02020603050405020304" pitchFamily="18" charset="0"/>
                <a:cs typeface="Times New Roman" panose="02020603050405020304" pitchFamily="18" charset="0"/>
              </a:rPr>
              <a:t>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5" name="Rounded Rectangle 4"/>
          <p:cNvSpPr/>
          <p:nvPr/>
        </p:nvSpPr>
        <p:spPr>
          <a:xfrm>
            <a:off x="192882" y="2369344"/>
            <a:ext cx="2340769"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Lưu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5" name="Rounded Rectangle 14"/>
          <p:cNvSpPr/>
          <p:nvPr/>
        </p:nvSpPr>
        <p:spPr>
          <a:xfrm>
            <a:off x="2667019" y="2369457"/>
            <a:ext cx="2155013"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Lê Quang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4937711" y="2369185"/>
            <a:ext cx="2074277"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Lê Minh Vũ</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7072313" y="2369457"/>
            <a:ext cx="1981200"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Lưu Quang Vũ</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 name="Picture 2" descr="C:\Users\ADMIN\Desktop\Phan Thi Do Uyen\Giai cuu dai duong\Picture2.png">
            <a:hlinkClick r:id="" action="ppaction://hlinkshowjump?jump=nextslide"/>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82493" y="37909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47"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times up"/>
          <p:cNvGrpSpPr/>
          <p:nvPr/>
        </p:nvGrpSpPr>
        <p:grpSpPr>
          <a:xfrm>
            <a:off x="588045" y="133350"/>
            <a:ext cx="757084" cy="375064"/>
            <a:chOff x="2989747" y="438150"/>
            <a:chExt cx="1572029" cy="683752"/>
          </a:xfrm>
        </p:grpSpPr>
        <p:sp>
          <p:nvSpPr>
            <p:cNvPr id="49" name="Rounded Rectangle 48"/>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50" name="Rounded Rectangle 49"/>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51"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p:cNvGrpSpPr/>
          <p:nvPr/>
        </p:nvGrpSpPr>
        <p:grpSpPr>
          <a:xfrm>
            <a:off x="933247" y="708850"/>
            <a:ext cx="90244" cy="76328"/>
            <a:chOff x="2455863" y="2411803"/>
            <a:chExt cx="566738" cy="566738"/>
          </a:xfrm>
        </p:grpSpPr>
        <p:sp>
          <p:nvSpPr>
            <p:cNvPr id="5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8" name="Group 57"/>
          <p:cNvGrpSpPr/>
          <p:nvPr/>
        </p:nvGrpSpPr>
        <p:grpSpPr>
          <a:xfrm>
            <a:off x="934593" y="1261150"/>
            <a:ext cx="90244" cy="76328"/>
            <a:chOff x="2455863" y="2411803"/>
            <a:chExt cx="566738" cy="566738"/>
          </a:xfrm>
        </p:grpSpPr>
        <p:sp>
          <p:nvSpPr>
            <p:cNvPr id="5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64" name="Group 63"/>
          <p:cNvGrpSpPr/>
          <p:nvPr/>
        </p:nvGrpSpPr>
        <p:grpSpPr>
          <a:xfrm>
            <a:off x="1231629" y="1001869"/>
            <a:ext cx="90244" cy="76328"/>
            <a:chOff x="2455863" y="2411803"/>
            <a:chExt cx="566738" cy="566738"/>
          </a:xfrm>
        </p:grpSpPr>
        <p:sp>
          <p:nvSpPr>
            <p:cNvPr id="6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6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70" name="Group 69"/>
          <p:cNvGrpSpPr/>
          <p:nvPr/>
        </p:nvGrpSpPr>
        <p:grpSpPr>
          <a:xfrm>
            <a:off x="661894" y="1026808"/>
            <a:ext cx="90244" cy="76328"/>
            <a:chOff x="2455863" y="2411803"/>
            <a:chExt cx="566738" cy="566738"/>
          </a:xfrm>
        </p:grpSpPr>
        <p:sp>
          <p:nvSpPr>
            <p:cNvPr id="7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7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77" name="Explosion 2 76"/>
          <p:cNvSpPr/>
          <p:nvPr/>
        </p:nvSpPr>
        <p:spPr>
          <a:xfrm>
            <a:off x="3124223" y="316597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30683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2"/>
                                        </p:tgtEl>
                                        <p:attrNameLst>
                                          <p:attrName>r</p:attrName>
                                        </p:attrNameLst>
                                      </p:cBhvr>
                                    </p:animRot>
                                    <p:animRot by="-240000">
                                      <p:cBhvr>
                                        <p:cTn id="7" dur="600" fill="hold">
                                          <p:stCondLst>
                                            <p:cond delay="600"/>
                                          </p:stCondLst>
                                        </p:cTn>
                                        <p:tgtEl>
                                          <p:spTgt spid="1032"/>
                                        </p:tgtEl>
                                        <p:attrNameLst>
                                          <p:attrName>r</p:attrName>
                                        </p:attrNameLst>
                                      </p:cBhvr>
                                    </p:animRot>
                                    <p:animRot by="240000">
                                      <p:cBhvr>
                                        <p:cTn id="8" dur="600" fill="hold">
                                          <p:stCondLst>
                                            <p:cond delay="1200"/>
                                          </p:stCondLst>
                                        </p:cTn>
                                        <p:tgtEl>
                                          <p:spTgt spid="1032"/>
                                        </p:tgtEl>
                                        <p:attrNameLst>
                                          <p:attrName>r</p:attrName>
                                        </p:attrNameLst>
                                      </p:cBhvr>
                                    </p:animRot>
                                    <p:animRot by="-240000">
                                      <p:cBhvr>
                                        <p:cTn id="9" dur="600" fill="hold">
                                          <p:stCondLst>
                                            <p:cond delay="1800"/>
                                          </p:stCondLst>
                                        </p:cTn>
                                        <p:tgtEl>
                                          <p:spTgt spid="1032"/>
                                        </p:tgtEl>
                                        <p:attrNameLst>
                                          <p:attrName>r</p:attrName>
                                        </p:attrNameLst>
                                      </p:cBhvr>
                                    </p:animRot>
                                    <p:animRot by="120000">
                                      <p:cBhvr>
                                        <p:cTn id="10" dur="600" fill="hold">
                                          <p:stCondLst>
                                            <p:cond delay="2400"/>
                                          </p:stCondLst>
                                        </p:cTn>
                                        <p:tgtEl>
                                          <p:spTgt spid="1032"/>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1031"/>
                                        </p:tgtEl>
                                        <p:attrNameLst>
                                          <p:attrName>r</p:attrName>
                                        </p:attrNameLst>
                                      </p:cBhvr>
                                    </p:animRot>
                                    <p:animRot by="-240000">
                                      <p:cBhvr>
                                        <p:cTn id="13" dur="400" fill="hold">
                                          <p:stCondLst>
                                            <p:cond delay="400"/>
                                          </p:stCondLst>
                                        </p:cTn>
                                        <p:tgtEl>
                                          <p:spTgt spid="1031"/>
                                        </p:tgtEl>
                                        <p:attrNameLst>
                                          <p:attrName>r</p:attrName>
                                        </p:attrNameLst>
                                      </p:cBhvr>
                                    </p:animRot>
                                    <p:animRot by="240000">
                                      <p:cBhvr>
                                        <p:cTn id="14" dur="400" fill="hold">
                                          <p:stCondLst>
                                            <p:cond delay="800"/>
                                          </p:stCondLst>
                                        </p:cTn>
                                        <p:tgtEl>
                                          <p:spTgt spid="1031"/>
                                        </p:tgtEl>
                                        <p:attrNameLst>
                                          <p:attrName>r</p:attrName>
                                        </p:attrNameLst>
                                      </p:cBhvr>
                                    </p:animRot>
                                    <p:animRot by="-240000">
                                      <p:cBhvr>
                                        <p:cTn id="15" dur="400" fill="hold">
                                          <p:stCondLst>
                                            <p:cond delay="1200"/>
                                          </p:stCondLst>
                                        </p:cTn>
                                        <p:tgtEl>
                                          <p:spTgt spid="1031"/>
                                        </p:tgtEl>
                                        <p:attrNameLst>
                                          <p:attrName>r</p:attrName>
                                        </p:attrNameLst>
                                      </p:cBhvr>
                                    </p:animRot>
                                    <p:animRot by="120000">
                                      <p:cBhvr>
                                        <p:cTn id="16" dur="400" fill="hold">
                                          <p:stCondLst>
                                            <p:cond delay="1600"/>
                                          </p:stCondLst>
                                        </p:cTn>
                                        <p:tgtEl>
                                          <p:spTgt spid="1031"/>
                                        </p:tgtEl>
                                        <p:attrNameLst>
                                          <p:attrName>r</p:attrName>
                                        </p:attrNameLst>
                                      </p:cBhvr>
                                    </p:animRot>
                                  </p:childTnLst>
                                </p:cTn>
                              </p:par>
                              <p:par>
                                <p:cTn id="17" presetID="47"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035"/>
                                        </p:tgtEl>
                                        <p:attrNameLst>
                                          <p:attrName>style.visibility</p:attrName>
                                        </p:attrNameLst>
                                      </p:cBhvr>
                                      <p:to>
                                        <p:strVal val="visible"/>
                                      </p:to>
                                    </p:set>
                                    <p:animEffect transition="in" filter="fade">
                                      <p:cBhvr>
                                        <p:cTn id="24" dur="1000"/>
                                        <p:tgtEl>
                                          <p:spTgt spid="1035"/>
                                        </p:tgtEl>
                                      </p:cBhvr>
                                    </p:animEffect>
                                    <p:anim calcmode="lin" valueType="num">
                                      <p:cBhvr>
                                        <p:cTn id="25" dur="1000" fill="hold"/>
                                        <p:tgtEl>
                                          <p:spTgt spid="1035"/>
                                        </p:tgtEl>
                                        <p:attrNameLst>
                                          <p:attrName>ppt_x</p:attrName>
                                        </p:attrNameLst>
                                      </p:cBhvr>
                                      <p:tavLst>
                                        <p:tav tm="0">
                                          <p:val>
                                            <p:strVal val="#ppt_x"/>
                                          </p:val>
                                        </p:tav>
                                        <p:tav tm="100000">
                                          <p:val>
                                            <p:strVal val="#ppt_x"/>
                                          </p:val>
                                        </p:tav>
                                      </p:tavLst>
                                    </p:anim>
                                    <p:anim calcmode="lin" valueType="num">
                                      <p:cBhvr>
                                        <p:cTn id="26" dur="1000" fill="hold"/>
                                        <p:tgtEl>
                                          <p:spTgt spid="103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17"/>
                    </p:tgtEl>
                  </p:cond>
                </p:stCondLst>
                <p:endSync evt="end" delay="0">
                  <p:rtn val="all"/>
                </p:endSync>
                <p:childTnLst>
                  <p:par>
                    <p:cTn id="52" fill="hold">
                      <p:stCondLst>
                        <p:cond delay="0"/>
                      </p:stCondLst>
                      <p:childTnLst>
                        <p:par>
                          <p:cTn id="53" fill="hold">
                            <p:stCondLst>
                              <p:cond delay="0"/>
                            </p:stCondLst>
                            <p:childTnLst>
                              <p:par>
                                <p:cTn id="54" presetID="2" presetClass="exit" presetSubtype="1" fill="hold" nodeType="clickEffect">
                                  <p:stCondLst>
                                    <p:cond delay="0"/>
                                  </p:stCondLst>
                                  <p:childTnLst>
                                    <p:anim calcmode="lin" valueType="num">
                                      <p:cBhvr additive="base">
                                        <p:cTn id="55" dur="2000"/>
                                        <p:tgtEl>
                                          <p:spTgt spid="10"/>
                                        </p:tgtEl>
                                        <p:attrNameLst>
                                          <p:attrName>ppt_x</p:attrName>
                                        </p:attrNameLst>
                                      </p:cBhvr>
                                      <p:tavLst>
                                        <p:tav tm="0">
                                          <p:val>
                                            <p:strVal val="ppt_x"/>
                                          </p:val>
                                        </p:tav>
                                        <p:tav tm="100000">
                                          <p:val>
                                            <p:strVal val="ppt_x"/>
                                          </p:val>
                                        </p:tav>
                                      </p:tavLst>
                                    </p:anim>
                                    <p:anim calcmode="lin" valueType="num">
                                      <p:cBhvr additive="base">
                                        <p:cTn id="56" dur="2000"/>
                                        <p:tgtEl>
                                          <p:spTgt spid="10"/>
                                        </p:tgtEl>
                                        <p:attrNameLst>
                                          <p:attrName>ppt_y</p:attrName>
                                        </p:attrNameLst>
                                      </p:cBhvr>
                                      <p:tavLst>
                                        <p:tav tm="0">
                                          <p:val>
                                            <p:strVal val="ppt_y"/>
                                          </p:val>
                                        </p:tav>
                                        <p:tav tm="100000">
                                          <p:val>
                                            <p:strVal val="0-ppt_h/2"/>
                                          </p:val>
                                        </p:tav>
                                      </p:tavLst>
                                    </p:anim>
                                    <p:set>
                                      <p:cBhvr>
                                        <p:cTn id="57" dur="1" fill="hold">
                                          <p:stCondLst>
                                            <p:cond delay="1999"/>
                                          </p:stCondLst>
                                        </p:cTn>
                                        <p:tgtEl>
                                          <p:spTgt spid="10"/>
                                        </p:tgtEl>
                                        <p:attrNameLst>
                                          <p:attrName>style.visibility</p:attrName>
                                        </p:attrNameLst>
                                      </p:cBhvr>
                                      <p:to>
                                        <p:strVal val="hidden"/>
                                      </p:to>
                                    </p:set>
                                  </p:childTnLst>
                                </p:cTn>
                              </p:par>
                              <p:par>
                                <p:cTn id="58" presetID="1" presetClass="mediacall" presetSubtype="0" fill="hold" nodeType="withEffect">
                                  <p:stCondLst>
                                    <p:cond delay="0"/>
                                  </p:stCondLst>
                                  <p:childTnLst>
                                    <p:cmd type="call" cmd="playFrom(0.0)">
                                      <p:cBhvr>
                                        <p:cTn id="59" dur="4744" fill="hold"/>
                                        <p:tgtEl>
                                          <p:spTgt spid="13"/>
                                        </p:tgtEl>
                                      </p:cBhvr>
                                    </p:cmd>
                                  </p:childTnLst>
                                </p:cTn>
                              </p:par>
                              <p:par>
                                <p:cTn id="60" presetID="21" presetClass="emph" presetSubtype="0" repeatCount="indefinite" fill="hold" grpId="1" nodeType="withEffect">
                                  <p:stCondLst>
                                    <p:cond delay="0"/>
                                  </p:stCondLst>
                                  <p:childTnLst>
                                    <p:animClr clrSpc="hsl" dir="cw">
                                      <p:cBhvr override="childStyle">
                                        <p:cTn id="61" dur="500" fill="hold"/>
                                        <p:tgtEl>
                                          <p:spTgt spid="17"/>
                                        </p:tgtEl>
                                        <p:attrNameLst>
                                          <p:attrName>style.color</p:attrName>
                                        </p:attrNameLst>
                                      </p:cBhvr>
                                      <p:by>
                                        <p:hsl h="7200000" s="0" l="0"/>
                                      </p:by>
                                    </p:animClr>
                                    <p:animClr clrSpc="hsl" dir="cw">
                                      <p:cBhvr>
                                        <p:cTn id="62" dur="500" fill="hold"/>
                                        <p:tgtEl>
                                          <p:spTgt spid="17"/>
                                        </p:tgtEl>
                                        <p:attrNameLst>
                                          <p:attrName>fillcolor</p:attrName>
                                        </p:attrNameLst>
                                      </p:cBhvr>
                                      <p:by>
                                        <p:hsl h="7200000" s="0" l="0"/>
                                      </p:by>
                                    </p:animClr>
                                    <p:animClr clrSpc="hsl" dir="cw">
                                      <p:cBhvr>
                                        <p:cTn id="63" dur="500" fill="hold"/>
                                        <p:tgtEl>
                                          <p:spTgt spid="17"/>
                                        </p:tgtEl>
                                        <p:attrNameLst>
                                          <p:attrName>stroke.color</p:attrName>
                                        </p:attrNameLst>
                                      </p:cBhvr>
                                      <p:by>
                                        <p:hsl h="7200000" s="0" l="0"/>
                                      </p:by>
                                    </p:animClr>
                                    <p:set>
                                      <p:cBhvr>
                                        <p:cTn id="64" dur="500" fill="hold"/>
                                        <p:tgtEl>
                                          <p:spTgt spid="17"/>
                                        </p:tgtEl>
                                        <p:attrNameLst>
                                          <p:attrName>fill.type</p:attrName>
                                        </p:attrNameLst>
                                      </p:cBhvr>
                                      <p:to>
                                        <p:strVal val="solid"/>
                                      </p:to>
                                    </p:set>
                                  </p:childTnLst>
                                </p:cTn>
                              </p:par>
                              <p:par>
                                <p:cTn id="65" presetID="35" presetClass="path" presetSubtype="0" accel="50000" decel="50000" fill="hold" nodeType="withEffect">
                                  <p:stCondLst>
                                    <p:cond delay="0"/>
                                  </p:stCondLst>
                                  <p:childTnLst>
                                    <p:animMotion origin="layout" path="M -1.11111E-6 4.93827E-7 L -0.13403 0.02438 " pathEditMode="relative" rAng="0" ptsTypes="AA">
                                      <p:cBhvr>
                                        <p:cTn id="66" dur="3000" fill="hold"/>
                                        <p:tgtEl>
                                          <p:spTgt spid="1031"/>
                                        </p:tgtEl>
                                        <p:attrNameLst>
                                          <p:attrName>ppt_x</p:attrName>
                                          <p:attrName>ppt_y</p:attrName>
                                        </p:attrNameLst>
                                      </p:cBhvr>
                                      <p:rCtr x="-6701" y="1204"/>
                                    </p:animMotion>
                                  </p:childTnLst>
                                </p:cTn>
                              </p:par>
                            </p:childTnLst>
                          </p:cTn>
                        </p:par>
                      </p:childTnLst>
                    </p:cTn>
                  </p:par>
                </p:childTnLst>
              </p:cTn>
              <p:nextCondLst>
                <p:cond evt="onClick" delay="0">
                  <p:tgtEl>
                    <p:spTgt spid="17"/>
                  </p:tgtEl>
                </p:cond>
              </p:nextCondLst>
            </p:seq>
            <p:seq concurrent="1" nextAc="seek">
              <p:cTn id="67" restart="whenNotActive" fill="hold" evtFilter="cancelBubble" nodeType="interactiveSeq">
                <p:stCondLst>
                  <p:cond evt="onClick" delay="0">
                    <p:tgtEl>
                      <p:spTgt spid="16"/>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16"/>
                                        </p:tgtEl>
                                      </p:cBhvr>
                                    </p:animEffect>
                                    <p:anim calcmode="lin" valueType="num">
                                      <p:cBhvr>
                                        <p:cTn id="72" dur="1000"/>
                                        <p:tgtEl>
                                          <p:spTgt spid="16"/>
                                        </p:tgtEl>
                                        <p:attrNameLst>
                                          <p:attrName>ppt_x</p:attrName>
                                        </p:attrNameLst>
                                      </p:cBhvr>
                                      <p:tavLst>
                                        <p:tav tm="0">
                                          <p:val>
                                            <p:strVal val="ppt_x"/>
                                          </p:val>
                                        </p:tav>
                                        <p:tav tm="100000">
                                          <p:val>
                                            <p:strVal val="ppt_x"/>
                                          </p:val>
                                        </p:tav>
                                      </p:tavLst>
                                    </p:anim>
                                    <p:anim calcmode="lin" valueType="num">
                                      <p:cBhvr>
                                        <p:cTn id="73" dur="1000"/>
                                        <p:tgtEl>
                                          <p:spTgt spid="16"/>
                                        </p:tgtEl>
                                        <p:attrNameLst>
                                          <p:attrName>ppt_y</p:attrName>
                                        </p:attrNameLst>
                                      </p:cBhvr>
                                      <p:tavLst>
                                        <p:tav tm="0">
                                          <p:val>
                                            <p:strVal val="ppt_y"/>
                                          </p:val>
                                        </p:tav>
                                        <p:tav tm="100000">
                                          <p:val>
                                            <p:strVal val="ppt_y+.1"/>
                                          </p:val>
                                        </p:tav>
                                      </p:tavLst>
                                    </p:anim>
                                    <p:set>
                                      <p:cBhvr>
                                        <p:cTn id="74"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75" restart="whenNotActive" fill="hold" evtFilter="cancelBubble" nodeType="interactiveSeq">
                <p:stCondLst>
                  <p:cond evt="onClick" delay="0">
                    <p:tgtEl>
                      <p:spTgt spid="15"/>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15"/>
                                        </p:tgtEl>
                                      </p:cBhvr>
                                    </p:animEffect>
                                    <p:anim calcmode="lin" valueType="num">
                                      <p:cBhvr>
                                        <p:cTn id="80" dur="1000"/>
                                        <p:tgtEl>
                                          <p:spTgt spid="15"/>
                                        </p:tgtEl>
                                        <p:attrNameLst>
                                          <p:attrName>ppt_x</p:attrName>
                                        </p:attrNameLst>
                                      </p:cBhvr>
                                      <p:tavLst>
                                        <p:tav tm="0">
                                          <p:val>
                                            <p:strVal val="ppt_x"/>
                                          </p:val>
                                        </p:tav>
                                        <p:tav tm="100000">
                                          <p:val>
                                            <p:strVal val="ppt_x"/>
                                          </p:val>
                                        </p:tav>
                                      </p:tavLst>
                                    </p:anim>
                                    <p:anim calcmode="lin" valueType="num">
                                      <p:cBhvr>
                                        <p:cTn id="81" dur="1000"/>
                                        <p:tgtEl>
                                          <p:spTgt spid="15"/>
                                        </p:tgtEl>
                                        <p:attrNameLst>
                                          <p:attrName>ppt_y</p:attrName>
                                        </p:attrNameLst>
                                      </p:cBhvr>
                                      <p:tavLst>
                                        <p:tav tm="0">
                                          <p:val>
                                            <p:strVal val="ppt_y"/>
                                          </p:val>
                                        </p:tav>
                                        <p:tav tm="100000">
                                          <p:val>
                                            <p:strVal val="ppt_y+.1"/>
                                          </p:val>
                                        </p:tav>
                                      </p:tavLst>
                                    </p:anim>
                                    <p:set>
                                      <p:cBhvr>
                                        <p:cTn id="82"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3" restart="whenNotActive" fill="hold" evtFilter="cancelBubble" nodeType="interactiveSeq">
                <p:stCondLst>
                  <p:cond evt="onClick" delay="0">
                    <p:tgtEl>
                      <p:spTgt spid="5"/>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5"/>
                                        </p:tgtEl>
                                      </p:cBhvr>
                                    </p:animEffect>
                                    <p:anim calcmode="lin" valueType="num">
                                      <p:cBhvr>
                                        <p:cTn id="88" dur="1000"/>
                                        <p:tgtEl>
                                          <p:spTgt spid="5"/>
                                        </p:tgtEl>
                                        <p:attrNameLst>
                                          <p:attrName>ppt_x</p:attrName>
                                        </p:attrNameLst>
                                      </p:cBhvr>
                                      <p:tavLst>
                                        <p:tav tm="0">
                                          <p:val>
                                            <p:strVal val="ppt_x"/>
                                          </p:val>
                                        </p:tav>
                                        <p:tav tm="100000">
                                          <p:val>
                                            <p:strVal val="ppt_x"/>
                                          </p:val>
                                        </p:tav>
                                      </p:tavLst>
                                    </p:anim>
                                    <p:anim calcmode="lin" valueType="num">
                                      <p:cBhvr>
                                        <p:cTn id="89" dur="1000"/>
                                        <p:tgtEl>
                                          <p:spTgt spid="5"/>
                                        </p:tgtEl>
                                        <p:attrNameLst>
                                          <p:attrName>ppt_y</p:attrName>
                                        </p:attrNameLst>
                                      </p:cBhvr>
                                      <p:tavLst>
                                        <p:tav tm="0">
                                          <p:val>
                                            <p:strVal val="ppt_y"/>
                                          </p:val>
                                        </p:tav>
                                        <p:tav tm="100000">
                                          <p:val>
                                            <p:strVal val="ppt_y+.1"/>
                                          </p:val>
                                        </p:tav>
                                      </p:tavLst>
                                    </p:anim>
                                    <p:set>
                                      <p:cBhvr>
                                        <p:cTn id="90"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48"/>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51"/>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77"/>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 grpId="0"/>
      <p:bldP spid="5" grpId="0" bldLvl="0" animBg="1"/>
      <p:bldP spid="5" grpId="1" bldLvl="0" animBg="1"/>
      <p:bldP spid="15" grpId="0" bldLvl="0" animBg="1"/>
      <p:bldP spid="15" grpId="1" bldLvl="0" animBg="1"/>
      <p:bldP spid="16" grpId="0" bldLvl="0" animBg="1"/>
      <p:bldP spid="16" grpId="1" bldLvl="0" animBg="1"/>
      <p:bldP spid="17" grpId="0" bldLvl="0" animBg="1"/>
      <p:bldP spid="17" grpId="1" bldLvl="0" animBg="1"/>
      <p:bldP spid="77" grpId="0" bldLvl="0" animBg="1"/>
      <p:bldP spid="77" grpId="1"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657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7" y="14287"/>
            <a:ext cx="9149047" cy="512921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ADMIN\Desktop\Phan Thi Do Uyen\Giai cuu dai duong\Picture2.png">
            <a:hlinkClick r:id="" action="ppaction://hlinkshowjump?jump=nextslide"/>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2a.jpg"/>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432" b="98651" l="571" r="99000"/>
                    </a14:imgEffect>
                  </a14:imgLayer>
                </a14:imgProps>
              </a:ext>
              <a:ext uri="{28A0092B-C50C-407E-A947-70E740481C1C}">
                <a14:useLocalDpi xmlns:a14="http://schemas.microsoft.com/office/drawing/2010/main" val="0"/>
              </a:ext>
            </a:extLst>
          </a:blip>
          <a:srcRect/>
          <a:stretch>
            <a:fillRect/>
          </a:stretch>
        </p:blipFill>
        <p:spPr bwMode="auto">
          <a:xfrm rot="573886" flipH="1">
            <a:off x="21285" y="1847143"/>
            <a:ext cx="5301759" cy="34512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ADMIN\Desktop\Giai cuu dai duong 2\2.jpg"/>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75275" y="2847976"/>
            <a:ext cx="2482850" cy="17310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C:\Users\ADMIN\Desktop\Giai cuu dai duong 2\Luoi.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310" y="-2646655"/>
            <a:ext cx="6248401" cy="101346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C:\Users\ADMIN\Desktop\Giai cuu dai duong 2\seashell-border-382756.jpg"/>
          <p:cNvPicPr>
            <a:picLocks noChangeAspect="1" noChangeArrowheads="1"/>
          </p:cNvPicPr>
          <p:nvPr/>
        </p:nvPicPr>
        <p:blipFill>
          <a:blip r:embed="rId12">
            <a:extLst>
              <a:ext uri="{BEBA8EAE-BF5A-486C-A8C5-ECC9F3942E4B}">
                <a14:imgProps xmlns:a14="http://schemas.microsoft.com/office/drawing/2010/main">
                  <a14:imgLayer r:embed="rId1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288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 name="TextBox 19"/>
          <p:cNvSpPr txBox="1"/>
          <p:nvPr/>
        </p:nvSpPr>
        <p:spPr>
          <a:xfrm>
            <a:off x="2296210" y="384310"/>
            <a:ext cx="4989254" cy="1385379"/>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“Thuyền trưởng tàu viễn dương” </a:t>
            </a:r>
            <a:r>
              <a:rPr lang="en-US" sz="2801" kern="1200" err="1">
                <a:solidFill>
                  <a:srgbClr val="0033CC"/>
                </a:solidFill>
                <a:latin typeface="Times New Roman" panose="02020603050405020304" pitchFamily="18" charset="0"/>
                <a:cs typeface="Times New Roman" panose="02020603050405020304" pitchFamily="18" charset="0"/>
              </a:rPr>
              <a:t>được</a:t>
            </a:r>
            <a:r>
              <a:rPr lang="en-US" sz="2801" kern="1200">
                <a:solidFill>
                  <a:srgbClr val="0033CC"/>
                </a:solidFill>
                <a:latin typeface="Times New Roman" panose="02020603050405020304" pitchFamily="18" charset="0"/>
                <a:cs typeface="Times New Roman" panose="02020603050405020304" pitchFamily="18" charset="0"/>
              </a:rPr>
              <a:t> trích từ cảnh thứ mấy vở hài kịch “Bệnh sĩ”?</a:t>
            </a:r>
            <a:endParaRPr lang="en-US" sz="2801" kern="1200" dirty="0">
              <a:solidFill>
                <a:srgbClr val="0033CC"/>
              </a:solidFill>
              <a:latin typeface="Times New Roman" panose="02020603050405020304" pitchFamily="18" charset="0"/>
              <a:cs typeface="Times New Roman" panose="02020603050405020304" pitchFamily="18" charset="0"/>
            </a:endParaRPr>
          </a:p>
        </p:txBody>
      </p:sp>
      <p:sp>
        <p:nvSpPr>
          <p:cNvPr id="21" name="Rounded Rectangle 20"/>
          <p:cNvSpPr/>
          <p:nvPr/>
        </p:nvSpPr>
        <p:spPr>
          <a:xfrm>
            <a:off x="152400" y="2255044"/>
            <a:ext cx="1981200"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Cảnh II</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2" name="Rounded Rectangle 21"/>
          <p:cNvSpPr/>
          <p:nvPr/>
        </p:nvSpPr>
        <p:spPr>
          <a:xfrm>
            <a:off x="6988969" y="2255157"/>
            <a:ext cx="2155013"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D</a:t>
            </a:r>
            <a:r>
              <a:rPr lang="en-US" sz="2400" kern="1200">
                <a:solidFill>
                  <a:srgbClr val="0033CC"/>
                </a:solidFill>
                <a:latin typeface="Times New Roman" panose="02020603050405020304" pitchFamily="18" charset="0"/>
                <a:cs typeface="Times New Roman" panose="02020603050405020304" pitchFamily="18" charset="0"/>
              </a:rPr>
              <a:t>. Cảnh IV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3" name="Rounded Rectangle 22"/>
          <p:cNvSpPr/>
          <p:nvPr/>
        </p:nvSpPr>
        <p:spPr>
          <a:xfrm>
            <a:off x="4566286" y="2266950"/>
            <a:ext cx="2368391" cy="1058503"/>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Cảnh V</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4" name="Rounded Rectangle 23"/>
          <p:cNvSpPr/>
          <p:nvPr/>
        </p:nvSpPr>
        <p:spPr>
          <a:xfrm>
            <a:off x="2190274" y="2255044"/>
            <a:ext cx="2318861" cy="105861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Cảnh VI</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13"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9906000" y="2893786"/>
            <a:ext cx="609600" cy="609600"/>
          </a:xfrm>
          <a:prstGeom prst="rect">
            <a:avLst/>
          </a:prstGeom>
        </p:spPr>
      </p:pic>
      <p:pic>
        <p:nvPicPr>
          <p:cNvPr id="15" name="Picture 2" descr="C:\Users\ADMIN\Desktop\Doremon cau ca ( trac nghiem )\Picture1 (2).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times up"/>
          <p:cNvGrpSpPr/>
          <p:nvPr/>
        </p:nvGrpSpPr>
        <p:grpSpPr>
          <a:xfrm>
            <a:off x="588045" y="133350"/>
            <a:ext cx="757084" cy="375064"/>
            <a:chOff x="2989747" y="438150"/>
            <a:chExt cx="1572029" cy="683752"/>
          </a:xfrm>
        </p:grpSpPr>
        <p:sp>
          <p:nvSpPr>
            <p:cNvPr id="17" name="Rounded Rectangle 16"/>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6" name="Picture 3" descr="C:\Users\ADMIN\Desktop\Picture2.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p:cNvGrpSpPr/>
          <p:nvPr/>
        </p:nvGrpSpPr>
        <p:grpSpPr>
          <a:xfrm>
            <a:off x="933247" y="708850"/>
            <a:ext cx="90244" cy="76328"/>
            <a:chOff x="2455863" y="2411803"/>
            <a:chExt cx="566738" cy="566738"/>
          </a:xfrm>
        </p:grpSpPr>
        <p:sp>
          <p:nvSpPr>
            <p:cNvPr id="28"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9"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2"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3" name="Group 32"/>
          <p:cNvGrpSpPr/>
          <p:nvPr/>
        </p:nvGrpSpPr>
        <p:grpSpPr>
          <a:xfrm>
            <a:off x="934593" y="1261150"/>
            <a:ext cx="90244" cy="76328"/>
            <a:chOff x="2455863" y="2411803"/>
            <a:chExt cx="566738" cy="566738"/>
          </a:xfrm>
        </p:grpSpPr>
        <p:sp>
          <p:nvSpPr>
            <p:cNvPr id="34"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9" name="Group 38"/>
          <p:cNvGrpSpPr/>
          <p:nvPr/>
        </p:nvGrpSpPr>
        <p:grpSpPr>
          <a:xfrm>
            <a:off x="1231629" y="1001869"/>
            <a:ext cx="90244" cy="76328"/>
            <a:chOff x="2455863" y="2411803"/>
            <a:chExt cx="566738" cy="566738"/>
          </a:xfrm>
        </p:grpSpPr>
        <p:sp>
          <p:nvSpPr>
            <p:cNvPr id="40"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4"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5" name="Group 44"/>
          <p:cNvGrpSpPr/>
          <p:nvPr/>
        </p:nvGrpSpPr>
        <p:grpSpPr>
          <a:xfrm>
            <a:off x="661894" y="1026808"/>
            <a:ext cx="90244" cy="76328"/>
            <a:chOff x="2455863" y="2411803"/>
            <a:chExt cx="566738" cy="566738"/>
          </a:xfrm>
        </p:grpSpPr>
        <p:sp>
          <p:nvSpPr>
            <p:cNvPr id="46"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0"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1"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Explosion 2 51"/>
          <p:cNvSpPr/>
          <p:nvPr/>
        </p:nvSpPr>
        <p:spPr>
          <a:xfrm>
            <a:off x="2410630" y="3658217"/>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6602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500" fill="hold">
                                          <p:stCondLst>
                                            <p:cond delay="0"/>
                                          </p:stCondLst>
                                        </p:cTn>
                                        <p:tgtEl>
                                          <p:spTgt spid="2052"/>
                                        </p:tgtEl>
                                        <p:attrNameLst>
                                          <p:attrName>r</p:attrName>
                                        </p:attrNameLst>
                                      </p:cBhvr>
                                    </p:animRot>
                                    <p:animRot by="-240000">
                                      <p:cBhvr>
                                        <p:cTn id="23" dur="1000" fill="hold">
                                          <p:stCondLst>
                                            <p:cond delay="1000"/>
                                          </p:stCondLst>
                                        </p:cTn>
                                        <p:tgtEl>
                                          <p:spTgt spid="2052"/>
                                        </p:tgtEl>
                                        <p:attrNameLst>
                                          <p:attrName>r</p:attrName>
                                        </p:attrNameLst>
                                      </p:cBhvr>
                                    </p:animRot>
                                    <p:animRot by="240000">
                                      <p:cBhvr>
                                        <p:cTn id="24" dur="1000" fill="hold">
                                          <p:stCondLst>
                                            <p:cond delay="2000"/>
                                          </p:stCondLst>
                                        </p:cTn>
                                        <p:tgtEl>
                                          <p:spTgt spid="2052"/>
                                        </p:tgtEl>
                                        <p:attrNameLst>
                                          <p:attrName>r</p:attrName>
                                        </p:attrNameLst>
                                      </p:cBhvr>
                                    </p:animRot>
                                    <p:animRot by="-240000">
                                      <p:cBhvr>
                                        <p:cTn id="25" dur="1000" fill="hold">
                                          <p:stCondLst>
                                            <p:cond delay="3000"/>
                                          </p:stCondLst>
                                        </p:cTn>
                                        <p:tgtEl>
                                          <p:spTgt spid="2052"/>
                                        </p:tgtEl>
                                        <p:attrNameLst>
                                          <p:attrName>r</p:attrName>
                                        </p:attrNameLst>
                                      </p:cBhvr>
                                    </p:animRot>
                                    <p:animRot by="120000">
                                      <p:cBhvr>
                                        <p:cTn id="26" dur="1000" fill="hold">
                                          <p:stCondLst>
                                            <p:cond delay="4000"/>
                                          </p:stCondLst>
                                        </p:cTn>
                                        <p:tgtEl>
                                          <p:spTgt spid="2052"/>
                                        </p:tgtEl>
                                        <p:attrNameLst>
                                          <p:attrName>r</p:attrName>
                                        </p:attrNameLst>
                                      </p:cBhvr>
                                    </p:animRo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ppt_x"/>
                                          </p:val>
                                        </p:tav>
                                        <p:tav tm="100000">
                                          <p:val>
                                            <p:strVal val="#ppt_x"/>
                                          </p:val>
                                        </p:tav>
                                      </p:tavLst>
                                    </p:anim>
                                    <p:anim calcmode="lin" valueType="num">
                                      <p:cBhvr additive="base">
                                        <p:cTn id="4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ppt_x"/>
                                          </p:val>
                                        </p:tav>
                                        <p:tav tm="100000">
                                          <p:val>
                                            <p:strVal val="#ppt_x"/>
                                          </p:val>
                                        </p:tav>
                                      </p:tavLst>
                                    </p:anim>
                                    <p:anim calcmode="lin" valueType="num">
                                      <p:cBhvr additive="base">
                                        <p:cTn id="5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21" presetClass="emph" presetSubtype="0" repeatCount="indefinite" fill="hold" grpId="1" nodeType="withEffect">
                                  <p:stCondLst>
                                    <p:cond delay="0"/>
                                  </p:stCondLst>
                                  <p:childTnLst>
                                    <p:animClr clrSpc="hsl" dir="cw">
                                      <p:cBhvr override="childStyle">
                                        <p:cTn id="55" dur="500" fill="hold"/>
                                        <p:tgtEl>
                                          <p:spTgt spid="24"/>
                                        </p:tgtEl>
                                        <p:attrNameLst>
                                          <p:attrName>style.color</p:attrName>
                                        </p:attrNameLst>
                                      </p:cBhvr>
                                      <p:by>
                                        <p:hsl h="7200000" s="0" l="0"/>
                                      </p:by>
                                    </p:animClr>
                                    <p:animClr clrSpc="hsl" dir="cw">
                                      <p:cBhvr>
                                        <p:cTn id="56" dur="500" fill="hold"/>
                                        <p:tgtEl>
                                          <p:spTgt spid="24"/>
                                        </p:tgtEl>
                                        <p:attrNameLst>
                                          <p:attrName>fillcolor</p:attrName>
                                        </p:attrNameLst>
                                      </p:cBhvr>
                                      <p:by>
                                        <p:hsl h="7200000" s="0" l="0"/>
                                      </p:by>
                                    </p:animClr>
                                    <p:animClr clrSpc="hsl" dir="cw">
                                      <p:cBhvr>
                                        <p:cTn id="57" dur="500" fill="hold"/>
                                        <p:tgtEl>
                                          <p:spTgt spid="24"/>
                                        </p:tgtEl>
                                        <p:attrNameLst>
                                          <p:attrName>stroke.color</p:attrName>
                                        </p:attrNameLst>
                                      </p:cBhvr>
                                      <p:by>
                                        <p:hsl h="7200000" s="0" l="0"/>
                                      </p:by>
                                    </p:animClr>
                                    <p:set>
                                      <p:cBhvr>
                                        <p:cTn id="58" dur="500" fill="hold"/>
                                        <p:tgtEl>
                                          <p:spTgt spid="24"/>
                                        </p:tgtEl>
                                        <p:attrNameLst>
                                          <p:attrName>fill.type</p:attrName>
                                        </p:attrNameLst>
                                      </p:cBhvr>
                                      <p:to>
                                        <p:strVal val="solid"/>
                                      </p:to>
                                    </p:set>
                                  </p:childTnLst>
                                </p:cTn>
                              </p:par>
                              <p:par>
                                <p:cTn id="59" presetID="1" presetClass="mediacall" presetSubtype="0" fill="hold" nodeType="withEffect">
                                  <p:stCondLst>
                                    <p:cond delay="0"/>
                                  </p:stCondLst>
                                  <p:childTnLst>
                                    <p:cmd type="call" cmd="playFrom(0.0)">
                                      <p:cBhvr>
                                        <p:cTn id="60" dur="4744" fill="hold"/>
                                        <p:tgtEl>
                                          <p:spTgt spid="13"/>
                                        </p:tgtEl>
                                      </p:cBhvr>
                                    </p:cmd>
                                  </p:childTnLst>
                                </p:cTn>
                              </p:par>
                              <p:par>
                                <p:cTn id="61" presetID="2" presetClass="exit" presetSubtype="1" fill="hold" nodeType="withEffect">
                                  <p:stCondLst>
                                    <p:cond delay="0"/>
                                  </p:stCondLst>
                                  <p:childTnLst>
                                    <p:anim calcmode="lin" valueType="num">
                                      <p:cBhvr additive="base">
                                        <p:cTn id="62" dur="2000"/>
                                        <p:tgtEl>
                                          <p:spTgt spid="18"/>
                                        </p:tgtEl>
                                        <p:attrNameLst>
                                          <p:attrName>ppt_x</p:attrName>
                                        </p:attrNameLst>
                                      </p:cBhvr>
                                      <p:tavLst>
                                        <p:tav tm="0">
                                          <p:val>
                                            <p:strVal val="ppt_x"/>
                                          </p:val>
                                        </p:tav>
                                        <p:tav tm="100000">
                                          <p:val>
                                            <p:strVal val="ppt_x"/>
                                          </p:val>
                                        </p:tav>
                                      </p:tavLst>
                                    </p:anim>
                                    <p:anim calcmode="lin" valueType="num">
                                      <p:cBhvr additive="base">
                                        <p:cTn id="63" dur="2000"/>
                                        <p:tgtEl>
                                          <p:spTgt spid="18"/>
                                        </p:tgtEl>
                                        <p:attrNameLst>
                                          <p:attrName>ppt_y</p:attrName>
                                        </p:attrNameLst>
                                      </p:cBhvr>
                                      <p:tavLst>
                                        <p:tav tm="0">
                                          <p:val>
                                            <p:strVal val="ppt_y"/>
                                          </p:val>
                                        </p:tav>
                                        <p:tav tm="100000">
                                          <p:val>
                                            <p:strVal val="0-ppt_h/2"/>
                                          </p:val>
                                        </p:tav>
                                      </p:tavLst>
                                    </p:anim>
                                    <p:set>
                                      <p:cBhvr>
                                        <p:cTn id="64" dur="1" fill="hold">
                                          <p:stCondLst>
                                            <p:cond delay="1999"/>
                                          </p:stCondLst>
                                        </p:cTn>
                                        <p:tgtEl>
                                          <p:spTgt spid="18"/>
                                        </p:tgtEl>
                                        <p:attrNameLst>
                                          <p:attrName>style.visibility</p:attrName>
                                        </p:attrNameLst>
                                      </p:cBhvr>
                                      <p:to>
                                        <p:strVal val="hidden"/>
                                      </p:to>
                                    </p:set>
                                  </p:childTnLst>
                                </p:cTn>
                              </p:par>
                              <p:par>
                                <p:cTn id="65" presetID="35" presetClass="path" presetSubtype="0" accel="50000" decel="50000" fill="hold" nodeType="withEffect">
                                  <p:stCondLst>
                                    <p:cond delay="0"/>
                                  </p:stCondLst>
                                  <p:childTnLst>
                                    <p:animMotion origin="layout" path="M -1.11111E-6 -3.58025E-6 L -0.19028 0.07439 " pathEditMode="relative" rAng="0" ptsTypes="AA">
                                      <p:cBhvr>
                                        <p:cTn id="66" dur="3000" fill="hold"/>
                                        <p:tgtEl>
                                          <p:spTgt spid="2052"/>
                                        </p:tgtEl>
                                        <p:attrNameLst>
                                          <p:attrName>ppt_x</p:attrName>
                                          <p:attrName>ppt_y</p:attrName>
                                        </p:attrNameLst>
                                      </p:cBhvr>
                                      <p:rCtr x="-9514" y="3704"/>
                                    </p:animMotion>
                                  </p:childTnLst>
                                </p:cTn>
                              </p:par>
                            </p:childTnLst>
                          </p:cTn>
                        </p:par>
                      </p:childTnLst>
                    </p:cTn>
                  </p:par>
                </p:childTnLst>
              </p:cTn>
              <p:nextCondLst>
                <p:cond evt="onClick" delay="0">
                  <p:tgtEl>
                    <p:spTgt spid="24"/>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42" presetClass="exit" presetSubtype="0" fill="hold" grpId="1" nodeType="clickEffect">
                                  <p:stCondLst>
                                    <p:cond delay="0"/>
                                  </p:stCondLst>
                                  <p:childTnLst>
                                    <p:animEffect transition="out" filter="fade">
                                      <p:cBhvr>
                                        <p:cTn id="71" dur="1000"/>
                                        <p:tgtEl>
                                          <p:spTgt spid="23"/>
                                        </p:tgtEl>
                                      </p:cBhvr>
                                    </p:animEffect>
                                    <p:anim calcmode="lin" valueType="num">
                                      <p:cBhvr>
                                        <p:cTn id="72" dur="1000"/>
                                        <p:tgtEl>
                                          <p:spTgt spid="23"/>
                                        </p:tgtEl>
                                        <p:attrNameLst>
                                          <p:attrName>ppt_x</p:attrName>
                                        </p:attrNameLst>
                                      </p:cBhvr>
                                      <p:tavLst>
                                        <p:tav tm="0">
                                          <p:val>
                                            <p:strVal val="ppt_x"/>
                                          </p:val>
                                        </p:tav>
                                        <p:tav tm="100000">
                                          <p:val>
                                            <p:strVal val="ppt_x"/>
                                          </p:val>
                                        </p:tav>
                                      </p:tavLst>
                                    </p:anim>
                                    <p:anim calcmode="lin" valueType="num">
                                      <p:cBhvr>
                                        <p:cTn id="73" dur="1000"/>
                                        <p:tgtEl>
                                          <p:spTgt spid="23"/>
                                        </p:tgtEl>
                                        <p:attrNameLst>
                                          <p:attrName>ppt_y</p:attrName>
                                        </p:attrNameLst>
                                      </p:cBhvr>
                                      <p:tavLst>
                                        <p:tav tm="0">
                                          <p:val>
                                            <p:strVal val="ppt_y"/>
                                          </p:val>
                                        </p:tav>
                                        <p:tav tm="100000">
                                          <p:val>
                                            <p:strVal val="ppt_y+.1"/>
                                          </p:val>
                                        </p:tav>
                                      </p:tavLst>
                                    </p:anim>
                                    <p:set>
                                      <p:cBhvr>
                                        <p:cTn id="74"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42" presetClass="exit" presetSubtype="0" fill="hold" grpId="1" nodeType="clickEffect">
                                  <p:stCondLst>
                                    <p:cond delay="0"/>
                                  </p:stCondLst>
                                  <p:childTnLst>
                                    <p:animEffect transition="out" filter="fade">
                                      <p:cBhvr>
                                        <p:cTn id="79" dur="1000"/>
                                        <p:tgtEl>
                                          <p:spTgt spid="22"/>
                                        </p:tgtEl>
                                      </p:cBhvr>
                                    </p:animEffect>
                                    <p:anim calcmode="lin" valueType="num">
                                      <p:cBhvr>
                                        <p:cTn id="80" dur="1000"/>
                                        <p:tgtEl>
                                          <p:spTgt spid="22"/>
                                        </p:tgtEl>
                                        <p:attrNameLst>
                                          <p:attrName>ppt_x</p:attrName>
                                        </p:attrNameLst>
                                      </p:cBhvr>
                                      <p:tavLst>
                                        <p:tav tm="0">
                                          <p:val>
                                            <p:strVal val="ppt_x"/>
                                          </p:val>
                                        </p:tav>
                                        <p:tav tm="100000">
                                          <p:val>
                                            <p:strVal val="ppt_x"/>
                                          </p:val>
                                        </p:tav>
                                      </p:tavLst>
                                    </p:anim>
                                    <p:anim calcmode="lin" valueType="num">
                                      <p:cBhvr>
                                        <p:cTn id="81" dur="1000"/>
                                        <p:tgtEl>
                                          <p:spTgt spid="22"/>
                                        </p:tgtEl>
                                        <p:attrNameLst>
                                          <p:attrName>ppt_y</p:attrName>
                                        </p:attrNameLst>
                                      </p:cBhvr>
                                      <p:tavLst>
                                        <p:tav tm="0">
                                          <p:val>
                                            <p:strVal val="ppt_y"/>
                                          </p:val>
                                        </p:tav>
                                        <p:tav tm="100000">
                                          <p:val>
                                            <p:strVal val="ppt_y+.1"/>
                                          </p:val>
                                        </p:tav>
                                      </p:tavLst>
                                    </p:anim>
                                    <p:set>
                                      <p:cBhvr>
                                        <p:cTn id="82"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83" restart="whenNotActive" fill="hold" evtFilter="cancelBubble" nodeType="interactiveSeq">
                <p:stCondLst>
                  <p:cond evt="onClick" delay="0">
                    <p:tgtEl>
                      <p:spTgt spid="21"/>
                    </p:tgtEl>
                  </p:cond>
                </p:stCondLst>
                <p:endSync evt="end" delay="0">
                  <p:rtn val="all"/>
                </p:endSync>
                <p:childTnLst>
                  <p:par>
                    <p:cTn id="84" fill="hold">
                      <p:stCondLst>
                        <p:cond delay="0"/>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21"/>
                                        </p:tgtEl>
                                      </p:cBhvr>
                                    </p:animEffect>
                                    <p:anim calcmode="lin" valueType="num">
                                      <p:cBhvr>
                                        <p:cTn id="88" dur="1000"/>
                                        <p:tgtEl>
                                          <p:spTgt spid="21"/>
                                        </p:tgtEl>
                                        <p:attrNameLst>
                                          <p:attrName>ppt_x</p:attrName>
                                        </p:attrNameLst>
                                      </p:cBhvr>
                                      <p:tavLst>
                                        <p:tav tm="0">
                                          <p:val>
                                            <p:strVal val="ppt_x"/>
                                          </p:val>
                                        </p:tav>
                                        <p:tav tm="100000">
                                          <p:val>
                                            <p:strVal val="ppt_x"/>
                                          </p:val>
                                        </p:tav>
                                      </p:tavLst>
                                    </p:anim>
                                    <p:anim calcmode="lin" valueType="num">
                                      <p:cBhvr>
                                        <p:cTn id="89" dur="1000"/>
                                        <p:tgtEl>
                                          <p:spTgt spid="21"/>
                                        </p:tgtEl>
                                        <p:attrNameLst>
                                          <p:attrName>ppt_y</p:attrName>
                                        </p:attrNameLst>
                                      </p:cBhvr>
                                      <p:tavLst>
                                        <p:tav tm="0">
                                          <p:val>
                                            <p:strVal val="ppt_y"/>
                                          </p:val>
                                        </p:tav>
                                        <p:tav tm="100000">
                                          <p:val>
                                            <p:strVal val="ppt_y+.1"/>
                                          </p:val>
                                        </p:tav>
                                      </p:tavLst>
                                    </p:anim>
                                    <p:set>
                                      <p:cBhvr>
                                        <p:cTn id="90"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audio>
              <p:cMediaNode vol="80000">
                <p:cTn id="91" fill="hold" display="0">
                  <p:stCondLst>
                    <p:cond delay="indefinite"/>
                  </p:stCondLst>
                  <p:endCondLst>
                    <p:cond evt="onStopAudio" delay="0">
                      <p:tgtEl>
                        <p:sldTgt/>
                      </p:tgtEl>
                    </p:cond>
                  </p:endCondLst>
                </p:cTn>
                <p:tgtEl>
                  <p:spTgt spid="13"/>
                </p:tgtEl>
              </p:cMediaNode>
            </p:audio>
            <p:seq concurrent="1" nextAc="seek">
              <p:cTn id="92" restart="whenNotActive" fill="hold" evtFilter="cancelBubble" nodeType="interactiveSeq">
                <p:stCondLst>
                  <p:cond evt="onClick" delay="0">
                    <p:tgtEl>
                      <p:spTgt spid="16"/>
                    </p:tgtEl>
                  </p:cond>
                </p:stCondLst>
                <p:endSync evt="end" delay="0">
                  <p:rtn val="all"/>
                </p:endSync>
                <p:childTnLst>
                  <p:par>
                    <p:cTn id="93" fill="hold">
                      <p:stCondLst>
                        <p:cond delay="0"/>
                      </p:stCondLst>
                      <p:childTnLst>
                        <p:par>
                          <p:cTn id="94" fill="hold">
                            <p:stCondLst>
                              <p:cond delay="0"/>
                            </p:stCondLst>
                            <p:childTnLst>
                              <p:par>
                                <p:cTn id="95" presetID="8" presetClass="emph" presetSubtype="0" fill="hold" nodeType="clickEffect">
                                  <p:stCondLst>
                                    <p:cond delay="0"/>
                                  </p:stCondLst>
                                  <p:childTnLst>
                                    <p:animRot by="21600000">
                                      <p:cBhvr>
                                        <p:cTn id="96" dur="15000" fill="hold"/>
                                        <p:tgtEl>
                                          <p:spTgt spid="26"/>
                                        </p:tgtEl>
                                        <p:attrNameLst>
                                          <p:attrName>r</p:attrName>
                                        </p:attrNameLst>
                                      </p:cBhvr>
                                    </p:animRot>
                                  </p:childTnLst>
                                </p:cTn>
                              </p:par>
                            </p:childTnLst>
                          </p:cTn>
                        </p:par>
                        <p:par>
                          <p:cTn id="97" fill="hold">
                            <p:stCondLst>
                              <p:cond delay="15000"/>
                            </p:stCondLst>
                            <p:childTnLst>
                              <p:par>
                                <p:cTn id="98" presetID="1"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childTnLst>
                                </p:cTn>
                              </p:par>
                              <p:par>
                                <p:cTn id="100" presetID="1" presetClass="exit" presetSubtype="0" fill="hold" grpId="1" nodeType="withEffect">
                                  <p:stCondLst>
                                    <p:cond delay="2000"/>
                                  </p:stCondLst>
                                  <p:childTnLst>
                                    <p:set>
                                      <p:cBhvr>
                                        <p:cTn id="101" dur="1" fill="hold">
                                          <p:stCondLst>
                                            <p:cond delay="0"/>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0" grpId="0"/>
      <p:bldP spid="21" grpId="0" bldLvl="0" animBg="1"/>
      <p:bldP spid="21" grpId="1" bldLvl="0" animBg="1"/>
      <p:bldP spid="22" grpId="0" bldLvl="0" animBg="1"/>
      <p:bldP spid="22" grpId="1" bldLvl="0" animBg="1"/>
      <p:bldP spid="23" grpId="0" bldLvl="0" animBg="1"/>
      <p:bldP spid="23" grpId="1" bldLvl="0" animBg="1"/>
      <p:bldP spid="24" grpId="0" bldLvl="0" animBg="1"/>
      <p:bldP spid="24" grpId="1" bldLvl="0" animBg="1"/>
      <p:bldP spid="52" grpId="0" bldLvl="0" animBg="1"/>
      <p:bldP spid="52" grpId="1"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Giai cuu dai duong 2\underwater-vector-backgroun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63880"/>
            <a:ext cx="9144000" cy="610743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ADMIN\Desktop\Giai cuu dai duong 2\Luo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3662680" y="-2160270"/>
            <a:ext cx="6400800" cy="8077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DMIN\Desktop\Giai cuu dai duong 2\3b.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222" l="0" r="100000">
                        <a14:backgroundMark x1="17714" y1="32963" x2="18714" y2="71389"/>
                        <a14:backgroundMark x1="91000" y1="21296" x2="87000" y2="80463"/>
                        <a14:backgroundMark x1="9714" y1="8333" x2="2714" y2="77870"/>
                        <a14:backgroundMark x1="29714" y1="34352" x2="22714" y2="81759"/>
                        <a14:backgroundMark x1="6714" y1="84352" x2="44857" y2="70093"/>
                        <a14:backgroundMark x1="14714" y1="3704" x2="31714" y2="8333"/>
                        <a14:backgroundMark x1="87000" y1="5648" x2="98000" y2="18056"/>
                      </a14:backgroundRemoval>
                    </a14:imgEffect>
                  </a14:imgLayer>
                </a14:imgProps>
              </a:ext>
              <a:ext uri="{28A0092B-C50C-407E-A947-70E740481C1C}">
                <a14:useLocalDpi xmlns:a14="http://schemas.microsoft.com/office/drawing/2010/main" val="0"/>
              </a:ext>
            </a:extLst>
          </a:blip>
          <a:srcRect/>
          <a:stretch>
            <a:fillRect/>
          </a:stretch>
        </p:blipFill>
        <p:spPr bwMode="auto">
          <a:xfrm>
            <a:off x="4065213" y="3052593"/>
            <a:ext cx="1268787" cy="1957558"/>
          </a:xfrm>
          <a:prstGeom prst="rect">
            <a:avLst/>
          </a:prstGeom>
          <a:noFill/>
          <a:extLst>
            <a:ext uri="{909E8E84-426E-40DD-AFC4-6F175D3DCCD1}">
              <a14:hiddenFill xmlns:a14="http://schemas.microsoft.com/office/drawing/2010/main">
                <a:solidFill>
                  <a:srgbClr val="FFFFFF"/>
                </a:solidFill>
              </a14:hiddenFill>
            </a:ext>
          </a:extLst>
        </p:spPr>
      </p:pic>
      <p:sp>
        <p:nvSpPr>
          <p:cNvPr id="28" name="Rounded Rectangle 27"/>
          <p:cNvSpPr/>
          <p:nvPr/>
        </p:nvSpPr>
        <p:spPr>
          <a:xfrm>
            <a:off x="510914" y="2318305"/>
            <a:ext cx="2538841"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Nhàn</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2" name="Picture 3" descr="C:\Users\ADMIN\Desktop\Giai cuu dai duong 2\3c.jpg"/>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98333">
                        <a14:foregroundMark x1="62593" y1="12023" x2="73148" y2="84946"/>
                        <a14:foregroundMark x1="49815" y1="18084" x2="43519" y2="28152"/>
                        <a14:foregroundMark x1="41481" y1="16422" x2="49815" y2="26491"/>
                        <a14:foregroundMark x1="63519" y1="12023" x2="76296" y2="21505"/>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2209801" y="3257550"/>
            <a:ext cx="720044" cy="1371600"/>
          </a:xfrm>
          <a:prstGeom prst="rect">
            <a:avLst/>
          </a:prstGeom>
          <a:noFill/>
          <a:extLst>
            <a:ext uri="{909E8E84-426E-40DD-AFC4-6F175D3DCCD1}">
              <a14:hiddenFill xmlns:a14="http://schemas.microsoft.com/office/drawing/2010/main">
                <a:solidFill>
                  <a:srgbClr val="FFFFFF"/>
                </a:solidFill>
              </a14:hiddenFill>
            </a:ext>
          </a:extLst>
        </p:spPr>
      </p:pic>
      <p:sp>
        <p:nvSpPr>
          <p:cNvPr id="33" name="Rounded Rectangle 32"/>
          <p:cNvSpPr/>
          <p:nvPr/>
        </p:nvSpPr>
        <p:spPr>
          <a:xfrm>
            <a:off x="3325164" y="2308515"/>
            <a:ext cx="2568457"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Hưng</a:t>
            </a:r>
            <a:endParaRPr lang="en-US" sz="2400" kern="1200" dirty="0">
              <a:solidFill>
                <a:srgbClr val="0033CC"/>
              </a:solidFill>
              <a:latin typeface="Times New Roman" panose="02020603050405020304" pitchFamily="18" charset="0"/>
              <a:cs typeface="Times New Roman" panose="02020603050405020304" pitchFamily="18" charset="0"/>
            </a:endParaRPr>
          </a:p>
        </p:txBody>
      </p:sp>
      <p:pic>
        <p:nvPicPr>
          <p:cNvPr id="35" name="Picture 4" descr="C:\Users\ADMIN\Desktop\Giai cuu dai duong 2\3.jpg"/>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foregroundMark x1="38702" y1="20433" x2="43750" y2="24279"/>
                      </a14:backgroundRemoval>
                    </a14:imgEffect>
                  </a14:imgLayer>
                </a14:imgProps>
              </a:ext>
              <a:ext uri="{28A0092B-C50C-407E-A947-70E740481C1C}">
                <a14:useLocalDpi xmlns:a14="http://schemas.microsoft.com/office/drawing/2010/main" val="0"/>
              </a:ext>
            </a:extLst>
          </a:blip>
          <a:srcRect/>
          <a:stretch>
            <a:fillRect/>
          </a:stretch>
        </p:blipFill>
        <p:spPr bwMode="auto">
          <a:xfrm>
            <a:off x="5893620" y="2766219"/>
            <a:ext cx="1939131" cy="193913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 descr="C:\Users\ADMIN\Desktop\Giai cuu dai duong 2\3a.jpg"/>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foregroundMark x1="29510" y1="11426" x2="31189" y2="18066"/>
                      </a14:backgroundRemoval>
                    </a14:imgEffect>
                  </a14:imgLayer>
                </a14:imgProps>
              </a:ext>
              <a:ext uri="{28A0092B-C50C-407E-A947-70E740481C1C}">
                <a14:useLocalDpi xmlns:a14="http://schemas.microsoft.com/office/drawing/2010/main" val="0"/>
              </a:ext>
            </a:extLst>
          </a:blip>
          <a:srcRect/>
          <a:stretch>
            <a:fillRect/>
          </a:stretch>
        </p:blipFill>
        <p:spPr bwMode="auto">
          <a:xfrm>
            <a:off x="5282593" y="3553320"/>
            <a:ext cx="1123633" cy="1609230"/>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6096000" y="2318305"/>
            <a:ext cx="2752210" cy="1092406"/>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C</a:t>
            </a:r>
            <a:r>
              <a:rPr lang="en-US" sz="2400" kern="1200">
                <a:solidFill>
                  <a:srgbClr val="0033CC"/>
                </a:solidFill>
                <a:latin typeface="Times New Roman" panose="02020603050405020304" pitchFamily="18" charset="0"/>
                <a:cs typeface="Times New Roman" panose="02020603050405020304" pitchFamily="18" charset="0"/>
              </a:rPr>
              <a:t>. Ông Toàn Nha</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40" name="Picture 11" descr="C:\Users\ADMIN\Desktop\Giai cuu dai duong 2\seashell-border-382756.jpg"/>
          <p:cNvPicPr>
            <a:picLocks noChangeAspect="1" noChangeArrowheads="1"/>
          </p:cNvPicPr>
          <p:nvPr/>
        </p:nvPicPr>
        <p:blipFill>
          <a:blip r:embed="rId14">
            <a:extLst>
              <a:ext uri="{BEBA8EAE-BF5A-486C-A8C5-ECC9F3942E4B}">
                <a14:imgProps xmlns:a14="http://schemas.microsoft.com/office/drawing/2010/main">
                  <a14:imgLayer r:embed="rId15">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807387"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 name="TextBox 40"/>
          <p:cNvSpPr txBox="1"/>
          <p:nvPr/>
        </p:nvSpPr>
        <p:spPr>
          <a:xfrm>
            <a:off x="2206171" y="514720"/>
            <a:ext cx="5363528" cy="954364"/>
          </a:xfrm>
          <a:prstGeom prst="rect">
            <a:avLst/>
          </a:prstGeom>
          <a:noFill/>
        </p:spPr>
        <p:txBody>
          <a:bodyPr wrap="square" rtlCol="0">
            <a:spAutoFit/>
          </a:bodyPr>
          <a:lstStyle/>
          <a:p>
            <a:pPr algn="ctr">
              <a:buClrTx/>
              <a:buFontTx/>
              <a:buNone/>
            </a:pPr>
            <a:r>
              <a:rPr lang="en-US" sz="2801" kern="1200">
                <a:solidFill>
                  <a:srgbClr val="0033CC"/>
                </a:solidFill>
                <a:latin typeface="Times New Roman" panose="02020603050405020304" pitchFamily="18" charset="0"/>
                <a:cs typeface="Times New Roman" panose="02020603050405020304" pitchFamily="18" charset="0"/>
              </a:rPr>
              <a:t>Ai nhà nhân vật đại diện cho căn bệnh sĩ trong tác phẩm?</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42" name="Picture 2" descr="C:\Users\ADMIN\Desktop\Phan Thi Do Uyen\Giai cuu dai duong\Picture2.png">
            <a:hlinkClick r:id="" action="ppaction://hlinkshowjump?jump=nextslide"/>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48601" y="4019550"/>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5"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7" cstate="print"/>
          <a:stretch>
            <a:fillRect/>
          </a:stretch>
        </p:blipFill>
        <p:spPr>
          <a:xfrm>
            <a:off x="9906000" y="2893786"/>
            <a:ext cx="609600" cy="609600"/>
          </a:xfrm>
          <a:prstGeom prst="rect">
            <a:avLst/>
          </a:prstGeom>
        </p:spPr>
      </p:pic>
      <p:pic>
        <p:nvPicPr>
          <p:cNvPr id="16" name="Picture 2" descr="C:\Users\ADMIN\Desktop\Doremon cau ca ( trac nghiem )\Picture1 (2).pn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times up"/>
          <p:cNvGrpSpPr/>
          <p:nvPr/>
        </p:nvGrpSpPr>
        <p:grpSpPr>
          <a:xfrm>
            <a:off x="588045" y="133350"/>
            <a:ext cx="757084" cy="375064"/>
            <a:chOff x="2989747" y="438150"/>
            <a:chExt cx="1572029" cy="683752"/>
          </a:xfrm>
        </p:grpSpPr>
        <p:sp>
          <p:nvSpPr>
            <p:cNvPr id="18" name="Rounded Rectangle 17"/>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9" name="Rounded Rectangle 18"/>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20" name="Picture 3" descr="C:\Users\ADMIN\Desktop\Picture2.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21" name="Group 20"/>
          <p:cNvGrpSpPr/>
          <p:nvPr/>
        </p:nvGrpSpPr>
        <p:grpSpPr>
          <a:xfrm>
            <a:off x="933247" y="708850"/>
            <a:ext cx="90244" cy="76328"/>
            <a:chOff x="2455863" y="2411803"/>
            <a:chExt cx="566738" cy="566738"/>
          </a:xfrm>
        </p:grpSpPr>
        <p:sp>
          <p:nvSpPr>
            <p:cNvPr id="22"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3"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4"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5"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6"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27" name="Group 26"/>
          <p:cNvGrpSpPr/>
          <p:nvPr/>
        </p:nvGrpSpPr>
        <p:grpSpPr>
          <a:xfrm>
            <a:off x="934593" y="1261150"/>
            <a:ext cx="90244" cy="76328"/>
            <a:chOff x="2455863" y="2411803"/>
            <a:chExt cx="566738" cy="566738"/>
          </a:xfrm>
        </p:grpSpPr>
        <p:sp>
          <p:nvSpPr>
            <p:cNvPr id="2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1231629" y="1001869"/>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50" name="Group 49"/>
          <p:cNvGrpSpPr/>
          <p:nvPr/>
        </p:nvGrpSpPr>
        <p:grpSpPr>
          <a:xfrm>
            <a:off x="661894" y="1026808"/>
            <a:ext cx="90244" cy="76328"/>
            <a:chOff x="2455863" y="2411803"/>
            <a:chExt cx="566738" cy="566738"/>
          </a:xfrm>
        </p:grpSpPr>
        <p:sp>
          <p:nvSpPr>
            <p:cNvPr id="51"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2"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3"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4"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5"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6"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7" name="Explosion 2 56"/>
          <p:cNvSpPr/>
          <p:nvPr/>
        </p:nvSpPr>
        <p:spPr>
          <a:xfrm>
            <a:off x="1025071" y="2521610"/>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1569779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1030"/>
                                        </p:tgtEl>
                                        <p:attrNameLst>
                                          <p:attrName>r</p:attrName>
                                        </p:attrNameLst>
                                      </p:cBhvr>
                                    </p:animRot>
                                    <p:animRot by="-240000">
                                      <p:cBhvr>
                                        <p:cTn id="7" dur="600" fill="hold">
                                          <p:stCondLst>
                                            <p:cond delay="600"/>
                                          </p:stCondLst>
                                        </p:cTn>
                                        <p:tgtEl>
                                          <p:spTgt spid="1030"/>
                                        </p:tgtEl>
                                        <p:attrNameLst>
                                          <p:attrName>r</p:attrName>
                                        </p:attrNameLst>
                                      </p:cBhvr>
                                    </p:animRot>
                                    <p:animRot by="240000">
                                      <p:cBhvr>
                                        <p:cTn id="8" dur="600" fill="hold">
                                          <p:stCondLst>
                                            <p:cond delay="1200"/>
                                          </p:stCondLst>
                                        </p:cTn>
                                        <p:tgtEl>
                                          <p:spTgt spid="1030"/>
                                        </p:tgtEl>
                                        <p:attrNameLst>
                                          <p:attrName>r</p:attrName>
                                        </p:attrNameLst>
                                      </p:cBhvr>
                                    </p:animRot>
                                    <p:animRot by="-240000">
                                      <p:cBhvr>
                                        <p:cTn id="9" dur="600" fill="hold">
                                          <p:stCondLst>
                                            <p:cond delay="1800"/>
                                          </p:stCondLst>
                                        </p:cTn>
                                        <p:tgtEl>
                                          <p:spTgt spid="1030"/>
                                        </p:tgtEl>
                                        <p:attrNameLst>
                                          <p:attrName>r</p:attrName>
                                        </p:attrNameLst>
                                      </p:cBhvr>
                                    </p:animRot>
                                    <p:animRot by="120000">
                                      <p:cBhvr>
                                        <p:cTn id="10" dur="600" fill="hold">
                                          <p:stCondLst>
                                            <p:cond delay="2400"/>
                                          </p:stCondLst>
                                        </p:cTn>
                                        <p:tgtEl>
                                          <p:spTgt spid="10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32"/>
                                        </p:tgtEl>
                                        <p:attrNameLst>
                                          <p:attrName>r</p:attrName>
                                        </p:attrNameLst>
                                      </p:cBhvr>
                                    </p:animRot>
                                    <p:animRot by="-240000">
                                      <p:cBhvr>
                                        <p:cTn id="13" dur="600" fill="hold">
                                          <p:stCondLst>
                                            <p:cond delay="600"/>
                                          </p:stCondLst>
                                        </p:cTn>
                                        <p:tgtEl>
                                          <p:spTgt spid="32"/>
                                        </p:tgtEl>
                                        <p:attrNameLst>
                                          <p:attrName>r</p:attrName>
                                        </p:attrNameLst>
                                      </p:cBhvr>
                                    </p:animRot>
                                    <p:animRot by="240000">
                                      <p:cBhvr>
                                        <p:cTn id="14" dur="600" fill="hold">
                                          <p:stCondLst>
                                            <p:cond delay="1200"/>
                                          </p:stCondLst>
                                        </p:cTn>
                                        <p:tgtEl>
                                          <p:spTgt spid="32"/>
                                        </p:tgtEl>
                                        <p:attrNameLst>
                                          <p:attrName>r</p:attrName>
                                        </p:attrNameLst>
                                      </p:cBhvr>
                                    </p:animRot>
                                    <p:animRot by="-240000">
                                      <p:cBhvr>
                                        <p:cTn id="15" dur="600" fill="hold">
                                          <p:stCondLst>
                                            <p:cond delay="1800"/>
                                          </p:stCondLst>
                                        </p:cTn>
                                        <p:tgtEl>
                                          <p:spTgt spid="32"/>
                                        </p:tgtEl>
                                        <p:attrNameLst>
                                          <p:attrName>r</p:attrName>
                                        </p:attrNameLst>
                                      </p:cBhvr>
                                    </p:animRot>
                                    <p:animRot by="120000">
                                      <p:cBhvr>
                                        <p:cTn id="16" dur="600" fill="hold">
                                          <p:stCondLst>
                                            <p:cond delay="2400"/>
                                          </p:stCondLst>
                                        </p:cTn>
                                        <p:tgtEl>
                                          <p:spTgt spid="3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36"/>
                                        </p:tgtEl>
                                        <p:attrNameLst>
                                          <p:attrName>r</p:attrName>
                                        </p:attrNameLst>
                                      </p:cBhvr>
                                    </p:animRot>
                                    <p:animRot by="-240000">
                                      <p:cBhvr>
                                        <p:cTn id="19" dur="600" fill="hold">
                                          <p:stCondLst>
                                            <p:cond delay="600"/>
                                          </p:stCondLst>
                                        </p:cTn>
                                        <p:tgtEl>
                                          <p:spTgt spid="36"/>
                                        </p:tgtEl>
                                        <p:attrNameLst>
                                          <p:attrName>r</p:attrName>
                                        </p:attrNameLst>
                                      </p:cBhvr>
                                    </p:animRot>
                                    <p:animRot by="240000">
                                      <p:cBhvr>
                                        <p:cTn id="20" dur="600" fill="hold">
                                          <p:stCondLst>
                                            <p:cond delay="1200"/>
                                          </p:stCondLst>
                                        </p:cTn>
                                        <p:tgtEl>
                                          <p:spTgt spid="36"/>
                                        </p:tgtEl>
                                        <p:attrNameLst>
                                          <p:attrName>r</p:attrName>
                                        </p:attrNameLst>
                                      </p:cBhvr>
                                    </p:animRot>
                                    <p:animRot by="-240000">
                                      <p:cBhvr>
                                        <p:cTn id="21" dur="600" fill="hold">
                                          <p:stCondLst>
                                            <p:cond delay="1800"/>
                                          </p:stCondLst>
                                        </p:cTn>
                                        <p:tgtEl>
                                          <p:spTgt spid="36"/>
                                        </p:tgtEl>
                                        <p:attrNameLst>
                                          <p:attrName>r</p:attrName>
                                        </p:attrNameLst>
                                      </p:cBhvr>
                                    </p:animRot>
                                    <p:animRot by="120000">
                                      <p:cBhvr>
                                        <p:cTn id="22" dur="600" fill="hold">
                                          <p:stCondLst>
                                            <p:cond delay="24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35"/>
                                        </p:tgtEl>
                                        <p:attrNameLst>
                                          <p:attrName>r</p:attrName>
                                        </p:attrNameLst>
                                      </p:cBhvr>
                                    </p:animRot>
                                    <p:animRot by="-240000">
                                      <p:cBhvr>
                                        <p:cTn id="25" dur="600" fill="hold">
                                          <p:stCondLst>
                                            <p:cond delay="600"/>
                                          </p:stCondLst>
                                        </p:cTn>
                                        <p:tgtEl>
                                          <p:spTgt spid="35"/>
                                        </p:tgtEl>
                                        <p:attrNameLst>
                                          <p:attrName>r</p:attrName>
                                        </p:attrNameLst>
                                      </p:cBhvr>
                                    </p:animRot>
                                    <p:animRot by="240000">
                                      <p:cBhvr>
                                        <p:cTn id="26" dur="600" fill="hold">
                                          <p:stCondLst>
                                            <p:cond delay="1200"/>
                                          </p:stCondLst>
                                        </p:cTn>
                                        <p:tgtEl>
                                          <p:spTgt spid="35"/>
                                        </p:tgtEl>
                                        <p:attrNameLst>
                                          <p:attrName>r</p:attrName>
                                        </p:attrNameLst>
                                      </p:cBhvr>
                                    </p:animRot>
                                    <p:animRot by="-240000">
                                      <p:cBhvr>
                                        <p:cTn id="27" dur="600" fill="hold">
                                          <p:stCondLst>
                                            <p:cond delay="1800"/>
                                          </p:stCondLst>
                                        </p:cTn>
                                        <p:tgtEl>
                                          <p:spTgt spid="35"/>
                                        </p:tgtEl>
                                        <p:attrNameLst>
                                          <p:attrName>r</p:attrName>
                                        </p:attrNameLst>
                                      </p:cBhvr>
                                    </p:animRot>
                                    <p:animRot by="120000">
                                      <p:cBhvr>
                                        <p:cTn id="28" dur="600" fill="hold">
                                          <p:stCondLst>
                                            <p:cond delay="2400"/>
                                          </p:stCondLst>
                                        </p:cTn>
                                        <p:tgtEl>
                                          <p:spTgt spid="35"/>
                                        </p:tgtEl>
                                        <p:attrNameLst>
                                          <p:attrName>r</p:attrName>
                                        </p:attrNameLst>
                                      </p:cBhvr>
                                    </p:animRot>
                                  </p:childTnLst>
                                </p:cTn>
                              </p:par>
                              <p:par>
                                <p:cTn id="29" presetID="47"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1000"/>
                                        <p:tgtEl>
                                          <p:spTgt spid="41"/>
                                        </p:tgtEl>
                                      </p:cBhvr>
                                    </p:animEffect>
                                    <p:anim calcmode="lin" valueType="num">
                                      <p:cBhvr>
                                        <p:cTn id="32" dur="1000" fill="hold"/>
                                        <p:tgtEl>
                                          <p:spTgt spid="41"/>
                                        </p:tgtEl>
                                        <p:attrNameLst>
                                          <p:attrName>ppt_x</p:attrName>
                                        </p:attrNameLst>
                                      </p:cBhvr>
                                      <p:tavLst>
                                        <p:tav tm="0">
                                          <p:val>
                                            <p:strVal val="#ppt_x"/>
                                          </p:val>
                                        </p:tav>
                                        <p:tav tm="100000">
                                          <p:val>
                                            <p:strVal val="#ppt_x"/>
                                          </p:val>
                                        </p:tav>
                                      </p:tavLst>
                                    </p:anim>
                                    <p:anim calcmode="lin" valueType="num">
                                      <p:cBhvr>
                                        <p:cTn id="33" dur="1000" fill="hold"/>
                                        <p:tgtEl>
                                          <p:spTgt spid="4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1000"/>
                                        <p:tgtEl>
                                          <p:spTgt spid="40"/>
                                        </p:tgtEl>
                                      </p:cBhvr>
                                    </p:animEffect>
                                    <p:anim calcmode="lin" valueType="num">
                                      <p:cBhvr>
                                        <p:cTn id="37" dur="1000" fill="hold"/>
                                        <p:tgtEl>
                                          <p:spTgt spid="40"/>
                                        </p:tgtEl>
                                        <p:attrNameLst>
                                          <p:attrName>ppt_x</p:attrName>
                                        </p:attrNameLst>
                                      </p:cBhvr>
                                      <p:tavLst>
                                        <p:tav tm="0">
                                          <p:val>
                                            <p:strVal val="#ppt_x"/>
                                          </p:val>
                                        </p:tav>
                                        <p:tav tm="100000">
                                          <p:val>
                                            <p:strVal val="#ppt_x"/>
                                          </p:val>
                                        </p:tav>
                                      </p:tavLst>
                                    </p:anim>
                                    <p:anim calcmode="lin" valueType="num">
                                      <p:cBhvr>
                                        <p:cTn id="3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ppt_x"/>
                                          </p:val>
                                        </p:tav>
                                        <p:tav tm="100000">
                                          <p:val>
                                            <p:strVal val="#ppt_x"/>
                                          </p:val>
                                        </p:tav>
                                      </p:tavLst>
                                    </p:anim>
                                    <p:anim calcmode="lin" valueType="num">
                                      <p:cBhvr additive="base">
                                        <p:cTn id="56"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28"/>
                    </p:tgtEl>
                  </p:cond>
                </p:stCondLst>
                <p:endSync evt="end" delay="0">
                  <p:rtn val="all"/>
                </p:endSync>
                <p:childTnLst>
                  <p:par>
                    <p:cTn id="58" fill="hold">
                      <p:stCondLst>
                        <p:cond delay="0"/>
                      </p:stCondLst>
                      <p:childTnLst>
                        <p:par>
                          <p:cTn id="59" fill="hold">
                            <p:stCondLst>
                              <p:cond delay="0"/>
                            </p:stCondLst>
                            <p:childTnLst>
                              <p:par>
                                <p:cTn id="60" presetID="42" presetClass="exit" presetSubtype="0" fill="hold" grpId="1" nodeType="clickEffect">
                                  <p:stCondLst>
                                    <p:cond delay="0"/>
                                  </p:stCondLst>
                                  <p:childTnLst>
                                    <p:animEffect transition="out" filter="fade">
                                      <p:cBhvr>
                                        <p:cTn id="61" dur="1000"/>
                                        <p:tgtEl>
                                          <p:spTgt spid="28"/>
                                        </p:tgtEl>
                                      </p:cBhvr>
                                    </p:animEffect>
                                    <p:anim calcmode="lin" valueType="num">
                                      <p:cBhvr>
                                        <p:cTn id="62" dur="1000"/>
                                        <p:tgtEl>
                                          <p:spTgt spid="28"/>
                                        </p:tgtEl>
                                        <p:attrNameLst>
                                          <p:attrName>ppt_x</p:attrName>
                                        </p:attrNameLst>
                                      </p:cBhvr>
                                      <p:tavLst>
                                        <p:tav tm="0">
                                          <p:val>
                                            <p:strVal val="ppt_x"/>
                                          </p:val>
                                        </p:tav>
                                        <p:tav tm="100000">
                                          <p:val>
                                            <p:strVal val="ppt_x"/>
                                          </p:val>
                                        </p:tav>
                                      </p:tavLst>
                                    </p:anim>
                                    <p:anim calcmode="lin" valueType="num">
                                      <p:cBhvr>
                                        <p:cTn id="63" dur="1000"/>
                                        <p:tgtEl>
                                          <p:spTgt spid="28"/>
                                        </p:tgtEl>
                                        <p:attrNameLst>
                                          <p:attrName>ppt_y</p:attrName>
                                        </p:attrNameLst>
                                      </p:cBhvr>
                                      <p:tavLst>
                                        <p:tav tm="0">
                                          <p:val>
                                            <p:strVal val="ppt_y"/>
                                          </p:val>
                                        </p:tav>
                                        <p:tav tm="100000">
                                          <p:val>
                                            <p:strVal val="ppt_y+.1"/>
                                          </p:val>
                                        </p:tav>
                                      </p:tavLst>
                                    </p:anim>
                                    <p:set>
                                      <p:cBhvr>
                                        <p:cTn id="64"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65" restart="whenNotActive" fill="hold" evtFilter="cancelBubble" nodeType="interactiveSeq">
                <p:stCondLst>
                  <p:cond evt="onClick" delay="0">
                    <p:tgtEl>
                      <p:spTgt spid="33"/>
                    </p:tgtEl>
                  </p:cond>
                </p:stCondLst>
                <p:endSync evt="end" delay="0">
                  <p:rtn val="all"/>
                </p:endSync>
                <p:childTnLst>
                  <p:par>
                    <p:cTn id="66" fill="hold">
                      <p:stCondLst>
                        <p:cond delay="0"/>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33"/>
                                        </p:tgtEl>
                                      </p:cBhvr>
                                    </p:animEffect>
                                    <p:anim calcmode="lin" valueType="num">
                                      <p:cBhvr>
                                        <p:cTn id="70" dur="1000"/>
                                        <p:tgtEl>
                                          <p:spTgt spid="33"/>
                                        </p:tgtEl>
                                        <p:attrNameLst>
                                          <p:attrName>ppt_x</p:attrName>
                                        </p:attrNameLst>
                                      </p:cBhvr>
                                      <p:tavLst>
                                        <p:tav tm="0">
                                          <p:val>
                                            <p:strVal val="ppt_x"/>
                                          </p:val>
                                        </p:tav>
                                        <p:tav tm="100000">
                                          <p:val>
                                            <p:strVal val="ppt_x"/>
                                          </p:val>
                                        </p:tav>
                                      </p:tavLst>
                                    </p:anim>
                                    <p:anim calcmode="lin" valueType="num">
                                      <p:cBhvr>
                                        <p:cTn id="71" dur="1000"/>
                                        <p:tgtEl>
                                          <p:spTgt spid="33"/>
                                        </p:tgtEl>
                                        <p:attrNameLst>
                                          <p:attrName>ppt_y</p:attrName>
                                        </p:attrNameLst>
                                      </p:cBhvr>
                                      <p:tavLst>
                                        <p:tav tm="0">
                                          <p:val>
                                            <p:strVal val="ppt_y"/>
                                          </p:val>
                                        </p:tav>
                                        <p:tav tm="100000">
                                          <p:val>
                                            <p:strVal val="ppt_y+.1"/>
                                          </p:val>
                                        </p:tav>
                                      </p:tavLst>
                                    </p:anim>
                                    <p:set>
                                      <p:cBhvr>
                                        <p:cTn id="72"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73" restart="whenNotActive" fill="hold" evtFilter="cancelBubble" nodeType="interactiveSeq">
                <p:stCondLst>
                  <p:cond evt="onClick" delay="0">
                    <p:tgtEl>
                      <p:spTgt spid="39"/>
                    </p:tgtEl>
                  </p:cond>
                </p:stCondLst>
                <p:endSync evt="end" delay="0">
                  <p:rtn val="all"/>
                </p:endSync>
                <p:childTnLst>
                  <p:par>
                    <p:cTn id="74" fill="hold">
                      <p:stCondLst>
                        <p:cond delay="0"/>
                      </p:stCondLst>
                      <p:childTnLst>
                        <p:par>
                          <p:cTn id="75" fill="hold">
                            <p:stCondLst>
                              <p:cond delay="0"/>
                            </p:stCondLst>
                            <p:childTnLst>
                              <p:par>
                                <p:cTn id="76" presetID="21" presetClass="emph" presetSubtype="0" repeatCount="indefinite" fill="hold" grpId="1" nodeType="withEffect">
                                  <p:stCondLst>
                                    <p:cond delay="0"/>
                                  </p:stCondLst>
                                  <p:childTnLst>
                                    <p:animClr clrSpc="hsl" dir="cw">
                                      <p:cBhvr override="childStyle">
                                        <p:cTn id="77" dur="500" fill="hold"/>
                                        <p:tgtEl>
                                          <p:spTgt spid="39"/>
                                        </p:tgtEl>
                                        <p:attrNameLst>
                                          <p:attrName>style.color</p:attrName>
                                        </p:attrNameLst>
                                      </p:cBhvr>
                                      <p:by>
                                        <p:hsl h="7200000" s="0" l="0"/>
                                      </p:by>
                                    </p:animClr>
                                    <p:animClr clrSpc="hsl" dir="cw">
                                      <p:cBhvr>
                                        <p:cTn id="78" dur="500" fill="hold"/>
                                        <p:tgtEl>
                                          <p:spTgt spid="39"/>
                                        </p:tgtEl>
                                        <p:attrNameLst>
                                          <p:attrName>fillcolor</p:attrName>
                                        </p:attrNameLst>
                                      </p:cBhvr>
                                      <p:by>
                                        <p:hsl h="7200000" s="0" l="0"/>
                                      </p:by>
                                    </p:animClr>
                                    <p:animClr clrSpc="hsl" dir="cw">
                                      <p:cBhvr>
                                        <p:cTn id="79" dur="500" fill="hold"/>
                                        <p:tgtEl>
                                          <p:spTgt spid="39"/>
                                        </p:tgtEl>
                                        <p:attrNameLst>
                                          <p:attrName>stroke.color</p:attrName>
                                        </p:attrNameLst>
                                      </p:cBhvr>
                                      <p:by>
                                        <p:hsl h="7200000" s="0" l="0"/>
                                      </p:by>
                                    </p:animClr>
                                    <p:set>
                                      <p:cBhvr>
                                        <p:cTn id="80" dur="500" fill="hold"/>
                                        <p:tgtEl>
                                          <p:spTgt spid="39"/>
                                        </p:tgtEl>
                                        <p:attrNameLst>
                                          <p:attrName>fill.type</p:attrName>
                                        </p:attrNameLst>
                                      </p:cBhvr>
                                      <p:to>
                                        <p:strVal val="solid"/>
                                      </p:to>
                                    </p:set>
                                  </p:childTnLst>
                                </p:cTn>
                              </p:par>
                              <p:par>
                                <p:cTn id="81" presetID="1" presetClass="mediacall" presetSubtype="0" fill="hold" nodeType="withEffect">
                                  <p:stCondLst>
                                    <p:cond delay="0"/>
                                  </p:stCondLst>
                                  <p:childTnLst>
                                    <p:cmd type="call" cmd="playFrom(0.0)">
                                      <p:cBhvr>
                                        <p:cTn id="82" dur="4744" fill="hold"/>
                                        <p:tgtEl>
                                          <p:spTgt spid="15"/>
                                        </p:tgtEl>
                                      </p:cBhvr>
                                    </p:cmd>
                                  </p:childTnLst>
                                </p:cTn>
                              </p:par>
                              <p:par>
                                <p:cTn id="83" presetID="2" presetClass="exit" presetSubtype="1" fill="hold" nodeType="withEffect">
                                  <p:stCondLst>
                                    <p:cond delay="0"/>
                                  </p:stCondLst>
                                  <p:childTnLst>
                                    <p:anim calcmode="lin" valueType="num">
                                      <p:cBhvr additive="base">
                                        <p:cTn id="84" dur="2000"/>
                                        <p:tgtEl>
                                          <p:spTgt spid="37"/>
                                        </p:tgtEl>
                                        <p:attrNameLst>
                                          <p:attrName>ppt_x</p:attrName>
                                        </p:attrNameLst>
                                      </p:cBhvr>
                                      <p:tavLst>
                                        <p:tav tm="0">
                                          <p:val>
                                            <p:strVal val="ppt_x"/>
                                          </p:val>
                                        </p:tav>
                                        <p:tav tm="100000">
                                          <p:val>
                                            <p:strVal val="ppt_x"/>
                                          </p:val>
                                        </p:tav>
                                      </p:tavLst>
                                    </p:anim>
                                    <p:anim calcmode="lin" valueType="num">
                                      <p:cBhvr additive="base">
                                        <p:cTn id="85" dur="2000"/>
                                        <p:tgtEl>
                                          <p:spTgt spid="37"/>
                                        </p:tgtEl>
                                        <p:attrNameLst>
                                          <p:attrName>ppt_y</p:attrName>
                                        </p:attrNameLst>
                                      </p:cBhvr>
                                      <p:tavLst>
                                        <p:tav tm="0">
                                          <p:val>
                                            <p:strVal val="ppt_y"/>
                                          </p:val>
                                        </p:tav>
                                        <p:tav tm="100000">
                                          <p:val>
                                            <p:strVal val="0-ppt_h/2"/>
                                          </p:val>
                                        </p:tav>
                                      </p:tavLst>
                                    </p:anim>
                                    <p:set>
                                      <p:cBhvr>
                                        <p:cTn id="86" dur="1" fill="hold">
                                          <p:stCondLst>
                                            <p:cond delay="1999"/>
                                          </p:stCondLst>
                                        </p:cTn>
                                        <p:tgtEl>
                                          <p:spTgt spid="37"/>
                                        </p:tgtEl>
                                        <p:attrNameLst>
                                          <p:attrName>style.visibility</p:attrName>
                                        </p:attrNameLst>
                                      </p:cBhvr>
                                      <p:to>
                                        <p:strVal val="hidden"/>
                                      </p:to>
                                    </p:set>
                                  </p:childTnLst>
                                </p:cTn>
                              </p:par>
                              <p:par>
                                <p:cTn id="87" presetID="63" presetClass="path" presetSubtype="0" accel="50000" decel="50000" fill="hold" nodeType="withEffect">
                                  <p:stCondLst>
                                    <p:cond delay="0"/>
                                  </p:stCondLst>
                                  <p:childTnLst>
                                    <p:animMotion origin="layout" path="M 3.61111E-6 3.33333E-6 L 0.18559 0.04444 " pathEditMode="relative" rAng="0" ptsTypes="AA">
                                      <p:cBhvr>
                                        <p:cTn id="88" dur="3000" fill="hold"/>
                                        <p:tgtEl>
                                          <p:spTgt spid="32"/>
                                        </p:tgtEl>
                                        <p:attrNameLst>
                                          <p:attrName>ppt_x</p:attrName>
                                          <p:attrName>ppt_y</p:attrName>
                                        </p:attrNameLst>
                                      </p:cBhvr>
                                      <p:rCtr x="9271" y="2222"/>
                                    </p:animMotion>
                                  </p:childTnLst>
                                </p:cTn>
                              </p:par>
                              <p:par>
                                <p:cTn id="89" presetID="35" presetClass="path" presetSubtype="0" accel="50000" decel="50000" fill="hold" nodeType="withEffect">
                                  <p:stCondLst>
                                    <p:cond delay="0"/>
                                  </p:stCondLst>
                                  <p:childTnLst>
                                    <p:animMotion origin="layout" path="M -2.5E-6 -2.22222E-6 L -0.07239 0.00834 " pathEditMode="relative" rAng="0" ptsTypes="AA">
                                      <p:cBhvr>
                                        <p:cTn id="90" dur="3000" fill="hold"/>
                                        <p:tgtEl>
                                          <p:spTgt spid="36"/>
                                        </p:tgtEl>
                                        <p:attrNameLst>
                                          <p:attrName>ppt_x</p:attrName>
                                          <p:attrName>ppt_y</p:attrName>
                                        </p:attrNameLst>
                                      </p:cBhvr>
                                      <p:rCtr x="-3628" y="401"/>
                                    </p:animMotion>
                                  </p:childTnLst>
                                </p:cTn>
                              </p:par>
                              <p:par>
                                <p:cTn id="91" presetID="35" presetClass="path" presetSubtype="0" accel="50000" decel="50000" fill="hold" nodeType="withEffect">
                                  <p:stCondLst>
                                    <p:cond delay="0"/>
                                  </p:stCondLst>
                                  <p:childTnLst>
                                    <p:animMotion origin="layout" path="M 3.33333E-6 2.59259E-6 L -0.10261 0.13981 " pathEditMode="relative" rAng="0" ptsTypes="AA">
                                      <p:cBhvr>
                                        <p:cTn id="92" dur="3000" fill="hold"/>
                                        <p:tgtEl>
                                          <p:spTgt spid="35"/>
                                        </p:tgtEl>
                                        <p:attrNameLst>
                                          <p:attrName>ppt_x</p:attrName>
                                          <p:attrName>ppt_y</p:attrName>
                                        </p:attrNameLst>
                                      </p:cBhvr>
                                      <p:rCtr x="-5139" y="6975"/>
                                    </p:animMotion>
                                  </p:childTnLst>
                                </p:cTn>
                              </p:par>
                            </p:childTnLst>
                          </p:cTn>
                        </p:par>
                      </p:childTnLst>
                    </p:cTn>
                  </p:par>
                </p:childTnLst>
              </p:cTn>
              <p:nextCondLst>
                <p:cond evt="onClick" delay="0">
                  <p:tgtEl>
                    <p:spTgt spid="39"/>
                  </p:tgtEl>
                </p:cond>
              </p:nextCondLst>
            </p:seq>
            <p:audio>
              <p:cMediaNode vol="80000">
                <p:cTn id="93" fill="hold" display="0">
                  <p:stCondLst>
                    <p:cond delay="indefinite"/>
                  </p:stCondLst>
                  <p:endCondLst>
                    <p:cond evt="onStopAudio" delay="0">
                      <p:tgtEl>
                        <p:sldTgt/>
                      </p:tgtEl>
                    </p:cond>
                  </p:endCondLst>
                </p:cTn>
                <p:tgtEl>
                  <p:spTgt spid="15"/>
                </p:tgtEl>
              </p:cMediaNode>
            </p:audio>
            <p:seq concurrent="1" nextAc="seek">
              <p:cTn id="94" restart="whenNotActive" fill="hold" evtFilter="cancelBubble" nodeType="interactiveSeq">
                <p:stCondLst>
                  <p:cond evt="onClick" delay="0">
                    <p:tgtEl>
                      <p:spTgt spid="17"/>
                    </p:tgtEl>
                  </p:cond>
                </p:stCondLst>
                <p:endSync evt="end" delay="0">
                  <p:rtn val="all"/>
                </p:endSync>
                <p:childTnLst>
                  <p:par>
                    <p:cTn id="95" fill="hold">
                      <p:stCondLst>
                        <p:cond delay="0"/>
                      </p:stCondLst>
                      <p:childTnLst>
                        <p:par>
                          <p:cTn id="96" fill="hold">
                            <p:stCondLst>
                              <p:cond delay="0"/>
                            </p:stCondLst>
                            <p:childTnLst>
                              <p:par>
                                <p:cTn id="97" presetID="8" presetClass="emph" presetSubtype="0" fill="hold" nodeType="clickEffect">
                                  <p:stCondLst>
                                    <p:cond delay="0"/>
                                  </p:stCondLst>
                                  <p:childTnLst>
                                    <p:animRot by="21600000">
                                      <p:cBhvr>
                                        <p:cTn id="98" dur="15000" fill="hold"/>
                                        <p:tgtEl>
                                          <p:spTgt spid="20"/>
                                        </p:tgtEl>
                                        <p:attrNameLst>
                                          <p:attrName>r</p:attrName>
                                        </p:attrNameLst>
                                      </p:cBhvr>
                                    </p:animRot>
                                  </p:childTnLst>
                                </p:cTn>
                              </p:par>
                            </p:childTnLst>
                          </p:cTn>
                        </p:par>
                        <p:par>
                          <p:cTn id="99" fill="hold">
                            <p:stCondLst>
                              <p:cond delay="15000"/>
                            </p:stCondLst>
                            <p:childTnLst>
                              <p:par>
                                <p:cTn id="100" presetID="1" presetClass="entr" presetSubtype="0" fill="hold" grpId="0" nodeType="afterEffect">
                                  <p:stCondLst>
                                    <p:cond delay="0"/>
                                  </p:stCondLst>
                                  <p:childTnLst>
                                    <p:set>
                                      <p:cBhvr>
                                        <p:cTn id="101" dur="1" fill="hold">
                                          <p:stCondLst>
                                            <p:cond delay="0"/>
                                          </p:stCondLst>
                                        </p:cTn>
                                        <p:tgtEl>
                                          <p:spTgt spid="57"/>
                                        </p:tgtEl>
                                        <p:attrNameLst>
                                          <p:attrName>style.visibility</p:attrName>
                                        </p:attrNameLst>
                                      </p:cBhvr>
                                      <p:to>
                                        <p:strVal val="visible"/>
                                      </p:to>
                                    </p:set>
                                  </p:childTnLst>
                                </p:cTn>
                              </p:par>
                              <p:par>
                                <p:cTn id="102" presetID="1" presetClass="exit" presetSubtype="0" fill="hold" grpId="1" nodeType="withEffect">
                                  <p:stCondLst>
                                    <p:cond delay="2000"/>
                                  </p:stCondLst>
                                  <p:childTnLst>
                                    <p:set>
                                      <p:cBhvr>
                                        <p:cTn id="103" dur="1" fill="hold">
                                          <p:stCondLst>
                                            <p:cond delay="0"/>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28" grpId="0" bldLvl="0" animBg="1"/>
      <p:bldP spid="28" grpId="1" bldLvl="0" animBg="1"/>
      <p:bldP spid="33" grpId="0" bldLvl="0" animBg="1"/>
      <p:bldP spid="33" grpId="1" bldLvl="0" animBg="1"/>
      <p:bldP spid="39" grpId="0" bldLvl="0" animBg="1"/>
      <p:bldP spid="39" grpId="1" bldLvl="0" animBg="1"/>
      <p:bldP spid="41" grpId="0"/>
      <p:bldP spid="57" grpId="0" bldLvl="0" animBg="1"/>
      <p:bldP spid="57" grpId="1"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Giai cuu dai duong 2\4742a38d613d97be6200f1154f11a25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171450"/>
            <a:ext cx="9143999"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Desktop\Giai cuu dai duong 2\4c.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066801" y="2424651"/>
            <a:ext cx="6055949" cy="27378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C:\Users\ADMIN\Desktop\Giai cuu dai duong 2\Luo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000250"/>
            <a:ext cx="8915400" cy="807720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le 23"/>
          <p:cNvSpPr/>
          <p:nvPr/>
        </p:nvSpPr>
        <p:spPr>
          <a:xfrm>
            <a:off x="1654147" y="2391447"/>
            <a:ext cx="2421741"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A</a:t>
            </a:r>
            <a:r>
              <a:rPr lang="en-US" sz="2400" kern="1200">
                <a:solidFill>
                  <a:srgbClr val="0033CC"/>
                </a:solidFill>
                <a:latin typeface="Times New Roman" panose="02020603050405020304" pitchFamily="18" charset="0"/>
                <a:cs typeface="Times New Roman" panose="02020603050405020304" pitchFamily="18" charset="0"/>
              </a:rPr>
              <a:t>. Có</a:t>
            </a:r>
            <a:endParaRPr lang="en-US" sz="2400" kern="1200" dirty="0">
              <a:solidFill>
                <a:srgbClr val="0033CC"/>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5046345" y="2366861"/>
            <a:ext cx="2649855" cy="685800"/>
          </a:xfrm>
          <a:prstGeom prst="roundRect">
            <a:avLst/>
          </a:prstGeom>
          <a:solidFill>
            <a:srgbClr val="99FF66"/>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buFontTx/>
              <a:buNone/>
            </a:pPr>
            <a:r>
              <a:rPr lang="en-US" sz="2400" kern="1200" dirty="0">
                <a:solidFill>
                  <a:srgbClr val="0033CC"/>
                </a:solidFill>
                <a:latin typeface="Times New Roman" panose="02020603050405020304" pitchFamily="18" charset="0"/>
                <a:cs typeface="Times New Roman" panose="02020603050405020304" pitchFamily="18" charset="0"/>
              </a:rPr>
              <a:t>B</a:t>
            </a:r>
            <a:r>
              <a:rPr lang="en-US" sz="2400" kern="1200">
                <a:solidFill>
                  <a:srgbClr val="0033CC"/>
                </a:solidFill>
                <a:latin typeface="Times New Roman" panose="02020603050405020304" pitchFamily="18" charset="0"/>
                <a:cs typeface="Times New Roman" panose="02020603050405020304" pitchFamily="18" charset="0"/>
              </a:rPr>
              <a:t>. </a:t>
            </a:r>
            <a:r>
              <a:rPr lang="en-US" sz="2400" kern="1200">
                <a:solidFill>
                  <a:srgbClr val="0033CC"/>
                </a:solidFill>
                <a:latin typeface="Times New Roman" panose="02020603050405020304" pitchFamily="18" charset="0"/>
                <a:cs typeface="Times New Roman" panose="02020603050405020304" pitchFamily="18" charset="0"/>
                <a:sym typeface="+mn-ea"/>
              </a:rPr>
              <a:t>Không</a:t>
            </a:r>
            <a:endParaRPr lang="en-US" sz="1999" kern="1200" dirty="0">
              <a:solidFill>
                <a:srgbClr val="0033CC"/>
              </a:solidFill>
              <a:latin typeface="Times New Roman" panose="02020603050405020304" pitchFamily="18" charset="0"/>
              <a:cs typeface="Times New Roman" panose="02020603050405020304" pitchFamily="18" charset="0"/>
            </a:endParaRPr>
          </a:p>
        </p:txBody>
      </p:sp>
      <p:pic>
        <p:nvPicPr>
          <p:cNvPr id="29" name="Picture 11" descr="C:\Users\ADMIN\Desktop\Giai cuu dai duong 2\seashell-border-382756.jpg"/>
          <p:cNvPicPr>
            <a:picLocks noChangeAspect="1" noChangeArrowheads="1"/>
          </p:cNvPicPr>
          <p:nvPr/>
        </p:nvPicPr>
        <p:blipFill>
          <a:blip r:embed="rId8">
            <a:extLst>
              <a:ext uri="{BEBA8EAE-BF5A-486C-A8C5-ECC9F3942E4B}">
                <a14:imgProps xmlns:a14="http://schemas.microsoft.com/office/drawing/2010/main">
                  <a14:imgLayer r:embed="rId9">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6400" y="57150"/>
            <a:ext cx="6019800" cy="2057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 name="TextBox 29"/>
          <p:cNvSpPr txBox="1"/>
          <p:nvPr/>
        </p:nvSpPr>
        <p:spPr>
          <a:xfrm>
            <a:off x="2001992" y="306144"/>
            <a:ext cx="5140015" cy="1816395"/>
          </a:xfrm>
          <a:prstGeom prst="rect">
            <a:avLst/>
          </a:prstGeom>
          <a:noFill/>
        </p:spPr>
        <p:txBody>
          <a:bodyPr wrap="square" rtlCol="0">
            <a:spAutoFit/>
          </a:bodyPr>
          <a:lstStyle/>
          <a:p>
            <a:pPr algn="ctr">
              <a:buClrTx/>
              <a:buFontTx/>
              <a:buNone/>
            </a:pPr>
            <a:r>
              <a:rPr lang="en-US" sz="2801" kern="1200" dirty="0" err="1">
                <a:solidFill>
                  <a:srgbClr val="0033CC"/>
                </a:solidFill>
                <a:latin typeface="Times New Roman" panose="02020603050405020304" pitchFamily="18" charset="0"/>
                <a:cs typeface="Times New Roman" panose="02020603050405020304" pitchFamily="18" charset="0"/>
              </a:rPr>
              <a:t>Cuối</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đoạn</a:t>
            </a:r>
            <a:r>
              <a:rPr lang="en-US" sz="2801" kern="1200" dirty="0">
                <a:solidFill>
                  <a:srgbClr val="0033CC"/>
                </a:solidFill>
                <a:latin typeface="Times New Roman" panose="02020603050405020304" pitchFamily="18" charset="0"/>
                <a:cs typeface="Times New Roman" panose="02020603050405020304" pitchFamily="18" charset="0"/>
              </a:rPr>
              <a:t> </a:t>
            </a:r>
            <a:r>
              <a:rPr lang="en-US" sz="2801" kern="1200" dirty="0" err="1">
                <a:solidFill>
                  <a:srgbClr val="0033CC"/>
                </a:solidFill>
                <a:latin typeface="Times New Roman" panose="02020603050405020304" pitchFamily="18" charset="0"/>
                <a:cs typeface="Times New Roman" panose="02020603050405020304" pitchFamily="18" charset="0"/>
              </a:rPr>
              <a:t>trích</a:t>
            </a:r>
            <a:r>
              <a:rPr lang="en-US" sz="2801" kern="1200">
                <a:solidFill>
                  <a:srgbClr val="0033CC"/>
                </a:solidFill>
                <a:latin typeface="Times New Roman" panose="02020603050405020304" pitchFamily="18" charset="0"/>
                <a:cs typeface="Times New Roman" panose="02020603050405020304" pitchFamily="18" charset="0"/>
              </a:rPr>
              <a:t>, ông Toàn Nha bị thương nặng do bệnh sĩ của mình gây ra nhưng ông có nhận ra sai lầm hay không?</a:t>
            </a:r>
            <a:endParaRPr lang="en-US" sz="2801" kern="1200" dirty="0">
              <a:solidFill>
                <a:srgbClr val="0033CC"/>
              </a:solidFill>
              <a:latin typeface="Times New Roman" panose="02020603050405020304" pitchFamily="18" charset="0"/>
              <a:cs typeface="Times New Roman" panose="02020603050405020304" pitchFamily="18" charset="0"/>
            </a:endParaRPr>
          </a:p>
        </p:txBody>
      </p:sp>
      <p:pic>
        <p:nvPicPr>
          <p:cNvPr id="31" name="Picture 2" descr="C:\Users\ADMIN\Desktop\Phan Thi Do Uyen\Giai cuu dai duong\Picture2.png">
            <a:hlinkClick r:id="" action="ppaction://hlinkshowjump?jump=nextslide"/>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4893" y="3914775"/>
            <a:ext cx="1361507" cy="1343025"/>
          </a:xfrm>
          <a:prstGeom prst="rect">
            <a:avLst/>
          </a:prstGeom>
          <a:noFill/>
          <a:extLst>
            <a:ext uri="{909E8E84-426E-40DD-AFC4-6F175D3DCCD1}">
              <a14:hiddenFill xmlns:a14="http://schemas.microsoft.com/office/drawing/2010/main">
                <a:solidFill>
                  <a:srgbClr val="FFFFFF"/>
                </a:solidFill>
              </a14:hiddenFill>
            </a:ext>
          </a:extLst>
        </p:spPr>
      </p:pic>
      <p:pic>
        <p:nvPicPr>
          <p:cNvPr id="12" name="j021409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9906000" y="2893786"/>
            <a:ext cx="609600" cy="609600"/>
          </a:xfrm>
          <a:prstGeom prst="rect">
            <a:avLst/>
          </a:prstGeom>
        </p:spPr>
      </p:pic>
      <p:pic>
        <p:nvPicPr>
          <p:cNvPr id="13" name="Picture 2" descr="C:\Users\ADMIN\Desktop\Doremon cau ca ( trac nghiem )\Picture1 (2).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5162" y="552543"/>
            <a:ext cx="786438" cy="87620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times up"/>
          <p:cNvGrpSpPr/>
          <p:nvPr/>
        </p:nvGrpSpPr>
        <p:grpSpPr>
          <a:xfrm>
            <a:off x="588045" y="133350"/>
            <a:ext cx="757084" cy="375064"/>
            <a:chOff x="2989747" y="438150"/>
            <a:chExt cx="1572029" cy="683752"/>
          </a:xfrm>
        </p:grpSpPr>
        <p:sp>
          <p:nvSpPr>
            <p:cNvPr id="15" name="Rounded Rectangle 14"/>
            <p:cNvSpPr/>
            <p:nvPr/>
          </p:nvSpPr>
          <p:spPr>
            <a:xfrm>
              <a:off x="2989747" y="540553"/>
              <a:ext cx="1572029" cy="581349"/>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endParaRPr lang="en-GB" sz="2801" kern="1200" dirty="0">
                <a:solidFill>
                  <a:srgbClr val="FFFFFF"/>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89747" y="438150"/>
              <a:ext cx="1572029" cy="581349"/>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GB" sz="1099" kern="1200" dirty="0" err="1">
                  <a:solidFill>
                    <a:srgbClr val="FFFFFF"/>
                  </a:solidFill>
                  <a:latin typeface="Times New Roman" panose="02020603050405020304" pitchFamily="18" charset="0"/>
                  <a:cs typeface="Times New Roman" panose="02020603050405020304" pitchFamily="18" charset="0"/>
                </a:rPr>
                <a:t>Bắt</a:t>
              </a:r>
              <a:r>
                <a:rPr lang="en-GB" sz="1099" kern="1200" dirty="0">
                  <a:solidFill>
                    <a:srgbClr val="FFFFFF"/>
                  </a:solidFill>
                  <a:latin typeface="Times New Roman" panose="02020603050405020304" pitchFamily="18" charset="0"/>
                  <a:cs typeface="Times New Roman" panose="02020603050405020304" pitchFamily="18" charset="0"/>
                </a:rPr>
                <a:t> </a:t>
              </a:r>
              <a:r>
                <a:rPr lang="en-GB" sz="1099" kern="1200" dirty="0" err="1">
                  <a:solidFill>
                    <a:srgbClr val="FFFFFF"/>
                  </a:solidFill>
                  <a:latin typeface="Times New Roman" panose="02020603050405020304" pitchFamily="18" charset="0"/>
                  <a:cs typeface="Times New Roman" panose="02020603050405020304" pitchFamily="18" charset="0"/>
                </a:rPr>
                <a:t>đầu</a:t>
              </a:r>
              <a:r>
                <a:rPr lang="en-GB" sz="1099" kern="1200" dirty="0">
                  <a:solidFill>
                    <a:srgbClr val="FFFFFF"/>
                  </a:solidFill>
                  <a:latin typeface="Times New Roman" panose="02020603050405020304" pitchFamily="18" charset="0"/>
                  <a:cs typeface="Times New Roman" panose="02020603050405020304" pitchFamily="18" charset="0"/>
                </a:rPr>
                <a:t>!</a:t>
              </a:r>
            </a:p>
          </p:txBody>
        </p:sp>
      </p:grpSp>
      <p:pic>
        <p:nvPicPr>
          <p:cNvPr id="17" name="Picture 3" descr="C:\Users\ADMIN\Desktop\Picture2.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59482" y="720480"/>
            <a:ext cx="638980" cy="638980"/>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Group 17"/>
          <p:cNvGrpSpPr/>
          <p:nvPr/>
        </p:nvGrpSpPr>
        <p:grpSpPr>
          <a:xfrm>
            <a:off x="933247" y="708850"/>
            <a:ext cx="90244" cy="76328"/>
            <a:chOff x="2455863" y="2411803"/>
            <a:chExt cx="566738" cy="566738"/>
          </a:xfrm>
        </p:grpSpPr>
        <p:sp>
          <p:nvSpPr>
            <p:cNvPr id="1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28"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2" name="Group 31"/>
          <p:cNvGrpSpPr/>
          <p:nvPr/>
        </p:nvGrpSpPr>
        <p:grpSpPr>
          <a:xfrm>
            <a:off x="934593" y="1261150"/>
            <a:ext cx="90244" cy="76328"/>
            <a:chOff x="2455863" y="2411803"/>
            <a:chExt cx="566738" cy="566738"/>
          </a:xfrm>
        </p:grpSpPr>
        <p:sp>
          <p:nvSpPr>
            <p:cNvPr id="33"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4"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5"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6"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37"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38" name="Group 37"/>
          <p:cNvGrpSpPr/>
          <p:nvPr/>
        </p:nvGrpSpPr>
        <p:grpSpPr>
          <a:xfrm>
            <a:off x="1231629" y="1001869"/>
            <a:ext cx="90244" cy="76328"/>
            <a:chOff x="2455863" y="2411803"/>
            <a:chExt cx="566738" cy="566738"/>
          </a:xfrm>
        </p:grpSpPr>
        <p:sp>
          <p:nvSpPr>
            <p:cNvPr id="39"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0"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1"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2"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3"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grpSp>
        <p:nvGrpSpPr>
          <p:cNvPr id="44" name="Group 43"/>
          <p:cNvGrpSpPr/>
          <p:nvPr/>
        </p:nvGrpSpPr>
        <p:grpSpPr>
          <a:xfrm>
            <a:off x="661894" y="1026808"/>
            <a:ext cx="90244" cy="76328"/>
            <a:chOff x="2455863" y="2411803"/>
            <a:chExt cx="566738" cy="566738"/>
          </a:xfrm>
        </p:grpSpPr>
        <p:sp>
          <p:nvSpPr>
            <p:cNvPr id="45" name="Oval 32"/>
            <p:cNvSpPr>
              <a:spLocks noChangeArrowheads="1"/>
            </p:cNvSpPr>
            <p:nvPr/>
          </p:nvSpPr>
          <p:spPr bwMode="auto">
            <a:xfrm>
              <a:off x="2455863" y="2411803"/>
              <a:ext cx="566738" cy="566738"/>
            </a:xfrm>
            <a:prstGeom prst="ellipse">
              <a:avLst/>
            </a:prstGeom>
            <a:solidFill>
              <a:srgbClr val="F2A01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6" name="Oval 33"/>
            <p:cNvSpPr>
              <a:spLocks noChangeArrowheads="1"/>
            </p:cNvSpPr>
            <p:nvPr/>
          </p:nvSpPr>
          <p:spPr bwMode="auto">
            <a:xfrm>
              <a:off x="2511425" y="2465778"/>
              <a:ext cx="455613" cy="457200"/>
            </a:xfrm>
            <a:prstGeom prst="ellipse">
              <a:avLst/>
            </a:prstGeom>
            <a:solidFill>
              <a:srgbClr val="FFD5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7" name="Freeform 34"/>
            <p:cNvSpPr>
              <a:spLocks noEditPoints="1"/>
            </p:cNvSpPr>
            <p:nvPr/>
          </p:nvSpPr>
          <p:spPr bwMode="auto">
            <a:xfrm>
              <a:off x="2511425" y="2621353"/>
              <a:ext cx="9525" cy="111125"/>
            </a:xfrm>
            <a:custGeom>
              <a:avLst/>
              <a:gdLst>
                <a:gd name="T0" fmla="*/ 0 w 4"/>
                <a:gd name="T1" fmla="*/ 43 h 45"/>
                <a:gd name="T2" fmla="*/ 0 w 4"/>
                <a:gd name="T3" fmla="*/ 42 h 45"/>
                <a:gd name="T4" fmla="*/ 0 w 4"/>
                <a:gd name="T5" fmla="*/ 41 h 45"/>
                <a:gd name="T6" fmla="*/ 0 w 4"/>
                <a:gd name="T7" fmla="*/ 40 h 45"/>
                <a:gd name="T8" fmla="*/ 0 w 4"/>
                <a:gd name="T9" fmla="*/ 40 h 45"/>
                <a:gd name="T10" fmla="*/ 0 w 4"/>
                <a:gd name="T11" fmla="*/ 39 h 45"/>
                <a:gd name="T12" fmla="*/ 0 w 4"/>
                <a:gd name="T13" fmla="*/ 38 h 45"/>
                <a:gd name="T14" fmla="*/ 0 w 4"/>
                <a:gd name="T15" fmla="*/ 38 h 45"/>
                <a:gd name="T16" fmla="*/ 0 w 4"/>
                <a:gd name="T17" fmla="*/ 37 h 45"/>
                <a:gd name="T18" fmla="*/ 0 w 4"/>
                <a:gd name="T19" fmla="*/ 36 h 45"/>
                <a:gd name="T20" fmla="*/ 0 w 4"/>
                <a:gd name="T21" fmla="*/ 36 h 45"/>
                <a:gd name="T22" fmla="*/ 0 w 4"/>
                <a:gd name="T23" fmla="*/ 35 h 45"/>
                <a:gd name="T24" fmla="*/ 0 w 4"/>
                <a:gd name="T25" fmla="*/ 34 h 45"/>
                <a:gd name="T26" fmla="*/ 0 w 4"/>
                <a:gd name="T27" fmla="*/ 34 h 45"/>
                <a:gd name="T28" fmla="*/ 0 w 4"/>
                <a:gd name="T29" fmla="*/ 33 h 45"/>
                <a:gd name="T30" fmla="*/ 0 w 4"/>
                <a:gd name="T31" fmla="*/ 32 h 45"/>
                <a:gd name="T32" fmla="*/ 0 w 4"/>
                <a:gd name="T33" fmla="*/ 31 h 45"/>
                <a:gd name="T34" fmla="*/ 0 w 4"/>
                <a:gd name="T35" fmla="*/ 31 h 45"/>
                <a:gd name="T36" fmla="*/ 0 w 4"/>
                <a:gd name="T37" fmla="*/ 30 h 45"/>
                <a:gd name="T38" fmla="*/ 0 w 4"/>
                <a:gd name="T39" fmla="*/ 29 h 45"/>
                <a:gd name="T40" fmla="*/ 0 w 4"/>
                <a:gd name="T41" fmla="*/ 29 h 45"/>
                <a:gd name="T42" fmla="*/ 0 w 4"/>
                <a:gd name="T43" fmla="*/ 28 h 45"/>
                <a:gd name="T44" fmla="*/ 0 w 4"/>
                <a:gd name="T45" fmla="*/ 27 h 45"/>
                <a:gd name="T46" fmla="*/ 0 w 4"/>
                <a:gd name="T47" fmla="*/ 26 h 45"/>
                <a:gd name="T48" fmla="*/ 0 w 4"/>
                <a:gd name="T49" fmla="*/ 26 h 45"/>
                <a:gd name="T50" fmla="*/ 0 w 4"/>
                <a:gd name="T51" fmla="*/ 25 h 45"/>
                <a:gd name="T52" fmla="*/ 0 w 4"/>
                <a:gd name="T53" fmla="*/ 24 h 45"/>
                <a:gd name="T54" fmla="*/ 0 w 4"/>
                <a:gd name="T55" fmla="*/ 23 h 45"/>
                <a:gd name="T56" fmla="*/ 0 w 4"/>
                <a:gd name="T57" fmla="*/ 22 h 45"/>
                <a:gd name="T58" fmla="*/ 0 w 4"/>
                <a:gd name="T59" fmla="*/ 22 h 45"/>
                <a:gd name="T60" fmla="*/ 0 w 4"/>
                <a:gd name="T61" fmla="*/ 21 h 45"/>
                <a:gd name="T62" fmla="*/ 0 w 4"/>
                <a:gd name="T63" fmla="*/ 20 h 45"/>
                <a:gd name="T64" fmla="*/ 0 w 4"/>
                <a:gd name="T65" fmla="*/ 19 h 45"/>
                <a:gd name="T66" fmla="*/ 0 w 4"/>
                <a:gd name="T67" fmla="*/ 18 h 45"/>
                <a:gd name="T68" fmla="*/ 0 w 4"/>
                <a:gd name="T69" fmla="*/ 18 h 45"/>
                <a:gd name="T70" fmla="*/ 0 w 4"/>
                <a:gd name="T71" fmla="*/ 17 h 45"/>
                <a:gd name="T72" fmla="*/ 1 w 4"/>
                <a:gd name="T73" fmla="*/ 16 h 45"/>
                <a:gd name="T74" fmla="*/ 1 w 4"/>
                <a:gd name="T75" fmla="*/ 15 h 45"/>
                <a:gd name="T76" fmla="*/ 1 w 4"/>
                <a:gd name="T77" fmla="*/ 15 h 45"/>
                <a:gd name="T78" fmla="*/ 1 w 4"/>
                <a:gd name="T79" fmla="*/ 13 h 45"/>
                <a:gd name="T80" fmla="*/ 1 w 4"/>
                <a:gd name="T81" fmla="*/ 12 h 45"/>
                <a:gd name="T82" fmla="*/ 1 w 4"/>
                <a:gd name="T83" fmla="*/ 12 h 45"/>
                <a:gd name="T84" fmla="*/ 1 w 4"/>
                <a:gd name="T85" fmla="*/ 11 h 45"/>
                <a:gd name="T86" fmla="*/ 2 w 4"/>
                <a:gd name="T87" fmla="*/ 10 h 45"/>
                <a:gd name="T88" fmla="*/ 2 w 4"/>
                <a:gd name="T89" fmla="*/ 10 h 45"/>
                <a:gd name="T90" fmla="*/ 2 w 4"/>
                <a:gd name="T91" fmla="*/ 9 h 45"/>
                <a:gd name="T92" fmla="*/ 2 w 4"/>
                <a:gd name="T93" fmla="*/ 8 h 45"/>
                <a:gd name="T94" fmla="*/ 2 w 4"/>
                <a:gd name="T95" fmla="*/ 8 h 45"/>
                <a:gd name="T96" fmla="*/ 2 w 4"/>
                <a:gd name="T97" fmla="*/ 7 h 45"/>
                <a:gd name="T98" fmla="*/ 3 w 4"/>
                <a:gd name="T99" fmla="*/ 6 h 45"/>
                <a:gd name="T100" fmla="*/ 3 w 4"/>
                <a:gd name="T101" fmla="*/ 6 h 45"/>
                <a:gd name="T102" fmla="*/ 3 w 4"/>
                <a:gd name="T103" fmla="*/ 5 h 45"/>
                <a:gd name="T104" fmla="*/ 3 w 4"/>
                <a:gd name="T105" fmla="*/ 4 h 45"/>
                <a:gd name="T106" fmla="*/ 3 w 4"/>
                <a:gd name="T107" fmla="*/ 4 h 45"/>
                <a:gd name="T108" fmla="*/ 3 w 4"/>
                <a:gd name="T109" fmla="*/ 3 h 45"/>
                <a:gd name="T110" fmla="*/ 4 w 4"/>
                <a:gd name="T111" fmla="*/ 2 h 45"/>
                <a:gd name="T112" fmla="*/ 4 w 4"/>
                <a:gd name="T113" fmla="*/ 1 h 45"/>
                <a:gd name="T114" fmla="*/ 4 w 4"/>
                <a:gd name="T11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 h="45">
                  <a:moveTo>
                    <a:pt x="1" y="45"/>
                  </a:moveTo>
                  <a:cubicBezTo>
                    <a:pt x="1" y="45"/>
                    <a:pt x="1" y="45"/>
                    <a:pt x="1" y="45"/>
                  </a:cubicBezTo>
                  <a:cubicBezTo>
                    <a:pt x="1" y="45"/>
                    <a:pt x="1" y="45"/>
                    <a:pt x="1" y="45"/>
                  </a:cubicBezTo>
                  <a:moveTo>
                    <a:pt x="0" y="43"/>
                  </a:moveTo>
                  <a:cubicBezTo>
                    <a:pt x="0" y="43"/>
                    <a:pt x="0" y="43"/>
                    <a:pt x="0" y="43"/>
                  </a:cubicBezTo>
                  <a:cubicBezTo>
                    <a:pt x="0" y="43"/>
                    <a:pt x="0" y="43"/>
                    <a:pt x="0" y="43"/>
                  </a:cubicBezTo>
                  <a:moveTo>
                    <a:pt x="0" y="43"/>
                  </a:moveTo>
                  <a:cubicBezTo>
                    <a:pt x="0" y="43"/>
                    <a:pt x="0" y="43"/>
                    <a:pt x="0" y="43"/>
                  </a:cubicBezTo>
                  <a:cubicBezTo>
                    <a:pt x="0" y="43"/>
                    <a:pt x="0" y="43"/>
                    <a:pt x="0" y="43"/>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2"/>
                  </a:moveTo>
                  <a:cubicBezTo>
                    <a:pt x="0" y="42"/>
                    <a:pt x="0" y="42"/>
                    <a:pt x="0" y="42"/>
                  </a:cubicBezTo>
                  <a:cubicBezTo>
                    <a:pt x="0" y="42"/>
                    <a:pt x="0" y="42"/>
                    <a:pt x="0" y="42"/>
                  </a:cubicBezTo>
                  <a:moveTo>
                    <a:pt x="0" y="41"/>
                  </a:moveTo>
                  <a:cubicBezTo>
                    <a:pt x="0" y="41"/>
                    <a:pt x="0" y="41"/>
                    <a:pt x="0" y="41"/>
                  </a:cubicBezTo>
                  <a:cubicBezTo>
                    <a:pt x="0" y="41"/>
                    <a:pt x="0" y="41"/>
                    <a:pt x="0" y="41"/>
                  </a:cubicBezTo>
                  <a:moveTo>
                    <a:pt x="0" y="41"/>
                  </a:moveTo>
                  <a:cubicBezTo>
                    <a:pt x="0" y="41"/>
                    <a:pt x="0" y="41"/>
                    <a:pt x="0" y="41"/>
                  </a:cubicBezTo>
                  <a:cubicBezTo>
                    <a:pt x="0" y="41"/>
                    <a:pt x="0" y="41"/>
                    <a:pt x="0" y="41"/>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40"/>
                  </a:moveTo>
                  <a:cubicBezTo>
                    <a:pt x="0" y="40"/>
                    <a:pt x="0" y="40"/>
                    <a:pt x="0" y="40"/>
                  </a:cubicBezTo>
                  <a:cubicBezTo>
                    <a:pt x="0" y="40"/>
                    <a:pt x="0" y="40"/>
                    <a:pt x="0" y="40"/>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9"/>
                  </a:moveTo>
                  <a:cubicBezTo>
                    <a:pt x="0" y="39"/>
                    <a:pt x="0" y="39"/>
                    <a:pt x="0" y="39"/>
                  </a:cubicBezTo>
                  <a:cubicBezTo>
                    <a:pt x="0" y="39"/>
                    <a:pt x="0" y="39"/>
                    <a:pt x="0" y="39"/>
                  </a:cubicBezTo>
                  <a:moveTo>
                    <a:pt x="0" y="38"/>
                  </a:moveTo>
                  <a:cubicBezTo>
                    <a:pt x="0" y="38"/>
                    <a:pt x="0" y="39"/>
                    <a:pt x="0" y="39"/>
                  </a:cubicBezTo>
                  <a:cubicBezTo>
                    <a:pt x="0" y="39"/>
                    <a:pt x="0" y="39"/>
                    <a:pt x="0" y="38"/>
                  </a:cubicBezTo>
                  <a:moveTo>
                    <a:pt x="0" y="38"/>
                  </a:moveTo>
                  <a:cubicBezTo>
                    <a:pt x="0" y="38"/>
                    <a:pt x="0" y="38"/>
                    <a:pt x="0" y="38"/>
                  </a:cubicBezTo>
                  <a:cubicBezTo>
                    <a:pt x="0" y="38"/>
                    <a:pt x="0" y="38"/>
                    <a:pt x="0" y="38"/>
                  </a:cubicBezTo>
                  <a:moveTo>
                    <a:pt x="0" y="38"/>
                  </a:moveTo>
                  <a:cubicBezTo>
                    <a:pt x="0" y="38"/>
                    <a:pt x="0" y="38"/>
                    <a:pt x="0" y="38"/>
                  </a:cubicBezTo>
                  <a:cubicBezTo>
                    <a:pt x="0" y="38"/>
                    <a:pt x="0" y="38"/>
                    <a:pt x="0" y="38"/>
                  </a:cubicBezTo>
                  <a:moveTo>
                    <a:pt x="0" y="37"/>
                  </a:moveTo>
                  <a:cubicBezTo>
                    <a:pt x="0" y="38"/>
                    <a:pt x="0" y="38"/>
                    <a:pt x="0" y="38"/>
                  </a:cubicBezTo>
                  <a:cubicBezTo>
                    <a:pt x="0" y="38"/>
                    <a:pt x="0" y="38"/>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7"/>
                  </a:moveTo>
                  <a:cubicBezTo>
                    <a:pt x="0" y="37"/>
                    <a:pt x="0" y="37"/>
                    <a:pt x="0" y="37"/>
                  </a:cubicBezTo>
                  <a:cubicBezTo>
                    <a:pt x="0" y="37"/>
                    <a:pt x="0" y="37"/>
                    <a:pt x="0" y="37"/>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6"/>
                  </a:moveTo>
                  <a:cubicBezTo>
                    <a:pt x="0" y="36"/>
                    <a:pt x="0" y="36"/>
                    <a:pt x="0" y="36"/>
                  </a:cubicBezTo>
                  <a:cubicBezTo>
                    <a:pt x="0" y="36"/>
                    <a:pt x="0" y="36"/>
                    <a:pt x="0" y="36"/>
                  </a:cubicBezTo>
                  <a:moveTo>
                    <a:pt x="0" y="35"/>
                  </a:moveTo>
                  <a:cubicBezTo>
                    <a:pt x="0" y="35"/>
                    <a:pt x="0" y="36"/>
                    <a:pt x="0" y="36"/>
                  </a:cubicBezTo>
                  <a:cubicBezTo>
                    <a:pt x="0" y="36"/>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5"/>
                  </a:moveTo>
                  <a:cubicBezTo>
                    <a:pt x="0" y="35"/>
                    <a:pt x="0" y="35"/>
                    <a:pt x="0" y="35"/>
                  </a:cubicBezTo>
                  <a:cubicBezTo>
                    <a:pt x="0" y="35"/>
                    <a:pt x="0" y="35"/>
                    <a:pt x="0" y="35"/>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4"/>
                  </a:moveTo>
                  <a:cubicBezTo>
                    <a:pt x="0" y="34"/>
                    <a:pt x="0" y="34"/>
                    <a:pt x="0" y="34"/>
                  </a:cubicBezTo>
                  <a:cubicBezTo>
                    <a:pt x="0" y="34"/>
                    <a:pt x="0" y="34"/>
                    <a:pt x="0" y="34"/>
                  </a:cubicBezTo>
                  <a:moveTo>
                    <a:pt x="0" y="33"/>
                  </a:moveTo>
                  <a:cubicBezTo>
                    <a:pt x="0" y="33"/>
                    <a:pt x="0" y="33"/>
                    <a:pt x="0" y="34"/>
                  </a:cubicBezTo>
                  <a:cubicBezTo>
                    <a:pt x="0" y="33"/>
                    <a:pt x="0" y="33"/>
                    <a:pt x="0" y="33"/>
                  </a:cubicBezTo>
                  <a:moveTo>
                    <a:pt x="0" y="33"/>
                  </a:moveTo>
                  <a:cubicBezTo>
                    <a:pt x="0" y="33"/>
                    <a:pt x="0" y="33"/>
                    <a:pt x="0" y="33"/>
                  </a:cubicBezTo>
                  <a:cubicBezTo>
                    <a:pt x="0" y="33"/>
                    <a:pt x="0" y="33"/>
                    <a:pt x="0" y="33"/>
                  </a:cubicBezTo>
                  <a:moveTo>
                    <a:pt x="0" y="33"/>
                  </a:moveTo>
                  <a:cubicBezTo>
                    <a:pt x="0" y="33"/>
                    <a:pt x="0" y="33"/>
                    <a:pt x="0" y="33"/>
                  </a:cubicBezTo>
                  <a:cubicBezTo>
                    <a:pt x="0" y="33"/>
                    <a:pt x="0" y="33"/>
                    <a:pt x="0" y="33"/>
                  </a:cubicBezTo>
                  <a:moveTo>
                    <a:pt x="0" y="32"/>
                  </a:moveTo>
                  <a:cubicBezTo>
                    <a:pt x="0" y="32"/>
                    <a:pt x="0" y="33"/>
                    <a:pt x="0" y="33"/>
                  </a:cubicBezTo>
                  <a:cubicBezTo>
                    <a:pt x="0" y="33"/>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2"/>
                  </a:moveTo>
                  <a:cubicBezTo>
                    <a:pt x="0" y="32"/>
                    <a:pt x="0" y="32"/>
                    <a:pt x="0" y="32"/>
                  </a:cubicBezTo>
                  <a:cubicBezTo>
                    <a:pt x="0" y="32"/>
                    <a:pt x="0" y="32"/>
                    <a:pt x="0" y="32"/>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1"/>
                  </a:moveTo>
                  <a:cubicBezTo>
                    <a:pt x="0" y="31"/>
                    <a:pt x="0" y="31"/>
                    <a:pt x="0" y="31"/>
                  </a:cubicBezTo>
                  <a:cubicBezTo>
                    <a:pt x="0" y="31"/>
                    <a:pt x="0" y="31"/>
                    <a:pt x="0" y="31"/>
                  </a:cubicBezTo>
                  <a:moveTo>
                    <a:pt x="0" y="30"/>
                  </a:moveTo>
                  <a:cubicBezTo>
                    <a:pt x="0" y="30"/>
                    <a:pt x="0" y="30"/>
                    <a:pt x="0" y="31"/>
                  </a:cubicBezTo>
                  <a:cubicBezTo>
                    <a:pt x="0" y="30"/>
                    <a:pt x="0" y="30"/>
                    <a:pt x="0" y="30"/>
                  </a:cubicBezTo>
                  <a:moveTo>
                    <a:pt x="0" y="30"/>
                  </a:moveTo>
                  <a:cubicBezTo>
                    <a:pt x="0" y="30"/>
                    <a:pt x="0" y="30"/>
                    <a:pt x="0" y="30"/>
                  </a:cubicBezTo>
                  <a:cubicBezTo>
                    <a:pt x="0" y="30"/>
                    <a:pt x="0" y="30"/>
                    <a:pt x="0" y="30"/>
                  </a:cubicBezTo>
                  <a:moveTo>
                    <a:pt x="0" y="30"/>
                  </a:moveTo>
                  <a:cubicBezTo>
                    <a:pt x="0" y="30"/>
                    <a:pt x="0" y="30"/>
                    <a:pt x="0" y="30"/>
                  </a:cubicBezTo>
                  <a:cubicBezTo>
                    <a:pt x="0" y="30"/>
                    <a:pt x="0" y="30"/>
                    <a:pt x="0" y="30"/>
                  </a:cubicBezTo>
                  <a:cubicBezTo>
                    <a:pt x="0" y="30"/>
                    <a:pt x="0" y="30"/>
                    <a:pt x="0" y="30"/>
                  </a:cubicBezTo>
                  <a:moveTo>
                    <a:pt x="0" y="29"/>
                  </a:moveTo>
                  <a:cubicBezTo>
                    <a:pt x="0" y="29"/>
                    <a:pt x="0" y="30"/>
                    <a:pt x="0" y="30"/>
                  </a:cubicBezTo>
                  <a:cubicBezTo>
                    <a:pt x="0" y="30"/>
                    <a:pt x="0" y="29"/>
                    <a:pt x="0" y="29"/>
                  </a:cubicBezTo>
                  <a:moveTo>
                    <a:pt x="0" y="29"/>
                  </a:moveTo>
                  <a:cubicBezTo>
                    <a:pt x="0" y="29"/>
                    <a:pt x="0" y="29"/>
                    <a:pt x="0" y="29"/>
                  </a:cubicBezTo>
                  <a:cubicBezTo>
                    <a:pt x="0" y="29"/>
                    <a:pt x="0" y="29"/>
                    <a:pt x="0" y="29"/>
                  </a:cubicBezTo>
                  <a:moveTo>
                    <a:pt x="0" y="29"/>
                  </a:moveTo>
                  <a:cubicBezTo>
                    <a:pt x="0" y="29"/>
                    <a:pt x="0" y="29"/>
                    <a:pt x="0" y="29"/>
                  </a:cubicBezTo>
                  <a:cubicBezTo>
                    <a:pt x="0" y="29"/>
                    <a:pt x="0" y="29"/>
                    <a:pt x="0" y="29"/>
                  </a:cubicBezTo>
                  <a:moveTo>
                    <a:pt x="0" y="28"/>
                  </a:moveTo>
                  <a:cubicBezTo>
                    <a:pt x="0" y="29"/>
                    <a:pt x="0" y="29"/>
                    <a:pt x="0" y="29"/>
                  </a:cubicBezTo>
                  <a:cubicBezTo>
                    <a:pt x="0" y="29"/>
                    <a:pt x="0" y="29"/>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8"/>
                  </a:moveTo>
                  <a:cubicBezTo>
                    <a:pt x="0" y="28"/>
                    <a:pt x="0" y="28"/>
                    <a:pt x="0" y="28"/>
                  </a:cubicBezTo>
                  <a:cubicBezTo>
                    <a:pt x="0" y="28"/>
                    <a:pt x="0" y="28"/>
                    <a:pt x="0" y="28"/>
                  </a:cubicBezTo>
                  <a:moveTo>
                    <a:pt x="0" y="27"/>
                  </a:moveTo>
                  <a:cubicBezTo>
                    <a:pt x="0" y="27"/>
                    <a:pt x="0" y="27"/>
                    <a:pt x="0" y="28"/>
                  </a:cubicBezTo>
                  <a:cubicBezTo>
                    <a:pt x="0" y="27"/>
                    <a:pt x="0" y="27"/>
                    <a:pt x="0" y="27"/>
                  </a:cubicBezTo>
                  <a:moveTo>
                    <a:pt x="0" y="27"/>
                  </a:moveTo>
                  <a:cubicBezTo>
                    <a:pt x="0" y="27"/>
                    <a:pt x="0" y="27"/>
                    <a:pt x="0" y="27"/>
                  </a:cubicBezTo>
                  <a:cubicBezTo>
                    <a:pt x="0" y="27"/>
                    <a:pt x="0" y="27"/>
                    <a:pt x="0" y="27"/>
                  </a:cubicBezTo>
                  <a:moveTo>
                    <a:pt x="0" y="26"/>
                  </a:moveTo>
                  <a:cubicBezTo>
                    <a:pt x="0" y="27"/>
                    <a:pt x="0" y="27"/>
                    <a:pt x="0" y="27"/>
                  </a:cubicBezTo>
                  <a:cubicBezTo>
                    <a:pt x="0" y="27"/>
                    <a:pt x="0" y="27"/>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6"/>
                  </a:moveTo>
                  <a:cubicBezTo>
                    <a:pt x="0" y="26"/>
                    <a:pt x="0" y="26"/>
                    <a:pt x="0" y="26"/>
                  </a:cubicBezTo>
                  <a:cubicBezTo>
                    <a:pt x="0" y="26"/>
                    <a:pt x="0" y="26"/>
                    <a:pt x="0" y="26"/>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5"/>
                  </a:moveTo>
                  <a:cubicBezTo>
                    <a:pt x="0" y="25"/>
                    <a:pt x="0" y="25"/>
                    <a:pt x="0" y="25"/>
                  </a:cubicBezTo>
                  <a:cubicBezTo>
                    <a:pt x="0" y="25"/>
                    <a:pt x="0" y="25"/>
                    <a:pt x="0" y="25"/>
                  </a:cubicBezTo>
                  <a:moveTo>
                    <a:pt x="0" y="24"/>
                  </a:moveTo>
                  <a:cubicBezTo>
                    <a:pt x="0" y="24"/>
                    <a:pt x="0" y="24"/>
                    <a:pt x="0" y="25"/>
                  </a:cubicBezTo>
                  <a:cubicBezTo>
                    <a:pt x="0" y="24"/>
                    <a:pt x="0" y="24"/>
                    <a:pt x="0" y="24"/>
                  </a:cubicBezTo>
                  <a:moveTo>
                    <a:pt x="0" y="24"/>
                  </a:moveTo>
                  <a:cubicBezTo>
                    <a:pt x="0" y="24"/>
                    <a:pt x="0" y="24"/>
                    <a:pt x="0" y="24"/>
                  </a:cubicBezTo>
                  <a:cubicBezTo>
                    <a:pt x="0" y="24"/>
                    <a:pt x="0" y="24"/>
                    <a:pt x="0" y="24"/>
                  </a:cubicBezTo>
                  <a:moveTo>
                    <a:pt x="0" y="24"/>
                  </a:moveTo>
                  <a:cubicBezTo>
                    <a:pt x="0" y="24"/>
                    <a:pt x="0" y="24"/>
                    <a:pt x="0" y="24"/>
                  </a:cubicBezTo>
                  <a:cubicBezTo>
                    <a:pt x="0" y="24"/>
                    <a:pt x="0" y="24"/>
                    <a:pt x="0" y="24"/>
                  </a:cubicBezTo>
                  <a:moveTo>
                    <a:pt x="0" y="23"/>
                  </a:moveTo>
                  <a:cubicBezTo>
                    <a:pt x="0" y="23"/>
                    <a:pt x="0" y="23"/>
                    <a:pt x="0" y="24"/>
                  </a:cubicBezTo>
                  <a:cubicBezTo>
                    <a:pt x="0" y="23"/>
                    <a:pt x="0" y="23"/>
                    <a:pt x="0" y="23"/>
                  </a:cubicBezTo>
                  <a:moveTo>
                    <a:pt x="0" y="23"/>
                  </a:moveTo>
                  <a:cubicBezTo>
                    <a:pt x="0" y="23"/>
                    <a:pt x="0" y="23"/>
                    <a:pt x="0" y="23"/>
                  </a:cubicBezTo>
                  <a:cubicBezTo>
                    <a:pt x="0" y="23"/>
                    <a:pt x="0" y="23"/>
                    <a:pt x="0" y="23"/>
                  </a:cubicBezTo>
                  <a:moveTo>
                    <a:pt x="0" y="23"/>
                  </a:moveTo>
                  <a:cubicBezTo>
                    <a:pt x="0" y="23"/>
                    <a:pt x="0" y="23"/>
                    <a:pt x="0" y="23"/>
                  </a:cubicBezTo>
                  <a:cubicBezTo>
                    <a:pt x="0" y="23"/>
                    <a:pt x="0" y="23"/>
                    <a:pt x="0" y="23"/>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2"/>
                  </a:moveTo>
                  <a:cubicBezTo>
                    <a:pt x="0" y="22"/>
                    <a:pt x="0" y="22"/>
                    <a:pt x="0" y="22"/>
                  </a:cubicBezTo>
                  <a:cubicBezTo>
                    <a:pt x="0" y="22"/>
                    <a:pt x="0" y="22"/>
                    <a:pt x="0" y="22"/>
                  </a:cubicBezTo>
                  <a:moveTo>
                    <a:pt x="0" y="21"/>
                  </a:moveTo>
                  <a:cubicBezTo>
                    <a:pt x="0" y="21"/>
                    <a:pt x="0" y="22"/>
                    <a:pt x="0" y="22"/>
                  </a:cubicBezTo>
                  <a:cubicBezTo>
                    <a:pt x="0" y="22"/>
                    <a:pt x="0" y="21"/>
                    <a:pt x="0" y="21"/>
                  </a:cubicBezTo>
                  <a:moveTo>
                    <a:pt x="0" y="21"/>
                  </a:moveTo>
                  <a:cubicBezTo>
                    <a:pt x="0" y="21"/>
                    <a:pt x="0" y="21"/>
                    <a:pt x="0" y="21"/>
                  </a:cubicBezTo>
                  <a:cubicBezTo>
                    <a:pt x="0" y="21"/>
                    <a:pt x="0" y="21"/>
                    <a:pt x="0" y="21"/>
                  </a:cubicBezTo>
                  <a:moveTo>
                    <a:pt x="0" y="21"/>
                  </a:moveTo>
                  <a:cubicBezTo>
                    <a:pt x="0" y="21"/>
                    <a:pt x="0" y="21"/>
                    <a:pt x="0" y="21"/>
                  </a:cubicBezTo>
                  <a:cubicBezTo>
                    <a:pt x="0" y="21"/>
                    <a:pt x="0" y="21"/>
                    <a:pt x="0" y="21"/>
                  </a:cubicBezTo>
                  <a:moveTo>
                    <a:pt x="0" y="20"/>
                  </a:moveTo>
                  <a:cubicBezTo>
                    <a:pt x="0" y="21"/>
                    <a:pt x="0" y="21"/>
                    <a:pt x="0" y="21"/>
                  </a:cubicBezTo>
                  <a:cubicBezTo>
                    <a:pt x="0" y="21"/>
                    <a:pt x="0" y="21"/>
                    <a:pt x="0" y="20"/>
                  </a:cubicBezTo>
                  <a:moveTo>
                    <a:pt x="0" y="20"/>
                  </a:moveTo>
                  <a:cubicBezTo>
                    <a:pt x="0" y="20"/>
                    <a:pt x="0" y="20"/>
                    <a:pt x="0" y="20"/>
                  </a:cubicBezTo>
                  <a:cubicBezTo>
                    <a:pt x="0" y="20"/>
                    <a:pt x="0" y="20"/>
                    <a:pt x="0" y="20"/>
                  </a:cubicBezTo>
                  <a:moveTo>
                    <a:pt x="0" y="19"/>
                  </a:moveTo>
                  <a:cubicBezTo>
                    <a:pt x="0" y="19"/>
                    <a:pt x="0" y="20"/>
                    <a:pt x="0" y="20"/>
                  </a:cubicBezTo>
                  <a:cubicBezTo>
                    <a:pt x="0" y="20"/>
                    <a:pt x="0" y="19"/>
                    <a:pt x="0" y="19"/>
                  </a:cubicBezTo>
                  <a:moveTo>
                    <a:pt x="0" y="19"/>
                  </a:moveTo>
                  <a:cubicBezTo>
                    <a:pt x="0" y="19"/>
                    <a:pt x="0" y="19"/>
                    <a:pt x="0" y="19"/>
                  </a:cubicBezTo>
                  <a:cubicBezTo>
                    <a:pt x="0" y="19"/>
                    <a:pt x="0" y="19"/>
                    <a:pt x="0" y="19"/>
                  </a:cubicBezTo>
                  <a:moveTo>
                    <a:pt x="0" y="19"/>
                  </a:moveTo>
                  <a:cubicBezTo>
                    <a:pt x="0" y="19"/>
                    <a:pt x="0" y="19"/>
                    <a:pt x="0" y="19"/>
                  </a:cubicBezTo>
                  <a:cubicBezTo>
                    <a:pt x="0" y="19"/>
                    <a:pt x="0" y="19"/>
                    <a:pt x="0" y="19"/>
                  </a:cubicBezTo>
                  <a:moveTo>
                    <a:pt x="0" y="18"/>
                  </a:moveTo>
                  <a:cubicBezTo>
                    <a:pt x="0" y="18"/>
                    <a:pt x="0" y="19"/>
                    <a:pt x="0" y="19"/>
                  </a:cubicBezTo>
                  <a:cubicBezTo>
                    <a:pt x="0" y="19"/>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8"/>
                  </a:moveTo>
                  <a:cubicBezTo>
                    <a:pt x="0" y="18"/>
                    <a:pt x="0" y="18"/>
                    <a:pt x="0" y="18"/>
                  </a:cubicBezTo>
                  <a:cubicBezTo>
                    <a:pt x="0" y="18"/>
                    <a:pt x="0" y="18"/>
                    <a:pt x="0" y="18"/>
                  </a:cubicBezTo>
                  <a:moveTo>
                    <a:pt x="0" y="17"/>
                  </a:moveTo>
                  <a:cubicBezTo>
                    <a:pt x="0" y="17"/>
                    <a:pt x="0" y="17"/>
                    <a:pt x="0" y="18"/>
                  </a:cubicBezTo>
                  <a:cubicBezTo>
                    <a:pt x="0" y="17"/>
                    <a:pt x="0" y="17"/>
                    <a:pt x="0" y="17"/>
                  </a:cubicBezTo>
                  <a:moveTo>
                    <a:pt x="0" y="17"/>
                  </a:moveTo>
                  <a:cubicBezTo>
                    <a:pt x="0" y="17"/>
                    <a:pt x="0" y="17"/>
                    <a:pt x="0" y="17"/>
                  </a:cubicBezTo>
                  <a:cubicBezTo>
                    <a:pt x="0" y="17"/>
                    <a:pt x="0" y="17"/>
                    <a:pt x="0" y="17"/>
                  </a:cubicBezTo>
                  <a:moveTo>
                    <a:pt x="1" y="16"/>
                  </a:moveTo>
                  <a:cubicBezTo>
                    <a:pt x="1" y="16"/>
                    <a:pt x="0" y="16"/>
                    <a:pt x="0" y="17"/>
                  </a:cubicBezTo>
                  <a:cubicBezTo>
                    <a:pt x="0" y="16"/>
                    <a:pt x="1" y="16"/>
                    <a:pt x="1" y="16"/>
                  </a:cubicBezTo>
                  <a:moveTo>
                    <a:pt x="1" y="16"/>
                  </a:moveTo>
                  <a:cubicBezTo>
                    <a:pt x="1" y="16"/>
                    <a:pt x="1" y="16"/>
                    <a:pt x="1" y="16"/>
                  </a:cubicBezTo>
                  <a:cubicBezTo>
                    <a:pt x="1" y="16"/>
                    <a:pt x="1" y="16"/>
                    <a:pt x="1" y="16"/>
                  </a:cubicBezTo>
                  <a:moveTo>
                    <a:pt x="1" y="15"/>
                  </a:moveTo>
                  <a:cubicBezTo>
                    <a:pt x="1" y="16"/>
                    <a:pt x="1" y="16"/>
                    <a:pt x="1" y="16"/>
                  </a:cubicBezTo>
                  <a:cubicBezTo>
                    <a:pt x="1" y="16"/>
                    <a:pt x="1" y="16"/>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5"/>
                  </a:moveTo>
                  <a:cubicBezTo>
                    <a:pt x="1" y="15"/>
                    <a:pt x="1" y="15"/>
                    <a:pt x="1" y="15"/>
                  </a:cubicBezTo>
                  <a:cubicBezTo>
                    <a:pt x="1" y="15"/>
                    <a:pt x="1" y="15"/>
                    <a:pt x="1" y="15"/>
                  </a:cubicBezTo>
                  <a:moveTo>
                    <a:pt x="1" y="14"/>
                  </a:moveTo>
                  <a:cubicBezTo>
                    <a:pt x="1" y="14"/>
                    <a:pt x="1" y="15"/>
                    <a:pt x="1" y="15"/>
                  </a:cubicBezTo>
                  <a:cubicBezTo>
                    <a:pt x="1" y="15"/>
                    <a:pt x="1" y="14"/>
                    <a:pt x="1" y="14"/>
                  </a:cubicBezTo>
                  <a:moveTo>
                    <a:pt x="1" y="14"/>
                  </a:moveTo>
                  <a:cubicBezTo>
                    <a:pt x="1" y="14"/>
                    <a:pt x="1" y="14"/>
                    <a:pt x="1" y="14"/>
                  </a:cubicBezTo>
                  <a:cubicBezTo>
                    <a:pt x="1" y="14"/>
                    <a:pt x="1" y="14"/>
                    <a:pt x="1" y="14"/>
                  </a:cubicBezTo>
                  <a:moveTo>
                    <a:pt x="1" y="13"/>
                  </a:moveTo>
                  <a:cubicBezTo>
                    <a:pt x="1" y="14"/>
                    <a:pt x="1" y="14"/>
                    <a:pt x="1" y="14"/>
                  </a:cubicBezTo>
                  <a:cubicBezTo>
                    <a:pt x="1" y="14"/>
                    <a:pt x="1" y="14"/>
                    <a:pt x="1" y="13"/>
                  </a:cubicBezTo>
                  <a:moveTo>
                    <a:pt x="1" y="13"/>
                  </a:moveTo>
                  <a:cubicBezTo>
                    <a:pt x="1" y="13"/>
                    <a:pt x="1" y="13"/>
                    <a:pt x="1" y="13"/>
                  </a:cubicBezTo>
                  <a:cubicBezTo>
                    <a:pt x="1" y="13"/>
                    <a:pt x="1" y="13"/>
                    <a:pt x="1" y="13"/>
                  </a:cubicBezTo>
                  <a:moveTo>
                    <a:pt x="1" y="12"/>
                  </a:moveTo>
                  <a:cubicBezTo>
                    <a:pt x="1" y="13"/>
                    <a:pt x="1" y="13"/>
                    <a:pt x="1" y="13"/>
                  </a:cubicBezTo>
                  <a:cubicBezTo>
                    <a:pt x="1" y="13"/>
                    <a:pt x="1" y="13"/>
                    <a:pt x="1" y="12"/>
                  </a:cubicBezTo>
                  <a:moveTo>
                    <a:pt x="1" y="12"/>
                  </a:moveTo>
                  <a:cubicBezTo>
                    <a:pt x="1" y="12"/>
                    <a:pt x="1" y="12"/>
                    <a:pt x="1" y="12"/>
                  </a:cubicBezTo>
                  <a:cubicBezTo>
                    <a:pt x="1" y="12"/>
                    <a:pt x="1" y="12"/>
                    <a:pt x="1" y="12"/>
                  </a:cubicBezTo>
                  <a:moveTo>
                    <a:pt x="1" y="12"/>
                  </a:moveTo>
                  <a:cubicBezTo>
                    <a:pt x="1" y="12"/>
                    <a:pt x="1" y="12"/>
                    <a:pt x="1" y="12"/>
                  </a:cubicBezTo>
                  <a:cubicBezTo>
                    <a:pt x="1" y="12"/>
                    <a:pt x="1" y="12"/>
                    <a:pt x="1" y="12"/>
                  </a:cubicBezTo>
                  <a:moveTo>
                    <a:pt x="1" y="11"/>
                  </a:moveTo>
                  <a:cubicBezTo>
                    <a:pt x="1" y="12"/>
                    <a:pt x="1" y="12"/>
                    <a:pt x="1" y="12"/>
                  </a:cubicBezTo>
                  <a:cubicBezTo>
                    <a:pt x="1" y="12"/>
                    <a:pt x="1" y="12"/>
                    <a:pt x="1" y="11"/>
                  </a:cubicBezTo>
                  <a:moveTo>
                    <a:pt x="1" y="11"/>
                  </a:moveTo>
                  <a:cubicBezTo>
                    <a:pt x="1" y="11"/>
                    <a:pt x="1" y="11"/>
                    <a:pt x="1" y="11"/>
                  </a:cubicBezTo>
                  <a:cubicBezTo>
                    <a:pt x="1" y="11"/>
                    <a:pt x="1" y="11"/>
                    <a:pt x="1" y="11"/>
                  </a:cubicBezTo>
                  <a:moveTo>
                    <a:pt x="1" y="11"/>
                  </a:moveTo>
                  <a:cubicBezTo>
                    <a:pt x="1" y="11"/>
                    <a:pt x="1" y="11"/>
                    <a:pt x="1" y="11"/>
                  </a:cubicBezTo>
                  <a:cubicBezTo>
                    <a:pt x="1" y="11"/>
                    <a:pt x="1" y="11"/>
                    <a:pt x="1" y="11"/>
                  </a:cubicBezTo>
                  <a:moveTo>
                    <a:pt x="2" y="11"/>
                  </a:moveTo>
                  <a:cubicBezTo>
                    <a:pt x="2" y="11"/>
                    <a:pt x="1" y="11"/>
                    <a:pt x="1" y="11"/>
                  </a:cubicBezTo>
                  <a:cubicBezTo>
                    <a:pt x="1" y="11"/>
                    <a:pt x="2" y="11"/>
                    <a:pt x="2" y="11"/>
                  </a:cubicBezTo>
                  <a:moveTo>
                    <a:pt x="2" y="10"/>
                  </a:moveTo>
                  <a:cubicBezTo>
                    <a:pt x="2" y="10"/>
                    <a:pt x="2" y="11"/>
                    <a:pt x="2" y="11"/>
                  </a:cubicBezTo>
                  <a:cubicBezTo>
                    <a:pt x="2" y="11"/>
                    <a:pt x="2" y="10"/>
                    <a:pt x="2" y="10"/>
                  </a:cubicBezTo>
                  <a:moveTo>
                    <a:pt x="2" y="10"/>
                  </a:moveTo>
                  <a:cubicBezTo>
                    <a:pt x="2" y="10"/>
                    <a:pt x="2" y="10"/>
                    <a:pt x="2" y="10"/>
                  </a:cubicBezTo>
                  <a:cubicBezTo>
                    <a:pt x="2" y="10"/>
                    <a:pt x="2" y="10"/>
                    <a:pt x="2" y="10"/>
                  </a:cubicBezTo>
                  <a:moveTo>
                    <a:pt x="2" y="10"/>
                  </a:moveTo>
                  <a:cubicBezTo>
                    <a:pt x="2" y="10"/>
                    <a:pt x="2" y="10"/>
                    <a:pt x="2" y="10"/>
                  </a:cubicBezTo>
                  <a:cubicBezTo>
                    <a:pt x="2" y="10"/>
                    <a:pt x="2" y="10"/>
                    <a:pt x="2" y="10"/>
                  </a:cubicBezTo>
                  <a:moveTo>
                    <a:pt x="2" y="9"/>
                  </a:moveTo>
                  <a:cubicBezTo>
                    <a:pt x="2" y="10"/>
                    <a:pt x="2" y="10"/>
                    <a:pt x="2" y="10"/>
                  </a:cubicBezTo>
                  <a:cubicBezTo>
                    <a:pt x="2" y="10"/>
                    <a:pt x="2" y="10"/>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9"/>
                  </a:moveTo>
                  <a:cubicBezTo>
                    <a:pt x="2" y="9"/>
                    <a:pt x="2" y="9"/>
                    <a:pt x="2" y="9"/>
                  </a:cubicBezTo>
                  <a:cubicBezTo>
                    <a:pt x="2" y="9"/>
                    <a:pt x="2" y="9"/>
                    <a:pt x="2" y="9"/>
                  </a:cubicBezTo>
                  <a:moveTo>
                    <a:pt x="2" y="8"/>
                  </a:moveTo>
                  <a:cubicBezTo>
                    <a:pt x="2" y="8"/>
                    <a:pt x="2" y="9"/>
                    <a:pt x="2" y="9"/>
                  </a:cubicBezTo>
                  <a:cubicBezTo>
                    <a:pt x="2" y="9"/>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8"/>
                  </a:moveTo>
                  <a:cubicBezTo>
                    <a:pt x="2" y="8"/>
                    <a:pt x="2" y="8"/>
                    <a:pt x="2" y="8"/>
                  </a:cubicBezTo>
                  <a:cubicBezTo>
                    <a:pt x="2" y="8"/>
                    <a:pt x="2" y="8"/>
                    <a:pt x="2" y="8"/>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2" y="7"/>
                  </a:moveTo>
                  <a:cubicBezTo>
                    <a:pt x="2" y="7"/>
                    <a:pt x="2" y="7"/>
                    <a:pt x="2" y="7"/>
                  </a:cubicBezTo>
                  <a:cubicBezTo>
                    <a:pt x="2" y="7"/>
                    <a:pt x="2" y="7"/>
                    <a:pt x="2" y="7"/>
                  </a:cubicBezTo>
                  <a:moveTo>
                    <a:pt x="3" y="6"/>
                  </a:moveTo>
                  <a:cubicBezTo>
                    <a:pt x="3" y="6"/>
                    <a:pt x="2" y="7"/>
                    <a:pt x="2" y="7"/>
                  </a:cubicBezTo>
                  <a:cubicBezTo>
                    <a:pt x="2" y="7"/>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6"/>
                  </a:moveTo>
                  <a:cubicBezTo>
                    <a:pt x="3" y="6"/>
                    <a:pt x="3" y="6"/>
                    <a:pt x="3" y="6"/>
                  </a:cubicBezTo>
                  <a:cubicBezTo>
                    <a:pt x="3" y="6"/>
                    <a:pt x="3" y="6"/>
                    <a:pt x="3" y="6"/>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5"/>
                  </a:moveTo>
                  <a:cubicBezTo>
                    <a:pt x="3" y="5"/>
                    <a:pt x="3" y="5"/>
                    <a:pt x="3" y="5"/>
                  </a:cubicBezTo>
                  <a:cubicBezTo>
                    <a:pt x="3" y="5"/>
                    <a:pt x="3" y="5"/>
                    <a:pt x="3" y="5"/>
                  </a:cubicBezTo>
                  <a:moveTo>
                    <a:pt x="3" y="4"/>
                  </a:moveTo>
                  <a:cubicBezTo>
                    <a:pt x="3" y="5"/>
                    <a:pt x="3" y="5"/>
                    <a:pt x="3" y="5"/>
                  </a:cubicBezTo>
                  <a:cubicBezTo>
                    <a:pt x="3" y="5"/>
                    <a:pt x="3" y="5"/>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4"/>
                  </a:moveTo>
                  <a:cubicBezTo>
                    <a:pt x="3" y="4"/>
                    <a:pt x="3" y="4"/>
                    <a:pt x="3" y="4"/>
                  </a:cubicBezTo>
                  <a:cubicBezTo>
                    <a:pt x="3" y="4"/>
                    <a:pt x="3" y="4"/>
                    <a:pt x="3" y="4"/>
                  </a:cubicBezTo>
                  <a:moveTo>
                    <a:pt x="3" y="3"/>
                  </a:moveTo>
                  <a:cubicBezTo>
                    <a:pt x="3" y="3"/>
                    <a:pt x="3" y="3"/>
                    <a:pt x="3" y="4"/>
                  </a:cubicBezTo>
                  <a:cubicBezTo>
                    <a:pt x="3" y="3"/>
                    <a:pt x="3" y="3"/>
                    <a:pt x="3" y="3"/>
                  </a:cubicBezTo>
                  <a:moveTo>
                    <a:pt x="3" y="3"/>
                  </a:moveTo>
                  <a:cubicBezTo>
                    <a:pt x="3" y="3"/>
                    <a:pt x="3" y="3"/>
                    <a:pt x="3" y="3"/>
                  </a:cubicBezTo>
                  <a:cubicBezTo>
                    <a:pt x="3" y="3"/>
                    <a:pt x="3" y="3"/>
                    <a:pt x="3" y="3"/>
                  </a:cubicBezTo>
                  <a:moveTo>
                    <a:pt x="4" y="3"/>
                  </a:moveTo>
                  <a:cubicBezTo>
                    <a:pt x="4" y="3"/>
                    <a:pt x="4" y="3"/>
                    <a:pt x="3" y="3"/>
                  </a:cubicBezTo>
                  <a:cubicBezTo>
                    <a:pt x="4" y="3"/>
                    <a:pt x="4" y="3"/>
                    <a:pt x="4" y="3"/>
                  </a:cubicBezTo>
                  <a:moveTo>
                    <a:pt x="4" y="3"/>
                  </a:moveTo>
                  <a:cubicBezTo>
                    <a:pt x="4" y="3"/>
                    <a:pt x="4" y="3"/>
                    <a:pt x="4" y="3"/>
                  </a:cubicBezTo>
                  <a:cubicBezTo>
                    <a:pt x="4" y="3"/>
                    <a:pt x="4" y="3"/>
                    <a:pt x="4" y="3"/>
                  </a:cubicBezTo>
                  <a:moveTo>
                    <a:pt x="4" y="2"/>
                  </a:moveTo>
                  <a:cubicBezTo>
                    <a:pt x="4" y="2"/>
                    <a:pt x="4" y="2"/>
                    <a:pt x="4" y="2"/>
                  </a:cubicBezTo>
                  <a:cubicBezTo>
                    <a:pt x="4" y="2"/>
                    <a:pt x="4" y="2"/>
                    <a:pt x="4" y="2"/>
                  </a:cubicBezTo>
                  <a:moveTo>
                    <a:pt x="4" y="2"/>
                  </a:moveTo>
                  <a:cubicBezTo>
                    <a:pt x="4" y="2"/>
                    <a:pt x="4" y="2"/>
                    <a:pt x="4" y="2"/>
                  </a:cubicBezTo>
                  <a:cubicBezTo>
                    <a:pt x="4" y="2"/>
                    <a:pt x="4" y="2"/>
                    <a:pt x="4" y="2"/>
                  </a:cubicBezTo>
                  <a:moveTo>
                    <a:pt x="4" y="1"/>
                  </a:moveTo>
                  <a:cubicBezTo>
                    <a:pt x="4" y="1"/>
                    <a:pt x="4" y="1"/>
                    <a:pt x="4" y="1"/>
                  </a:cubicBezTo>
                  <a:cubicBezTo>
                    <a:pt x="4" y="1"/>
                    <a:pt x="4" y="1"/>
                    <a:pt x="4" y="1"/>
                  </a:cubicBezTo>
                  <a:moveTo>
                    <a:pt x="4" y="1"/>
                  </a:moveTo>
                  <a:cubicBezTo>
                    <a:pt x="4" y="1"/>
                    <a:pt x="4" y="1"/>
                    <a:pt x="4" y="1"/>
                  </a:cubicBezTo>
                  <a:cubicBezTo>
                    <a:pt x="4" y="1"/>
                    <a:pt x="4" y="1"/>
                    <a:pt x="4" y="1"/>
                  </a:cubicBezTo>
                  <a:moveTo>
                    <a:pt x="4" y="0"/>
                  </a:moveTo>
                  <a:cubicBezTo>
                    <a:pt x="4" y="0"/>
                    <a:pt x="4" y="0"/>
                    <a:pt x="4" y="0"/>
                  </a:cubicBezTo>
                  <a:cubicBezTo>
                    <a:pt x="4" y="0"/>
                    <a:pt x="4" y="0"/>
                    <a:pt x="4" y="0"/>
                  </a:cubicBezTo>
                </a:path>
              </a:pathLst>
            </a:custGeom>
            <a:solidFill>
              <a:srgbClr val="E56A0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8" name="Freeform 35"/>
            <p:cNvSpPr/>
            <p:nvPr/>
          </p:nvSpPr>
          <p:spPr bwMode="auto">
            <a:xfrm>
              <a:off x="2511425" y="2494353"/>
              <a:ext cx="190500" cy="425450"/>
            </a:xfrm>
            <a:custGeom>
              <a:avLst/>
              <a:gdLst>
                <a:gd name="T0" fmla="*/ 4 w 78"/>
                <a:gd name="T1" fmla="*/ 53 h 174"/>
                <a:gd name="T2" fmla="*/ 4 w 78"/>
                <a:gd name="T3" fmla="*/ 54 h 174"/>
                <a:gd name="T4" fmla="*/ 3 w 78"/>
                <a:gd name="T5" fmla="*/ 55 h 174"/>
                <a:gd name="T6" fmla="*/ 3 w 78"/>
                <a:gd name="T7" fmla="*/ 56 h 174"/>
                <a:gd name="T8" fmla="*/ 3 w 78"/>
                <a:gd name="T9" fmla="*/ 56 h 174"/>
                <a:gd name="T10" fmla="*/ 3 w 78"/>
                <a:gd name="T11" fmla="*/ 57 h 174"/>
                <a:gd name="T12" fmla="*/ 3 w 78"/>
                <a:gd name="T13" fmla="*/ 58 h 174"/>
                <a:gd name="T14" fmla="*/ 3 w 78"/>
                <a:gd name="T15" fmla="*/ 58 h 174"/>
                <a:gd name="T16" fmla="*/ 2 w 78"/>
                <a:gd name="T17" fmla="*/ 59 h 174"/>
                <a:gd name="T18" fmla="*/ 2 w 78"/>
                <a:gd name="T19" fmla="*/ 60 h 174"/>
                <a:gd name="T20" fmla="*/ 2 w 78"/>
                <a:gd name="T21" fmla="*/ 61 h 174"/>
                <a:gd name="T22" fmla="*/ 2 w 78"/>
                <a:gd name="T23" fmla="*/ 61 h 174"/>
                <a:gd name="T24" fmla="*/ 2 w 78"/>
                <a:gd name="T25" fmla="*/ 62 h 174"/>
                <a:gd name="T26" fmla="*/ 2 w 78"/>
                <a:gd name="T27" fmla="*/ 63 h 174"/>
                <a:gd name="T28" fmla="*/ 1 w 78"/>
                <a:gd name="T29" fmla="*/ 63 h 174"/>
                <a:gd name="T30" fmla="*/ 1 w 78"/>
                <a:gd name="T31" fmla="*/ 64 h 174"/>
                <a:gd name="T32" fmla="*/ 1 w 78"/>
                <a:gd name="T33" fmla="*/ 65 h 174"/>
                <a:gd name="T34" fmla="*/ 1 w 78"/>
                <a:gd name="T35" fmla="*/ 66 h 174"/>
                <a:gd name="T36" fmla="*/ 1 w 78"/>
                <a:gd name="T37" fmla="*/ 67 h 174"/>
                <a:gd name="T38" fmla="*/ 1 w 78"/>
                <a:gd name="T39" fmla="*/ 68 h 174"/>
                <a:gd name="T40" fmla="*/ 0 w 78"/>
                <a:gd name="T41" fmla="*/ 69 h 174"/>
                <a:gd name="T42" fmla="*/ 0 w 78"/>
                <a:gd name="T43" fmla="*/ 70 h 174"/>
                <a:gd name="T44" fmla="*/ 0 w 78"/>
                <a:gd name="T45" fmla="*/ 71 h 174"/>
                <a:gd name="T46" fmla="*/ 0 w 78"/>
                <a:gd name="T47" fmla="*/ 71 h 174"/>
                <a:gd name="T48" fmla="*/ 0 w 78"/>
                <a:gd name="T49" fmla="*/ 73 h 174"/>
                <a:gd name="T50" fmla="*/ 0 w 78"/>
                <a:gd name="T51" fmla="*/ 73 h 174"/>
                <a:gd name="T52" fmla="*/ 0 w 78"/>
                <a:gd name="T53" fmla="*/ 74 h 174"/>
                <a:gd name="T54" fmla="*/ 0 w 78"/>
                <a:gd name="T55" fmla="*/ 75 h 174"/>
                <a:gd name="T56" fmla="*/ 0 w 78"/>
                <a:gd name="T57" fmla="*/ 76 h 174"/>
                <a:gd name="T58" fmla="*/ 0 w 78"/>
                <a:gd name="T59" fmla="*/ 77 h 174"/>
                <a:gd name="T60" fmla="*/ 0 w 78"/>
                <a:gd name="T61" fmla="*/ 77 h 174"/>
                <a:gd name="T62" fmla="*/ 0 w 78"/>
                <a:gd name="T63" fmla="*/ 78 h 174"/>
                <a:gd name="T64" fmla="*/ 0 w 78"/>
                <a:gd name="T65" fmla="*/ 79 h 174"/>
                <a:gd name="T66" fmla="*/ 0 w 78"/>
                <a:gd name="T67" fmla="*/ 80 h 174"/>
                <a:gd name="T68" fmla="*/ 0 w 78"/>
                <a:gd name="T69" fmla="*/ 81 h 174"/>
                <a:gd name="T70" fmla="*/ 0 w 78"/>
                <a:gd name="T71" fmla="*/ 81 h 174"/>
                <a:gd name="T72" fmla="*/ 0 w 78"/>
                <a:gd name="T73" fmla="*/ 82 h 174"/>
                <a:gd name="T74" fmla="*/ 0 w 78"/>
                <a:gd name="T75" fmla="*/ 83 h 174"/>
                <a:gd name="T76" fmla="*/ 0 w 78"/>
                <a:gd name="T77" fmla="*/ 84 h 174"/>
                <a:gd name="T78" fmla="*/ 0 w 78"/>
                <a:gd name="T79" fmla="*/ 84 h 174"/>
                <a:gd name="T80" fmla="*/ 0 w 78"/>
                <a:gd name="T81" fmla="*/ 85 h 174"/>
                <a:gd name="T82" fmla="*/ 0 w 78"/>
                <a:gd name="T83" fmla="*/ 86 h 174"/>
                <a:gd name="T84" fmla="*/ 0 w 78"/>
                <a:gd name="T85" fmla="*/ 87 h 174"/>
                <a:gd name="T86" fmla="*/ 0 w 78"/>
                <a:gd name="T87" fmla="*/ 87 h 174"/>
                <a:gd name="T88" fmla="*/ 0 w 78"/>
                <a:gd name="T89" fmla="*/ 88 h 174"/>
                <a:gd name="T90" fmla="*/ 0 w 78"/>
                <a:gd name="T91" fmla="*/ 89 h 174"/>
                <a:gd name="T92" fmla="*/ 0 w 78"/>
                <a:gd name="T93" fmla="*/ 90 h 174"/>
                <a:gd name="T94" fmla="*/ 0 w 78"/>
                <a:gd name="T95" fmla="*/ 90 h 174"/>
                <a:gd name="T96" fmla="*/ 0 w 78"/>
                <a:gd name="T97" fmla="*/ 91 h 174"/>
                <a:gd name="T98" fmla="*/ 0 w 78"/>
                <a:gd name="T99" fmla="*/ 92 h 174"/>
                <a:gd name="T100" fmla="*/ 0 w 78"/>
                <a:gd name="T101" fmla="*/ 92 h 174"/>
                <a:gd name="T102" fmla="*/ 0 w 78"/>
                <a:gd name="T103" fmla="*/ 94 h 174"/>
                <a:gd name="T104" fmla="*/ 0 w 78"/>
                <a:gd name="T105" fmla="*/ 94 h 174"/>
                <a:gd name="T106" fmla="*/ 1 w 78"/>
                <a:gd name="T107" fmla="*/ 97 h 174"/>
                <a:gd name="T108" fmla="*/ 15 w 78"/>
                <a:gd name="T109" fmla="*/ 78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74">
                  <a:moveTo>
                    <a:pt x="48" y="0"/>
                  </a:moveTo>
                  <a:cubicBezTo>
                    <a:pt x="28" y="11"/>
                    <a:pt x="12" y="30"/>
                    <a:pt x="4" y="52"/>
                  </a:cubicBezTo>
                  <a:cubicBezTo>
                    <a:pt x="4" y="52"/>
                    <a:pt x="4" y="52"/>
                    <a:pt x="4" y="52"/>
                  </a:cubicBezTo>
                  <a:cubicBezTo>
                    <a:pt x="4" y="52"/>
                    <a:pt x="4" y="52"/>
                    <a:pt x="4" y="53"/>
                  </a:cubicBezTo>
                  <a:cubicBezTo>
                    <a:pt x="4" y="53"/>
                    <a:pt x="4" y="53"/>
                    <a:pt x="4" y="53"/>
                  </a:cubicBezTo>
                  <a:cubicBezTo>
                    <a:pt x="4" y="53"/>
                    <a:pt x="4" y="53"/>
                    <a:pt x="4" y="53"/>
                  </a:cubicBezTo>
                  <a:cubicBezTo>
                    <a:pt x="4" y="53"/>
                    <a:pt x="4" y="53"/>
                    <a:pt x="4" y="53"/>
                  </a:cubicBezTo>
                  <a:cubicBezTo>
                    <a:pt x="4" y="53"/>
                    <a:pt x="4" y="54"/>
                    <a:pt x="4" y="54"/>
                  </a:cubicBezTo>
                  <a:cubicBezTo>
                    <a:pt x="4" y="54"/>
                    <a:pt x="4" y="54"/>
                    <a:pt x="4" y="54"/>
                  </a:cubicBezTo>
                  <a:cubicBezTo>
                    <a:pt x="4" y="54"/>
                    <a:pt x="4" y="54"/>
                    <a:pt x="4" y="54"/>
                  </a:cubicBezTo>
                  <a:cubicBezTo>
                    <a:pt x="4" y="54"/>
                    <a:pt x="4" y="54"/>
                    <a:pt x="4" y="54"/>
                  </a:cubicBezTo>
                  <a:cubicBezTo>
                    <a:pt x="4" y="54"/>
                    <a:pt x="4" y="54"/>
                    <a:pt x="4" y="55"/>
                  </a:cubicBezTo>
                  <a:cubicBezTo>
                    <a:pt x="4" y="55"/>
                    <a:pt x="4" y="55"/>
                    <a:pt x="4" y="55"/>
                  </a:cubicBezTo>
                  <a:cubicBezTo>
                    <a:pt x="4" y="55"/>
                    <a:pt x="4" y="55"/>
                    <a:pt x="4" y="55"/>
                  </a:cubicBezTo>
                  <a:cubicBezTo>
                    <a:pt x="4" y="55"/>
                    <a:pt x="4" y="55"/>
                    <a:pt x="3" y="55"/>
                  </a:cubicBezTo>
                  <a:cubicBezTo>
                    <a:pt x="3" y="55"/>
                    <a:pt x="3" y="55"/>
                    <a:pt x="3" y="55"/>
                  </a:cubicBezTo>
                  <a:cubicBezTo>
                    <a:pt x="3" y="55"/>
                    <a:pt x="3" y="55"/>
                    <a:pt x="3" y="55"/>
                  </a:cubicBezTo>
                  <a:cubicBezTo>
                    <a:pt x="3" y="55"/>
                    <a:pt x="3" y="55"/>
                    <a:pt x="3" y="55"/>
                  </a:cubicBezTo>
                  <a:cubicBezTo>
                    <a:pt x="3" y="55"/>
                    <a:pt x="3" y="55"/>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6"/>
                    <a:pt x="3" y="56"/>
                    <a:pt x="3" y="56"/>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7"/>
                    <a:pt x="3" y="57"/>
                    <a:pt x="3" y="57"/>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3" y="58"/>
                    <a:pt x="3" y="58"/>
                  </a:cubicBezTo>
                  <a:cubicBezTo>
                    <a:pt x="3" y="58"/>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59"/>
                  </a:cubicBezTo>
                  <a:cubicBezTo>
                    <a:pt x="2" y="59"/>
                    <a:pt x="2" y="59"/>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0"/>
                    <a:pt x="2" y="60"/>
                  </a:cubicBezTo>
                  <a:cubicBezTo>
                    <a:pt x="2" y="60"/>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1"/>
                    <a:pt x="2" y="61"/>
                    <a:pt x="2" y="61"/>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2"/>
                    <a:pt x="2" y="62"/>
                  </a:cubicBezTo>
                  <a:cubicBezTo>
                    <a:pt x="2" y="62"/>
                    <a:pt x="2" y="63"/>
                    <a:pt x="2" y="63"/>
                  </a:cubicBezTo>
                  <a:cubicBezTo>
                    <a:pt x="2" y="63"/>
                    <a:pt x="2" y="63"/>
                    <a:pt x="2" y="63"/>
                  </a:cubicBezTo>
                  <a:cubicBezTo>
                    <a:pt x="2"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3"/>
                    <a:pt x="1" y="63"/>
                    <a:pt x="1" y="63"/>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4"/>
                    <a:pt x="1" y="64"/>
                    <a:pt x="1" y="64"/>
                  </a:cubicBezTo>
                  <a:cubicBezTo>
                    <a:pt x="1" y="65"/>
                    <a:pt x="1" y="65"/>
                    <a:pt x="1" y="65"/>
                  </a:cubicBezTo>
                  <a:cubicBezTo>
                    <a:pt x="1" y="65"/>
                    <a:pt x="1" y="65"/>
                    <a:pt x="1" y="65"/>
                  </a:cubicBezTo>
                  <a:cubicBezTo>
                    <a:pt x="1" y="65"/>
                    <a:pt x="1" y="65"/>
                    <a:pt x="1" y="65"/>
                  </a:cubicBezTo>
                  <a:cubicBezTo>
                    <a:pt x="1" y="65"/>
                    <a:pt x="1" y="65"/>
                    <a:pt x="1" y="65"/>
                  </a:cubicBezTo>
                  <a:cubicBezTo>
                    <a:pt x="1" y="66"/>
                    <a:pt x="1" y="66"/>
                    <a:pt x="1" y="66"/>
                  </a:cubicBezTo>
                  <a:cubicBezTo>
                    <a:pt x="1" y="66"/>
                    <a:pt x="1" y="66"/>
                    <a:pt x="1" y="66"/>
                  </a:cubicBezTo>
                  <a:cubicBezTo>
                    <a:pt x="1" y="66"/>
                    <a:pt x="1" y="66"/>
                    <a:pt x="1" y="66"/>
                  </a:cubicBezTo>
                  <a:cubicBezTo>
                    <a:pt x="1" y="66"/>
                    <a:pt x="1" y="66"/>
                    <a:pt x="1" y="66"/>
                  </a:cubicBezTo>
                  <a:cubicBezTo>
                    <a:pt x="1" y="66"/>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7"/>
                    <a:pt x="1" y="67"/>
                    <a:pt x="1" y="67"/>
                  </a:cubicBezTo>
                  <a:cubicBezTo>
                    <a:pt x="1" y="68"/>
                    <a:pt x="1" y="68"/>
                    <a:pt x="1" y="68"/>
                  </a:cubicBezTo>
                  <a:cubicBezTo>
                    <a:pt x="1" y="68"/>
                    <a:pt x="1" y="68"/>
                    <a:pt x="1" y="68"/>
                  </a:cubicBezTo>
                  <a:cubicBezTo>
                    <a:pt x="1" y="68"/>
                    <a:pt x="1" y="68"/>
                    <a:pt x="1" y="68"/>
                  </a:cubicBezTo>
                  <a:cubicBezTo>
                    <a:pt x="1" y="68"/>
                    <a:pt x="1" y="68"/>
                    <a:pt x="1" y="68"/>
                  </a:cubicBezTo>
                  <a:cubicBezTo>
                    <a:pt x="1" y="68"/>
                    <a:pt x="0" y="68"/>
                    <a:pt x="0" y="69"/>
                  </a:cubicBezTo>
                  <a:cubicBezTo>
                    <a:pt x="0" y="69"/>
                    <a:pt x="0" y="69"/>
                    <a:pt x="0" y="69"/>
                  </a:cubicBezTo>
                  <a:cubicBezTo>
                    <a:pt x="0" y="69"/>
                    <a:pt x="0" y="69"/>
                    <a:pt x="0" y="69"/>
                  </a:cubicBezTo>
                  <a:cubicBezTo>
                    <a:pt x="0" y="69"/>
                    <a:pt x="0" y="69"/>
                    <a:pt x="0" y="69"/>
                  </a:cubicBezTo>
                  <a:cubicBezTo>
                    <a:pt x="0" y="69"/>
                    <a:pt x="0" y="69"/>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0"/>
                    <a:pt x="0" y="70"/>
                  </a:cubicBezTo>
                  <a:cubicBezTo>
                    <a:pt x="0" y="70"/>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1"/>
                    <a:pt x="0" y="71"/>
                  </a:cubicBezTo>
                  <a:cubicBezTo>
                    <a:pt x="0" y="71"/>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3"/>
                    <a:pt x="0" y="73"/>
                  </a:cubicBezTo>
                  <a:cubicBezTo>
                    <a:pt x="0" y="73"/>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4"/>
                    <a:pt x="0" y="74"/>
                  </a:cubicBezTo>
                  <a:cubicBezTo>
                    <a:pt x="0" y="74"/>
                    <a:pt x="0" y="75"/>
                    <a:pt x="0" y="75"/>
                  </a:cubicBezTo>
                  <a:cubicBezTo>
                    <a:pt x="0" y="75"/>
                    <a:pt x="0" y="75"/>
                    <a:pt x="0" y="75"/>
                  </a:cubicBezTo>
                  <a:cubicBezTo>
                    <a:pt x="0" y="75"/>
                    <a:pt x="0" y="75"/>
                    <a:pt x="0" y="75"/>
                  </a:cubicBezTo>
                  <a:cubicBezTo>
                    <a:pt x="0" y="75"/>
                    <a:pt x="0" y="75"/>
                    <a:pt x="0" y="75"/>
                  </a:cubicBezTo>
                  <a:cubicBezTo>
                    <a:pt x="0" y="75"/>
                    <a:pt x="0" y="75"/>
                    <a:pt x="0" y="75"/>
                  </a:cubicBezTo>
                  <a:cubicBezTo>
                    <a:pt x="0" y="75"/>
                    <a:pt x="0" y="75"/>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6"/>
                  </a:cubicBezTo>
                  <a:cubicBezTo>
                    <a:pt x="0" y="76"/>
                    <a:pt x="0" y="76"/>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7"/>
                  </a:cubicBezTo>
                  <a:cubicBezTo>
                    <a:pt x="0" y="77"/>
                    <a:pt x="0" y="77"/>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8"/>
                    <a:pt x="0" y="78"/>
                    <a:pt x="0" y="78"/>
                  </a:cubicBezTo>
                  <a:cubicBezTo>
                    <a:pt x="0" y="79"/>
                    <a:pt x="0" y="79"/>
                    <a:pt x="0" y="79"/>
                  </a:cubicBezTo>
                  <a:cubicBezTo>
                    <a:pt x="0" y="79"/>
                    <a:pt x="0" y="79"/>
                    <a:pt x="0" y="79"/>
                  </a:cubicBezTo>
                  <a:cubicBezTo>
                    <a:pt x="0" y="79"/>
                    <a:pt x="0" y="79"/>
                    <a:pt x="0" y="79"/>
                  </a:cubicBezTo>
                  <a:cubicBezTo>
                    <a:pt x="0" y="79"/>
                    <a:pt x="0" y="79"/>
                    <a:pt x="0" y="79"/>
                  </a:cubicBezTo>
                  <a:cubicBezTo>
                    <a:pt x="0" y="79"/>
                    <a:pt x="0" y="79"/>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0"/>
                    <a:pt x="0" y="80"/>
                    <a:pt x="0" y="80"/>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1"/>
                    <a:pt x="0" y="81"/>
                  </a:cubicBezTo>
                  <a:cubicBezTo>
                    <a:pt x="0" y="81"/>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2"/>
                  </a:cubicBezTo>
                  <a:cubicBezTo>
                    <a:pt x="0" y="82"/>
                    <a:pt x="0" y="82"/>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3"/>
                  </a:cubicBezTo>
                  <a:cubicBezTo>
                    <a:pt x="0" y="83"/>
                    <a:pt x="0" y="83"/>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4"/>
                    <a:pt x="0" y="84"/>
                  </a:cubicBezTo>
                  <a:cubicBezTo>
                    <a:pt x="0" y="84"/>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5"/>
                  </a:cubicBezTo>
                  <a:cubicBezTo>
                    <a:pt x="0" y="85"/>
                    <a:pt x="0" y="85"/>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6"/>
                  </a:cubicBezTo>
                  <a:cubicBezTo>
                    <a:pt x="0" y="86"/>
                    <a:pt x="0" y="86"/>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7"/>
                    <a:pt x="0" y="87"/>
                  </a:cubicBezTo>
                  <a:cubicBezTo>
                    <a:pt x="0" y="87"/>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8"/>
                    <a:pt x="0" y="88"/>
                    <a:pt x="0" y="88"/>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89"/>
                    <a:pt x="0" y="89"/>
                    <a:pt x="0" y="89"/>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0"/>
                    <a:pt x="0" y="90"/>
                    <a:pt x="0" y="90"/>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1"/>
                    <a:pt x="0" y="91"/>
                  </a:cubicBezTo>
                  <a:cubicBezTo>
                    <a:pt x="0" y="91"/>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2"/>
                    <a:pt x="0" y="92"/>
                    <a:pt x="0" y="92"/>
                  </a:cubicBezTo>
                  <a:cubicBezTo>
                    <a:pt x="0" y="93"/>
                    <a:pt x="0" y="93"/>
                    <a:pt x="0" y="93"/>
                  </a:cubicBezTo>
                  <a:cubicBezTo>
                    <a:pt x="0" y="93"/>
                    <a:pt x="0" y="93"/>
                    <a:pt x="0" y="93"/>
                  </a:cubicBezTo>
                  <a:cubicBezTo>
                    <a:pt x="0" y="93"/>
                    <a:pt x="0" y="93"/>
                    <a:pt x="0" y="93"/>
                  </a:cubicBezTo>
                  <a:cubicBezTo>
                    <a:pt x="0" y="93"/>
                    <a:pt x="0" y="93"/>
                    <a:pt x="0" y="93"/>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4"/>
                  </a:cubicBezTo>
                  <a:cubicBezTo>
                    <a:pt x="0" y="94"/>
                    <a:pt x="0" y="94"/>
                    <a:pt x="0" y="95"/>
                  </a:cubicBezTo>
                  <a:cubicBezTo>
                    <a:pt x="0" y="95"/>
                    <a:pt x="0" y="95"/>
                    <a:pt x="0" y="95"/>
                  </a:cubicBezTo>
                  <a:cubicBezTo>
                    <a:pt x="0" y="95"/>
                    <a:pt x="0" y="95"/>
                    <a:pt x="0" y="95"/>
                  </a:cubicBezTo>
                  <a:cubicBezTo>
                    <a:pt x="0" y="95"/>
                    <a:pt x="0" y="95"/>
                    <a:pt x="0" y="95"/>
                  </a:cubicBezTo>
                  <a:cubicBezTo>
                    <a:pt x="0" y="96"/>
                    <a:pt x="1" y="96"/>
                    <a:pt x="1" y="97"/>
                  </a:cubicBezTo>
                  <a:cubicBezTo>
                    <a:pt x="1" y="97"/>
                    <a:pt x="1" y="97"/>
                    <a:pt x="1" y="97"/>
                  </a:cubicBezTo>
                  <a:cubicBezTo>
                    <a:pt x="7" y="136"/>
                    <a:pt x="38" y="168"/>
                    <a:pt x="78" y="174"/>
                  </a:cubicBezTo>
                  <a:cubicBezTo>
                    <a:pt x="66" y="169"/>
                    <a:pt x="55" y="162"/>
                    <a:pt x="46" y="152"/>
                  </a:cubicBezTo>
                  <a:cubicBezTo>
                    <a:pt x="33" y="139"/>
                    <a:pt x="24" y="124"/>
                    <a:pt x="19" y="106"/>
                  </a:cubicBezTo>
                  <a:cubicBezTo>
                    <a:pt x="18" y="97"/>
                    <a:pt x="16" y="87"/>
                    <a:pt x="15" y="78"/>
                  </a:cubicBezTo>
                  <a:cubicBezTo>
                    <a:pt x="15" y="77"/>
                    <a:pt x="15" y="77"/>
                    <a:pt x="15" y="77"/>
                  </a:cubicBezTo>
                  <a:cubicBezTo>
                    <a:pt x="15" y="58"/>
                    <a:pt x="20" y="40"/>
                    <a:pt x="30" y="23"/>
                  </a:cubicBezTo>
                  <a:cubicBezTo>
                    <a:pt x="35" y="16"/>
                    <a:pt x="41" y="9"/>
                    <a:pt x="46" y="2"/>
                  </a:cubicBezTo>
                  <a:cubicBezTo>
                    <a:pt x="47" y="1"/>
                    <a:pt x="48" y="1"/>
                    <a:pt x="48" y="0"/>
                  </a:cubicBezTo>
                </a:path>
              </a:pathLst>
            </a:custGeom>
            <a:solidFill>
              <a:srgbClr val="FFB5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49" name="Rectangle 36"/>
            <p:cNvSpPr>
              <a:spLocks noChangeArrowheads="1"/>
            </p:cNvSpPr>
            <p:nvPr/>
          </p:nvSpPr>
          <p:spPr bwMode="auto">
            <a:xfrm>
              <a:off x="2605088" y="2592778"/>
              <a:ext cx="268288" cy="153988"/>
            </a:xfrm>
            <a:prstGeom prst="rect">
              <a:avLst/>
            </a:prstGeom>
            <a:solidFill>
              <a:srgbClr val="FFD5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grpSp>
      <p:sp>
        <p:nvSpPr>
          <p:cNvPr id="50" name="Oval 107"/>
          <p:cNvSpPr>
            <a:spLocks noChangeArrowheads="1"/>
          </p:cNvSpPr>
          <p:nvPr/>
        </p:nvSpPr>
        <p:spPr bwMode="auto">
          <a:xfrm>
            <a:off x="944484" y="998992"/>
            <a:ext cx="67794" cy="57440"/>
          </a:xfrm>
          <a:prstGeom prst="ellipse">
            <a:avLst/>
          </a:prstGeom>
          <a:solidFill>
            <a:srgbClr val="5D5C5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buClrTx/>
              <a:buFontTx/>
              <a:buNone/>
            </a:pPr>
            <a:endParaRPr lang="en-GB" sz="1800" kern="1200">
              <a:latin typeface="Times New Roman" panose="02020603050405020304" pitchFamily="18" charset="0"/>
              <a:cs typeface="Times New Roman" panose="02020603050405020304" pitchFamily="18" charset="0"/>
            </a:endParaRPr>
          </a:p>
        </p:txBody>
      </p:sp>
      <p:sp>
        <p:nvSpPr>
          <p:cNvPr id="51" name="Explosion 2 50"/>
          <p:cNvSpPr/>
          <p:nvPr/>
        </p:nvSpPr>
        <p:spPr>
          <a:xfrm>
            <a:off x="1174296" y="3237255"/>
            <a:ext cx="2362200" cy="1555530"/>
          </a:xfrm>
          <a:prstGeom prst="irregularSeal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Tx/>
              <a:buFontTx/>
              <a:buNone/>
            </a:pPr>
            <a:r>
              <a:rPr lang="en-US" sz="2400" kern="1200" dirty="0">
                <a:solidFill>
                  <a:srgbClr val="0000FF"/>
                </a:solidFill>
                <a:latin typeface="Times New Roman" panose="02020603050405020304" pitchFamily="18" charset="0"/>
                <a:cs typeface="Times New Roman" panose="02020603050405020304" pitchFamily="18" charset="0"/>
              </a:rPr>
              <a:t>HẾT GIỜ</a:t>
            </a:r>
          </a:p>
        </p:txBody>
      </p:sp>
    </p:spTree>
    <p:extLst>
      <p:ext uri="{BB962C8B-B14F-4D97-AF65-F5344CB8AC3E}">
        <p14:creationId xmlns:p14="http://schemas.microsoft.com/office/powerpoint/2010/main" val="3304269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32" presetClass="emph" presetSubtype="0" repeatCount="indefinite" fill="hold" nodeType="withEffect">
                                  <p:stCondLst>
                                    <p:cond delay="0"/>
                                  </p:stCondLst>
                                  <p:childTnLst>
                                    <p:animRot by="120000">
                                      <p:cBhvr>
                                        <p:cTn id="16" dur="500" fill="hold">
                                          <p:stCondLst>
                                            <p:cond delay="0"/>
                                          </p:stCondLst>
                                        </p:cTn>
                                        <p:tgtEl>
                                          <p:spTgt spid="2051"/>
                                        </p:tgtEl>
                                        <p:attrNameLst>
                                          <p:attrName>r</p:attrName>
                                        </p:attrNameLst>
                                      </p:cBhvr>
                                    </p:animRot>
                                    <p:animRot by="-240000">
                                      <p:cBhvr>
                                        <p:cTn id="17" dur="1000" fill="hold">
                                          <p:stCondLst>
                                            <p:cond delay="1000"/>
                                          </p:stCondLst>
                                        </p:cTn>
                                        <p:tgtEl>
                                          <p:spTgt spid="2051"/>
                                        </p:tgtEl>
                                        <p:attrNameLst>
                                          <p:attrName>r</p:attrName>
                                        </p:attrNameLst>
                                      </p:cBhvr>
                                    </p:animRot>
                                    <p:animRot by="240000">
                                      <p:cBhvr>
                                        <p:cTn id="18" dur="1000" fill="hold">
                                          <p:stCondLst>
                                            <p:cond delay="2000"/>
                                          </p:stCondLst>
                                        </p:cTn>
                                        <p:tgtEl>
                                          <p:spTgt spid="2051"/>
                                        </p:tgtEl>
                                        <p:attrNameLst>
                                          <p:attrName>r</p:attrName>
                                        </p:attrNameLst>
                                      </p:cBhvr>
                                    </p:animRot>
                                    <p:animRot by="-240000">
                                      <p:cBhvr>
                                        <p:cTn id="19" dur="1000" fill="hold">
                                          <p:stCondLst>
                                            <p:cond delay="3000"/>
                                          </p:stCondLst>
                                        </p:cTn>
                                        <p:tgtEl>
                                          <p:spTgt spid="2051"/>
                                        </p:tgtEl>
                                        <p:attrNameLst>
                                          <p:attrName>r</p:attrName>
                                        </p:attrNameLst>
                                      </p:cBhvr>
                                    </p:animRot>
                                    <p:animRot by="120000">
                                      <p:cBhvr>
                                        <p:cTn id="20" dur="1000" fill="hold">
                                          <p:stCondLst>
                                            <p:cond delay="4000"/>
                                          </p:stCondLst>
                                        </p:cTn>
                                        <p:tgtEl>
                                          <p:spTgt spid="2051"/>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4"/>
                    </p:tgtEl>
                  </p:cond>
                </p:stCondLst>
                <p:endSync evt="end" delay="0">
                  <p:rtn val="all"/>
                </p:endSync>
                <p:childTnLst>
                  <p:par>
                    <p:cTn id="34" fill="hold">
                      <p:stCondLst>
                        <p:cond delay="0"/>
                      </p:stCondLst>
                      <p:childTnLst>
                        <p:par>
                          <p:cTn id="35" fill="hold">
                            <p:stCondLst>
                              <p:cond delay="0"/>
                            </p:stCondLst>
                            <p:childTnLst>
                              <p:par>
                                <p:cTn id="36" presetID="42" presetClass="exit" presetSubtype="0" fill="hold" grpId="1" nodeType="clickEffect">
                                  <p:stCondLst>
                                    <p:cond delay="0"/>
                                  </p:stCondLst>
                                  <p:childTnLst>
                                    <p:animEffect transition="out" filter="fade">
                                      <p:cBhvr>
                                        <p:cTn id="37" dur="1000"/>
                                        <p:tgtEl>
                                          <p:spTgt spid="24"/>
                                        </p:tgtEl>
                                      </p:cBhvr>
                                    </p:animEffect>
                                    <p:anim calcmode="lin" valueType="num">
                                      <p:cBhvr>
                                        <p:cTn id="38" dur="1000"/>
                                        <p:tgtEl>
                                          <p:spTgt spid="24"/>
                                        </p:tgtEl>
                                        <p:attrNameLst>
                                          <p:attrName>ppt_x</p:attrName>
                                        </p:attrNameLst>
                                      </p:cBhvr>
                                      <p:tavLst>
                                        <p:tav tm="0">
                                          <p:val>
                                            <p:strVal val="ppt_x"/>
                                          </p:val>
                                        </p:tav>
                                        <p:tav tm="100000">
                                          <p:val>
                                            <p:strVal val="ppt_x"/>
                                          </p:val>
                                        </p:tav>
                                      </p:tavLst>
                                    </p:anim>
                                    <p:anim calcmode="lin" valueType="num">
                                      <p:cBhvr>
                                        <p:cTn id="39" dur="1000"/>
                                        <p:tgtEl>
                                          <p:spTgt spid="24"/>
                                        </p:tgtEl>
                                        <p:attrNameLst>
                                          <p:attrName>ppt_y</p:attrName>
                                        </p:attrNameLst>
                                      </p:cBhvr>
                                      <p:tavLst>
                                        <p:tav tm="0">
                                          <p:val>
                                            <p:strVal val="ppt_y"/>
                                          </p:val>
                                        </p:tav>
                                        <p:tav tm="100000">
                                          <p:val>
                                            <p:strVal val="ppt_y+.1"/>
                                          </p:val>
                                        </p:tav>
                                      </p:tavLst>
                                    </p:anim>
                                    <p:set>
                                      <p:cBhvr>
                                        <p:cTn id="40"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1" restart="whenNotActive" fill="hold" evtFilter="cancelBubble" nodeType="interactiveSeq">
                <p:stCondLst>
                  <p:cond evt="onClick" delay="0">
                    <p:tgtEl>
                      <p:spTgt spid="27"/>
                    </p:tgtEl>
                  </p:cond>
                </p:stCondLst>
                <p:endSync evt="end" delay="0">
                  <p:rtn val="all"/>
                </p:endSync>
                <p:childTnLst>
                  <p:par>
                    <p:cTn id="42" fill="hold">
                      <p:stCondLst>
                        <p:cond delay="0"/>
                      </p:stCondLst>
                      <p:childTnLst>
                        <p:par>
                          <p:cTn id="43" fill="hold">
                            <p:stCondLst>
                              <p:cond delay="0"/>
                            </p:stCondLst>
                            <p:childTnLst>
                              <p:par>
                                <p:cTn id="44" presetID="21" presetClass="emph" presetSubtype="0" repeatCount="indefinite" fill="hold" grpId="1" nodeType="withEffect">
                                  <p:stCondLst>
                                    <p:cond delay="0"/>
                                  </p:stCondLst>
                                  <p:childTnLst>
                                    <p:animClr clrSpc="hsl" dir="cw">
                                      <p:cBhvr override="childStyle">
                                        <p:cTn id="45" dur="500" fill="hold"/>
                                        <p:tgtEl>
                                          <p:spTgt spid="27"/>
                                        </p:tgtEl>
                                        <p:attrNameLst>
                                          <p:attrName>style.color</p:attrName>
                                        </p:attrNameLst>
                                      </p:cBhvr>
                                      <p:by>
                                        <p:hsl h="7200000" s="0" l="0"/>
                                      </p:by>
                                    </p:animClr>
                                    <p:animClr clrSpc="hsl" dir="cw">
                                      <p:cBhvr>
                                        <p:cTn id="46" dur="500" fill="hold"/>
                                        <p:tgtEl>
                                          <p:spTgt spid="27"/>
                                        </p:tgtEl>
                                        <p:attrNameLst>
                                          <p:attrName>fillcolor</p:attrName>
                                        </p:attrNameLst>
                                      </p:cBhvr>
                                      <p:by>
                                        <p:hsl h="7200000" s="0" l="0"/>
                                      </p:by>
                                    </p:animClr>
                                    <p:animClr clrSpc="hsl" dir="cw">
                                      <p:cBhvr>
                                        <p:cTn id="47" dur="500" fill="hold"/>
                                        <p:tgtEl>
                                          <p:spTgt spid="27"/>
                                        </p:tgtEl>
                                        <p:attrNameLst>
                                          <p:attrName>stroke.color</p:attrName>
                                        </p:attrNameLst>
                                      </p:cBhvr>
                                      <p:by>
                                        <p:hsl h="7200000" s="0" l="0"/>
                                      </p:by>
                                    </p:animClr>
                                    <p:set>
                                      <p:cBhvr>
                                        <p:cTn id="48" dur="500" fill="hold"/>
                                        <p:tgtEl>
                                          <p:spTgt spid="27"/>
                                        </p:tgtEl>
                                        <p:attrNameLst>
                                          <p:attrName>fill.type</p:attrName>
                                        </p:attrNameLst>
                                      </p:cBhvr>
                                      <p:to>
                                        <p:strVal val="solid"/>
                                      </p:to>
                                    </p:set>
                                  </p:childTnLst>
                                </p:cTn>
                              </p:par>
                              <p:par>
                                <p:cTn id="49" presetID="1" presetClass="mediacall" presetSubtype="0" fill="hold" nodeType="withEffect">
                                  <p:stCondLst>
                                    <p:cond delay="0"/>
                                  </p:stCondLst>
                                  <p:childTnLst>
                                    <p:cmd type="call" cmd="playFrom(0.0)">
                                      <p:cBhvr>
                                        <p:cTn id="50" dur="4744" fill="hold"/>
                                        <p:tgtEl>
                                          <p:spTgt spid="12"/>
                                        </p:tgtEl>
                                      </p:cBhvr>
                                    </p:cmd>
                                  </p:childTnLst>
                                </p:cTn>
                              </p:par>
                              <p:par>
                                <p:cTn id="51" presetID="2" presetClass="exit" presetSubtype="1" fill="hold" nodeType="withEffect">
                                  <p:stCondLst>
                                    <p:cond delay="0"/>
                                  </p:stCondLst>
                                  <p:childTnLst>
                                    <p:anim calcmode="lin" valueType="num">
                                      <p:cBhvr additive="base">
                                        <p:cTn id="52" dur="2000"/>
                                        <p:tgtEl>
                                          <p:spTgt spid="23"/>
                                        </p:tgtEl>
                                        <p:attrNameLst>
                                          <p:attrName>ppt_x</p:attrName>
                                        </p:attrNameLst>
                                      </p:cBhvr>
                                      <p:tavLst>
                                        <p:tav tm="0">
                                          <p:val>
                                            <p:strVal val="ppt_x"/>
                                          </p:val>
                                        </p:tav>
                                        <p:tav tm="100000">
                                          <p:val>
                                            <p:strVal val="ppt_x"/>
                                          </p:val>
                                        </p:tav>
                                      </p:tavLst>
                                    </p:anim>
                                    <p:anim calcmode="lin" valueType="num">
                                      <p:cBhvr additive="base">
                                        <p:cTn id="53" dur="2000"/>
                                        <p:tgtEl>
                                          <p:spTgt spid="23"/>
                                        </p:tgtEl>
                                        <p:attrNameLst>
                                          <p:attrName>ppt_y</p:attrName>
                                        </p:attrNameLst>
                                      </p:cBhvr>
                                      <p:tavLst>
                                        <p:tav tm="0">
                                          <p:val>
                                            <p:strVal val="ppt_y"/>
                                          </p:val>
                                        </p:tav>
                                        <p:tav tm="100000">
                                          <p:val>
                                            <p:strVal val="0-ppt_h/2"/>
                                          </p:val>
                                        </p:tav>
                                      </p:tavLst>
                                    </p:anim>
                                    <p:set>
                                      <p:cBhvr>
                                        <p:cTn id="54" dur="1" fill="hold">
                                          <p:stCondLst>
                                            <p:cond delay="1999"/>
                                          </p:stCondLst>
                                        </p:cTn>
                                        <p:tgtEl>
                                          <p:spTgt spid="23"/>
                                        </p:tgtEl>
                                        <p:attrNameLst>
                                          <p:attrName>style.visibility</p:attrName>
                                        </p:attrNameLst>
                                      </p:cBhvr>
                                      <p:to>
                                        <p:strVal val="hidden"/>
                                      </p:to>
                                    </p:set>
                                  </p:childTnLst>
                                </p:cTn>
                              </p:par>
                              <p:par>
                                <p:cTn id="55" presetID="35" presetClass="path" presetSubtype="0" accel="50000" decel="50000" fill="hold" nodeType="withEffect">
                                  <p:stCondLst>
                                    <p:cond delay="0"/>
                                  </p:stCondLst>
                                  <p:childTnLst>
                                    <p:animMotion origin="layout" path="M -3.05556E-6 4.32099E-6 L -1.05607 -0.02994 " pathEditMode="relative" rAng="0" ptsTypes="AA">
                                      <p:cBhvr>
                                        <p:cTn id="56" dur="9000" fill="hold"/>
                                        <p:tgtEl>
                                          <p:spTgt spid="2051"/>
                                        </p:tgtEl>
                                        <p:attrNameLst>
                                          <p:attrName>ppt_x</p:attrName>
                                          <p:attrName>ppt_y</p:attrName>
                                        </p:attrNameLst>
                                      </p:cBhvr>
                                      <p:rCtr x="-52795" y="-1512"/>
                                    </p:animMotion>
                                  </p:childTnLst>
                                </p:cTn>
                              </p:par>
                            </p:childTnLst>
                          </p:cTn>
                        </p:par>
                      </p:childTnLst>
                    </p:cTn>
                  </p:par>
                </p:childTnLst>
              </p:cTn>
              <p:nextCondLst>
                <p:cond evt="onClick" delay="0">
                  <p:tgtEl>
                    <p:spTgt spid="27"/>
                  </p:tgtEl>
                </p:cond>
              </p:nextCondLst>
            </p:seq>
            <p:audio>
              <p:cMediaNode vol="80000">
                <p:cTn id="57" fill="hold" display="0">
                  <p:stCondLst>
                    <p:cond delay="indefinite"/>
                  </p:stCondLst>
                  <p:endCondLst>
                    <p:cond evt="onStopAudio" delay="0">
                      <p:tgtEl>
                        <p:sldTgt/>
                      </p:tgtEl>
                    </p:cond>
                  </p:endCondLst>
                </p:cTn>
                <p:tgtEl>
                  <p:spTgt spid="12"/>
                </p:tgtEl>
              </p:cMediaNode>
            </p:audio>
            <p:seq concurrent="1" nextAc="seek">
              <p:cTn id="58" restart="whenNotActive" fill="hold" evtFilter="cancelBubble" nodeType="interactiveSeq">
                <p:stCondLst>
                  <p:cond evt="onClick" delay="0">
                    <p:tgtEl>
                      <p:spTgt spid="14"/>
                    </p:tgtEl>
                  </p:cond>
                </p:stCondLst>
                <p:endSync evt="end" delay="0">
                  <p:rtn val="all"/>
                </p:endSync>
                <p:childTnLst>
                  <p:par>
                    <p:cTn id="59" fill="hold">
                      <p:stCondLst>
                        <p:cond delay="0"/>
                      </p:stCondLst>
                      <p:childTnLst>
                        <p:par>
                          <p:cTn id="60" fill="hold">
                            <p:stCondLst>
                              <p:cond delay="0"/>
                            </p:stCondLst>
                            <p:childTnLst>
                              <p:par>
                                <p:cTn id="61" presetID="8" presetClass="emph" presetSubtype="0" fill="hold" nodeType="clickEffect">
                                  <p:stCondLst>
                                    <p:cond delay="0"/>
                                  </p:stCondLst>
                                  <p:childTnLst>
                                    <p:animRot by="21600000">
                                      <p:cBhvr>
                                        <p:cTn id="62" dur="15000" fill="hold"/>
                                        <p:tgtEl>
                                          <p:spTgt spid="17"/>
                                        </p:tgtEl>
                                        <p:attrNameLst>
                                          <p:attrName>r</p:attrName>
                                        </p:attrNameLst>
                                      </p:cBhvr>
                                    </p:animRot>
                                  </p:childTnLst>
                                </p:cTn>
                              </p:par>
                            </p:childTnLst>
                          </p:cTn>
                        </p:par>
                        <p:par>
                          <p:cTn id="63" fill="hold">
                            <p:stCondLst>
                              <p:cond delay="15000"/>
                            </p:stCondLst>
                            <p:childTnLst>
                              <p:par>
                                <p:cTn id="64" presetID="1" presetClass="entr" presetSubtype="0"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childTnLst>
                                </p:cTn>
                              </p:par>
                              <p:par>
                                <p:cTn id="66" presetID="1" presetClass="exit" presetSubtype="0" fill="hold" grpId="1" nodeType="withEffect">
                                  <p:stCondLst>
                                    <p:cond delay="2000"/>
                                  </p:stCondLst>
                                  <p:childTnLst>
                                    <p:set>
                                      <p:cBhvr>
                                        <p:cTn id="67" dur="1" fill="hold">
                                          <p:stCondLst>
                                            <p:cond delay="0"/>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4" grpId="0" bldLvl="0" animBg="1"/>
      <p:bldP spid="24" grpId="1" bldLvl="0" animBg="1"/>
      <p:bldP spid="27" grpId="0" bldLvl="0" animBg="1"/>
      <p:bldP spid="27" grpId="1" bldLvl="0" animBg="1"/>
      <p:bldP spid="30" grpId="0"/>
      <p:bldP spid="51" grpId="0" bldLvl="0" animBg="1"/>
      <p:bldP spid="51" grpId="1"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p:nvPr/>
        </p:nvSpPr>
        <p:spPr>
          <a:xfrm rot="-10523714" flipH="1">
            <a:off x="889451" y="655796"/>
            <a:ext cx="7438049" cy="4069516"/>
          </a:xfrm>
          <a:custGeom>
            <a:avLst/>
            <a:gdLst/>
            <a:ahLst/>
            <a:cxnLst/>
            <a:rect l="l" t="t" r="r" b="b"/>
            <a:pathLst>
              <a:path w="82071" h="72795" extrusionOk="0">
                <a:moveTo>
                  <a:pt x="34596" y="1"/>
                </a:moveTo>
                <a:cubicBezTo>
                  <a:pt x="10896" y="1"/>
                  <a:pt x="1" y="14348"/>
                  <a:pt x="1" y="34124"/>
                </a:cubicBezTo>
                <a:cubicBezTo>
                  <a:pt x="1" y="55217"/>
                  <a:pt x="17829" y="72795"/>
                  <a:pt x="38880" y="72795"/>
                </a:cubicBezTo>
                <a:cubicBezTo>
                  <a:pt x="59973" y="72795"/>
                  <a:pt x="82071" y="71790"/>
                  <a:pt x="82071" y="50697"/>
                </a:cubicBezTo>
                <a:cubicBezTo>
                  <a:pt x="82071" y="29646"/>
                  <a:pt x="71022" y="2526"/>
                  <a:pt x="39341" y="182"/>
                </a:cubicBezTo>
                <a:cubicBezTo>
                  <a:pt x="37706" y="61"/>
                  <a:pt x="36124" y="1"/>
                  <a:pt x="3459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299" name="Google Shape;299;p34"/>
          <p:cNvSpPr/>
          <p:nvPr/>
        </p:nvSpPr>
        <p:spPr>
          <a:xfrm>
            <a:off x="5303875" y="497980"/>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300" name="Google Shape;300;p34"/>
          <p:cNvSpPr/>
          <p:nvPr/>
        </p:nvSpPr>
        <p:spPr>
          <a:xfrm rot="2468524">
            <a:off x="1008058" y="2932724"/>
            <a:ext cx="1028556" cy="779115"/>
          </a:xfrm>
          <a:custGeom>
            <a:avLst/>
            <a:gdLst/>
            <a:ahLst/>
            <a:cxnLst/>
            <a:rect l="l" t="t" r="r" b="b"/>
            <a:pathLst>
              <a:path w="33148" h="31997" extrusionOk="0">
                <a:moveTo>
                  <a:pt x="21103" y="1"/>
                </a:moveTo>
                <a:cubicBezTo>
                  <a:pt x="16934" y="1"/>
                  <a:pt x="13364" y="2166"/>
                  <a:pt x="10589" y="5187"/>
                </a:cubicBezTo>
                <a:cubicBezTo>
                  <a:pt x="5525" y="9372"/>
                  <a:pt x="1" y="16780"/>
                  <a:pt x="1675" y="23601"/>
                </a:cubicBezTo>
                <a:cubicBezTo>
                  <a:pt x="2921" y="28856"/>
                  <a:pt x="7583" y="31996"/>
                  <a:pt x="12607" y="31996"/>
                </a:cubicBezTo>
                <a:cubicBezTo>
                  <a:pt x="13825" y="31996"/>
                  <a:pt x="15064" y="31812"/>
                  <a:pt x="16281" y="31428"/>
                </a:cubicBezTo>
                <a:cubicBezTo>
                  <a:pt x="23145" y="29335"/>
                  <a:pt x="29087" y="21593"/>
                  <a:pt x="31180" y="14896"/>
                </a:cubicBezTo>
                <a:cubicBezTo>
                  <a:pt x="33147" y="8577"/>
                  <a:pt x="30469" y="1629"/>
                  <a:pt x="23563" y="248"/>
                </a:cubicBezTo>
                <a:cubicBezTo>
                  <a:pt x="22722" y="80"/>
                  <a:pt x="21901" y="1"/>
                  <a:pt x="21103" y="1"/>
                </a:cubicBezTo>
                <a:close/>
              </a:path>
            </a:pathLst>
          </a:custGeom>
          <a:solidFill>
            <a:srgbClr val="B9F0F6">
              <a:alpha val="54020"/>
            </a:srgbClr>
          </a:solidFill>
          <a:ln>
            <a:noFill/>
          </a:ln>
        </p:spPr>
        <p:txBody>
          <a:bodyPr spcFirstLastPara="1" wrap="square" lIns="91425" tIns="91425" rIns="91425" bIns="91425" anchor="ctr" anchorCtr="0">
            <a:noAutofit/>
          </a:bodyPr>
          <a:lstStyle/>
          <a:p>
            <a:endParaRPr/>
          </a:p>
        </p:txBody>
      </p:sp>
      <p:sp>
        <p:nvSpPr>
          <p:cNvPr id="301" name="Google Shape;301;p34"/>
          <p:cNvSpPr/>
          <p:nvPr/>
        </p:nvSpPr>
        <p:spPr>
          <a:xfrm>
            <a:off x="5545725" y="262755"/>
            <a:ext cx="1249169" cy="779146"/>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463" b="90000" l="5566" r="95215">
                        <a14:foregroundMark x1="28809" y1="43537" x2="27246" y2="59024"/>
                        <a14:foregroundMark x1="17676" y1="52073" x2="34082" y2="60244"/>
                        <a14:foregroundMark x1="22461" y1="37561" x2="33887" y2="52683"/>
                        <a14:foregroundMark x1="48047" y1="19268" x2="43457" y2="39146"/>
                      </a14:backgroundRemoval>
                    </a14:imgEffect>
                  </a14:imgLayer>
                </a14:imgProps>
              </a:ext>
            </a:extLst>
          </a:blip>
          <a:stretch>
            <a:fillRect/>
          </a:stretch>
        </p:blipFill>
        <p:spPr>
          <a:xfrm>
            <a:off x="-229802" y="2921574"/>
            <a:ext cx="3132198" cy="2508206"/>
          </a:xfrm>
          <a:prstGeom prst="rect">
            <a:avLst/>
          </a:prstGeom>
        </p:spPr>
      </p:pic>
      <p:pic>
        <p:nvPicPr>
          <p:cNvPr id="15" name="Picture 14"/>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foregroundMark x1="20889" y1="36346" x2="28000" y2="36538"/>
                        <a14:foregroundMark x1="14444" y1="33846" x2="20111" y2="35769"/>
                        <a14:foregroundMark x1="14556" y1="29231" x2="17000" y2="33462"/>
                        <a14:foregroundMark x1="10667" y1="21346" x2="11667" y2="29423"/>
                        <a14:foregroundMark x1="49333" y1="70385" x2="70556" y2="71346"/>
                        <a14:foregroundMark x1="66778" y1="69423" x2="74333" y2="66538"/>
                        <a14:foregroundMark x1="35778" y1="30000" x2="45667" y2="37885"/>
                        <a14:foregroundMark x1="39000" y1="27500" x2="45667" y2="26154"/>
                        <a14:foregroundMark x1="48333" y1="24615" x2="63111" y2="18846"/>
                        <a14:foregroundMark x1="52444" y1="19615" x2="58778" y2="19038"/>
                      </a14:backgroundRemoval>
                    </a14:imgEffect>
                  </a14:imgLayer>
                </a14:imgProps>
              </a:ext>
            </a:extLst>
          </a:blip>
          <a:stretch>
            <a:fillRect/>
          </a:stretch>
        </p:blipFill>
        <p:spPr>
          <a:xfrm>
            <a:off x="5661832" y="3523143"/>
            <a:ext cx="3756195" cy="2170246"/>
          </a:xfrm>
          <a:prstGeom prst="rect">
            <a:avLst/>
          </a:prstGeom>
        </p:spPr>
      </p:pic>
      <p:sp>
        <p:nvSpPr>
          <p:cNvPr id="2" name="TextBox 1">
            <a:extLst>
              <a:ext uri="{FF2B5EF4-FFF2-40B4-BE49-F238E27FC236}">
                <a16:creationId xmlns:a16="http://schemas.microsoft.com/office/drawing/2014/main" id="{0C98300F-EAB4-B382-3DEC-34C5C03F87A8}"/>
              </a:ext>
            </a:extLst>
          </p:cNvPr>
          <p:cNvSpPr txBox="1"/>
          <p:nvPr/>
        </p:nvSpPr>
        <p:spPr>
          <a:xfrm>
            <a:off x="2020389" y="1142939"/>
            <a:ext cx="5669280" cy="2923877"/>
          </a:xfrm>
          <a:prstGeom prst="rect">
            <a:avLst/>
          </a:prstGeom>
          <a:noFill/>
        </p:spPr>
        <p:txBody>
          <a:bodyPr wrap="square" rtlCol="0">
            <a:spAutoFit/>
          </a:bodyPr>
          <a:lstStyle/>
          <a:p>
            <a:pPr algn="ctr"/>
            <a:r>
              <a:rPr lang="en-US" sz="3200">
                <a:solidFill>
                  <a:srgbClr val="002060"/>
                </a:solidFill>
                <a:latin typeface="Times New Roman" panose="02020603050405020304" pitchFamily="18" charset="0"/>
                <a:cs typeface="Times New Roman" panose="02020603050405020304" pitchFamily="18" charset="0"/>
              </a:rPr>
              <a:t>Đọc mở rộng theo thể loại:</a:t>
            </a:r>
          </a:p>
          <a:p>
            <a:pPr algn="ctr"/>
            <a:endParaRPr lang="en-US" sz="3200">
              <a:solidFill>
                <a:srgbClr val="002060"/>
              </a:solidFill>
              <a:latin typeface="Times New Roman" panose="02020603050405020304" pitchFamily="18" charset="0"/>
              <a:cs typeface="Times New Roman" panose="02020603050405020304" pitchFamily="18" charset="0"/>
            </a:endParaRPr>
          </a:p>
          <a:p>
            <a:pPr algn="ctr"/>
            <a:r>
              <a:rPr lang="en-US" sz="3200">
                <a:solidFill>
                  <a:srgbClr val="FF0000"/>
                </a:solidFill>
                <a:latin typeface="Times New Roman" panose="02020603050405020304" pitchFamily="18" charset="0"/>
                <a:cs typeface="Times New Roman" panose="02020603050405020304" pitchFamily="18" charset="0"/>
              </a:rPr>
              <a:t>THUYỀN TRƯỞNG</a:t>
            </a:r>
            <a:r>
              <a:rPr lang="en-US" sz="3600">
                <a:solidFill>
                  <a:srgbClr val="FF0000"/>
                </a:solidFill>
                <a:latin typeface="Times New Roman" panose="02020603050405020304" pitchFamily="18" charset="0"/>
                <a:cs typeface="Times New Roman" panose="02020603050405020304" pitchFamily="18" charset="0"/>
              </a:rPr>
              <a:t> TÀU VIỄN DƯƠNG</a:t>
            </a:r>
          </a:p>
          <a:p>
            <a:pPr algn="ctr"/>
            <a:r>
              <a:rPr lang="en-US" sz="2400">
                <a:solidFill>
                  <a:srgbClr val="7030A0"/>
                </a:solidFill>
                <a:latin typeface="Times New Roman" panose="02020603050405020304" pitchFamily="18" charset="0"/>
                <a:cs typeface="Times New Roman" panose="02020603050405020304" pitchFamily="18" charset="0"/>
              </a:rPr>
              <a:t> </a:t>
            </a:r>
          </a:p>
          <a:p>
            <a:pPr algn="ctr"/>
            <a:r>
              <a:rPr lang="en-US" sz="2400">
                <a:solidFill>
                  <a:srgbClr val="7030A0"/>
                </a:solidFill>
                <a:latin typeface="Times New Roman" panose="02020603050405020304" pitchFamily="18" charset="0"/>
                <a:cs typeface="Times New Roman" panose="02020603050405020304" pitchFamily="18" charset="0"/>
              </a:rPr>
              <a:t>Lưu Quang Vũ</a:t>
            </a:r>
          </a:p>
        </p:txBody>
      </p:sp>
    </p:spTree>
    <p:extLst>
      <p:ext uri="{BB962C8B-B14F-4D97-AF65-F5344CB8AC3E}">
        <p14:creationId xmlns:p14="http://schemas.microsoft.com/office/powerpoint/2010/main" val="940422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340837" y="1074408"/>
            <a:ext cx="6208863" cy="4685934"/>
          </a:xfrm>
          <a:prstGeom prst="rect">
            <a:avLst/>
          </a:prstGeom>
        </p:spPr>
      </p:pic>
      <p:sp>
        <p:nvSpPr>
          <p:cNvPr id="2" name="TextBox 37">
            <a:extLst>
              <a:ext uri="{FF2B5EF4-FFF2-40B4-BE49-F238E27FC236}">
                <a16:creationId xmlns:a16="http://schemas.microsoft.com/office/drawing/2014/main" id="{2ED545E9-644F-2663-A06F-3974E6E7AC5C}"/>
              </a:ext>
            </a:extLst>
          </p:cNvPr>
          <p:cNvSpPr txBox="1"/>
          <p:nvPr/>
        </p:nvSpPr>
        <p:spPr>
          <a:xfrm>
            <a:off x="4823520" y="1706840"/>
            <a:ext cx="4320480"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Trải nghiệm cùng văn bản</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423887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61662"/>
          </a:xfrm>
          <a:prstGeom prst="rect">
            <a:avLst/>
          </a:prstGeom>
          <a:noFill/>
          <a:ln>
            <a:noFill/>
          </a:ln>
        </p:spPr>
        <p:txBody>
          <a:bodyPr spcFirstLastPara="1" wrap="square" lIns="68569" tIns="34275" rIns="68569" bIns="34275" anchor="t" anchorCtr="0">
            <a:spAutoFit/>
          </a:bodyPr>
          <a:lstStyle/>
          <a:p>
            <a:r>
              <a:rPr lang="en-US" sz="3200" b="1" dirty="0">
                <a:latin typeface="Times New Roman" panose="02020603050405020304" pitchFamily="18" charset="0"/>
                <a:ea typeface="Cambria"/>
                <a:cs typeface="Times New Roman" panose="02020603050405020304" pitchFamily="18" charset="0"/>
                <a:sym typeface="Cambria"/>
              </a:rPr>
              <a:t>1. </a:t>
            </a:r>
            <a:r>
              <a:rPr lang="en-US" sz="3200" b="1" dirty="0" err="1">
                <a:latin typeface="Times New Roman" panose="02020603050405020304" pitchFamily="18" charset="0"/>
                <a:ea typeface="Cambria"/>
                <a:cs typeface="Times New Roman" panose="02020603050405020304" pitchFamily="18" charset="0"/>
                <a:sym typeface="Cambria"/>
              </a:rPr>
              <a:t>Đọc</a:t>
            </a:r>
            <a:r>
              <a:rPr lang="en-US" sz="3200" b="1" dirty="0">
                <a:latin typeface="Times New Roman" panose="02020603050405020304" pitchFamily="18" charset="0"/>
                <a:ea typeface="Cambria"/>
                <a:cs typeface="Times New Roman" panose="02020603050405020304" pitchFamily="18" charset="0"/>
                <a:sym typeface="Cambria"/>
              </a:rPr>
              <a:t> – </a:t>
            </a:r>
            <a:r>
              <a:rPr lang="en-US" sz="3200" b="1" dirty="0" err="1">
                <a:latin typeface="Times New Roman" panose="02020603050405020304" pitchFamily="18" charset="0"/>
                <a:ea typeface="Cambria"/>
                <a:cs typeface="Times New Roman" panose="02020603050405020304" pitchFamily="18" charset="0"/>
                <a:sym typeface="Cambria"/>
              </a:rPr>
              <a:t>chú</a:t>
            </a:r>
            <a:r>
              <a:rPr lang="en-US" sz="3200" b="1" dirty="0">
                <a:latin typeface="Times New Roman" panose="02020603050405020304" pitchFamily="18" charset="0"/>
                <a:ea typeface="Cambria"/>
                <a:cs typeface="Times New Roman" panose="02020603050405020304" pitchFamily="18" charset="0"/>
                <a:sym typeface="Cambria"/>
              </a:rPr>
              <a:t> </a:t>
            </a:r>
            <a:r>
              <a:rPr lang="en-US" sz="3200" b="1" dirty="0" err="1">
                <a:latin typeface="Times New Roman" panose="02020603050405020304" pitchFamily="18" charset="0"/>
                <a:ea typeface="Cambria"/>
                <a:cs typeface="Times New Roman" panose="02020603050405020304" pitchFamily="18" charset="0"/>
                <a:sym typeface="Cambria"/>
              </a:rPr>
              <a:t>thích</a:t>
            </a:r>
            <a:endParaRPr sz="3200" b="1" dirty="0">
              <a:latin typeface="Times New Roman" panose="02020603050405020304" pitchFamily="18" charset="0"/>
              <a:ea typeface="Cambria"/>
              <a:cs typeface="Times New Roman" panose="02020603050405020304" pitchFamily="18" charset="0"/>
              <a:sym typeface="Cambria"/>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6020" b="90000" l="4286" r="96633"/>
                    </a14:imgEffect>
                  </a14:imgLayer>
                </a14:imgProps>
              </a:ext>
            </a:extLst>
          </a:blip>
          <a:stretch>
            <a:fillRect/>
          </a:stretch>
        </p:blipFill>
        <p:spPr>
          <a:xfrm>
            <a:off x="90374" y="1339702"/>
            <a:ext cx="4465676" cy="4465676"/>
          </a:xfrm>
          <a:prstGeom prst="rect">
            <a:avLst/>
          </a:prstGeom>
        </p:spPr>
      </p:pic>
      <p:sp>
        <p:nvSpPr>
          <p:cNvPr id="7" name="Rectangle 6"/>
          <p:cNvSpPr/>
          <p:nvPr/>
        </p:nvSpPr>
        <p:spPr>
          <a:xfrm>
            <a:off x="4256796" y="3245588"/>
            <a:ext cx="4572000" cy="830997"/>
          </a:xfrm>
          <a:prstGeom prst="rect">
            <a:avLst/>
          </a:prstGeom>
        </p:spPr>
        <p:txBody>
          <a:bodyPr>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Lưu ý 1 số từ khó, xem phần chú thích để hiểu nghĩa của từ.</a:t>
            </a:r>
            <a:endParaRPr lang="en-US" sz="2400" dirty="0">
              <a:latin typeface="Times New Roman" panose="02020603050405020304" pitchFamily="18" charset="0"/>
              <a:ea typeface="Cambria"/>
              <a:cs typeface="Times New Roman" panose="02020603050405020304" pitchFamily="18" charset="0"/>
              <a:sym typeface="Cambria"/>
            </a:endParaRPr>
          </a:p>
        </p:txBody>
      </p:sp>
      <p:sp>
        <p:nvSpPr>
          <p:cNvPr id="22" name="Rectangle 21"/>
          <p:cNvSpPr/>
          <p:nvPr/>
        </p:nvSpPr>
        <p:spPr>
          <a:xfrm>
            <a:off x="4274289" y="1775616"/>
            <a:ext cx="4338488" cy="1200329"/>
          </a:xfrm>
          <a:prstGeom prst="rect">
            <a:avLst/>
          </a:prstGeom>
        </p:spPr>
        <p:txBody>
          <a:bodyPr wrap="square">
            <a:spAutoFit/>
          </a:bodyPr>
          <a:lstStyle/>
          <a:p>
            <a:pPr marL="342900" indent="-342900">
              <a:buSzPts val="2400"/>
              <a:buFont typeface="Noto Sans Symbols"/>
              <a:buChar char="❖"/>
            </a:pPr>
            <a:r>
              <a:rPr lang="en-US" sz="2400">
                <a:latin typeface="Times New Roman" panose="02020603050405020304" pitchFamily="18" charset="0"/>
                <a:ea typeface="Cambria"/>
                <a:cs typeface="Times New Roman" panose="02020603050405020304" pitchFamily="18" charset="0"/>
                <a:sym typeface="Cambria"/>
              </a:rPr>
              <a:t>HS đọc thầm, chú ý lời thoại của nhân vật và lời chỉ dẫn sân khấu.</a:t>
            </a:r>
            <a:endParaRPr lang="vi-VN" sz="2400" dirty="0">
              <a:latin typeface="Times New Roman" panose="02020603050405020304" pitchFamily="18" charset="0"/>
              <a:ea typeface="Cambria"/>
              <a:cs typeface="Times New Roman" panose="02020603050405020304" pitchFamily="18" charset="0"/>
              <a:sym typeface="Cambria"/>
            </a:endParaRPr>
          </a:p>
        </p:txBody>
      </p:sp>
    </p:spTree>
    <p:extLst>
      <p:ext uri="{BB962C8B-B14F-4D97-AF65-F5344CB8AC3E}">
        <p14:creationId xmlns:p14="http://schemas.microsoft.com/office/powerpoint/2010/main" val="170042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p:tgtEl>
                                          <p:spTgt spid="20"/>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65814" y="265814"/>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sp>
        <p:nvSpPr>
          <p:cNvPr id="20" name="Google Shape;138;p5"/>
          <p:cNvSpPr txBox="1"/>
          <p:nvPr/>
        </p:nvSpPr>
        <p:spPr>
          <a:xfrm>
            <a:off x="586505" y="382771"/>
            <a:ext cx="3834923" cy="500107"/>
          </a:xfrm>
          <a:prstGeom prst="rect">
            <a:avLst/>
          </a:prstGeom>
          <a:noFill/>
          <a:ln>
            <a:noFill/>
          </a:ln>
        </p:spPr>
        <p:txBody>
          <a:bodyPr spcFirstLastPara="1" wrap="square" lIns="68569" tIns="34275" rIns="68569" bIns="34275" anchor="t" anchorCtr="0">
            <a:spAutoFit/>
          </a:bodyPr>
          <a:lstStyle/>
          <a:p>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2.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Tìm</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hiểu</a:t>
            </a:r>
            <a:r>
              <a:rPr lang="en-US" sz="2800" b="1" dirty="0">
                <a:solidFill>
                  <a:srgbClr val="FF0000"/>
                </a:solidFill>
                <a:latin typeface="Times New Roman" panose="02020603050405020304" pitchFamily="18" charset="0"/>
                <a:ea typeface="Cambria"/>
                <a:cs typeface="Times New Roman" panose="02020603050405020304" pitchFamily="18" charset="0"/>
                <a:sym typeface="Cambria"/>
              </a:rPr>
              <a:t> </a:t>
            </a:r>
            <a:r>
              <a:rPr lang="en-US" sz="2800" b="1" dirty="0" err="1">
                <a:solidFill>
                  <a:srgbClr val="FF0000"/>
                </a:solidFill>
                <a:latin typeface="Times New Roman" panose="02020603050405020304" pitchFamily="18" charset="0"/>
                <a:ea typeface="Cambria"/>
                <a:cs typeface="Times New Roman" panose="02020603050405020304" pitchFamily="18" charset="0"/>
                <a:sym typeface="Cambria"/>
              </a:rPr>
              <a:t>chung</a:t>
            </a:r>
            <a:endParaRPr sz="2800" b="1" dirty="0">
              <a:solidFill>
                <a:srgbClr val="FF0000"/>
              </a:solidFill>
              <a:latin typeface="Times New Roman" panose="02020603050405020304" pitchFamily="18" charset="0"/>
              <a:ea typeface="Cambria"/>
              <a:cs typeface="Times New Roman" panose="02020603050405020304" pitchFamily="18" charset="0"/>
              <a:sym typeface="Cambria"/>
            </a:endParaRPr>
          </a:p>
        </p:txBody>
      </p:sp>
      <p:sp>
        <p:nvSpPr>
          <p:cNvPr id="5" name="Content Placeholder 1">
            <a:extLst>
              <a:ext uri="{FF2B5EF4-FFF2-40B4-BE49-F238E27FC236}">
                <a16:creationId xmlns:a16="http://schemas.microsoft.com/office/drawing/2014/main" id="{0115EADF-3EB3-EBF3-628A-BC1348ED0E66}"/>
              </a:ext>
            </a:extLst>
          </p:cNvPr>
          <p:cNvSpPr txBox="1">
            <a:spLocks/>
          </p:cNvSpPr>
          <p:nvPr/>
        </p:nvSpPr>
        <p:spPr>
          <a:xfrm>
            <a:off x="700336" y="1300443"/>
            <a:ext cx="5076891" cy="792088"/>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Thể</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loại</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SG" altLang="en-US" sz="2400" dirty="0">
                <a:solidFill>
                  <a:schemeClr val="accent2">
                    <a:lumMod val="25000"/>
                  </a:schemeClr>
                </a:solidFill>
                <a:latin typeface="Times New Roman" panose="02020603050405020304" pitchFamily="18" charset="0"/>
                <a:cs typeface="Times New Roman" panose="02020603050405020304" pitchFamily="18" charset="0"/>
              </a:rPr>
              <a:t>h</a:t>
            </a:r>
            <a:r>
              <a:rPr lang="en-SG" altLang="en-US" sz="2400">
                <a:solidFill>
                  <a:schemeClr val="accent2">
                    <a:lumMod val="25000"/>
                  </a:schemeClr>
                </a:solidFill>
                <a:latin typeface="Times New Roman" panose="02020603050405020304" pitchFamily="18" charset="0"/>
                <a:cs typeface="Times New Roman" panose="02020603050405020304" pitchFamily="18" charset="0"/>
              </a:rPr>
              <a:t>ài </a:t>
            </a:r>
            <a:r>
              <a:rPr lang="en-SG" altLang="en-US" sz="2400" dirty="0" err="1">
                <a:solidFill>
                  <a:schemeClr val="accent2">
                    <a:lumMod val="25000"/>
                  </a:schemeClr>
                </a:solidFill>
                <a:latin typeface="Times New Roman" panose="02020603050405020304" pitchFamily="18" charset="0"/>
                <a:cs typeface="Times New Roman" panose="02020603050405020304" pitchFamily="18" charset="0"/>
              </a:rPr>
              <a:t>kịch</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
        <p:nvSpPr>
          <p:cNvPr id="6" name="Content Placeholder 1">
            <a:extLst>
              <a:ext uri="{FF2B5EF4-FFF2-40B4-BE49-F238E27FC236}">
                <a16:creationId xmlns:a16="http://schemas.microsoft.com/office/drawing/2014/main" id="{F353A7E9-2081-30E4-C566-94275C293168}"/>
              </a:ext>
            </a:extLst>
          </p:cNvPr>
          <p:cNvSpPr txBox="1">
            <a:spLocks/>
          </p:cNvSpPr>
          <p:nvPr/>
        </p:nvSpPr>
        <p:spPr>
          <a:xfrm>
            <a:off x="700336" y="2092531"/>
            <a:ext cx="5076891" cy="1886532"/>
          </a:xfr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Font typeface="Wingdings" panose="05000000000000000000" pitchFamily="2" charset="2"/>
              <a:buChar char="v"/>
            </a:pP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Xuất</a:t>
            </a:r>
            <a:r>
              <a:rPr lang="en-US" altLang="en-US" sz="2400" b="1" dirty="0">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b="1" dirty="0" err="1">
                <a:solidFill>
                  <a:schemeClr val="accent2">
                    <a:lumMod val="25000"/>
                  </a:schemeClr>
                </a:solidFill>
                <a:latin typeface="Times New Roman" panose="02020603050405020304" pitchFamily="18" charset="0"/>
                <a:cs typeface="Times New Roman" panose="02020603050405020304" pitchFamily="18" charset="0"/>
              </a:rPr>
              <a:t>xứ</a:t>
            </a:r>
            <a:r>
              <a:rPr lang="en-US" altLang="en-US" sz="2400" b="1">
                <a:solidFill>
                  <a:schemeClr val="accent2">
                    <a:lumMod val="25000"/>
                  </a:schemeClr>
                </a:solidFill>
                <a:latin typeface="Times New Roman" panose="02020603050405020304" pitchFamily="18" charset="0"/>
                <a:cs typeface="Times New Roman" panose="02020603050405020304" pitchFamily="18" charset="0"/>
              </a:rPr>
              <a:t>: </a:t>
            </a:r>
            <a:r>
              <a:rPr lang="en-US" altLang="en-US" sz="2400">
                <a:solidFill>
                  <a:schemeClr val="accent2">
                    <a:lumMod val="25000"/>
                  </a:schemeClr>
                </a:solidFill>
                <a:latin typeface="Times New Roman" panose="02020603050405020304" pitchFamily="18" charset="0"/>
                <a:cs typeface="Times New Roman" panose="02020603050405020304" pitchFamily="18" charset="0"/>
              </a:rPr>
              <a:t>trích  cảnh VI vở kịch 6 cảnh “Bệnh sĩ” của Lưu Quang Vũ. </a:t>
            </a:r>
            <a:endParaRPr lang="en-US" altLang="en-US" sz="2400" dirty="0">
              <a:solidFill>
                <a:schemeClr val="accent2">
                  <a:lumMod val="2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09226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ox(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ox(in)">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7" name="Google Shape;1287;p68"/>
          <p:cNvSpPr/>
          <p:nvPr/>
        </p:nvSpPr>
        <p:spPr>
          <a:xfrm rot="-262770" flipH="1">
            <a:off x="4412960" y="3049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solidFill>
            <a:srgbClr val="FFCAA8">
              <a:alpha val="63840"/>
            </a:srgbClr>
          </a:solidFill>
          <a:ln>
            <a:noFill/>
          </a:ln>
        </p:spPr>
        <p:txBody>
          <a:bodyPr spcFirstLastPara="1" wrap="square" lIns="91425" tIns="91425" rIns="91425" bIns="91425" anchor="ctr" anchorCtr="0">
            <a:noAutofit/>
          </a:bodyPr>
          <a:lstStyle/>
          <a:p>
            <a:endParaRPr/>
          </a:p>
        </p:txBody>
      </p:sp>
      <p:sp>
        <p:nvSpPr>
          <p:cNvPr id="1303" name="Google Shape;1303;p68"/>
          <p:cNvSpPr/>
          <p:nvPr/>
        </p:nvSpPr>
        <p:spPr>
          <a:xfrm rot="-262770" flipH="1">
            <a:off x="3930935" y="490385"/>
            <a:ext cx="1164025" cy="726039"/>
          </a:xfrm>
          <a:custGeom>
            <a:avLst/>
            <a:gdLst/>
            <a:ahLst/>
            <a:cxnLst/>
            <a:rect l="l" t="t" r="r" b="b"/>
            <a:pathLst>
              <a:path w="34486" h="21510" extrusionOk="0">
                <a:moveTo>
                  <a:pt x="22207" y="1"/>
                </a:moveTo>
                <a:cubicBezTo>
                  <a:pt x="21729" y="1"/>
                  <a:pt x="21245" y="36"/>
                  <a:pt x="20758" y="110"/>
                </a:cubicBezTo>
                <a:cubicBezTo>
                  <a:pt x="19252" y="361"/>
                  <a:pt x="17745" y="738"/>
                  <a:pt x="16280" y="1240"/>
                </a:cubicBezTo>
                <a:cubicBezTo>
                  <a:pt x="10881" y="1491"/>
                  <a:pt x="4018" y="2872"/>
                  <a:pt x="2176" y="7895"/>
                </a:cubicBezTo>
                <a:cubicBezTo>
                  <a:pt x="0" y="13838"/>
                  <a:pt x="4897" y="18943"/>
                  <a:pt x="10212" y="20617"/>
                </a:cubicBezTo>
                <a:cubicBezTo>
                  <a:pt x="12124" y="21221"/>
                  <a:pt x="14131" y="21509"/>
                  <a:pt x="16146" y="21509"/>
                </a:cubicBezTo>
                <a:cubicBezTo>
                  <a:pt x="20700" y="21509"/>
                  <a:pt x="25292" y="20035"/>
                  <a:pt x="28919" y="17395"/>
                </a:cubicBezTo>
                <a:cubicBezTo>
                  <a:pt x="31305" y="15679"/>
                  <a:pt x="33732" y="13293"/>
                  <a:pt x="34151" y="10238"/>
                </a:cubicBezTo>
                <a:cubicBezTo>
                  <a:pt x="34485" y="7267"/>
                  <a:pt x="32644" y="4923"/>
                  <a:pt x="30426" y="3207"/>
                </a:cubicBezTo>
                <a:cubicBezTo>
                  <a:pt x="28042" y="1401"/>
                  <a:pt x="25222" y="1"/>
                  <a:pt x="22207" y="1"/>
                </a:cubicBezTo>
                <a:close/>
              </a:path>
            </a:pathLst>
          </a:cu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endParaRPr/>
          </a:p>
        </p:txBody>
      </p:sp>
      <p:sp>
        <p:nvSpPr>
          <p:cNvPr id="4" name="Rectangle 3"/>
          <p:cNvSpPr/>
          <p:nvPr/>
        </p:nvSpPr>
        <p:spPr>
          <a:xfrm>
            <a:off x="5120982" y="3030279"/>
            <a:ext cx="3533920" cy="97819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8F1E5"/>
              </a:solidFill>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625" b="92813" l="708" r="99292">
                        <a14:foregroundMark x1="17453" y1="15000" x2="17453" y2="15000"/>
                        <a14:foregroundMark x1="20755" y1="6875" x2="20755" y2="6875"/>
                        <a14:foregroundMark x1="18396" y1="20313" x2="18396" y2="20313"/>
                        <a14:foregroundMark x1="10142" y1="35313" x2="10142" y2="35313"/>
                        <a14:foregroundMark x1="9906" y1="41563" x2="9906" y2="41563"/>
                        <a14:foregroundMark x1="11321" y1="46875" x2="11321" y2="46875"/>
                        <a14:foregroundMark x1="71934" y1="58438" x2="71934" y2="58438"/>
                        <a14:foregroundMark x1="49764" y1="47813" x2="49764" y2="47813"/>
                        <a14:foregroundMark x1="91274" y1="65000" x2="91274" y2="65000"/>
                      </a14:backgroundRemoval>
                    </a14:imgEffect>
                  </a14:imgLayer>
                </a14:imgProps>
              </a:ext>
            </a:extLst>
          </a:blip>
          <a:stretch>
            <a:fillRect/>
          </a:stretch>
        </p:blipFill>
        <p:spPr>
          <a:xfrm>
            <a:off x="-605856" y="1074408"/>
            <a:ext cx="6208863" cy="4685934"/>
          </a:xfrm>
          <a:prstGeom prst="rect">
            <a:avLst/>
          </a:prstGeom>
        </p:spPr>
      </p:pic>
      <p:sp>
        <p:nvSpPr>
          <p:cNvPr id="3" name="TextBox 37">
            <a:extLst>
              <a:ext uri="{FF2B5EF4-FFF2-40B4-BE49-F238E27FC236}">
                <a16:creationId xmlns:a16="http://schemas.microsoft.com/office/drawing/2014/main" id="{2666478B-80E6-D182-1F66-9DEF2BAE0CDF}"/>
              </a:ext>
            </a:extLst>
          </p:cNvPr>
          <p:cNvSpPr txBox="1"/>
          <p:nvPr/>
        </p:nvSpPr>
        <p:spPr>
          <a:xfrm>
            <a:off x="4572000" y="2001235"/>
            <a:ext cx="4195422" cy="1323439"/>
          </a:xfrm>
          <a:prstGeom prst="rect">
            <a:avLst/>
          </a:prstGeom>
        </p:spPr>
        <p:txBody>
          <a:bodyPr wrap="square" rtlCol="0">
            <a:spAutoFit/>
          </a:bodyPr>
          <a:lstStyle/>
          <a:p>
            <a:pPr algn="ctr"/>
            <a:r>
              <a:rPr lang="en-SG" altLang="zh-CN"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II</a:t>
            </a:r>
            <a:r>
              <a:rPr lang="en-SG" altLang="zh-CN" sz="4000" b="1" spc="30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rPr>
              <a:t>. Suy ngẫm và phản hồi</a:t>
            </a:r>
            <a:endParaRPr lang="zh-CN" altLang="en-US" sz="4000" b="1" spc="300" dirty="0">
              <a:solidFill>
                <a:srgbClr val="FE2A3D"/>
              </a:solidFill>
              <a:latin typeface="Times New Roman" panose="02020603050405020304" pitchFamily="18" charset="0"/>
              <a:ea typeface="方正少儿简体" panose="03000509000000000000" pitchFamily="65" charset="-122"/>
              <a:cs typeface="Times New Roman" panose="02020603050405020304" pitchFamily="18" charset="0"/>
              <a:sym typeface="+mn-lt"/>
            </a:endParaRPr>
          </a:p>
        </p:txBody>
      </p:sp>
    </p:spTree>
    <p:extLst>
      <p:ext uri="{BB962C8B-B14F-4D97-AF65-F5344CB8AC3E}">
        <p14:creationId xmlns:p14="http://schemas.microsoft.com/office/powerpoint/2010/main" val="311180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76446" y="295053"/>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5" name="TextBox 4">
            <a:extLst>
              <a:ext uri="{FF2B5EF4-FFF2-40B4-BE49-F238E27FC236}">
                <a16:creationId xmlns:a16="http://schemas.microsoft.com/office/drawing/2014/main" id="{C24043BE-74C7-8EB0-071A-BF96478D3CFA}"/>
              </a:ext>
            </a:extLst>
          </p:cNvPr>
          <p:cNvSpPr txBox="1"/>
          <p:nvPr/>
        </p:nvSpPr>
        <p:spPr>
          <a:xfrm flipH="1">
            <a:off x="439078" y="909946"/>
            <a:ext cx="3456384" cy="2800767"/>
          </a:xfrm>
          <a:prstGeom prst="rect">
            <a:avLst/>
          </a:prstGeom>
          <a:noFill/>
        </p:spPr>
        <p:txBody>
          <a:bodyPr wrap="square" rtlCol="0">
            <a:spAutoFit/>
          </a:bodyPr>
          <a:lstStyle/>
          <a:p>
            <a:pPr algn="ctr"/>
            <a:r>
              <a:rPr lang="en-SG" sz="4400" b="1" dirty="0">
                <a:solidFill>
                  <a:srgbClr val="FF0000"/>
                </a:solidFill>
                <a:latin typeface="Times New Roman" panose="02020603050405020304" pitchFamily="18" charset="0"/>
                <a:cs typeface="Times New Roman" panose="02020603050405020304" pitchFamily="18" charset="0"/>
              </a:rPr>
              <a:t>1</a:t>
            </a:r>
            <a:r>
              <a:rPr lang="en-SG" sz="4400" b="1">
                <a:solidFill>
                  <a:srgbClr val="FF0000"/>
                </a:solidFill>
                <a:latin typeface="Times New Roman" panose="02020603050405020304" pitchFamily="18" charset="0"/>
                <a:cs typeface="Times New Roman" panose="02020603050405020304" pitchFamily="18" charset="0"/>
              </a:rPr>
              <a:t>. Nhân vật, ngôn ngữ và xung đột hài kịch</a:t>
            </a:r>
            <a:endParaRPr lang="en-SG" sz="4400" b="1" dirty="0">
              <a:solidFill>
                <a:srgbClr val="FF0000"/>
              </a:solidFill>
              <a:latin typeface="Times New Roman" panose="02020603050405020304" pitchFamily="18" charset="0"/>
              <a:cs typeface="Times New Roman" panose="02020603050405020304" pitchFamily="18" charset="0"/>
            </a:endParaRPr>
          </a:p>
        </p:txBody>
      </p:sp>
      <p:pic>
        <p:nvPicPr>
          <p:cNvPr id="6" name="Picture 5" descr="A white sailboat with a brown paddle&#10;&#10;Description automatically generated with low confidence">
            <a:extLst>
              <a:ext uri="{FF2B5EF4-FFF2-40B4-BE49-F238E27FC236}">
                <a16:creationId xmlns:a16="http://schemas.microsoft.com/office/drawing/2014/main" id="{81E91CB0-25FA-D0E8-E976-AABBAF37613F}"/>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84402" y="265814"/>
            <a:ext cx="2183579" cy="4172444"/>
          </a:xfrm>
          <a:prstGeom prst="rect">
            <a:avLst/>
          </a:prstGeom>
        </p:spPr>
      </p:pic>
    </p:spTree>
    <p:extLst>
      <p:ext uri="{BB962C8B-B14F-4D97-AF65-F5344CB8AC3E}">
        <p14:creationId xmlns:p14="http://schemas.microsoft.com/office/powerpoint/2010/main" val="3337850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281762" y="258838"/>
            <a:ext cx="8580475" cy="45826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p:cNvSpPr/>
          <p:nvPr/>
        </p:nvSpPr>
        <p:spPr>
          <a:xfrm>
            <a:off x="342974" y="143894"/>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a. Nhân vật hài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22" name="Table 22">
            <a:extLst>
              <a:ext uri="{FF2B5EF4-FFF2-40B4-BE49-F238E27FC236}">
                <a16:creationId xmlns:a16="http://schemas.microsoft.com/office/drawing/2014/main" id="{2AA3D8A7-C013-5EA8-C5BB-8DC30BCB1B34}"/>
              </a:ext>
            </a:extLst>
          </p:cNvPr>
          <p:cNvGraphicFramePr>
            <a:graphicFrameLocks noGrp="1"/>
          </p:cNvGraphicFramePr>
          <p:nvPr>
            <p:extLst>
              <p:ext uri="{D42A27DB-BD31-4B8C-83A1-F6EECF244321}">
                <p14:modId xmlns:p14="http://schemas.microsoft.com/office/powerpoint/2010/main" val="2825420886"/>
              </p:ext>
            </p:extLst>
          </p:nvPr>
        </p:nvGraphicFramePr>
        <p:xfrm>
          <a:off x="365760" y="791004"/>
          <a:ext cx="8342810" cy="3893512"/>
        </p:xfrm>
        <a:graphic>
          <a:graphicData uri="http://schemas.openxmlformats.org/drawingml/2006/table">
            <a:tbl>
              <a:tblPr firstRow="1" bandRow="1">
                <a:tableStyleId>{8385EB12-A529-4686-8B55-6F447DAD42F5}</a:tableStyleId>
              </a:tblPr>
              <a:tblGrid>
                <a:gridCol w="2995748">
                  <a:extLst>
                    <a:ext uri="{9D8B030D-6E8A-4147-A177-3AD203B41FA5}">
                      <a16:colId xmlns:a16="http://schemas.microsoft.com/office/drawing/2014/main" val="1825410520"/>
                    </a:ext>
                  </a:extLst>
                </a:gridCol>
                <a:gridCol w="2725783">
                  <a:extLst>
                    <a:ext uri="{9D8B030D-6E8A-4147-A177-3AD203B41FA5}">
                      <a16:colId xmlns:a16="http://schemas.microsoft.com/office/drawing/2014/main" val="2106910852"/>
                    </a:ext>
                  </a:extLst>
                </a:gridCol>
                <a:gridCol w="2621279">
                  <a:extLst>
                    <a:ext uri="{9D8B030D-6E8A-4147-A177-3AD203B41FA5}">
                      <a16:colId xmlns:a16="http://schemas.microsoft.com/office/drawing/2014/main" val="3867417103"/>
                    </a:ext>
                  </a:extLst>
                </a:gridCol>
              </a:tblGrid>
              <a:tr h="456818">
                <a:tc gridSpan="3">
                  <a:txBody>
                    <a:bodyPr/>
                    <a:lstStyle/>
                    <a:p>
                      <a:pPr algn="ctr"/>
                      <a:r>
                        <a:rPr lang="en-US" sz="2000" b="1">
                          <a:solidFill>
                            <a:srgbClr val="0070C0"/>
                          </a:solidFill>
                          <a:latin typeface="Times New Roman" panose="02020603050405020304" pitchFamily="18" charset="0"/>
                          <a:cs typeface="Times New Roman" panose="02020603050405020304" pitchFamily="18" charset="0"/>
                        </a:rPr>
                        <a:t>Phiếu tìm hiểu nhân vật ông Toàn Nha</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92331152"/>
                  </a:ext>
                </a:extLst>
              </a:tr>
              <a:tr h="456818">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Ảo tưởng của ông</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Lời thoại thể hiện</a:t>
                      </a:r>
                    </a:p>
                  </a:txBody>
                  <a:tcPr/>
                </a:tc>
                <a:tc>
                  <a:txBody>
                    <a:bodyPr/>
                    <a:lstStyle/>
                    <a:p>
                      <a:pPr algn="ctr"/>
                      <a:r>
                        <a:rPr lang="en-US" sz="2000" b="1">
                          <a:solidFill>
                            <a:srgbClr val="7030A0"/>
                          </a:solidFill>
                          <a:latin typeface="Times New Roman" panose="02020603050405020304" pitchFamily="18" charset="0"/>
                          <a:cs typeface="Times New Roman" panose="02020603050405020304" pitchFamily="18" charset="0"/>
                        </a:rPr>
                        <a:t>Thực tế</a:t>
                      </a:r>
                    </a:p>
                  </a:txBody>
                  <a:tcPr/>
                </a:tc>
                <a:extLst>
                  <a:ext uri="{0D108BD9-81ED-4DB2-BD59-A6C34878D82A}">
                    <a16:rowId xmlns:a16="http://schemas.microsoft.com/office/drawing/2014/main" val="1410194433"/>
                  </a:ext>
                </a:extLst>
              </a:tr>
              <a:tr h="2127131">
                <a:tc>
                  <a:txBody>
                    <a:bodyPr/>
                    <a:lstStyle/>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tc>
                  <a:txBody>
                    <a:bodyPr/>
                    <a:lstStyle/>
                    <a:p>
                      <a:endParaRPr lang="en-US" sz="20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95900794"/>
                  </a:ext>
                </a:extLst>
              </a:tr>
              <a:tr h="852745">
                <a:tc gridSpan="3">
                  <a:txBody>
                    <a:bodyPr/>
                    <a:lstStyle/>
                    <a:p>
                      <a:r>
                        <a:rPr lang="en-US" sz="2000" b="1">
                          <a:solidFill>
                            <a:srgbClr val="7030A0"/>
                          </a:solidFill>
                          <a:latin typeface="Times New Roman" panose="02020603050405020304" pitchFamily="18" charset="0"/>
                          <a:cs typeface="Times New Roman" panose="02020603050405020304" pitchFamily="18" charset="0"/>
                        </a:rPr>
                        <a:t>Nhận xét về nhân vật: </a:t>
                      </a: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tc hMerge="1">
                  <a:txBody>
                    <a:bodyPr/>
                    <a:lstStyle/>
                    <a:p>
                      <a:endParaRPr lang="en-US" sz="2400" b="1">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86546982"/>
                  </a:ext>
                </a:extLst>
              </a:tr>
            </a:tbl>
          </a:graphicData>
        </a:graphic>
      </p:graphicFrame>
      <p:sp>
        <p:nvSpPr>
          <p:cNvPr id="23" name="TextBox 22">
            <a:extLst>
              <a:ext uri="{FF2B5EF4-FFF2-40B4-BE49-F238E27FC236}">
                <a16:creationId xmlns:a16="http://schemas.microsoft.com/office/drawing/2014/main" id="{65613F25-FB22-0FEA-AA1A-3825D2199FA9}"/>
              </a:ext>
            </a:extLst>
          </p:cNvPr>
          <p:cNvSpPr txBox="1"/>
          <p:nvPr/>
        </p:nvSpPr>
        <p:spPr>
          <a:xfrm>
            <a:off x="403681" y="1637704"/>
            <a:ext cx="2969622" cy="1477328"/>
          </a:xfrm>
          <a:prstGeom prst="rect">
            <a:avLst/>
          </a:prstGeom>
          <a:noFill/>
        </p:spPr>
        <p:txBody>
          <a:bodyPr wrap="square" rtlCol="0">
            <a:spAutoFit/>
          </a:bodyPr>
          <a:lstStyle/>
          <a:p>
            <a:pPr algn="just"/>
            <a:r>
              <a:rPr lang="en-US" sz="1800">
                <a:latin typeface="Times New Roman" panose="02020603050405020304" pitchFamily="18" charset="0"/>
                <a:cs typeface="Times New Roman" panose="02020603050405020304" pitchFamily="18" charset="0"/>
              </a:rPr>
              <a:t>- Sung sướng, hãnh diện </a:t>
            </a:r>
            <a:r>
              <a:rPr lang="vi-VN" sz="1800">
                <a:latin typeface="Times New Roman" panose="02020603050405020304" pitchFamily="18" charset="0"/>
                <a:cs typeface="Times New Roman" panose="02020603050405020304" pitchFamily="18" charset="0"/>
              </a:rPr>
              <a:t>khi nghĩ đang được đồng chí thuyền trưởng tàu viễn dương tự lái con tàu ông đưa đi cấp cứu</a:t>
            </a:r>
            <a:r>
              <a:rPr lang="en-US" sz="1800">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id="{3E99BF17-0532-1BFD-3DE0-583E72017D3E}"/>
              </a:ext>
            </a:extLst>
          </p:cNvPr>
          <p:cNvSpPr txBox="1"/>
          <p:nvPr/>
        </p:nvSpPr>
        <p:spPr>
          <a:xfrm>
            <a:off x="3373303" y="1711109"/>
            <a:ext cx="2769326"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Đúnglắm! Phải thế! Rất tốt! </a:t>
            </a:r>
            <a:r>
              <a:rPr lang="vi-VN" sz="1800">
                <a:latin typeface="Times New Roman" panose="02020603050405020304" pitchFamily="18" charset="0"/>
                <a:cs typeface="Times New Roman" panose="02020603050405020304" pitchFamily="18" charset="0"/>
              </a:rPr>
              <a:t>T</a:t>
            </a:r>
            <a:r>
              <a:rPr lang="en-US" sz="1800">
                <a:latin typeface="Times New Roman" panose="02020603050405020304" pitchFamily="18" charset="0"/>
                <a:cs typeface="Times New Roman" panose="02020603050405020304" pitchFamily="18" charset="0"/>
              </a:rPr>
              <a:t>oàn Nha</a:t>
            </a:r>
            <a:r>
              <a:rPr lang="vi-VN" sz="1800">
                <a:latin typeface="Times New Roman" panose="02020603050405020304" pitchFamily="18" charset="0"/>
                <a:cs typeface="Times New Roman" panose="02020603050405020304" pitchFamily="18" charset="0"/>
              </a:rPr>
              <a:t> này đã không đi thì thôi</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đã đi thì phải</a:t>
            </a:r>
            <a:r>
              <a:rPr lang="en-US" sz="1800">
                <a:latin typeface="Times New Roman" panose="02020603050405020304" pitchFamily="18" charset="0"/>
                <a:cs typeface="Times New Roman" panose="02020603050405020304" pitchFamily="18" charset="0"/>
              </a:rPr>
              <a:t>…</a:t>
            </a:r>
          </a:p>
        </p:txBody>
      </p:sp>
      <p:sp>
        <p:nvSpPr>
          <p:cNvPr id="25" name="TextBox 24">
            <a:extLst>
              <a:ext uri="{FF2B5EF4-FFF2-40B4-BE49-F238E27FC236}">
                <a16:creationId xmlns:a16="http://schemas.microsoft.com/office/drawing/2014/main" id="{DE56A9B5-CE65-DA8E-8554-7B00B132B9A0}"/>
              </a:ext>
            </a:extLst>
          </p:cNvPr>
          <p:cNvSpPr txBox="1"/>
          <p:nvPr/>
        </p:nvSpPr>
        <p:spPr>
          <a:xfrm>
            <a:off x="6104710" y="1648420"/>
            <a:ext cx="2603860" cy="923330"/>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Ngồi trên một con tàu chờ phân đạ</a:t>
            </a:r>
            <a:r>
              <a:rPr lang="en-US" sz="1800">
                <a:latin typeface="Times New Roman" panose="02020603050405020304" pitchFamily="18" charset="0"/>
                <a:cs typeface="Times New Roman" panose="02020603050405020304" pitchFamily="18" charset="0"/>
              </a:rPr>
              <a:t>m</a:t>
            </a:r>
            <a:r>
              <a:rPr lang="vi-VN" sz="1800">
                <a:latin typeface="Times New Roman" panose="02020603050405020304" pitchFamily="18" charset="0"/>
                <a:cs typeface="Times New Roman" panose="02020603050405020304" pitchFamily="18" charset="0"/>
              </a:rPr>
              <a:t> của một người </a:t>
            </a:r>
            <a:r>
              <a:rPr lang="en-US" sz="1800">
                <a:latin typeface="Times New Roman" panose="02020603050405020304" pitchFamily="18" charset="0"/>
                <a:cs typeface="Times New Roman" panose="02020603050405020304" pitchFamily="18" charset="0"/>
              </a:rPr>
              <a:t>lái </a:t>
            </a:r>
            <a:r>
              <a:rPr lang="vi-VN" sz="1800">
                <a:latin typeface="Times New Roman" panose="02020603050405020304" pitchFamily="18" charset="0"/>
                <a:cs typeface="Times New Roman" panose="02020603050405020304" pitchFamily="18" charset="0"/>
              </a:rPr>
              <a:t>tàu đường s</a:t>
            </a:r>
            <a:r>
              <a:rPr lang="en-US" sz="1800">
                <a:latin typeface="Times New Roman" panose="02020603050405020304" pitchFamily="18" charset="0"/>
                <a:cs typeface="Times New Roman" panose="02020603050405020304" pitchFamily="18" charset="0"/>
              </a:rPr>
              <a:t>ô</a:t>
            </a:r>
            <a:r>
              <a:rPr lang="vi-VN" sz="1800">
                <a:latin typeface="Times New Roman" panose="02020603050405020304" pitchFamily="18" charset="0"/>
                <a:cs typeface="Times New Roman" panose="02020603050405020304" pitchFamily="18" charset="0"/>
              </a:rPr>
              <a:t>ng</a:t>
            </a:r>
            <a:r>
              <a:rPr lang="en-US" sz="1800">
                <a:latin typeface="Times New Roman" panose="02020603050405020304" pitchFamily="18" charset="0"/>
                <a:cs typeface="Times New Roman" panose="02020603050405020304" pitchFamily="18" charset="0"/>
              </a:rPr>
              <a:t>.</a:t>
            </a:r>
          </a:p>
        </p:txBody>
      </p:sp>
      <p:sp>
        <p:nvSpPr>
          <p:cNvPr id="26" name="TextBox 25">
            <a:extLst>
              <a:ext uri="{FF2B5EF4-FFF2-40B4-BE49-F238E27FC236}">
                <a16:creationId xmlns:a16="http://schemas.microsoft.com/office/drawing/2014/main" id="{27CFBE4B-B8BD-FDDB-32F2-9868FF9E974D}"/>
              </a:ext>
            </a:extLst>
          </p:cNvPr>
          <p:cNvSpPr txBox="1"/>
          <p:nvPr/>
        </p:nvSpPr>
        <p:spPr>
          <a:xfrm>
            <a:off x="403681" y="2985499"/>
            <a:ext cx="2969622" cy="646331"/>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L</a:t>
            </a:r>
            <a:r>
              <a:rPr lang="vi-VN" sz="1800">
                <a:latin typeface="Times New Roman" panose="02020603050405020304" pitchFamily="18" charset="0"/>
                <a:cs typeface="Times New Roman" panose="02020603050405020304" pitchFamily="18" charset="0"/>
              </a:rPr>
              <a:t>ễ rước đuốc mừng công thắng lợi lớn</a:t>
            </a:r>
            <a:r>
              <a:rPr lang="en-US" sz="180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29AFFAB7-ED10-4789-52F2-3F5431037B2A}"/>
              </a:ext>
            </a:extLst>
          </p:cNvPr>
          <p:cNvSpPr txBox="1"/>
          <p:nvPr/>
        </p:nvSpPr>
        <p:spPr>
          <a:xfrm>
            <a:off x="3331304" y="2689847"/>
            <a:ext cx="2731407"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C</a:t>
            </a:r>
            <a:r>
              <a:rPr lang="vi-VN" sz="1800">
                <a:latin typeface="Times New Roman" panose="02020603050405020304" pitchFamily="18" charset="0"/>
                <a:cs typeface="Times New Roman" panose="02020603050405020304" pitchFamily="18" charset="0"/>
              </a:rPr>
              <a:t>húng ta vẫn thắng lợi lớn</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R</a:t>
            </a:r>
            <a:r>
              <a:rPr lang="vi-VN" sz="1800">
                <a:latin typeface="Times New Roman" panose="02020603050405020304" pitchFamily="18" charset="0"/>
                <a:cs typeface="Times New Roman" panose="02020603050405020304" pitchFamily="18" charset="0"/>
              </a:rPr>
              <a:t>ất lớn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Tiến lên</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 các đồng chí</a:t>
            </a:r>
            <a:r>
              <a:rPr lang="en-US" sz="1800">
                <a:latin typeface="Times New Roman" panose="02020603050405020304" pitchFamily="18" charset="0"/>
                <a:cs typeface="Times New Roman" panose="02020603050405020304" pitchFamily="18" charset="0"/>
              </a:rPr>
              <a:t>! H</a:t>
            </a:r>
            <a:r>
              <a:rPr lang="vi-VN" sz="1800">
                <a:latin typeface="Times New Roman" panose="02020603050405020304" pitchFamily="18" charset="0"/>
                <a:cs typeface="Times New Roman" panose="02020603050405020304" pitchFamily="18" charset="0"/>
              </a:rPr>
              <a:t>ùng </a:t>
            </a:r>
            <a:r>
              <a:rPr lang="en-US" sz="1800">
                <a:latin typeface="Times New Roman" panose="02020603050405020304" pitchFamily="18" charset="0"/>
                <a:cs typeface="Times New Roman" panose="02020603050405020304" pitchFamily="18" charset="0"/>
              </a:rPr>
              <a:t>T</a:t>
            </a:r>
            <a:r>
              <a:rPr lang="vi-VN" sz="1800">
                <a:latin typeface="Times New Roman" panose="02020603050405020304" pitchFamily="18" charset="0"/>
                <a:cs typeface="Times New Roman" panose="02020603050405020304" pitchFamily="18" charset="0"/>
              </a:rPr>
              <a:t>âm ta tiến lên</a:t>
            </a:r>
            <a:r>
              <a:rPr lang="en-US" sz="1800">
                <a:latin typeface="Times New Roman" panose="02020603050405020304" pitchFamily="18" charset="0"/>
                <a:cs typeface="Times New Roman" panose="02020603050405020304" pitchFamily="18" charset="0"/>
              </a:rPr>
              <a:t>!</a:t>
            </a:r>
          </a:p>
        </p:txBody>
      </p:sp>
      <p:sp>
        <p:nvSpPr>
          <p:cNvPr id="28" name="TextBox 27">
            <a:extLst>
              <a:ext uri="{FF2B5EF4-FFF2-40B4-BE49-F238E27FC236}">
                <a16:creationId xmlns:a16="http://schemas.microsoft.com/office/drawing/2014/main" id="{5A37E9ED-B257-50BF-0223-CEA0299DF714}"/>
              </a:ext>
            </a:extLst>
          </p:cNvPr>
          <p:cNvSpPr txBox="1"/>
          <p:nvPr/>
        </p:nvSpPr>
        <p:spPr>
          <a:xfrm>
            <a:off x="6104710" y="2637797"/>
            <a:ext cx="2603860" cy="1200329"/>
          </a:xfrm>
          <a:prstGeom prst="rect">
            <a:avLst/>
          </a:prstGeom>
          <a:noFill/>
        </p:spPr>
        <p:txBody>
          <a:bodyPr wrap="square" rtlCol="0">
            <a:spAutoFit/>
          </a:bodyPr>
          <a:lstStyle/>
          <a:p>
            <a:r>
              <a:rPr lang="en-US" sz="1800">
                <a:latin typeface="Times New Roman" panose="02020603050405020304" pitchFamily="18" charset="0"/>
                <a:cs typeface="Times New Roman" panose="02020603050405020304" pitchFamily="18" charset="0"/>
              </a:rPr>
              <a:t>- B</a:t>
            </a:r>
            <a:r>
              <a:rPr lang="vi-VN" sz="1800">
                <a:latin typeface="Times New Roman" panose="02020603050405020304" pitchFamily="18" charset="0"/>
                <a:cs typeface="Times New Roman" panose="02020603050405020304" pitchFamily="18" charset="0"/>
              </a:rPr>
              <a:t>uổi lễ đã thất bại bi đát</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Kh</a:t>
            </a:r>
            <a:r>
              <a:rPr lang="en-US" sz="1800">
                <a:latin typeface="Times New Roman" panose="02020603050405020304" pitchFamily="18" charset="0"/>
                <a:cs typeface="Times New Roman" panose="02020603050405020304" pitchFamily="18" charset="0"/>
              </a:rPr>
              <a:t>o</a:t>
            </a:r>
            <a:r>
              <a:rPr lang="vi-VN" sz="1800">
                <a:latin typeface="Times New Roman" panose="02020603050405020304" pitchFamily="18" charset="0"/>
                <a:cs typeface="Times New Roman" panose="02020603050405020304" pitchFamily="18" charset="0"/>
              </a:rPr>
              <a:t> pháo bị nổ</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bản thân bị bỏng nặng phải đưa đi cấp cứu</a:t>
            </a:r>
            <a:r>
              <a:rPr lang="en-US" sz="1800">
                <a:latin typeface="Times New Roman" panose="02020603050405020304" pitchFamily="18" charset="0"/>
                <a:cs typeface="Times New Roman" panose="02020603050405020304" pitchFamily="18" charset="0"/>
              </a:rPr>
              <a:t>.</a:t>
            </a:r>
          </a:p>
        </p:txBody>
      </p:sp>
      <p:sp>
        <p:nvSpPr>
          <p:cNvPr id="29" name="TextBox 28">
            <a:extLst>
              <a:ext uri="{FF2B5EF4-FFF2-40B4-BE49-F238E27FC236}">
                <a16:creationId xmlns:a16="http://schemas.microsoft.com/office/drawing/2014/main" id="{1E1648EE-F3B5-E8BB-D15A-170EB99D29D5}"/>
              </a:ext>
            </a:extLst>
          </p:cNvPr>
          <p:cNvSpPr txBox="1"/>
          <p:nvPr/>
        </p:nvSpPr>
        <p:spPr>
          <a:xfrm>
            <a:off x="403681" y="3873654"/>
            <a:ext cx="8304889" cy="646331"/>
          </a:xfrm>
          <a:prstGeom prst="rect">
            <a:avLst/>
          </a:prstGeom>
          <a:noFill/>
        </p:spPr>
        <p:txBody>
          <a:bodyPr wrap="square" rtlCol="0">
            <a:spAutoFit/>
          </a:bodyPr>
          <a:lstStyle/>
          <a:p>
            <a:r>
              <a:rPr lang="en-US" sz="1800">
                <a:solidFill>
                  <a:srgbClr val="7030A0"/>
                </a:solidFill>
                <a:latin typeface="Times New Roman" panose="02020603050405020304" pitchFamily="18" charset="0"/>
                <a:cs typeface="Times New Roman" panose="02020603050405020304" pitchFamily="18" charset="0"/>
              </a:rPr>
              <a:t>                                           </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Ông </a:t>
            </a:r>
            <a:r>
              <a:rPr lang="en-US" sz="1800">
                <a:latin typeface="Times New Roman" panose="02020603050405020304" pitchFamily="18" charset="0"/>
                <a:cs typeface="Times New Roman" panose="02020603050405020304" pitchFamily="18" charset="0"/>
              </a:rPr>
              <a:t>Toàn Nha</a:t>
            </a:r>
            <a:r>
              <a:rPr lang="vi-VN" sz="1800">
                <a:latin typeface="Times New Roman" panose="02020603050405020304" pitchFamily="18" charset="0"/>
                <a:cs typeface="Times New Roman" panose="02020603050405020304" pitchFamily="18" charset="0"/>
              </a:rPr>
              <a:t> là hiện thân sinh động trước những người mắc </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bệnh sĩ</a:t>
            </a:r>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 rất nặng nề</a:t>
            </a:r>
            <a:r>
              <a:rPr lang="en-US" sz="1800">
                <a:latin typeface="Times New Roman" panose="02020603050405020304" pitchFamily="18" charset="0"/>
                <a:cs typeface="Times New Roman" panose="02020603050405020304" pitchFamily="18" charset="0"/>
              </a:rPr>
              <a:t>. </a:t>
            </a:r>
            <a:r>
              <a:rPr lang="vi-VN" sz="1800">
                <a:latin typeface="Times New Roman" panose="02020603050405020304" pitchFamily="18" charset="0"/>
                <a:cs typeface="Times New Roman" panose="02020603050405020304" pitchFamily="18" charset="0"/>
              </a:rPr>
              <a:t>Từ đó </a:t>
            </a:r>
            <a:r>
              <a:rPr lang="en-US" sz="1800">
                <a:latin typeface="Times New Roman" panose="02020603050405020304" pitchFamily="18" charset="0"/>
                <a:cs typeface="Times New Roman" panose="02020603050405020304" pitchFamily="18" charset="0"/>
              </a:rPr>
              <a:t>làm</a:t>
            </a:r>
            <a:r>
              <a:rPr lang="vi-VN" sz="1800">
                <a:latin typeface="Times New Roman" panose="02020603050405020304" pitchFamily="18" charset="0"/>
                <a:cs typeface="Times New Roman" panose="02020603050405020304" pitchFamily="18" charset="0"/>
              </a:rPr>
              <a:t> bật lên tiếng cười mang tính chất khôi hài</a:t>
            </a:r>
            <a:r>
              <a:rPr lang="en-US" sz="1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25179785"/>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1000"/>
                                        <p:tgtEl>
                                          <p:spTgt spid="26"/>
                                        </p:tgtEl>
                                      </p:cBhvr>
                                    </p:animEffect>
                                    <p:anim calcmode="lin" valueType="num">
                                      <p:cBhvr>
                                        <p:cTn id="43" dur="1000" fill="hold"/>
                                        <p:tgtEl>
                                          <p:spTgt spid="26"/>
                                        </p:tgtEl>
                                        <p:attrNameLst>
                                          <p:attrName>ppt_x</p:attrName>
                                        </p:attrNameLst>
                                      </p:cBhvr>
                                      <p:tavLst>
                                        <p:tav tm="0">
                                          <p:val>
                                            <p:strVal val="#ppt_x"/>
                                          </p:val>
                                        </p:tav>
                                        <p:tav tm="100000">
                                          <p:val>
                                            <p:strVal val="#ppt_x"/>
                                          </p:val>
                                        </p:tav>
                                      </p:tavLst>
                                    </p:anim>
                                    <p:anim calcmode="lin" valueType="num">
                                      <p:cBhvr>
                                        <p:cTn id="4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4" name="Rectangle 3"/>
          <p:cNvSpPr/>
          <p:nvPr/>
        </p:nvSpPr>
        <p:spPr>
          <a:xfrm>
            <a:off x="182880" y="243841"/>
            <a:ext cx="8752114" cy="4711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rgbClr val="F8F1E5">
                  <a:lumMod val="10000"/>
                </a:srgbClr>
              </a:solidFill>
            </a:endParaRPr>
          </a:p>
        </p:txBody>
      </p:sp>
      <p:sp>
        <p:nvSpPr>
          <p:cNvPr id="2" name="Rectangle 1">
            <a:extLst>
              <a:ext uri="{FF2B5EF4-FFF2-40B4-BE49-F238E27FC236}">
                <a16:creationId xmlns:a16="http://schemas.microsoft.com/office/drawing/2014/main" id="{8D1EE741-5CAB-483D-DB2C-A7BE957936C8}"/>
              </a:ext>
            </a:extLst>
          </p:cNvPr>
          <p:cNvSpPr/>
          <p:nvPr/>
        </p:nvSpPr>
        <p:spPr>
          <a:xfrm>
            <a:off x="342974" y="48095"/>
            <a:ext cx="5007935" cy="579967"/>
          </a:xfrm>
          <a:prstGeom prst="rect">
            <a:avLst/>
          </a:prstGeom>
        </p:spPr>
        <p:txBody>
          <a:bodyPr wrap="square">
            <a:spAutoFit/>
          </a:bodyPr>
          <a:lstStyle/>
          <a:p>
            <a:pPr algn="just">
              <a:lnSpc>
                <a:spcPct val="150000"/>
              </a:lnSpc>
            </a:pPr>
            <a:r>
              <a:rPr lang="en-US" sz="2400" b="1">
                <a:solidFill>
                  <a:schemeClr val="tx2">
                    <a:lumMod val="50000"/>
                  </a:schemeClr>
                </a:solidFill>
                <a:latin typeface="Times New Roman" panose="02020603050405020304" pitchFamily="18" charset="0"/>
                <a:cs typeface="Times New Roman" panose="02020603050405020304" pitchFamily="18" charset="0"/>
              </a:rPr>
              <a:t>b. Lời văn trong ngôn ngữ kịch</a:t>
            </a:r>
            <a:endParaRPr lang="vi-VN" sz="24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3" name="Table 4">
            <a:extLst>
              <a:ext uri="{FF2B5EF4-FFF2-40B4-BE49-F238E27FC236}">
                <a16:creationId xmlns:a16="http://schemas.microsoft.com/office/drawing/2014/main" id="{0F88A55D-A3AB-A26B-51DC-9FBAAF94B099}"/>
              </a:ext>
            </a:extLst>
          </p:cNvPr>
          <p:cNvGraphicFramePr>
            <a:graphicFrameLocks noGrp="1"/>
          </p:cNvGraphicFramePr>
          <p:nvPr>
            <p:extLst>
              <p:ext uri="{D42A27DB-BD31-4B8C-83A1-F6EECF244321}">
                <p14:modId xmlns:p14="http://schemas.microsoft.com/office/powerpoint/2010/main" val="1265754003"/>
              </p:ext>
            </p:extLst>
          </p:nvPr>
        </p:nvGraphicFramePr>
        <p:xfrm>
          <a:off x="342974" y="587630"/>
          <a:ext cx="8458052" cy="4324266"/>
        </p:xfrm>
        <a:graphic>
          <a:graphicData uri="http://schemas.openxmlformats.org/drawingml/2006/table">
            <a:tbl>
              <a:tblPr firstRow="1" bandRow="1">
                <a:tableStyleId>{8385EB12-A529-4686-8B55-6F447DAD42F5}</a:tableStyleId>
              </a:tblPr>
              <a:tblGrid>
                <a:gridCol w="1329072">
                  <a:extLst>
                    <a:ext uri="{9D8B030D-6E8A-4147-A177-3AD203B41FA5}">
                      <a16:colId xmlns:a16="http://schemas.microsoft.com/office/drawing/2014/main" val="2730163987"/>
                    </a:ext>
                  </a:extLst>
                </a:gridCol>
                <a:gridCol w="3981359">
                  <a:extLst>
                    <a:ext uri="{9D8B030D-6E8A-4147-A177-3AD203B41FA5}">
                      <a16:colId xmlns:a16="http://schemas.microsoft.com/office/drawing/2014/main" val="3589714138"/>
                    </a:ext>
                  </a:extLst>
                </a:gridCol>
                <a:gridCol w="3147621">
                  <a:extLst>
                    <a:ext uri="{9D8B030D-6E8A-4147-A177-3AD203B41FA5}">
                      <a16:colId xmlns:a16="http://schemas.microsoft.com/office/drawing/2014/main" val="133583456"/>
                    </a:ext>
                  </a:extLst>
                </a:gridCol>
              </a:tblGrid>
              <a:tr h="444962">
                <a:tc>
                  <a:txBody>
                    <a:bodyPr/>
                    <a:lstStyle/>
                    <a:p>
                      <a:pPr algn="ctr"/>
                      <a:r>
                        <a:rPr lang="en-US" sz="2400">
                          <a:latin typeface="Times New Roman" panose="02020603050405020304" pitchFamily="18" charset="0"/>
                          <a:cs typeface="Times New Roman" panose="02020603050405020304" pitchFamily="18" charset="0"/>
                        </a:rPr>
                        <a:t>Nhân vật</a:t>
                      </a:r>
                    </a:p>
                  </a:txBody>
                  <a:tcPr/>
                </a:tc>
                <a:tc>
                  <a:txBody>
                    <a:bodyPr/>
                    <a:lstStyle/>
                    <a:p>
                      <a:pPr algn="ctr"/>
                      <a:r>
                        <a:rPr lang="en-US" sz="2400">
                          <a:latin typeface="Times New Roman" panose="02020603050405020304" pitchFamily="18" charset="0"/>
                          <a:cs typeface="Times New Roman" panose="02020603050405020304" pitchFamily="18" charset="0"/>
                        </a:rPr>
                        <a:t>Lời thoại</a:t>
                      </a:r>
                    </a:p>
                  </a:txBody>
                  <a:tcPr/>
                </a:tc>
                <a:tc>
                  <a:txBody>
                    <a:bodyPr/>
                    <a:lstStyle/>
                    <a:p>
                      <a:pPr algn="ctr"/>
                      <a:r>
                        <a:rPr lang="en-US" sz="2400">
                          <a:latin typeface="Times New Roman" panose="02020603050405020304" pitchFamily="18" charset="0"/>
                          <a:cs typeface="Times New Roman" panose="02020603050405020304" pitchFamily="18" charset="0"/>
                        </a:rPr>
                        <a:t>Lời chỉ dẫn sân khấu</a:t>
                      </a:r>
                    </a:p>
                  </a:txBody>
                  <a:tcPr/>
                </a:tc>
                <a:extLst>
                  <a:ext uri="{0D108BD9-81ED-4DB2-BD59-A6C34878D82A}">
                    <a16:rowId xmlns:a16="http://schemas.microsoft.com/office/drawing/2014/main" val="1848205450"/>
                  </a:ext>
                </a:extLst>
              </a:tr>
              <a:tr h="1289022">
                <a:tc>
                  <a:txBody>
                    <a:bodyPr/>
                    <a:lstStyle/>
                    <a:p>
                      <a:pPr algn="ctr"/>
                      <a:r>
                        <a:rPr lang="en-US" sz="2400">
                          <a:latin typeface="Times New Roman" panose="02020603050405020304" pitchFamily="18" charset="0"/>
                          <a:cs typeface="Times New Roman" panose="02020603050405020304" pitchFamily="18" charset="0"/>
                        </a:rPr>
                        <a:t>Tiến</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48965164"/>
                  </a:ext>
                </a:extLst>
              </a:tr>
              <a:tr h="1289022">
                <a:tc>
                  <a:txBody>
                    <a:bodyPr/>
                    <a:lstStyle/>
                    <a:p>
                      <a:pPr algn="ctr"/>
                      <a:r>
                        <a:rPr lang="en-US" sz="2400">
                          <a:latin typeface="Times New Roman" panose="02020603050405020304" pitchFamily="18" charset="0"/>
                          <a:cs typeface="Times New Roman" panose="02020603050405020304" pitchFamily="18" charset="0"/>
                        </a:rPr>
                        <a:t>Xoan </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47644109"/>
                  </a:ext>
                </a:extLst>
              </a:tr>
              <a:tr h="1289022">
                <a:tc>
                  <a:txBody>
                    <a:bodyPr/>
                    <a:lstStyle/>
                    <a:p>
                      <a:pPr algn="ctr"/>
                      <a:r>
                        <a:rPr lang="en-US" sz="2400">
                          <a:latin typeface="Times New Roman" panose="02020603050405020304" pitchFamily="18" charset="0"/>
                          <a:cs typeface="Times New Roman" panose="02020603050405020304" pitchFamily="18" charset="0"/>
                        </a:rPr>
                        <a:t>Ông Toàn Nha</a:t>
                      </a: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tc>
                  <a:txBody>
                    <a:bodyPr/>
                    <a:lstStyle/>
                    <a:p>
                      <a:pPr algn="ct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23934022"/>
                  </a:ext>
                </a:extLst>
              </a:tr>
            </a:tbl>
          </a:graphicData>
        </a:graphic>
      </p:graphicFrame>
    </p:spTree>
    <p:extLst>
      <p:ext uri="{BB962C8B-B14F-4D97-AF65-F5344CB8AC3E}">
        <p14:creationId xmlns:p14="http://schemas.microsoft.com/office/powerpoint/2010/main" val="2139409668"/>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 Book Club Slides for College by Slidesgo">
  <a:themeElements>
    <a:clrScheme name="Simple Light">
      <a:dk1>
        <a:srgbClr val="FFFFFF"/>
      </a:dk1>
      <a:lt1>
        <a:srgbClr val="F8F1E5"/>
      </a:lt1>
      <a:dk2>
        <a:srgbClr val="C4F6FA"/>
      </a:dk2>
      <a:lt2>
        <a:srgbClr val="F7BCAF"/>
      </a:lt2>
      <a:accent1>
        <a:srgbClr val="8F8688"/>
      </a:accent1>
      <a:accent2>
        <a:srgbClr val="F8D6C0"/>
      </a:accent2>
      <a:accent3>
        <a:srgbClr val="87725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1146</Words>
  <PresentationFormat>On-screen Show (16:9)</PresentationFormat>
  <Paragraphs>116</Paragraphs>
  <Slides>19</Slides>
  <Notes>17</Notes>
  <HiddenSlides>0</HiddenSlides>
  <MMClips>5</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19</vt:i4>
      </vt:variant>
    </vt:vector>
  </HeadingPairs>
  <TitlesOfParts>
    <vt:vector size="35" baseType="lpstr">
      <vt:lpstr>Times New Roman</vt:lpstr>
      <vt:lpstr>Noto Sans Symbols</vt:lpstr>
      <vt:lpstr>Calibri Light</vt:lpstr>
      <vt:lpstr>Roboto Condensed Light</vt:lpstr>
      <vt:lpstr>Arial</vt:lpstr>
      <vt:lpstr>Palanquin Dark</vt:lpstr>
      <vt:lpstr>Calibri</vt:lpstr>
      <vt:lpstr>#9Slide05 Dancing Script</vt:lpstr>
      <vt:lpstr>Cabin</vt:lpstr>
      <vt:lpstr>Wingdings</vt:lpstr>
      <vt:lpstr> Book Club Slides for College by Slidesgo</vt:lpstr>
      <vt:lpstr>3_Office Theme</vt:lpstr>
      <vt:lpstr>Office 主题</vt:lpstr>
      <vt:lpstr>1_Default Design</vt:lpstr>
      <vt:lpstr>1_ Book Club Slides for College by Slidesgo</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VnTeach.Com</dc:creator>
  <cp:keywords>VnTeach.Com</cp:keywords>
  <cp:lastModifiedBy/>
  <dcterms:modified xsi:type="dcterms:W3CDTF">2023-06-11T07:50:37Z</dcterms:modified>
</cp:coreProperties>
</file>