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7" r:id="rId3"/>
    <p:sldId id="311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366" r:id="rId59"/>
    <p:sldId id="265" r:id="rId60"/>
    <p:sldId id="425" r:id="rId6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1C37D-B75A-439E-BF12-C21A3BF440CA}">
          <p14:sldIdLst>
            <p14:sldId id="263"/>
          </p14:sldIdLst>
        </p14:section>
        <p14:section name="ĐỘI 1" id="{0E368FE0-1CE9-49CE-B1BF-7C4E750F7F7B}">
          <p14:sldIdLst>
            <p14:sldId id="307"/>
            <p14:sldId id="311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</p14:sldIdLst>
        </p14:section>
        <p14:section name="ĐỘI 2" id="{5725494A-6468-4168-B72D-96F4E14B2201}">
          <p14:sldIdLst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15" id="{73CCE613-6C60-4C32-96BB-1D0F590A5CE1}">
          <p14:sldIdLst>
            <p14:sldId id="366"/>
            <p14:sldId id="265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  <a:srgbClr val="FFFFFF"/>
    <a:srgbClr val="F88008"/>
    <a:srgbClr val="356799"/>
    <a:srgbClr val="080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1" autoAdjust="0"/>
    <p:restoredTop sz="93883" autoAdjust="0"/>
  </p:normalViewPr>
  <p:slideViewPr>
    <p:cSldViewPr snapToGrid="0" showGuides="1">
      <p:cViewPr varScale="1">
        <p:scale>
          <a:sx n="73" d="100"/>
          <a:sy n="73" d="100"/>
        </p:scale>
        <p:origin x="496" y="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12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14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16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18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20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22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26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28.xm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30.xm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32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34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36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38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40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42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44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46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48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50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52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54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56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p3"/><Relationship Id="rId7" Type="http://schemas.microsoft.com/office/2007/relationships/hdphoto" Target="../media/hdphoto1.wdp"/><Relationship Id="rId2" Type="http://schemas.microsoft.com/office/2007/relationships/media" Target="../media/media6.mp3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10" Type="http://schemas.openxmlformats.org/officeDocument/2006/relationships/slide" Target="slide4.xml"/><Relationship Id="rId4" Type="http://schemas.openxmlformats.org/officeDocument/2006/relationships/slideLayout" Target="../slideLayouts/slideLayout7.xml"/><Relationship Id="rId9" Type="http://schemas.openxmlformats.org/officeDocument/2006/relationships/slide" Target="slide6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slide" Target="slide42.xml"/><Relationship Id="rId18" Type="http://schemas.openxmlformats.org/officeDocument/2006/relationships/slide" Target="slide32.xml"/><Relationship Id="rId26" Type="http://schemas.openxmlformats.org/officeDocument/2006/relationships/slide" Target="slide16.xml"/><Relationship Id="rId3" Type="http://schemas.openxmlformats.org/officeDocument/2006/relationships/audio" Target="../media/media6.mp3"/><Relationship Id="rId21" Type="http://schemas.openxmlformats.org/officeDocument/2006/relationships/slide" Target="slide26.xml"/><Relationship Id="rId34" Type="http://schemas.openxmlformats.org/officeDocument/2006/relationships/slide" Target="slide14.xml"/><Relationship Id="rId7" Type="http://schemas.openxmlformats.org/officeDocument/2006/relationships/slide" Target="slide54.xml"/><Relationship Id="rId12" Type="http://schemas.openxmlformats.org/officeDocument/2006/relationships/slide" Target="slide44.xml"/><Relationship Id="rId17" Type="http://schemas.openxmlformats.org/officeDocument/2006/relationships/slide" Target="slide40.xml"/><Relationship Id="rId25" Type="http://schemas.openxmlformats.org/officeDocument/2006/relationships/slide" Target="slide18.xml"/><Relationship Id="rId33" Type="http://schemas.openxmlformats.org/officeDocument/2006/relationships/slide" Target="slide2.xml"/><Relationship Id="rId2" Type="http://schemas.microsoft.com/office/2007/relationships/media" Target="../media/media6.mp3"/><Relationship Id="rId16" Type="http://schemas.openxmlformats.org/officeDocument/2006/relationships/slide" Target="slide34.xml"/><Relationship Id="rId20" Type="http://schemas.openxmlformats.org/officeDocument/2006/relationships/slide" Target="slide56.xml"/><Relationship Id="rId29" Type="http://schemas.openxmlformats.org/officeDocument/2006/relationships/slide" Target="slide10.xml"/><Relationship Id="rId1" Type="http://schemas.openxmlformats.org/officeDocument/2006/relationships/tags" Target="../tags/tag59.xml"/><Relationship Id="rId6" Type="http://schemas.openxmlformats.org/officeDocument/2006/relationships/image" Target="../media/image3.png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4.xml"/><Relationship Id="rId5" Type="http://schemas.openxmlformats.org/officeDocument/2006/relationships/image" Target="../media/image1.jpg"/><Relationship Id="rId15" Type="http://schemas.openxmlformats.org/officeDocument/2006/relationships/slide" Target="slide36.xml"/><Relationship Id="rId23" Type="http://schemas.openxmlformats.org/officeDocument/2006/relationships/slide" Target="slide22.xml"/><Relationship Id="rId28" Type="http://schemas.openxmlformats.org/officeDocument/2006/relationships/slide" Target="slide12.xml"/><Relationship Id="rId10" Type="http://schemas.openxmlformats.org/officeDocument/2006/relationships/slide" Target="slide48.xml"/><Relationship Id="rId19" Type="http://schemas.openxmlformats.org/officeDocument/2006/relationships/slide" Target="slide30.xml"/><Relationship Id="rId31" Type="http://schemas.openxmlformats.org/officeDocument/2006/relationships/slide" Target="slide6.xml"/><Relationship Id="rId4" Type="http://schemas.openxmlformats.org/officeDocument/2006/relationships/slideLayout" Target="../slideLayouts/slideLayout7.xml"/><Relationship Id="rId9" Type="http://schemas.openxmlformats.org/officeDocument/2006/relationships/slide" Target="slide50.xml"/><Relationship Id="rId14" Type="http://schemas.openxmlformats.org/officeDocument/2006/relationships/slide" Target="slide38.xml"/><Relationship Id="rId22" Type="http://schemas.openxmlformats.org/officeDocument/2006/relationships/slide" Target="slide24.xml"/><Relationship Id="rId27" Type="http://schemas.openxmlformats.org/officeDocument/2006/relationships/slide" Target="slide28.xml"/><Relationship Id="rId30" Type="http://schemas.openxmlformats.org/officeDocument/2006/relationships/slide" Target="slide8.xml"/><Relationship Id="rId8" Type="http://schemas.openxmlformats.org/officeDocument/2006/relationships/slide" Target="slide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8.xml"/><Relationship Id="rId6" Type="http://schemas.microsoft.com/office/2007/relationships/media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p3"/><Relationship Id="rId7" Type="http://schemas.openxmlformats.org/officeDocument/2006/relationships/image" Target="../media/image1.jpg"/><Relationship Id="rId2" Type="http://schemas.microsoft.com/office/2007/relationships/media" Target="../media/media4.mp3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p3"/><Relationship Id="rId10" Type="http://schemas.openxmlformats.org/officeDocument/2006/relationships/image" Target="../media/image2.png"/><Relationship Id="rId4" Type="http://schemas.microsoft.com/office/2007/relationships/media" Target="../media/media5.mp3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Logo">
            <a:extLst>
              <a:ext uri="{FF2B5EF4-FFF2-40B4-BE49-F238E27FC236}">
                <a16:creationId xmlns:a16="http://schemas.microsoft.com/office/drawing/2014/main" id="{D447C0C5-DE5F-4BF4-B62F-0CCF21E55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46" y="70892"/>
            <a:ext cx="6787108" cy="6787108"/>
          </a:xfrm>
          <a:prstGeom prst="rect">
            <a:avLst/>
          </a:prstGeom>
        </p:spPr>
      </p:pic>
      <p:pic>
        <p:nvPicPr>
          <p:cNvPr id="3" name="Main Theme">
            <a:hlinkClick r:id="" action="ppaction://media"/>
            <a:extLst>
              <a:ext uri="{FF2B5EF4-FFF2-40B4-BE49-F238E27FC236}">
                <a16:creationId xmlns:a16="http://schemas.microsoft.com/office/drawing/2014/main" id="{073D2775-4FCD-4044-B742-1175254FF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479" end="7774.2857"/>
                  <p14:fade in="1750" out="5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2255" y="247904"/>
            <a:ext cx="609600" cy="609600"/>
          </a:xfrm>
          <a:prstGeom prst="rect">
            <a:avLst/>
          </a:prstGeom>
        </p:spPr>
      </p:pic>
      <p:sp>
        <p:nvSpPr>
          <p:cNvPr id="6" name="Isosceles Triangle 5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16EA1E8A-BB43-4AE7-A731-D9A1B80450AC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91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37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548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810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505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2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027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116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67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946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054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297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11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288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922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7881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722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287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863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703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36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572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679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326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9792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20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58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176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25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54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499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672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765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247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729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149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979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66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47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094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42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53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738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44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902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400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007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196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914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016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655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949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8"/>
            <a:ext cx="12192000" cy="6860058"/>
          </a:xfrm>
          <a:prstGeom prst="rect">
            <a:avLst/>
          </a:prstGeom>
        </p:spPr>
      </p:pic>
      <p:pic>
        <p:nvPicPr>
          <p:cNvPr id="34" name="Logo">
            <a:extLst>
              <a:ext uri="{FF2B5EF4-FFF2-40B4-BE49-F238E27FC236}">
                <a16:creationId xmlns:a16="http://schemas.microsoft.com/office/drawing/2014/main" id="{49D1A491-1E33-490B-A672-8A4A0D2DB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94" y="711200"/>
            <a:ext cx="5399819" cy="5399819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562231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  <a:endParaRPr lang="de-AT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$ 9,500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$ 9,000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$ 8,500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$ 8,000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$ 7,500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$ 6,000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$ 4,000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50528" y="54454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BCBAE9-0F9E-4F7E-BFAF-6394F6440369}"/>
              </a:ext>
            </a:extLst>
          </p:cNvPr>
          <p:cNvSpPr/>
          <p:nvPr/>
        </p:nvSpPr>
        <p:spPr>
          <a:xfrm>
            <a:off x="10718800" y="948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83156F-17E2-4BA3-B150-C018049D1862}"/>
              </a:ext>
            </a:extLst>
          </p:cNvPr>
          <p:cNvSpPr/>
          <p:nvPr/>
        </p:nvSpPr>
        <p:spPr>
          <a:xfrm>
            <a:off x="10718800" y="1329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CD8AD8-208F-4702-A238-BA6B6B864FA4}"/>
              </a:ext>
            </a:extLst>
          </p:cNvPr>
          <p:cNvSpPr/>
          <p:nvPr/>
        </p:nvSpPr>
        <p:spPr>
          <a:xfrm>
            <a:off x="10718800" y="1710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2D1082-D9BC-4262-A12D-244D7D4346B6}"/>
              </a:ext>
            </a:extLst>
          </p:cNvPr>
          <p:cNvSpPr/>
          <p:nvPr/>
        </p:nvSpPr>
        <p:spPr>
          <a:xfrm>
            <a:off x="10718800" y="2091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3EE3DA-3B62-4D5C-A5EB-5320A538B891}"/>
              </a:ext>
            </a:extLst>
          </p:cNvPr>
          <p:cNvSpPr/>
          <p:nvPr/>
        </p:nvSpPr>
        <p:spPr>
          <a:xfrm>
            <a:off x="10718800" y="2472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029259-27C0-422C-AD4F-EA41F84F43E4}"/>
              </a:ext>
            </a:extLst>
          </p:cNvPr>
          <p:cNvSpPr/>
          <p:nvPr/>
        </p:nvSpPr>
        <p:spPr>
          <a:xfrm>
            <a:off x="10718800" y="2853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B91A4D-4592-4E2B-A8AD-B707C8577989}"/>
              </a:ext>
            </a:extLst>
          </p:cNvPr>
          <p:cNvSpPr/>
          <p:nvPr/>
        </p:nvSpPr>
        <p:spPr>
          <a:xfrm>
            <a:off x="10718800" y="3234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9903E2-4DF7-4332-8052-81464A06B649}"/>
              </a:ext>
            </a:extLst>
          </p:cNvPr>
          <p:cNvSpPr/>
          <p:nvPr/>
        </p:nvSpPr>
        <p:spPr>
          <a:xfrm>
            <a:off x="10718800" y="3996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F5C476-1DF3-4DFA-82A0-501983315191}"/>
              </a:ext>
            </a:extLst>
          </p:cNvPr>
          <p:cNvSpPr/>
          <p:nvPr/>
        </p:nvSpPr>
        <p:spPr>
          <a:xfrm>
            <a:off x="10718800" y="4377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04</a:t>
            </a:r>
          </a:p>
        </p:txBody>
      </p:sp>
      <p:sp>
        <p:nvSpPr>
          <p:cNvPr id="29" name="Rectangle 28">
            <a:hlinkClick r:id="rId9" action="ppaction://hlinksldjump"/>
            <a:extLst>
              <a:ext uri="{FF2B5EF4-FFF2-40B4-BE49-F238E27FC236}">
                <a16:creationId xmlns:a16="http://schemas.microsoft.com/office/drawing/2014/main" id="{8EF0DEA1-44CE-4324-9F57-F88FDA3121F1}"/>
              </a:ext>
            </a:extLst>
          </p:cNvPr>
          <p:cNvSpPr/>
          <p:nvPr/>
        </p:nvSpPr>
        <p:spPr>
          <a:xfrm>
            <a:off x="10718800" y="4758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EC4CBF-1C22-4FB0-81F5-539523915EB7}"/>
              </a:ext>
            </a:extLst>
          </p:cNvPr>
          <p:cNvSpPr/>
          <p:nvPr/>
        </p:nvSpPr>
        <p:spPr>
          <a:xfrm>
            <a:off x="10718800" y="3615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06</a:t>
            </a:r>
          </a:p>
        </p:txBody>
      </p:sp>
      <p:sp>
        <p:nvSpPr>
          <p:cNvPr id="31" name="Rectangle 30">
            <a:hlinkClick r:id="rId10" action="ppaction://hlinksldjump"/>
            <a:extLst>
              <a:ext uri="{FF2B5EF4-FFF2-40B4-BE49-F238E27FC236}">
                <a16:creationId xmlns:a16="http://schemas.microsoft.com/office/drawing/2014/main" id="{48963355-7988-4948-B00F-6312DB11380F}"/>
              </a:ext>
            </a:extLst>
          </p:cNvPr>
          <p:cNvSpPr/>
          <p:nvPr/>
        </p:nvSpPr>
        <p:spPr>
          <a:xfrm>
            <a:off x="10718800" y="5147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F10776-7729-4BA2-A459-AC0FD5B5576A}"/>
              </a:ext>
            </a:extLst>
          </p:cNvPr>
          <p:cNvSpPr/>
          <p:nvPr/>
        </p:nvSpPr>
        <p:spPr>
          <a:xfrm>
            <a:off x="10718800" y="5528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F87743-26A0-4083-AC5E-83448855048C}"/>
              </a:ext>
            </a:extLst>
          </p:cNvPr>
          <p:cNvSpPr/>
          <p:nvPr/>
        </p:nvSpPr>
        <p:spPr>
          <a:xfrm>
            <a:off x="10718799" y="567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14</a:t>
            </a:r>
          </a:p>
        </p:txBody>
      </p:sp>
      <p:sp>
        <p:nvSpPr>
          <p:cNvPr id="4" name="Oval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CB60F6A-1D21-4F97-8C7A-22687260A91F}"/>
              </a:ext>
            </a:extLst>
          </p:cNvPr>
          <p:cNvSpPr/>
          <p:nvPr/>
        </p:nvSpPr>
        <p:spPr>
          <a:xfrm>
            <a:off x="5770033" y="6087533"/>
            <a:ext cx="651934" cy="3217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E00F60-720C-4D88-AD51-092731962468}"/>
              </a:ext>
            </a:extLst>
          </p:cNvPr>
          <p:cNvSpPr/>
          <p:nvPr/>
        </p:nvSpPr>
        <p:spPr>
          <a:xfrm>
            <a:off x="1648996" y="948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075556-18A9-4DA2-82EE-E78E68F3918B}"/>
              </a:ext>
            </a:extLst>
          </p:cNvPr>
          <p:cNvSpPr/>
          <p:nvPr/>
        </p:nvSpPr>
        <p:spPr>
          <a:xfrm>
            <a:off x="1648996" y="1329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0B7A2E9-CF63-4DA9-BAEA-F62AD169B983}"/>
              </a:ext>
            </a:extLst>
          </p:cNvPr>
          <p:cNvSpPr/>
          <p:nvPr/>
        </p:nvSpPr>
        <p:spPr>
          <a:xfrm>
            <a:off x="1648996" y="1710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E98624-A405-43AE-9C58-ABE6509A773C}"/>
              </a:ext>
            </a:extLst>
          </p:cNvPr>
          <p:cNvSpPr/>
          <p:nvPr/>
        </p:nvSpPr>
        <p:spPr>
          <a:xfrm>
            <a:off x="1648996" y="2091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48D3E96-4588-419D-A2A0-720006CA1CF4}"/>
              </a:ext>
            </a:extLst>
          </p:cNvPr>
          <p:cNvSpPr/>
          <p:nvPr/>
        </p:nvSpPr>
        <p:spPr>
          <a:xfrm>
            <a:off x="1648996" y="2472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1F624A-A02B-4BEF-B79E-3CEB48BF0E4E}"/>
              </a:ext>
            </a:extLst>
          </p:cNvPr>
          <p:cNvSpPr/>
          <p:nvPr/>
        </p:nvSpPr>
        <p:spPr>
          <a:xfrm>
            <a:off x="1648996" y="2853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024EC6E-3D04-4922-9FDD-5977ABC5F9BD}"/>
              </a:ext>
            </a:extLst>
          </p:cNvPr>
          <p:cNvSpPr/>
          <p:nvPr/>
        </p:nvSpPr>
        <p:spPr>
          <a:xfrm>
            <a:off x="1648995" y="567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26C7C8F-D93C-46D0-93B2-032FD43ECB33}"/>
              </a:ext>
            </a:extLst>
          </p:cNvPr>
          <p:cNvSpPr/>
          <p:nvPr/>
        </p:nvSpPr>
        <p:spPr>
          <a:xfrm>
            <a:off x="1648996" y="3623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56D044-D82E-482A-9EEA-9AD4CF5C48F6}"/>
              </a:ext>
            </a:extLst>
          </p:cNvPr>
          <p:cNvSpPr/>
          <p:nvPr/>
        </p:nvSpPr>
        <p:spPr>
          <a:xfrm>
            <a:off x="1648996" y="4004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F006F0-29C9-46FF-AD1F-07BB016D02A0}"/>
              </a:ext>
            </a:extLst>
          </p:cNvPr>
          <p:cNvSpPr/>
          <p:nvPr/>
        </p:nvSpPr>
        <p:spPr>
          <a:xfrm>
            <a:off x="1648996" y="4385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69821D9-F5A1-4A3C-A0C3-46E7EE36F1D1}"/>
              </a:ext>
            </a:extLst>
          </p:cNvPr>
          <p:cNvSpPr/>
          <p:nvPr/>
        </p:nvSpPr>
        <p:spPr>
          <a:xfrm>
            <a:off x="1648996" y="4766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A4778CD-6954-4EF3-9B53-5F4B2D8E6605}"/>
              </a:ext>
            </a:extLst>
          </p:cNvPr>
          <p:cNvSpPr/>
          <p:nvPr/>
        </p:nvSpPr>
        <p:spPr>
          <a:xfrm>
            <a:off x="1648996" y="5147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E0836D4-5C32-4E80-8C75-41BA9B47AF06}"/>
              </a:ext>
            </a:extLst>
          </p:cNvPr>
          <p:cNvSpPr/>
          <p:nvPr/>
        </p:nvSpPr>
        <p:spPr>
          <a:xfrm>
            <a:off x="1648996" y="5528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342A9D6-EEE1-4C07-84DA-1C365D2C75A8}"/>
              </a:ext>
            </a:extLst>
          </p:cNvPr>
          <p:cNvSpPr/>
          <p:nvPr/>
        </p:nvSpPr>
        <p:spPr>
          <a:xfrm>
            <a:off x="1648995" y="3242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952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4745 L -0.00013 -0.094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949 L -0.00299 -0.1444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14444 L -0.0043 -0.191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1919 L -0.0056 -0.2393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23935 L -0.00846 -0.2939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-0.29398 L -0.00768 -0.3414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34143 L -0.01055 -0.3888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38889 L -0.01003 -0.4363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-0.43634 L -0.00768 -0.491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48727 L -0.00586 -0.5444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4444 L -0.0069 -0.591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-0.5919 L -0.00482 -0.63935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5" grpId="12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50800"/>
            <a:ext cx="12192000" cy="69088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2401555" y="592920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562231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  <a:endParaRPr lang="de-AT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5" name="Answer 1.1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2341620" y="522352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3" name="13.2">
            <a:hlinkClick r:id="rId7" action="ppaction://hlinksldjump"/>
            <a:extLst>
              <a:ext uri="{FF2B5EF4-FFF2-40B4-BE49-F238E27FC236}">
                <a16:creationId xmlns:a16="http://schemas.microsoft.com/office/drawing/2014/main" id="{F6BCBAE9-0F9E-4F7E-BFAF-6394F6440369}"/>
              </a:ext>
            </a:extLst>
          </p:cNvPr>
          <p:cNvSpPr/>
          <p:nvPr/>
        </p:nvSpPr>
        <p:spPr>
          <a:xfrm>
            <a:off x="10718800" y="948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  <p:sp>
        <p:nvSpPr>
          <p:cNvPr id="17" name="12.2">
            <a:hlinkClick r:id="rId8" action="ppaction://hlinksldjump"/>
            <a:extLst>
              <a:ext uri="{FF2B5EF4-FFF2-40B4-BE49-F238E27FC236}">
                <a16:creationId xmlns:a16="http://schemas.microsoft.com/office/drawing/2014/main" id="{9B83156F-17E2-4BA3-B150-C018049D1862}"/>
              </a:ext>
            </a:extLst>
          </p:cNvPr>
          <p:cNvSpPr/>
          <p:nvPr/>
        </p:nvSpPr>
        <p:spPr>
          <a:xfrm>
            <a:off x="10718800" y="1329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18" name="11.2">
            <a:hlinkClick r:id="rId9" action="ppaction://hlinksldjump"/>
            <a:extLst>
              <a:ext uri="{FF2B5EF4-FFF2-40B4-BE49-F238E27FC236}">
                <a16:creationId xmlns:a16="http://schemas.microsoft.com/office/drawing/2014/main" id="{B3CD8AD8-208F-4702-A238-BA6B6B864FA4}"/>
              </a:ext>
            </a:extLst>
          </p:cNvPr>
          <p:cNvSpPr/>
          <p:nvPr/>
        </p:nvSpPr>
        <p:spPr>
          <a:xfrm>
            <a:off x="10718800" y="1710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19" name="10.2">
            <a:hlinkClick r:id="rId10" action="ppaction://hlinksldjump"/>
            <a:extLst>
              <a:ext uri="{FF2B5EF4-FFF2-40B4-BE49-F238E27FC236}">
                <a16:creationId xmlns:a16="http://schemas.microsoft.com/office/drawing/2014/main" id="{342D1082-D9BC-4262-A12D-244D7D4346B6}"/>
              </a:ext>
            </a:extLst>
          </p:cNvPr>
          <p:cNvSpPr/>
          <p:nvPr/>
        </p:nvSpPr>
        <p:spPr>
          <a:xfrm>
            <a:off x="10718800" y="2091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0" name="9.2">
            <a:hlinkClick r:id="rId11" action="ppaction://hlinksldjump"/>
            <a:extLst>
              <a:ext uri="{FF2B5EF4-FFF2-40B4-BE49-F238E27FC236}">
                <a16:creationId xmlns:a16="http://schemas.microsoft.com/office/drawing/2014/main" id="{CB3EE3DA-3B62-4D5C-A5EB-5320A538B891}"/>
              </a:ext>
            </a:extLst>
          </p:cNvPr>
          <p:cNvSpPr/>
          <p:nvPr/>
        </p:nvSpPr>
        <p:spPr>
          <a:xfrm>
            <a:off x="10718800" y="2472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09</a:t>
            </a:r>
          </a:p>
        </p:txBody>
      </p:sp>
      <p:sp>
        <p:nvSpPr>
          <p:cNvPr id="21" name="8.2">
            <a:hlinkClick r:id="rId12" action="ppaction://hlinksldjump"/>
            <a:extLst>
              <a:ext uri="{FF2B5EF4-FFF2-40B4-BE49-F238E27FC236}">
                <a16:creationId xmlns:a16="http://schemas.microsoft.com/office/drawing/2014/main" id="{FB029259-27C0-422C-AD4F-EA41F84F43E4}"/>
              </a:ext>
            </a:extLst>
          </p:cNvPr>
          <p:cNvSpPr/>
          <p:nvPr/>
        </p:nvSpPr>
        <p:spPr>
          <a:xfrm>
            <a:off x="10718800" y="2853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08</a:t>
            </a:r>
          </a:p>
        </p:txBody>
      </p:sp>
      <p:sp>
        <p:nvSpPr>
          <p:cNvPr id="22" name="7.2">
            <a:hlinkClick r:id="rId13" action="ppaction://hlinksldjump"/>
            <a:extLst>
              <a:ext uri="{FF2B5EF4-FFF2-40B4-BE49-F238E27FC236}">
                <a16:creationId xmlns:a16="http://schemas.microsoft.com/office/drawing/2014/main" id="{C7B91A4D-4592-4E2B-A8AD-B707C8577989}"/>
              </a:ext>
            </a:extLst>
          </p:cNvPr>
          <p:cNvSpPr/>
          <p:nvPr/>
        </p:nvSpPr>
        <p:spPr>
          <a:xfrm>
            <a:off x="10718800" y="3234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07</a:t>
            </a:r>
          </a:p>
        </p:txBody>
      </p:sp>
      <p:sp>
        <p:nvSpPr>
          <p:cNvPr id="27" name="5.2">
            <a:hlinkClick r:id="rId14" action="ppaction://hlinksldjump"/>
            <a:extLst>
              <a:ext uri="{FF2B5EF4-FFF2-40B4-BE49-F238E27FC236}">
                <a16:creationId xmlns:a16="http://schemas.microsoft.com/office/drawing/2014/main" id="{179903E2-4DF7-4332-8052-81464A06B649}"/>
              </a:ext>
            </a:extLst>
          </p:cNvPr>
          <p:cNvSpPr/>
          <p:nvPr/>
        </p:nvSpPr>
        <p:spPr>
          <a:xfrm>
            <a:off x="10718800" y="3996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05</a:t>
            </a:r>
          </a:p>
        </p:txBody>
      </p:sp>
      <p:sp>
        <p:nvSpPr>
          <p:cNvPr id="28" name="4.2">
            <a:hlinkClick r:id="rId15" action="ppaction://hlinksldjump"/>
            <a:extLst>
              <a:ext uri="{FF2B5EF4-FFF2-40B4-BE49-F238E27FC236}">
                <a16:creationId xmlns:a16="http://schemas.microsoft.com/office/drawing/2014/main" id="{71F5C476-1DF3-4DFA-82A0-501983315191}"/>
              </a:ext>
            </a:extLst>
          </p:cNvPr>
          <p:cNvSpPr/>
          <p:nvPr/>
        </p:nvSpPr>
        <p:spPr>
          <a:xfrm>
            <a:off x="10718800" y="4377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04</a:t>
            </a:r>
          </a:p>
        </p:txBody>
      </p:sp>
      <p:sp>
        <p:nvSpPr>
          <p:cNvPr id="29" name="3.2">
            <a:hlinkClick r:id="rId16" action="ppaction://hlinksldjump"/>
            <a:extLst>
              <a:ext uri="{FF2B5EF4-FFF2-40B4-BE49-F238E27FC236}">
                <a16:creationId xmlns:a16="http://schemas.microsoft.com/office/drawing/2014/main" id="{8EF0DEA1-44CE-4324-9F57-F88FDA3121F1}"/>
              </a:ext>
            </a:extLst>
          </p:cNvPr>
          <p:cNvSpPr/>
          <p:nvPr/>
        </p:nvSpPr>
        <p:spPr>
          <a:xfrm>
            <a:off x="10718800" y="4758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03</a:t>
            </a:r>
          </a:p>
        </p:txBody>
      </p:sp>
      <p:sp>
        <p:nvSpPr>
          <p:cNvPr id="30" name="6.2">
            <a:hlinkClick r:id="rId17" action="ppaction://hlinksldjump"/>
            <a:extLst>
              <a:ext uri="{FF2B5EF4-FFF2-40B4-BE49-F238E27FC236}">
                <a16:creationId xmlns:a16="http://schemas.microsoft.com/office/drawing/2014/main" id="{E2EC4CBF-1C22-4FB0-81F5-539523915EB7}"/>
              </a:ext>
            </a:extLst>
          </p:cNvPr>
          <p:cNvSpPr/>
          <p:nvPr/>
        </p:nvSpPr>
        <p:spPr>
          <a:xfrm>
            <a:off x="10718800" y="3615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06</a:t>
            </a:r>
          </a:p>
        </p:txBody>
      </p:sp>
      <p:sp>
        <p:nvSpPr>
          <p:cNvPr id="31" name="2.2">
            <a:hlinkClick r:id="rId18" action="ppaction://hlinksldjump"/>
            <a:extLst>
              <a:ext uri="{FF2B5EF4-FFF2-40B4-BE49-F238E27FC236}">
                <a16:creationId xmlns:a16="http://schemas.microsoft.com/office/drawing/2014/main" id="{48963355-7988-4948-B00F-6312DB11380F}"/>
              </a:ext>
            </a:extLst>
          </p:cNvPr>
          <p:cNvSpPr/>
          <p:nvPr/>
        </p:nvSpPr>
        <p:spPr>
          <a:xfrm>
            <a:off x="10718800" y="5147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02</a:t>
            </a:r>
          </a:p>
        </p:txBody>
      </p:sp>
      <p:sp>
        <p:nvSpPr>
          <p:cNvPr id="32" name="1.2">
            <a:hlinkClick r:id="rId19" action="ppaction://hlinksldjump"/>
            <a:extLst>
              <a:ext uri="{FF2B5EF4-FFF2-40B4-BE49-F238E27FC236}">
                <a16:creationId xmlns:a16="http://schemas.microsoft.com/office/drawing/2014/main" id="{F3F10776-7729-4BA2-A459-AC0FD5B5576A}"/>
              </a:ext>
            </a:extLst>
          </p:cNvPr>
          <p:cNvSpPr/>
          <p:nvPr/>
        </p:nvSpPr>
        <p:spPr>
          <a:xfrm>
            <a:off x="10718800" y="5528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01</a:t>
            </a:r>
          </a:p>
        </p:txBody>
      </p:sp>
      <p:sp>
        <p:nvSpPr>
          <p:cNvPr id="33" name="14.2">
            <a:hlinkClick r:id="rId20" action="ppaction://hlinksldjump"/>
            <a:extLst>
              <a:ext uri="{FF2B5EF4-FFF2-40B4-BE49-F238E27FC236}">
                <a16:creationId xmlns:a16="http://schemas.microsoft.com/office/drawing/2014/main" id="{D7F87743-26A0-4083-AC5E-83448855048C}"/>
              </a:ext>
            </a:extLst>
          </p:cNvPr>
          <p:cNvSpPr/>
          <p:nvPr/>
        </p:nvSpPr>
        <p:spPr>
          <a:xfrm>
            <a:off x="10718799" y="567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14</a:t>
            </a:r>
          </a:p>
        </p:txBody>
      </p:sp>
      <p:sp>
        <p:nvSpPr>
          <p:cNvPr id="51" name="13.1">
            <a:hlinkClick r:id="rId21" action="ppaction://hlinksldjump"/>
            <a:extLst>
              <a:ext uri="{FF2B5EF4-FFF2-40B4-BE49-F238E27FC236}">
                <a16:creationId xmlns:a16="http://schemas.microsoft.com/office/drawing/2014/main" id="{9EE00F60-720C-4D88-AD51-092731962468}"/>
              </a:ext>
            </a:extLst>
          </p:cNvPr>
          <p:cNvSpPr/>
          <p:nvPr/>
        </p:nvSpPr>
        <p:spPr>
          <a:xfrm>
            <a:off x="1648996" y="948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  <p:sp>
        <p:nvSpPr>
          <p:cNvPr id="52" name="12.1">
            <a:hlinkClick r:id="rId22" action="ppaction://hlinksldjump"/>
            <a:extLst>
              <a:ext uri="{FF2B5EF4-FFF2-40B4-BE49-F238E27FC236}">
                <a16:creationId xmlns:a16="http://schemas.microsoft.com/office/drawing/2014/main" id="{D7075556-18A9-4DA2-82EE-E78E68F3918B}"/>
              </a:ext>
            </a:extLst>
          </p:cNvPr>
          <p:cNvSpPr/>
          <p:nvPr/>
        </p:nvSpPr>
        <p:spPr>
          <a:xfrm>
            <a:off x="1648996" y="1329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53" name="11.1">
            <a:hlinkClick r:id="rId23" action="ppaction://hlinksldjump"/>
            <a:extLst>
              <a:ext uri="{FF2B5EF4-FFF2-40B4-BE49-F238E27FC236}">
                <a16:creationId xmlns:a16="http://schemas.microsoft.com/office/drawing/2014/main" id="{90B7A2E9-CF63-4DA9-BAEA-F62AD169B983}"/>
              </a:ext>
            </a:extLst>
          </p:cNvPr>
          <p:cNvSpPr/>
          <p:nvPr/>
        </p:nvSpPr>
        <p:spPr>
          <a:xfrm>
            <a:off x="1648996" y="1710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54" name="10.1">
            <a:hlinkClick r:id="rId24" action="ppaction://hlinksldjump"/>
            <a:extLst>
              <a:ext uri="{FF2B5EF4-FFF2-40B4-BE49-F238E27FC236}">
                <a16:creationId xmlns:a16="http://schemas.microsoft.com/office/drawing/2014/main" id="{79E98624-A405-43AE-9C58-ABE6509A773C}"/>
              </a:ext>
            </a:extLst>
          </p:cNvPr>
          <p:cNvSpPr/>
          <p:nvPr/>
        </p:nvSpPr>
        <p:spPr>
          <a:xfrm>
            <a:off x="1648996" y="2091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55" name="9.1">
            <a:hlinkClick r:id="rId25" action="ppaction://hlinksldjump"/>
            <a:extLst>
              <a:ext uri="{FF2B5EF4-FFF2-40B4-BE49-F238E27FC236}">
                <a16:creationId xmlns:a16="http://schemas.microsoft.com/office/drawing/2014/main" id="{A48D3E96-4588-419D-A2A0-720006CA1CF4}"/>
              </a:ext>
            </a:extLst>
          </p:cNvPr>
          <p:cNvSpPr/>
          <p:nvPr/>
        </p:nvSpPr>
        <p:spPr>
          <a:xfrm>
            <a:off x="1648996" y="2472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09</a:t>
            </a:r>
          </a:p>
        </p:txBody>
      </p:sp>
      <p:sp>
        <p:nvSpPr>
          <p:cNvPr id="56" name="8.1">
            <a:hlinkClick r:id="rId26" action="ppaction://hlinksldjump"/>
            <a:extLst>
              <a:ext uri="{FF2B5EF4-FFF2-40B4-BE49-F238E27FC236}">
                <a16:creationId xmlns:a16="http://schemas.microsoft.com/office/drawing/2014/main" id="{961F624A-A02B-4BEF-B79E-3CEB48BF0E4E}"/>
              </a:ext>
            </a:extLst>
          </p:cNvPr>
          <p:cNvSpPr/>
          <p:nvPr/>
        </p:nvSpPr>
        <p:spPr>
          <a:xfrm>
            <a:off x="1648996" y="2853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08</a:t>
            </a:r>
          </a:p>
        </p:txBody>
      </p:sp>
      <p:sp>
        <p:nvSpPr>
          <p:cNvPr id="57" name="14.1">
            <a:hlinkClick r:id="rId27" action="ppaction://hlinksldjump"/>
            <a:extLst>
              <a:ext uri="{FF2B5EF4-FFF2-40B4-BE49-F238E27FC236}">
                <a16:creationId xmlns:a16="http://schemas.microsoft.com/office/drawing/2014/main" id="{C024EC6E-3D04-4922-9FDD-5977ABC5F9BD}"/>
              </a:ext>
            </a:extLst>
          </p:cNvPr>
          <p:cNvSpPr/>
          <p:nvPr/>
        </p:nvSpPr>
        <p:spPr>
          <a:xfrm>
            <a:off x="1648995" y="567267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14</a:t>
            </a:r>
          </a:p>
        </p:txBody>
      </p:sp>
      <p:sp>
        <p:nvSpPr>
          <p:cNvPr id="58" name="6.1">
            <a:hlinkClick r:id="rId28" action="ppaction://hlinksldjump"/>
            <a:extLst>
              <a:ext uri="{FF2B5EF4-FFF2-40B4-BE49-F238E27FC236}">
                <a16:creationId xmlns:a16="http://schemas.microsoft.com/office/drawing/2014/main" id="{A26C7C8F-D93C-46D0-93B2-032FD43ECB33}"/>
              </a:ext>
            </a:extLst>
          </p:cNvPr>
          <p:cNvSpPr/>
          <p:nvPr/>
        </p:nvSpPr>
        <p:spPr>
          <a:xfrm>
            <a:off x="1648996" y="3623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06</a:t>
            </a:r>
          </a:p>
        </p:txBody>
      </p:sp>
      <p:sp>
        <p:nvSpPr>
          <p:cNvPr id="59" name="5.1">
            <a:hlinkClick r:id="rId29" action="ppaction://hlinksldjump"/>
            <a:extLst>
              <a:ext uri="{FF2B5EF4-FFF2-40B4-BE49-F238E27FC236}">
                <a16:creationId xmlns:a16="http://schemas.microsoft.com/office/drawing/2014/main" id="{AC56D044-D82E-482A-9EEA-9AD4CF5C48F6}"/>
              </a:ext>
            </a:extLst>
          </p:cNvPr>
          <p:cNvSpPr/>
          <p:nvPr/>
        </p:nvSpPr>
        <p:spPr>
          <a:xfrm>
            <a:off x="1648996" y="4004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05</a:t>
            </a:r>
          </a:p>
        </p:txBody>
      </p:sp>
      <p:sp>
        <p:nvSpPr>
          <p:cNvPr id="60" name="4.1">
            <a:hlinkClick r:id="rId30" action="ppaction://hlinksldjump"/>
            <a:extLst>
              <a:ext uri="{FF2B5EF4-FFF2-40B4-BE49-F238E27FC236}">
                <a16:creationId xmlns:a16="http://schemas.microsoft.com/office/drawing/2014/main" id="{C7F006F0-29C9-46FF-AD1F-07BB016D02A0}"/>
              </a:ext>
            </a:extLst>
          </p:cNvPr>
          <p:cNvSpPr/>
          <p:nvPr/>
        </p:nvSpPr>
        <p:spPr>
          <a:xfrm>
            <a:off x="1648996" y="4385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04</a:t>
            </a:r>
          </a:p>
        </p:txBody>
      </p:sp>
      <p:sp>
        <p:nvSpPr>
          <p:cNvPr id="61" name="3.1">
            <a:hlinkClick r:id="rId31" action="ppaction://hlinksldjump"/>
            <a:extLst>
              <a:ext uri="{FF2B5EF4-FFF2-40B4-BE49-F238E27FC236}">
                <a16:creationId xmlns:a16="http://schemas.microsoft.com/office/drawing/2014/main" id="{069821D9-F5A1-4A3C-A0C3-46E7EE36F1D1}"/>
              </a:ext>
            </a:extLst>
          </p:cNvPr>
          <p:cNvSpPr/>
          <p:nvPr/>
        </p:nvSpPr>
        <p:spPr>
          <a:xfrm>
            <a:off x="1648996" y="4766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03</a:t>
            </a:r>
          </a:p>
        </p:txBody>
      </p:sp>
      <p:sp>
        <p:nvSpPr>
          <p:cNvPr id="62" name="2.1">
            <a:hlinkClick r:id="rId32" action="ppaction://hlinksldjump"/>
            <a:extLst>
              <a:ext uri="{FF2B5EF4-FFF2-40B4-BE49-F238E27FC236}">
                <a16:creationId xmlns:a16="http://schemas.microsoft.com/office/drawing/2014/main" id="{4A4778CD-6954-4EF3-9B53-5F4B2D8E6605}"/>
              </a:ext>
            </a:extLst>
          </p:cNvPr>
          <p:cNvSpPr/>
          <p:nvPr/>
        </p:nvSpPr>
        <p:spPr>
          <a:xfrm>
            <a:off x="1648996" y="5147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02</a:t>
            </a:r>
          </a:p>
        </p:txBody>
      </p:sp>
      <p:sp>
        <p:nvSpPr>
          <p:cNvPr id="63" name="1.1">
            <a:hlinkClick r:id="rId33" action="ppaction://hlinksldjump"/>
            <a:extLst>
              <a:ext uri="{FF2B5EF4-FFF2-40B4-BE49-F238E27FC236}">
                <a16:creationId xmlns:a16="http://schemas.microsoft.com/office/drawing/2014/main" id="{CE0836D4-5C32-4E80-8C75-41BA9B47AF06}"/>
              </a:ext>
            </a:extLst>
          </p:cNvPr>
          <p:cNvSpPr/>
          <p:nvPr/>
        </p:nvSpPr>
        <p:spPr>
          <a:xfrm>
            <a:off x="1648996" y="5528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01</a:t>
            </a:r>
          </a:p>
        </p:txBody>
      </p:sp>
      <p:sp>
        <p:nvSpPr>
          <p:cNvPr id="64" name="7.1">
            <a:hlinkClick r:id="rId34" action="ppaction://hlinksldjump"/>
            <a:extLst>
              <a:ext uri="{FF2B5EF4-FFF2-40B4-BE49-F238E27FC236}">
                <a16:creationId xmlns:a16="http://schemas.microsoft.com/office/drawing/2014/main" id="{2342A9D6-EEE1-4C07-84DA-1C365D2C75A8}"/>
              </a:ext>
            </a:extLst>
          </p:cNvPr>
          <p:cNvSpPr/>
          <p:nvPr/>
        </p:nvSpPr>
        <p:spPr>
          <a:xfrm>
            <a:off x="1648995" y="3242733"/>
            <a:ext cx="389467" cy="28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07</a:t>
            </a:r>
          </a:p>
        </p:txBody>
      </p:sp>
      <p:grpSp>
        <p:nvGrpSpPr>
          <p:cNvPr id="65" name="Anzeige">
            <a:extLst>
              <a:ext uri="{FF2B5EF4-FFF2-40B4-BE49-F238E27FC236}">
                <a16:creationId xmlns:a16="http://schemas.microsoft.com/office/drawing/2014/main" id="{6A101757-20C1-442B-911E-282B7EC18B30}"/>
              </a:ext>
            </a:extLst>
          </p:cNvPr>
          <p:cNvGrpSpPr/>
          <p:nvPr/>
        </p:nvGrpSpPr>
        <p:grpSpPr>
          <a:xfrm>
            <a:off x="7347783" y="571895"/>
            <a:ext cx="3042459" cy="5198812"/>
            <a:chOff x="8179724" y="1168053"/>
            <a:chExt cx="3042459" cy="5198812"/>
          </a:xfrm>
        </p:grpSpPr>
        <p:sp>
          <p:nvSpPr>
            <p:cNvPr id="66" name="Rechteck 11">
              <a:extLst>
                <a:ext uri="{FF2B5EF4-FFF2-40B4-BE49-F238E27FC236}">
                  <a16:creationId xmlns:a16="http://schemas.microsoft.com/office/drawing/2014/main" id="{EEFE5E57-774E-4280-ACD6-651551063158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67" name="Gruppieren 14">
              <a:extLst>
                <a:ext uri="{FF2B5EF4-FFF2-40B4-BE49-F238E27FC236}">
                  <a16:creationId xmlns:a16="http://schemas.microsoft.com/office/drawing/2014/main" id="{BF3D6711-E438-4BF4-AC59-DB7B09A5D3A5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68" name="Money">
                <a:extLst>
                  <a:ext uri="{FF2B5EF4-FFF2-40B4-BE49-F238E27FC236}">
                    <a16:creationId xmlns:a16="http://schemas.microsoft.com/office/drawing/2014/main" id="{A3D5B4E4-ED1B-4BFD-88C1-491125D3D9D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562231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  <a:endParaRPr lang="de-AT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69" name="Number">
                <a:extLst>
                  <a:ext uri="{FF2B5EF4-FFF2-40B4-BE49-F238E27FC236}">
                    <a16:creationId xmlns:a16="http://schemas.microsoft.com/office/drawing/2014/main" id="{76CE49ED-AEC4-4D41-9774-D33AA850D0C7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70" name="Answer 1.2">
            <a:extLst>
              <a:ext uri="{FF2B5EF4-FFF2-40B4-BE49-F238E27FC236}">
                <a16:creationId xmlns:a16="http://schemas.microsoft.com/office/drawing/2014/main" id="{E9FE4243-A405-4EB9-A7F0-6D0477ADD05D}"/>
              </a:ext>
            </a:extLst>
          </p:cNvPr>
          <p:cNvSpPr/>
          <p:nvPr/>
        </p:nvSpPr>
        <p:spPr>
          <a:xfrm>
            <a:off x="7491818" y="520365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2" name="Answer 2.1">
            <a:extLst>
              <a:ext uri="{FF2B5EF4-FFF2-40B4-BE49-F238E27FC236}">
                <a16:creationId xmlns:a16="http://schemas.microsoft.com/office/drawing/2014/main" id="{1E1B267F-5060-4CA5-BD0F-321F034E683F}"/>
              </a:ext>
            </a:extLst>
          </p:cNvPr>
          <p:cNvSpPr/>
          <p:nvPr/>
        </p:nvSpPr>
        <p:spPr>
          <a:xfrm>
            <a:off x="2333223" y="486381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3" name="Answer 3.1">
            <a:extLst>
              <a:ext uri="{FF2B5EF4-FFF2-40B4-BE49-F238E27FC236}">
                <a16:creationId xmlns:a16="http://schemas.microsoft.com/office/drawing/2014/main" id="{280A68A7-7617-491C-89E0-3AED1D5645B1}"/>
              </a:ext>
            </a:extLst>
          </p:cNvPr>
          <p:cNvSpPr/>
          <p:nvPr/>
        </p:nvSpPr>
        <p:spPr>
          <a:xfrm>
            <a:off x="2367021" y="4521200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4" name="Answer 4.1">
            <a:extLst>
              <a:ext uri="{FF2B5EF4-FFF2-40B4-BE49-F238E27FC236}">
                <a16:creationId xmlns:a16="http://schemas.microsoft.com/office/drawing/2014/main" id="{5A1A7BB1-3AD9-499F-BC2B-A9E225070A4D}"/>
              </a:ext>
            </a:extLst>
          </p:cNvPr>
          <p:cNvSpPr/>
          <p:nvPr/>
        </p:nvSpPr>
        <p:spPr>
          <a:xfrm>
            <a:off x="2367021" y="419219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5" name="Answer 5.1">
            <a:extLst>
              <a:ext uri="{FF2B5EF4-FFF2-40B4-BE49-F238E27FC236}">
                <a16:creationId xmlns:a16="http://schemas.microsoft.com/office/drawing/2014/main" id="{E2A298BE-2F16-4DA7-A02A-F25F3F1E3EB3}"/>
              </a:ext>
            </a:extLst>
          </p:cNvPr>
          <p:cNvSpPr/>
          <p:nvPr/>
        </p:nvSpPr>
        <p:spPr>
          <a:xfrm>
            <a:off x="2367021" y="385638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6" name="Answer 6.1">
            <a:extLst>
              <a:ext uri="{FF2B5EF4-FFF2-40B4-BE49-F238E27FC236}">
                <a16:creationId xmlns:a16="http://schemas.microsoft.com/office/drawing/2014/main" id="{039A3198-A379-43C0-9590-BC309005AE77}"/>
              </a:ext>
            </a:extLst>
          </p:cNvPr>
          <p:cNvSpPr/>
          <p:nvPr/>
        </p:nvSpPr>
        <p:spPr>
          <a:xfrm>
            <a:off x="2350547" y="351971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7" name="Answer 7.1">
            <a:extLst>
              <a:ext uri="{FF2B5EF4-FFF2-40B4-BE49-F238E27FC236}">
                <a16:creationId xmlns:a16="http://schemas.microsoft.com/office/drawing/2014/main" id="{997C2782-CA53-4351-BBFD-9006E6786E36}"/>
              </a:ext>
            </a:extLst>
          </p:cNvPr>
          <p:cNvSpPr/>
          <p:nvPr/>
        </p:nvSpPr>
        <p:spPr>
          <a:xfrm>
            <a:off x="2358841" y="318967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8" name="Answer 8.1">
            <a:extLst>
              <a:ext uri="{FF2B5EF4-FFF2-40B4-BE49-F238E27FC236}">
                <a16:creationId xmlns:a16="http://schemas.microsoft.com/office/drawing/2014/main" id="{3D4826F1-4409-4EE8-864C-53CBA5B84EFA}"/>
              </a:ext>
            </a:extLst>
          </p:cNvPr>
          <p:cNvSpPr/>
          <p:nvPr/>
        </p:nvSpPr>
        <p:spPr>
          <a:xfrm>
            <a:off x="2375201" y="284475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9" name="Answer 9.1">
            <a:extLst>
              <a:ext uri="{FF2B5EF4-FFF2-40B4-BE49-F238E27FC236}">
                <a16:creationId xmlns:a16="http://schemas.microsoft.com/office/drawing/2014/main" id="{5DF69F41-ADAD-4B88-8F7D-7628056C16EB}"/>
              </a:ext>
            </a:extLst>
          </p:cNvPr>
          <p:cNvSpPr/>
          <p:nvPr/>
        </p:nvSpPr>
        <p:spPr>
          <a:xfrm>
            <a:off x="2341403" y="248504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0" name="Answer 10.1">
            <a:extLst>
              <a:ext uri="{FF2B5EF4-FFF2-40B4-BE49-F238E27FC236}">
                <a16:creationId xmlns:a16="http://schemas.microsoft.com/office/drawing/2014/main" id="{49BA7391-5979-48A8-AAF2-BBC1B2DE0EE5}"/>
              </a:ext>
            </a:extLst>
          </p:cNvPr>
          <p:cNvSpPr/>
          <p:nvPr/>
        </p:nvSpPr>
        <p:spPr>
          <a:xfrm>
            <a:off x="2375201" y="214242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1" name="Answer 11.1">
            <a:extLst>
              <a:ext uri="{FF2B5EF4-FFF2-40B4-BE49-F238E27FC236}">
                <a16:creationId xmlns:a16="http://schemas.microsoft.com/office/drawing/2014/main" id="{115531C5-5F1F-48FC-B5AD-8A363A734030}"/>
              </a:ext>
            </a:extLst>
          </p:cNvPr>
          <p:cNvSpPr/>
          <p:nvPr/>
        </p:nvSpPr>
        <p:spPr>
          <a:xfrm>
            <a:off x="2375201" y="181342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2" name="Answer 12.1">
            <a:extLst>
              <a:ext uri="{FF2B5EF4-FFF2-40B4-BE49-F238E27FC236}">
                <a16:creationId xmlns:a16="http://schemas.microsoft.com/office/drawing/2014/main" id="{0575B73A-D225-4EBB-8B4E-7FEE8DB2FE0D}"/>
              </a:ext>
            </a:extLst>
          </p:cNvPr>
          <p:cNvSpPr/>
          <p:nvPr/>
        </p:nvSpPr>
        <p:spPr>
          <a:xfrm>
            <a:off x="2375201" y="1477610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3" name="Answer 13.1">
            <a:extLst>
              <a:ext uri="{FF2B5EF4-FFF2-40B4-BE49-F238E27FC236}">
                <a16:creationId xmlns:a16="http://schemas.microsoft.com/office/drawing/2014/main" id="{B37625E2-1F86-4A10-940B-C64CD4CF3468}"/>
              </a:ext>
            </a:extLst>
          </p:cNvPr>
          <p:cNvSpPr/>
          <p:nvPr/>
        </p:nvSpPr>
        <p:spPr>
          <a:xfrm>
            <a:off x="2358727" y="1140940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4" name="Answer 14.1">
            <a:extLst>
              <a:ext uri="{FF2B5EF4-FFF2-40B4-BE49-F238E27FC236}">
                <a16:creationId xmlns:a16="http://schemas.microsoft.com/office/drawing/2014/main" id="{46EA0F82-956F-4B24-8FC1-6EB4A4F46AF4}"/>
              </a:ext>
            </a:extLst>
          </p:cNvPr>
          <p:cNvSpPr/>
          <p:nvPr/>
        </p:nvSpPr>
        <p:spPr>
          <a:xfrm>
            <a:off x="2367021" y="81090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2" name="Answer 8.2">
            <a:extLst>
              <a:ext uri="{FF2B5EF4-FFF2-40B4-BE49-F238E27FC236}">
                <a16:creationId xmlns:a16="http://schemas.microsoft.com/office/drawing/2014/main" id="{031A9F87-6D5D-4738-8435-E8B99CA74934}"/>
              </a:ext>
            </a:extLst>
          </p:cNvPr>
          <p:cNvSpPr/>
          <p:nvPr/>
        </p:nvSpPr>
        <p:spPr>
          <a:xfrm>
            <a:off x="7522935" y="285321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3" name="Answer 9.2">
            <a:extLst>
              <a:ext uri="{FF2B5EF4-FFF2-40B4-BE49-F238E27FC236}">
                <a16:creationId xmlns:a16="http://schemas.microsoft.com/office/drawing/2014/main" id="{EA047E40-E44C-4FF4-AA20-F9D8F71CED61}"/>
              </a:ext>
            </a:extLst>
          </p:cNvPr>
          <p:cNvSpPr/>
          <p:nvPr/>
        </p:nvSpPr>
        <p:spPr>
          <a:xfrm>
            <a:off x="7489137" y="249351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4" name="Answer 10.2">
            <a:extLst>
              <a:ext uri="{FF2B5EF4-FFF2-40B4-BE49-F238E27FC236}">
                <a16:creationId xmlns:a16="http://schemas.microsoft.com/office/drawing/2014/main" id="{1820FA80-C721-4715-AFAF-061DAD95E704}"/>
              </a:ext>
            </a:extLst>
          </p:cNvPr>
          <p:cNvSpPr/>
          <p:nvPr/>
        </p:nvSpPr>
        <p:spPr>
          <a:xfrm>
            <a:off x="7522935" y="215089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5" name="Answer 11.2">
            <a:extLst>
              <a:ext uri="{FF2B5EF4-FFF2-40B4-BE49-F238E27FC236}">
                <a16:creationId xmlns:a16="http://schemas.microsoft.com/office/drawing/2014/main" id="{D0304225-F4D2-4555-9766-3398C43CD84E}"/>
              </a:ext>
            </a:extLst>
          </p:cNvPr>
          <p:cNvSpPr/>
          <p:nvPr/>
        </p:nvSpPr>
        <p:spPr>
          <a:xfrm>
            <a:off x="7522935" y="182188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6" name="Answer 12.2">
            <a:extLst>
              <a:ext uri="{FF2B5EF4-FFF2-40B4-BE49-F238E27FC236}">
                <a16:creationId xmlns:a16="http://schemas.microsoft.com/office/drawing/2014/main" id="{D33152B1-04AB-4711-90A7-69914703BF84}"/>
              </a:ext>
            </a:extLst>
          </p:cNvPr>
          <p:cNvSpPr/>
          <p:nvPr/>
        </p:nvSpPr>
        <p:spPr>
          <a:xfrm>
            <a:off x="7522935" y="148607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7" name="Answer 13.2">
            <a:extLst>
              <a:ext uri="{FF2B5EF4-FFF2-40B4-BE49-F238E27FC236}">
                <a16:creationId xmlns:a16="http://schemas.microsoft.com/office/drawing/2014/main" id="{6AB6C584-9FF8-47B9-9FD0-250DA538279E}"/>
              </a:ext>
            </a:extLst>
          </p:cNvPr>
          <p:cNvSpPr/>
          <p:nvPr/>
        </p:nvSpPr>
        <p:spPr>
          <a:xfrm>
            <a:off x="7506461" y="114940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8" name="Answer 14.2">
            <a:extLst>
              <a:ext uri="{FF2B5EF4-FFF2-40B4-BE49-F238E27FC236}">
                <a16:creationId xmlns:a16="http://schemas.microsoft.com/office/drawing/2014/main" id="{2DF3E5F8-E790-4077-AB1A-8D60D377997D}"/>
              </a:ext>
            </a:extLst>
          </p:cNvPr>
          <p:cNvSpPr/>
          <p:nvPr/>
        </p:nvSpPr>
        <p:spPr>
          <a:xfrm>
            <a:off x="7514755" y="819370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0" name="Answer 2.2">
            <a:extLst>
              <a:ext uri="{FF2B5EF4-FFF2-40B4-BE49-F238E27FC236}">
                <a16:creationId xmlns:a16="http://schemas.microsoft.com/office/drawing/2014/main" id="{EC415C88-2641-4009-8390-C463935A67E2}"/>
              </a:ext>
            </a:extLst>
          </p:cNvPr>
          <p:cNvSpPr/>
          <p:nvPr/>
        </p:nvSpPr>
        <p:spPr>
          <a:xfrm>
            <a:off x="7488920" y="484688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1" name="Answer 3.2">
            <a:extLst>
              <a:ext uri="{FF2B5EF4-FFF2-40B4-BE49-F238E27FC236}">
                <a16:creationId xmlns:a16="http://schemas.microsoft.com/office/drawing/2014/main" id="{1D4E3D35-2070-414D-85C9-F606AEEAEDE5}"/>
              </a:ext>
            </a:extLst>
          </p:cNvPr>
          <p:cNvSpPr/>
          <p:nvPr/>
        </p:nvSpPr>
        <p:spPr>
          <a:xfrm>
            <a:off x="7497317" y="4495800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2" name="Answer 4.2">
            <a:extLst>
              <a:ext uri="{FF2B5EF4-FFF2-40B4-BE49-F238E27FC236}">
                <a16:creationId xmlns:a16="http://schemas.microsoft.com/office/drawing/2014/main" id="{339B97F1-5B99-4A90-9C47-48A82618ABF4}"/>
              </a:ext>
            </a:extLst>
          </p:cNvPr>
          <p:cNvSpPr/>
          <p:nvPr/>
        </p:nvSpPr>
        <p:spPr>
          <a:xfrm>
            <a:off x="7497317" y="416679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3" name="Answer 5.2">
            <a:extLst>
              <a:ext uri="{FF2B5EF4-FFF2-40B4-BE49-F238E27FC236}">
                <a16:creationId xmlns:a16="http://schemas.microsoft.com/office/drawing/2014/main" id="{00023B86-71F4-43EC-BFEE-1A69034B019F}"/>
              </a:ext>
            </a:extLst>
          </p:cNvPr>
          <p:cNvSpPr/>
          <p:nvPr/>
        </p:nvSpPr>
        <p:spPr>
          <a:xfrm>
            <a:off x="7497317" y="383098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4" name="Answer 6.2">
            <a:extLst>
              <a:ext uri="{FF2B5EF4-FFF2-40B4-BE49-F238E27FC236}">
                <a16:creationId xmlns:a16="http://schemas.microsoft.com/office/drawing/2014/main" id="{6423953B-C671-4CBC-9318-8546E4900A16}"/>
              </a:ext>
            </a:extLst>
          </p:cNvPr>
          <p:cNvSpPr/>
          <p:nvPr/>
        </p:nvSpPr>
        <p:spPr>
          <a:xfrm>
            <a:off x="7480843" y="349431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5" name="Answer 7.2">
            <a:extLst>
              <a:ext uri="{FF2B5EF4-FFF2-40B4-BE49-F238E27FC236}">
                <a16:creationId xmlns:a16="http://schemas.microsoft.com/office/drawing/2014/main" id="{81B228C2-8A1E-41A7-B6D0-496A974726A8}"/>
              </a:ext>
            </a:extLst>
          </p:cNvPr>
          <p:cNvSpPr/>
          <p:nvPr/>
        </p:nvSpPr>
        <p:spPr>
          <a:xfrm>
            <a:off x="7489137" y="316427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D586E-A276-49C2-BE60-3C1FD19516B0}"/>
              </a:ext>
            </a:extLst>
          </p:cNvPr>
          <p:cNvSpPr/>
          <p:nvPr/>
        </p:nvSpPr>
        <p:spPr>
          <a:xfrm>
            <a:off x="2483318" y="6179419"/>
            <a:ext cx="2685448" cy="5375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1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AA7ABE7-EDB2-464F-863D-8C5206DE72C4}"/>
              </a:ext>
            </a:extLst>
          </p:cNvPr>
          <p:cNvSpPr/>
          <p:nvPr/>
        </p:nvSpPr>
        <p:spPr>
          <a:xfrm>
            <a:off x="7584707" y="6164573"/>
            <a:ext cx="2685448" cy="5375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28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70" grpId="0" animBg="1"/>
      <p:bldP spid="70" grpId="1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506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87679" y="4963886"/>
            <a:ext cx="11390811" cy="1419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05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" y="-1"/>
            <a:ext cx="12129299" cy="49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333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Answer A">
            <a:extLst>
              <a:ext uri="{FF2B5EF4-FFF2-40B4-BE49-F238E27FC236}">
                <a16:creationId xmlns:a16="http://schemas.microsoft.com/office/drawing/2014/main" id="{43AAC37B-D37D-46A3-BFBC-738F563F323D}"/>
              </a:ext>
            </a:extLst>
          </p:cNvPr>
          <p:cNvGrpSpPr/>
          <p:nvPr/>
        </p:nvGrpSpPr>
        <p:grpSpPr>
          <a:xfrm>
            <a:off x="1443504" y="4189692"/>
            <a:ext cx="4524162" cy="929684"/>
            <a:chOff x="1452892" y="4172004"/>
            <a:chExt cx="4524162" cy="929684"/>
          </a:xfrm>
          <a:solidFill>
            <a:srgbClr val="FFFF00"/>
          </a:solidFill>
        </p:grpSpPr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A8A6BDD4-6D74-40ED-B42A-8D152089070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A">
              <a:extLst>
                <a:ext uri="{FF2B5EF4-FFF2-40B4-BE49-F238E27FC236}">
                  <a16:creationId xmlns:a16="http://schemas.microsoft.com/office/drawing/2014/main" id="{DD3E25FD-BFA2-47CB-A1B6-CEC4EEAA6122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0" name="Answer B Background">
            <a:extLst>
              <a:ext uri="{FF2B5EF4-FFF2-40B4-BE49-F238E27FC236}">
                <a16:creationId xmlns:a16="http://schemas.microsoft.com/office/drawing/2014/main" id="{B49CECE3-8B35-4C74-9F72-A35368D62FF4}"/>
              </a:ext>
            </a:extLst>
          </p:cNvPr>
          <p:cNvSpPr/>
          <p:nvPr/>
        </p:nvSpPr>
        <p:spPr>
          <a:xfrm>
            <a:off x="6361405" y="418884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Background">
            <a:extLst>
              <a:ext uri="{FF2B5EF4-FFF2-40B4-BE49-F238E27FC236}">
                <a16:creationId xmlns:a16="http://schemas.microsoft.com/office/drawing/2014/main" id="{F98271A5-4CBC-4449-9A75-185B63AF1388}"/>
              </a:ext>
            </a:extLst>
          </p:cNvPr>
          <p:cNvSpPr/>
          <p:nvPr/>
        </p:nvSpPr>
        <p:spPr>
          <a:xfrm>
            <a:off x="1452208" y="529366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Background">
            <a:extLst>
              <a:ext uri="{FF2B5EF4-FFF2-40B4-BE49-F238E27FC236}">
                <a16:creationId xmlns:a16="http://schemas.microsoft.com/office/drawing/2014/main" id="{7D7DD67A-7F30-473F-A48A-5CFC95494B44}"/>
              </a:ext>
            </a:extLst>
          </p:cNvPr>
          <p:cNvSpPr/>
          <p:nvPr/>
        </p:nvSpPr>
        <p:spPr>
          <a:xfrm>
            <a:off x="6361405" y="530654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081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51" grpId="0" animBg="1"/>
      <p:bldP spid="40" grpId="0" animBg="1"/>
      <p:bldP spid="42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ackground">
            <a:extLst>
              <a:ext uri="{FF2B5EF4-FFF2-40B4-BE49-F238E27FC236}">
                <a16:creationId xmlns:a16="http://schemas.microsoft.com/office/drawing/2014/main" id="{36A76643-4BF8-4435-9B71-F6EE643CC045}"/>
              </a:ext>
            </a:extLst>
          </p:cNvPr>
          <p:cNvSpPr/>
          <p:nvPr/>
        </p:nvSpPr>
        <p:spPr>
          <a:xfrm>
            <a:off x="6353671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" name="Background">
            <a:extLst>
              <a:ext uri="{FF2B5EF4-FFF2-40B4-BE49-F238E27FC236}">
                <a16:creationId xmlns:a16="http://schemas.microsoft.com/office/drawing/2014/main" id="{CAF9EA78-6535-47A6-9C3D-151F26C5CB6D}"/>
              </a:ext>
            </a:extLst>
          </p:cNvPr>
          <p:cNvSpPr/>
          <p:nvPr/>
        </p:nvSpPr>
        <p:spPr>
          <a:xfrm>
            <a:off x="1455164" y="5306896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35628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563ECA-1F63-4744-8BE3-4F48D4EB1777}"/>
              </a:ext>
            </a:extLst>
          </p:cNvPr>
          <p:cNvGrpSpPr/>
          <p:nvPr/>
        </p:nvGrpSpPr>
        <p:grpSpPr>
          <a:xfrm>
            <a:off x="0" y="1245856"/>
            <a:ext cx="12192000" cy="2751347"/>
            <a:chOff x="0" y="1245856"/>
            <a:chExt cx="12192000" cy="2751347"/>
          </a:xfrm>
        </p:grpSpPr>
        <p:grpSp>
          <p:nvGrpSpPr>
            <p:cNvPr id="14" name="Question">
              <a:extLst>
                <a:ext uri="{FF2B5EF4-FFF2-40B4-BE49-F238E27FC236}">
                  <a16:creationId xmlns:a16="http://schemas.microsoft.com/office/drawing/2014/main" id="{C06F0B4B-66C1-4499-A17E-4B1853F266A4}"/>
                </a:ext>
              </a:extLst>
            </p:cNvPr>
            <p:cNvGrpSpPr/>
            <p:nvPr/>
          </p:nvGrpSpPr>
          <p:grpSpPr>
            <a:xfrm>
              <a:off x="0" y="1245856"/>
              <a:ext cx="12192000" cy="2751347"/>
              <a:chOff x="0" y="2860778"/>
              <a:chExt cx="12192000" cy="1136407"/>
            </a:xfrm>
          </p:grpSpPr>
          <p:cxnSp>
            <p:nvCxnSpPr>
              <p:cNvPr id="26" name="Line">
                <a:extLst>
                  <a:ext uri="{FF2B5EF4-FFF2-40B4-BE49-F238E27FC236}">
                    <a16:creationId xmlns:a16="http://schemas.microsoft.com/office/drawing/2014/main" id="{D9A9127F-6A62-4E1D-BA5E-8DF80971D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3429000"/>
                <a:ext cx="121920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Background">
                <a:extLst>
                  <a:ext uri="{FF2B5EF4-FFF2-40B4-BE49-F238E27FC236}">
                    <a16:creationId xmlns:a16="http://schemas.microsoft.com/office/drawing/2014/main" id="{72609FCE-9B2B-431D-A22F-C9C6C2B3DE82}"/>
                  </a:ext>
                </a:extLst>
              </p:cNvPr>
              <p:cNvSpPr/>
              <p:nvPr/>
            </p:nvSpPr>
            <p:spPr>
              <a:xfrm>
                <a:off x="1452892" y="2860778"/>
                <a:ext cx="9342799" cy="1136407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114 h 10114"/>
                  <a:gd name="connsiteX1" fmla="*/ 2000 w 10000"/>
                  <a:gd name="connsiteY1" fmla="*/ 114 h 10114"/>
                  <a:gd name="connsiteX2" fmla="*/ 8000 w 10000"/>
                  <a:gd name="connsiteY2" fmla="*/ 114 h 10114"/>
                  <a:gd name="connsiteX3" fmla="*/ 10000 w 10000"/>
                  <a:gd name="connsiteY3" fmla="*/ 5114 h 10114"/>
                  <a:gd name="connsiteX4" fmla="*/ 8000 w 10000"/>
                  <a:gd name="connsiteY4" fmla="*/ 10114 h 10114"/>
                  <a:gd name="connsiteX5" fmla="*/ 2000 w 10000"/>
                  <a:gd name="connsiteY5" fmla="*/ 10114 h 10114"/>
                  <a:gd name="connsiteX6" fmla="*/ 0 w 10000"/>
                  <a:gd name="connsiteY6" fmla="*/ 5114 h 10114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8000 w 10000"/>
                  <a:gd name="connsiteY4" fmla="*/ 10114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87"/>
                  <a:gd name="connsiteX1" fmla="*/ 2000 w 10000"/>
                  <a:gd name="connsiteY1" fmla="*/ 114 h 10287"/>
                  <a:gd name="connsiteX2" fmla="*/ 8000 w 10000"/>
                  <a:gd name="connsiteY2" fmla="*/ 114 h 10287"/>
                  <a:gd name="connsiteX3" fmla="*/ 10000 w 10000"/>
                  <a:gd name="connsiteY3" fmla="*/ 5114 h 10287"/>
                  <a:gd name="connsiteX4" fmla="*/ 8000 w 10000"/>
                  <a:gd name="connsiteY4" fmla="*/ 10114 h 10287"/>
                  <a:gd name="connsiteX5" fmla="*/ 2000 w 10000"/>
                  <a:gd name="connsiteY5" fmla="*/ 10114 h 10287"/>
                  <a:gd name="connsiteX6" fmla="*/ 0 w 10000"/>
                  <a:gd name="connsiteY6" fmla="*/ 5114 h 10287"/>
                  <a:gd name="connsiteX0" fmla="*/ 0 w 10000"/>
                  <a:gd name="connsiteY0" fmla="*/ 5114 h 10243"/>
                  <a:gd name="connsiteX1" fmla="*/ 2000 w 10000"/>
                  <a:gd name="connsiteY1" fmla="*/ 114 h 10243"/>
                  <a:gd name="connsiteX2" fmla="*/ 8000 w 10000"/>
                  <a:gd name="connsiteY2" fmla="*/ 114 h 10243"/>
                  <a:gd name="connsiteX3" fmla="*/ 10000 w 10000"/>
                  <a:gd name="connsiteY3" fmla="*/ 5114 h 10243"/>
                  <a:gd name="connsiteX4" fmla="*/ 7983 w 10000"/>
                  <a:gd name="connsiteY4" fmla="*/ 10069 h 10243"/>
                  <a:gd name="connsiteX5" fmla="*/ 2000 w 10000"/>
                  <a:gd name="connsiteY5" fmla="*/ 10114 h 10243"/>
                  <a:gd name="connsiteX6" fmla="*/ 0 w 10000"/>
                  <a:gd name="connsiteY6" fmla="*/ 5114 h 10243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114 h 10127"/>
                  <a:gd name="connsiteX1" fmla="*/ 2000 w 10000"/>
                  <a:gd name="connsiteY1" fmla="*/ 114 h 10127"/>
                  <a:gd name="connsiteX2" fmla="*/ 8000 w 10000"/>
                  <a:gd name="connsiteY2" fmla="*/ 114 h 10127"/>
                  <a:gd name="connsiteX3" fmla="*/ 10000 w 10000"/>
                  <a:gd name="connsiteY3" fmla="*/ 5114 h 10127"/>
                  <a:gd name="connsiteX4" fmla="*/ 7983 w 10000"/>
                  <a:gd name="connsiteY4" fmla="*/ 10069 h 10127"/>
                  <a:gd name="connsiteX5" fmla="*/ 2000 w 10000"/>
                  <a:gd name="connsiteY5" fmla="*/ 10114 h 10127"/>
                  <a:gd name="connsiteX6" fmla="*/ 0 w 10000"/>
                  <a:gd name="connsiteY6" fmla="*/ 5114 h 10127"/>
                  <a:gd name="connsiteX0" fmla="*/ 0 w 10000"/>
                  <a:gd name="connsiteY0" fmla="*/ 5001 h 10014"/>
                  <a:gd name="connsiteX1" fmla="*/ 2000 w 10000"/>
                  <a:gd name="connsiteY1" fmla="*/ 1 h 10014"/>
                  <a:gd name="connsiteX2" fmla="*/ 8000 w 10000"/>
                  <a:gd name="connsiteY2" fmla="*/ 1 h 10014"/>
                  <a:gd name="connsiteX3" fmla="*/ 10000 w 10000"/>
                  <a:gd name="connsiteY3" fmla="*/ 5001 h 10014"/>
                  <a:gd name="connsiteX4" fmla="*/ 7983 w 10000"/>
                  <a:gd name="connsiteY4" fmla="*/ 9956 h 10014"/>
                  <a:gd name="connsiteX5" fmla="*/ 2000 w 10000"/>
                  <a:gd name="connsiteY5" fmla="*/ 10001 h 10014"/>
                  <a:gd name="connsiteX6" fmla="*/ 0 w 10000"/>
                  <a:gd name="connsiteY6" fmla="*/ 5001 h 10014"/>
                  <a:gd name="connsiteX0" fmla="*/ 0 w 9246"/>
                  <a:gd name="connsiteY0" fmla="*/ 5001 h 10014"/>
                  <a:gd name="connsiteX1" fmla="*/ 2000 w 9246"/>
                  <a:gd name="connsiteY1" fmla="*/ 1 h 10014"/>
                  <a:gd name="connsiteX2" fmla="*/ 8000 w 9246"/>
                  <a:gd name="connsiteY2" fmla="*/ 1 h 10014"/>
                  <a:gd name="connsiteX3" fmla="*/ 9246 w 9246"/>
                  <a:gd name="connsiteY3" fmla="*/ 5294 h 10014"/>
                  <a:gd name="connsiteX4" fmla="*/ 7983 w 9246"/>
                  <a:gd name="connsiteY4" fmla="*/ 9956 h 10014"/>
                  <a:gd name="connsiteX5" fmla="*/ 2000 w 9246"/>
                  <a:gd name="connsiteY5" fmla="*/ 10001 h 10014"/>
                  <a:gd name="connsiteX6" fmla="*/ 0 w 9246"/>
                  <a:gd name="connsiteY6" fmla="*/ 5001 h 10014"/>
                  <a:gd name="connsiteX0" fmla="*/ 0 w 9248"/>
                  <a:gd name="connsiteY0" fmla="*/ 5287 h 10001"/>
                  <a:gd name="connsiteX1" fmla="*/ 1411 w 9248"/>
                  <a:gd name="connsiteY1" fmla="*/ 1 h 10001"/>
                  <a:gd name="connsiteX2" fmla="*/ 7900 w 9248"/>
                  <a:gd name="connsiteY2" fmla="*/ 1 h 10001"/>
                  <a:gd name="connsiteX3" fmla="*/ 9248 w 9248"/>
                  <a:gd name="connsiteY3" fmla="*/ 5287 h 10001"/>
                  <a:gd name="connsiteX4" fmla="*/ 7882 w 9248"/>
                  <a:gd name="connsiteY4" fmla="*/ 9942 h 10001"/>
                  <a:gd name="connsiteX5" fmla="*/ 1411 w 9248"/>
                  <a:gd name="connsiteY5" fmla="*/ 9987 h 10001"/>
                  <a:gd name="connsiteX6" fmla="*/ 0 w 9248"/>
                  <a:gd name="connsiteY6" fmla="*/ 5287 h 10001"/>
                  <a:gd name="connsiteX0" fmla="*/ 0 w 9473"/>
                  <a:gd name="connsiteY0" fmla="*/ 4868 h 9998"/>
                  <a:gd name="connsiteX1" fmla="*/ 999 w 9473"/>
                  <a:gd name="connsiteY1" fmla="*/ 1 h 9998"/>
                  <a:gd name="connsiteX2" fmla="*/ 8015 w 9473"/>
                  <a:gd name="connsiteY2" fmla="*/ 1 h 9998"/>
                  <a:gd name="connsiteX3" fmla="*/ 9473 w 9473"/>
                  <a:gd name="connsiteY3" fmla="*/ 5286 h 9998"/>
                  <a:gd name="connsiteX4" fmla="*/ 7996 w 9473"/>
                  <a:gd name="connsiteY4" fmla="*/ 9941 h 9998"/>
                  <a:gd name="connsiteX5" fmla="*/ 999 w 9473"/>
                  <a:gd name="connsiteY5" fmla="*/ 9986 h 9998"/>
                  <a:gd name="connsiteX6" fmla="*/ 0 w 9473"/>
                  <a:gd name="connsiteY6" fmla="*/ 4868 h 9998"/>
                  <a:gd name="connsiteX0" fmla="*/ 0 w 10000"/>
                  <a:gd name="connsiteY0" fmla="*/ 4869 h 10000"/>
                  <a:gd name="connsiteX1" fmla="*/ 1055 w 10000"/>
                  <a:gd name="connsiteY1" fmla="*/ 1 h 10000"/>
                  <a:gd name="connsiteX2" fmla="*/ 8461 w 10000"/>
                  <a:gd name="connsiteY2" fmla="*/ 1 h 10000"/>
                  <a:gd name="connsiteX3" fmla="*/ 10000 w 10000"/>
                  <a:gd name="connsiteY3" fmla="*/ 5287 h 10000"/>
                  <a:gd name="connsiteX4" fmla="*/ 8441 w 10000"/>
                  <a:gd name="connsiteY4" fmla="*/ 9943 h 10000"/>
                  <a:gd name="connsiteX5" fmla="*/ 1055 w 10000"/>
                  <a:gd name="connsiteY5" fmla="*/ 9988 h 10000"/>
                  <a:gd name="connsiteX6" fmla="*/ 0 w 10000"/>
                  <a:gd name="connsiteY6" fmla="*/ 4869 h 10000"/>
                  <a:gd name="connsiteX0" fmla="*/ 0 w 10000"/>
                  <a:gd name="connsiteY0" fmla="*/ 4869 h 10022"/>
                  <a:gd name="connsiteX1" fmla="*/ 1055 w 10000"/>
                  <a:gd name="connsiteY1" fmla="*/ 1 h 10022"/>
                  <a:gd name="connsiteX2" fmla="*/ 8461 w 10000"/>
                  <a:gd name="connsiteY2" fmla="*/ 1 h 10022"/>
                  <a:gd name="connsiteX3" fmla="*/ 10000 w 10000"/>
                  <a:gd name="connsiteY3" fmla="*/ 5287 h 10022"/>
                  <a:gd name="connsiteX4" fmla="*/ 8441 w 10000"/>
                  <a:gd name="connsiteY4" fmla="*/ 9943 h 10022"/>
                  <a:gd name="connsiteX5" fmla="*/ 1055 w 10000"/>
                  <a:gd name="connsiteY5" fmla="*/ 9988 h 10022"/>
                  <a:gd name="connsiteX6" fmla="*/ 0 w 10000"/>
                  <a:gd name="connsiteY6" fmla="*/ 4869 h 10022"/>
                  <a:gd name="connsiteX0" fmla="*/ 0 w 10000"/>
                  <a:gd name="connsiteY0" fmla="*/ 4869 h 10016"/>
                  <a:gd name="connsiteX1" fmla="*/ 1055 w 10000"/>
                  <a:gd name="connsiteY1" fmla="*/ 1 h 10016"/>
                  <a:gd name="connsiteX2" fmla="*/ 8461 w 10000"/>
                  <a:gd name="connsiteY2" fmla="*/ 1 h 10016"/>
                  <a:gd name="connsiteX3" fmla="*/ 10000 w 10000"/>
                  <a:gd name="connsiteY3" fmla="*/ 5287 h 10016"/>
                  <a:gd name="connsiteX4" fmla="*/ 8441 w 10000"/>
                  <a:gd name="connsiteY4" fmla="*/ 9943 h 10016"/>
                  <a:gd name="connsiteX5" fmla="*/ 1055 w 10000"/>
                  <a:gd name="connsiteY5" fmla="*/ 9988 h 10016"/>
                  <a:gd name="connsiteX6" fmla="*/ 0 w 10000"/>
                  <a:gd name="connsiteY6" fmla="*/ 4869 h 10016"/>
                  <a:gd name="connsiteX0" fmla="*/ 0 w 9362"/>
                  <a:gd name="connsiteY0" fmla="*/ 4869 h 10016"/>
                  <a:gd name="connsiteX1" fmla="*/ 1055 w 9362"/>
                  <a:gd name="connsiteY1" fmla="*/ 1 h 10016"/>
                  <a:gd name="connsiteX2" fmla="*/ 8461 w 9362"/>
                  <a:gd name="connsiteY2" fmla="*/ 1 h 10016"/>
                  <a:gd name="connsiteX3" fmla="*/ 9362 w 9362"/>
                  <a:gd name="connsiteY3" fmla="*/ 5454 h 10016"/>
                  <a:gd name="connsiteX4" fmla="*/ 8441 w 9362"/>
                  <a:gd name="connsiteY4" fmla="*/ 9943 h 10016"/>
                  <a:gd name="connsiteX5" fmla="*/ 1055 w 9362"/>
                  <a:gd name="connsiteY5" fmla="*/ 9988 h 10016"/>
                  <a:gd name="connsiteX6" fmla="*/ 0 w 9362"/>
                  <a:gd name="connsiteY6" fmla="*/ 4869 h 10016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00"/>
                  <a:gd name="connsiteY0" fmla="*/ 4861 h 10000"/>
                  <a:gd name="connsiteX1" fmla="*/ 1127 w 10000"/>
                  <a:gd name="connsiteY1" fmla="*/ 1 h 10000"/>
                  <a:gd name="connsiteX2" fmla="*/ 9038 w 10000"/>
                  <a:gd name="connsiteY2" fmla="*/ 1 h 10000"/>
                  <a:gd name="connsiteX3" fmla="*/ 10000 w 10000"/>
                  <a:gd name="connsiteY3" fmla="*/ 5445 h 10000"/>
                  <a:gd name="connsiteX4" fmla="*/ 9016 w 10000"/>
                  <a:gd name="connsiteY4" fmla="*/ 9927 h 10000"/>
                  <a:gd name="connsiteX5" fmla="*/ 1127 w 10000"/>
                  <a:gd name="connsiteY5" fmla="*/ 9972 h 10000"/>
                  <a:gd name="connsiteX6" fmla="*/ 0 w 10000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445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7"/>
                  <a:gd name="connsiteY0" fmla="*/ 4861 h 10000"/>
                  <a:gd name="connsiteX1" fmla="*/ 1127 w 10087"/>
                  <a:gd name="connsiteY1" fmla="*/ 1 h 10000"/>
                  <a:gd name="connsiteX2" fmla="*/ 9038 w 10087"/>
                  <a:gd name="connsiteY2" fmla="*/ 1 h 10000"/>
                  <a:gd name="connsiteX3" fmla="*/ 10087 w 10087"/>
                  <a:gd name="connsiteY3" fmla="*/ 5362 h 10000"/>
                  <a:gd name="connsiteX4" fmla="*/ 9016 w 10087"/>
                  <a:gd name="connsiteY4" fmla="*/ 9927 h 10000"/>
                  <a:gd name="connsiteX5" fmla="*/ 1127 w 10087"/>
                  <a:gd name="connsiteY5" fmla="*/ 9972 h 10000"/>
                  <a:gd name="connsiteX6" fmla="*/ 0 w 10087"/>
                  <a:gd name="connsiteY6" fmla="*/ 4861 h 10000"/>
                  <a:gd name="connsiteX0" fmla="*/ 0 w 10083"/>
                  <a:gd name="connsiteY0" fmla="*/ 4861 h 10000"/>
                  <a:gd name="connsiteX1" fmla="*/ 1127 w 10083"/>
                  <a:gd name="connsiteY1" fmla="*/ 1 h 10000"/>
                  <a:gd name="connsiteX2" fmla="*/ 9038 w 10083"/>
                  <a:gd name="connsiteY2" fmla="*/ 1 h 10000"/>
                  <a:gd name="connsiteX3" fmla="*/ 10083 w 10083"/>
                  <a:gd name="connsiteY3" fmla="*/ 5039 h 10000"/>
                  <a:gd name="connsiteX4" fmla="*/ 9016 w 10083"/>
                  <a:gd name="connsiteY4" fmla="*/ 9927 h 10000"/>
                  <a:gd name="connsiteX5" fmla="*/ 1127 w 10083"/>
                  <a:gd name="connsiteY5" fmla="*/ 9972 h 10000"/>
                  <a:gd name="connsiteX6" fmla="*/ 0 w 10083"/>
                  <a:gd name="connsiteY6" fmla="*/ 4861 h 10000"/>
                  <a:gd name="connsiteX0" fmla="*/ 0 w 10072"/>
                  <a:gd name="connsiteY0" fmla="*/ 5076 h 10004"/>
                  <a:gd name="connsiteX1" fmla="*/ 1116 w 10072"/>
                  <a:gd name="connsiteY1" fmla="*/ 1 h 10004"/>
                  <a:gd name="connsiteX2" fmla="*/ 9027 w 10072"/>
                  <a:gd name="connsiteY2" fmla="*/ 1 h 10004"/>
                  <a:gd name="connsiteX3" fmla="*/ 10072 w 10072"/>
                  <a:gd name="connsiteY3" fmla="*/ 5039 h 10004"/>
                  <a:gd name="connsiteX4" fmla="*/ 9005 w 10072"/>
                  <a:gd name="connsiteY4" fmla="*/ 9927 h 10004"/>
                  <a:gd name="connsiteX5" fmla="*/ 1116 w 10072"/>
                  <a:gd name="connsiteY5" fmla="*/ 9972 h 10004"/>
                  <a:gd name="connsiteX6" fmla="*/ 0 w 10072"/>
                  <a:gd name="connsiteY6" fmla="*/ 5076 h 10004"/>
                  <a:gd name="connsiteX0" fmla="*/ 0 w 10083"/>
                  <a:gd name="connsiteY0" fmla="*/ 5004 h 10003"/>
                  <a:gd name="connsiteX1" fmla="*/ 1127 w 10083"/>
                  <a:gd name="connsiteY1" fmla="*/ 1 h 10003"/>
                  <a:gd name="connsiteX2" fmla="*/ 9038 w 10083"/>
                  <a:gd name="connsiteY2" fmla="*/ 1 h 10003"/>
                  <a:gd name="connsiteX3" fmla="*/ 10083 w 10083"/>
                  <a:gd name="connsiteY3" fmla="*/ 5039 h 10003"/>
                  <a:gd name="connsiteX4" fmla="*/ 9016 w 10083"/>
                  <a:gd name="connsiteY4" fmla="*/ 9927 h 10003"/>
                  <a:gd name="connsiteX5" fmla="*/ 1127 w 10083"/>
                  <a:gd name="connsiteY5" fmla="*/ 9972 h 10003"/>
                  <a:gd name="connsiteX6" fmla="*/ 0 w 10083"/>
                  <a:gd name="connsiteY6" fmla="*/ 5004 h 10003"/>
                  <a:gd name="connsiteX0" fmla="*/ 0 w 10003"/>
                  <a:gd name="connsiteY0" fmla="*/ 5281 h 10009"/>
                  <a:gd name="connsiteX1" fmla="*/ 1047 w 10003"/>
                  <a:gd name="connsiteY1" fmla="*/ 1 h 10009"/>
                  <a:gd name="connsiteX2" fmla="*/ 8958 w 10003"/>
                  <a:gd name="connsiteY2" fmla="*/ 1 h 10009"/>
                  <a:gd name="connsiteX3" fmla="*/ 10003 w 10003"/>
                  <a:gd name="connsiteY3" fmla="*/ 5039 h 10009"/>
                  <a:gd name="connsiteX4" fmla="*/ 8936 w 10003"/>
                  <a:gd name="connsiteY4" fmla="*/ 9927 h 10009"/>
                  <a:gd name="connsiteX5" fmla="*/ 1047 w 10003"/>
                  <a:gd name="connsiteY5" fmla="*/ 9972 h 10009"/>
                  <a:gd name="connsiteX6" fmla="*/ 0 w 10003"/>
                  <a:gd name="connsiteY6" fmla="*/ 5281 h 10009"/>
                  <a:gd name="connsiteX0" fmla="*/ 0 w 10003"/>
                  <a:gd name="connsiteY0" fmla="*/ 5142 h 10006"/>
                  <a:gd name="connsiteX1" fmla="*/ 1047 w 10003"/>
                  <a:gd name="connsiteY1" fmla="*/ 1 h 10006"/>
                  <a:gd name="connsiteX2" fmla="*/ 8958 w 10003"/>
                  <a:gd name="connsiteY2" fmla="*/ 1 h 10006"/>
                  <a:gd name="connsiteX3" fmla="*/ 10003 w 10003"/>
                  <a:gd name="connsiteY3" fmla="*/ 5039 h 10006"/>
                  <a:gd name="connsiteX4" fmla="*/ 8936 w 10003"/>
                  <a:gd name="connsiteY4" fmla="*/ 9927 h 10006"/>
                  <a:gd name="connsiteX5" fmla="*/ 1047 w 10003"/>
                  <a:gd name="connsiteY5" fmla="*/ 9972 h 10006"/>
                  <a:gd name="connsiteX6" fmla="*/ 0 w 10003"/>
                  <a:gd name="connsiteY6" fmla="*/ 5142 h 10006"/>
                  <a:gd name="connsiteX0" fmla="*/ 0 w 10000"/>
                  <a:gd name="connsiteY0" fmla="*/ 4893 h 10001"/>
                  <a:gd name="connsiteX1" fmla="*/ 1044 w 10000"/>
                  <a:gd name="connsiteY1" fmla="*/ 1 h 10001"/>
                  <a:gd name="connsiteX2" fmla="*/ 8955 w 10000"/>
                  <a:gd name="connsiteY2" fmla="*/ 1 h 10001"/>
                  <a:gd name="connsiteX3" fmla="*/ 10000 w 10000"/>
                  <a:gd name="connsiteY3" fmla="*/ 5039 h 10001"/>
                  <a:gd name="connsiteX4" fmla="*/ 8933 w 10000"/>
                  <a:gd name="connsiteY4" fmla="*/ 9927 h 10001"/>
                  <a:gd name="connsiteX5" fmla="*/ 1044 w 10000"/>
                  <a:gd name="connsiteY5" fmla="*/ 9972 h 10001"/>
                  <a:gd name="connsiteX6" fmla="*/ 0 w 10000"/>
                  <a:gd name="connsiteY6" fmla="*/ 4893 h 10001"/>
                  <a:gd name="connsiteX0" fmla="*/ 0 w 10000"/>
                  <a:gd name="connsiteY0" fmla="*/ 5018 h 10003"/>
                  <a:gd name="connsiteX1" fmla="*/ 1044 w 10000"/>
                  <a:gd name="connsiteY1" fmla="*/ 1 h 10003"/>
                  <a:gd name="connsiteX2" fmla="*/ 8955 w 10000"/>
                  <a:gd name="connsiteY2" fmla="*/ 1 h 10003"/>
                  <a:gd name="connsiteX3" fmla="*/ 10000 w 10000"/>
                  <a:gd name="connsiteY3" fmla="*/ 5039 h 10003"/>
                  <a:gd name="connsiteX4" fmla="*/ 8933 w 10000"/>
                  <a:gd name="connsiteY4" fmla="*/ 9927 h 10003"/>
                  <a:gd name="connsiteX5" fmla="*/ 1044 w 10000"/>
                  <a:gd name="connsiteY5" fmla="*/ 9972 h 10003"/>
                  <a:gd name="connsiteX6" fmla="*/ 0 w 10000"/>
                  <a:gd name="connsiteY6" fmla="*/ 5018 h 10003"/>
                  <a:gd name="connsiteX0" fmla="*/ 0 w 10006"/>
                  <a:gd name="connsiteY0" fmla="*/ 5045 h 10004"/>
                  <a:gd name="connsiteX1" fmla="*/ 1050 w 10006"/>
                  <a:gd name="connsiteY1" fmla="*/ 1 h 10004"/>
                  <a:gd name="connsiteX2" fmla="*/ 8961 w 10006"/>
                  <a:gd name="connsiteY2" fmla="*/ 1 h 10004"/>
                  <a:gd name="connsiteX3" fmla="*/ 10006 w 10006"/>
                  <a:gd name="connsiteY3" fmla="*/ 5039 h 10004"/>
                  <a:gd name="connsiteX4" fmla="*/ 8939 w 10006"/>
                  <a:gd name="connsiteY4" fmla="*/ 9927 h 10004"/>
                  <a:gd name="connsiteX5" fmla="*/ 1050 w 10006"/>
                  <a:gd name="connsiteY5" fmla="*/ 9972 h 10004"/>
                  <a:gd name="connsiteX6" fmla="*/ 0 w 10006"/>
                  <a:gd name="connsiteY6" fmla="*/ 5045 h 1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4">
                    <a:moveTo>
                      <a:pt x="0" y="5045"/>
                    </a:moveTo>
                    <a:cubicBezTo>
                      <a:pt x="513" y="1631"/>
                      <a:pt x="122" y="86"/>
                      <a:pt x="1050" y="1"/>
                    </a:cubicBezTo>
                    <a:lnTo>
                      <a:pt x="8961" y="1"/>
                    </a:lnTo>
                    <a:cubicBezTo>
                      <a:pt x="9990" y="-16"/>
                      <a:pt x="9537" y="540"/>
                      <a:pt x="10006" y="5039"/>
                    </a:cubicBezTo>
                    <a:cubicBezTo>
                      <a:pt x="9608" y="9039"/>
                      <a:pt x="9872" y="10038"/>
                      <a:pt x="8939" y="9927"/>
                    </a:cubicBezTo>
                    <a:lnTo>
                      <a:pt x="1050" y="9972"/>
                    </a:lnTo>
                    <a:cubicBezTo>
                      <a:pt x="110" y="10230"/>
                      <a:pt x="521" y="8962"/>
                      <a:pt x="0" y="504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 baseline="-25000"/>
              </a:p>
            </p:txBody>
          </p:sp>
          <p:sp>
            <p:nvSpPr>
              <p:cNvPr id="47" name="#sl-pollquestion()">
                <a:extLst>
                  <a:ext uri="{FF2B5EF4-FFF2-40B4-BE49-F238E27FC236}">
                    <a16:creationId xmlns:a16="http://schemas.microsoft.com/office/drawing/2014/main" id="{0B3C0AB6-E99F-4DFB-8A1B-814704AA4FC9}"/>
                  </a:ext>
                </a:extLst>
              </p:cNvPr>
              <p:cNvSpPr txBox="1"/>
              <p:nvPr/>
            </p:nvSpPr>
            <p:spPr>
              <a:xfrm>
                <a:off x="1717288" y="2964701"/>
                <a:ext cx="8839255" cy="9323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4B022-FFD6-4336-8BD2-6C2F153F7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0"/>
            <a:stretch/>
          </p:blipFill>
          <p:spPr>
            <a:xfrm>
              <a:off x="1257577" y="1585359"/>
              <a:ext cx="9420178" cy="1843617"/>
            </a:xfrm>
            <a:prstGeom prst="rect">
              <a:avLst/>
            </a:prstGeom>
          </p:spPr>
        </p:pic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70" y="691228"/>
            <a:ext cx="3573630" cy="347151"/>
            <a:chOff x="8618369" y="2322355"/>
            <a:chExt cx="3555791" cy="347151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nswer A">
            <a:extLst>
              <a:ext uri="{FF2B5EF4-FFF2-40B4-BE49-F238E27FC236}">
                <a16:creationId xmlns:a16="http://schemas.microsoft.com/office/drawing/2014/main" id="{AF35D9D7-49FE-4D08-A222-8A81FEF385B5}"/>
              </a:ext>
            </a:extLst>
          </p:cNvPr>
          <p:cNvGrpSpPr/>
          <p:nvPr/>
        </p:nvGrpSpPr>
        <p:grpSpPr>
          <a:xfrm>
            <a:off x="1455164" y="4189692"/>
            <a:ext cx="4524162" cy="929684"/>
            <a:chOff x="1452892" y="4172004"/>
            <a:chExt cx="4524162" cy="929684"/>
          </a:xfrm>
        </p:grpSpPr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14107A72-19C0-4955-A41A-53242E80D2A8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">
              <a:extLst>
                <a:ext uri="{FF2B5EF4-FFF2-40B4-BE49-F238E27FC236}">
                  <a16:creationId xmlns:a16="http://schemas.microsoft.com/office/drawing/2014/main" id="{9CCC5250-0444-420D-98A6-76FD743AF25E}"/>
                </a:ext>
              </a:extLst>
            </p:cNvPr>
            <p:cNvSpPr txBox="1"/>
            <p:nvPr/>
          </p:nvSpPr>
          <p:spPr>
            <a:xfrm>
              <a:off x="3429551" y="4293250"/>
              <a:ext cx="446049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39" name="Logo">
            <a:extLst>
              <a:ext uri="{FF2B5EF4-FFF2-40B4-BE49-F238E27FC236}">
                <a16:creationId xmlns:a16="http://schemas.microsoft.com/office/drawing/2014/main" id="{23697FB7-6946-4313-AB93-FD5763E597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55" y="45667"/>
            <a:ext cx="1032863" cy="1032863"/>
          </a:xfrm>
          <a:prstGeom prst="rect">
            <a:avLst/>
          </a:prstGeom>
        </p:spPr>
      </p:pic>
      <p:pic>
        <p:nvPicPr>
          <p:cNvPr id="3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89115D07-9EE0-4EB3-8FC2-D753B42F9D3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5" name="Isosceles Triangl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DE0C5979-3844-4B7B-BFEA-88AFF2C725F1}"/>
              </a:ext>
            </a:extLst>
          </p:cNvPr>
          <p:cNvSpPr/>
          <p:nvPr/>
        </p:nvSpPr>
        <p:spPr>
          <a:xfrm rot="5400000">
            <a:off x="11269133" y="6316133"/>
            <a:ext cx="524934" cy="3373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421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677</Words>
  <PresentationFormat>Màn hình rộng</PresentationFormat>
  <Paragraphs>539</Paragraphs>
  <Slides>60</Slides>
  <Notes>0</Notes>
  <HiddenSlides>0</HiddenSlides>
  <MMClips>143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60</vt:i4>
      </vt:variant>
    </vt:vector>
  </HeadingPairs>
  <TitlesOfParts>
    <vt:vector size="66" baseType="lpstr">
      <vt:lpstr>Arial</vt:lpstr>
      <vt:lpstr>Avenir Next LT Pro</vt:lpstr>
      <vt:lpstr>Calibri</vt:lpstr>
      <vt:lpstr>Calibri Light</vt:lpstr>
      <vt:lpstr>Times New Roman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2020-02-11T13:02:59Z</dcterms:created>
  <dcterms:modified xsi:type="dcterms:W3CDTF">2023-09-16T08:45:33Z</dcterms:modified>
</cp:coreProperties>
</file>