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66" r:id="rId5"/>
    <p:sldId id="273" r:id="rId6"/>
    <p:sldId id="267" r:id="rId7"/>
    <p:sldId id="282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295932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không gian, cho ba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Những mệnh đề nào sau đây là đúng?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cắt nhau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chéo nhau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cùng thuộc một mặt phẳng.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cùng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nhau.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2959321"/>
              </a:xfrm>
              <a:prstGeom prst="rect">
                <a:avLst/>
              </a:prstGeom>
              <a:blipFill>
                <a:blip r:embed="rId2"/>
                <a:stretch>
                  <a:fillRect l="-965" t="-2053" b="-143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756074"/>
                <a:ext cx="11989406" cy="310192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 a) Sai. Vì nếu a và b không cắt nhua 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>
                        <a:ea typeface="Calibri" panose="020F050202020403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b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có thể song song hoặc chéo nhau.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b) Đúng.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c) Đúng.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US" sz="2800">
                    <a:ea typeface="Calibri" panose="020F0502020204030204" pitchFamily="34" charset="0"/>
                  </a:rPr>
                  <a:t>d) Sai. Vì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cũng có thể chéo nhau.</a:t>
                </a: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756074"/>
                <a:ext cx="11989406" cy="3101926"/>
              </a:xfrm>
              <a:prstGeom prst="rect">
                <a:avLst/>
              </a:prstGeom>
              <a:blipFill>
                <a:blip r:embed="rId5"/>
                <a:stretch>
                  <a:fillRect l="-1117" t="-2544" b="-508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796753"/>
                <a:ext cx="11930845" cy="310238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3150870" algn="l"/>
                    <a:tab pos="5760720" algn="l"/>
                  </a:tabLs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đáy là hình bình hành. Trong các cặp đường thẳng sau, cặp đường thẳng nào cắt nhau, cặp đường thẳng nào song song, cặp đường thẳng nào chéo nhau?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3150870" algn="l"/>
                    <a:tab pos="5760720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tabLst>
                    <a:tab pos="3150870" algn="l"/>
                    <a:tab pos="5760720" algn="l"/>
                  </a:tabLst>
                </a:pP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796753"/>
                <a:ext cx="11930845" cy="3102387"/>
              </a:xfrm>
              <a:prstGeom prst="rect">
                <a:avLst/>
              </a:prstGeom>
              <a:blipFill>
                <a:blip r:embed="rId2"/>
                <a:stretch>
                  <a:fillRect l="-970" t="-1957" r="-459" b="-64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899140"/>
                <a:ext cx="11989406" cy="295886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song song với nhau.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cắt nhau.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r>
                  <a:rPr lang="en-US"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chéo nhau 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899140"/>
                <a:ext cx="11989406" cy="2958860"/>
              </a:xfrm>
              <a:prstGeom prst="rect">
                <a:avLst/>
              </a:prstGeom>
              <a:blipFill>
                <a:blip r:embed="rId5"/>
                <a:stretch>
                  <a:fillRect l="-1117" t="-266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F904973-3B91-4659-A75A-E73E940E3B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9652" y="4136805"/>
            <a:ext cx="3619639" cy="23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4"/>
                <a:ext cx="11989406" cy="16704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bình hành.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là trung điểm của các cạnh bên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(H.4.27). Chứng minh rằng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bình hành.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4"/>
                <a:ext cx="11989406" cy="1670402"/>
              </a:xfrm>
              <a:prstGeom prst="rect">
                <a:avLst/>
              </a:prstGeom>
              <a:blipFill>
                <a:blip r:embed="rId2"/>
                <a:stretch>
                  <a:fillRect l="-965" t="-2536" r="-1016" b="-18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467156"/>
                <a:ext cx="9001395" cy="439084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SAB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đường trung bình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Tương tự 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𝑃𝑄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𝑀𝑄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bình hành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,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𝑃𝑄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𝑀𝑄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Như vậy,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𝑀𝑁𝑃𝑄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bình hành.</a:t>
                </a:r>
                <a:br>
                  <a:rPr lang="en-US">
                    <a:ea typeface="Calibri" panose="020F0502020204030204" pitchFamily="34" charset="0"/>
                  </a:rPr>
                </a:b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467156"/>
                <a:ext cx="9001395" cy="4390844"/>
              </a:xfrm>
              <a:prstGeom prst="rect">
                <a:avLst/>
              </a:prstGeom>
              <a:blipFill>
                <a:blip r:embed="rId6"/>
                <a:stretch>
                  <a:fillRect l="-1487" t="-1801" r="-2705" b="-360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7E3308C-61C1-4BBB-B2EA-DD274D8CDD8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4890" y="3717864"/>
            <a:ext cx="2904374" cy="213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3470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có đáy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làhình thang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//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𝑆𝐵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. Chứng minh rằng tứ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𝑀𝑁𝐶𝐷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</a:rPr>
                  <a:t> là hình thang.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347030"/>
              </a:xfrm>
              <a:prstGeom prst="rect">
                <a:avLst/>
              </a:prstGeom>
              <a:blipFill>
                <a:blip r:embed="rId2"/>
                <a:stretch>
                  <a:fillRect l="-1270" t="-8520" r="-1118" b="-1928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154303"/>
                <a:ext cx="11989406" cy="419908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SAB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đường trung bình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//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𝑀𝑁𝐶𝐷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hình thang</a:t>
                </a: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154303"/>
                <a:ext cx="11989406" cy="4199080"/>
              </a:xfrm>
              <a:prstGeom prst="rect">
                <a:avLst/>
              </a:prstGeom>
              <a:blipFill>
                <a:blip r:embed="rId6"/>
                <a:stretch>
                  <a:fillRect l="-1117" t="-188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4"/>
                <a:ext cx="11989406" cy="200493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có đáy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hình thang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//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Gọi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là trung điểm của đoạn thẳng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.(H4.28)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tuyến của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giao điểm của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</a:rPr>
                      <m:t>𝑆𝐶𝐷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endParaRPr lang="en-US" sz="2800"/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4"/>
                <a:ext cx="11989406" cy="2004938"/>
              </a:xfrm>
              <a:prstGeom prst="rect">
                <a:avLst/>
              </a:prstGeom>
              <a:blipFill>
                <a:blip r:embed="rId2"/>
                <a:stretch>
                  <a:fillRect l="-1016" t="-4532" b="-876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812212"/>
                <a:ext cx="7869511" cy="404578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/>
                  <a:t> </a:t>
                </a:r>
              </a:p>
              <a:p>
                <a:r>
                  <a:rPr lang="en-US" sz="2800"/>
                  <a:t>a)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𝑀𝐴𝐵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SCD</m:t>
                        </m:r>
                      </m:e>
                    </m:d>
                  </m:oMath>
                </a14:m>
                <a:r>
                  <a:rPr lang="en-US" sz="2800"/>
                  <a:t> có điểm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/>
                  <a:t> chung và chứa hai đường thẳng thẳng song song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Do đó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MAB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SCD</m:t>
                        </m:r>
                      </m:e>
                    </m:d>
                  </m:oMath>
                </a14:m>
                <a:r>
                  <a:rPr lang="en-US" sz="2800"/>
                  <a:t> là đường thẳng A đi qua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/>
                  <a:t> và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b) 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SCD</m:t>
                    </m:r>
                  </m:oMath>
                </a14:m>
                <a:r>
                  <a:rPr lang="en-US" sz="2800"/>
                  <a:t> ta có: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/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SD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800"/>
                      <m:t>MN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//</m:t>
                    </m:r>
                    <m:r>
                      <m:rPr>
                        <m:nor/>
                      </m:rPr>
                      <a:rPr lang="en-US" sz="2800"/>
                      <m:t>CD</m:t>
                    </m:r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MN</m:t>
                    </m:r>
                  </m:oMath>
                </a14:m>
                <a:r>
                  <a:rPr lang="en-US" sz="2800"/>
                  <a:t> là đường trung bình của tam giác SCD.</a:t>
                </a: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812212"/>
                <a:ext cx="7869511" cy="4045788"/>
              </a:xfrm>
              <a:prstGeom prst="rect">
                <a:avLst/>
              </a:prstGeom>
              <a:blipFill>
                <a:blip r:embed="rId5"/>
                <a:stretch>
                  <a:fillRect l="-1701" t="-3153" r="-1701" b="-570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81C421B-5D53-43C2-8680-7E4AB5AE35A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3212" y="3527500"/>
            <a:ext cx="3535086" cy="290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điểm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chứng minh giao tuyến đó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blipFill>
                <a:blip r:embed="rId2"/>
                <a:stretch>
                  <a:fillRect t="-36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183" y="898524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585080"/>
                <a:ext cx="7897214" cy="427292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a) Gọi giao tuyến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, giao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𝐴𝑁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𝐷𝑃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đều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𝐴𝑀𝑁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𝐵𝑃𝐷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là giao tuyến của hai mặt phẳng này.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Như vậy,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đường thẳng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à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585080"/>
                <a:ext cx="7897214" cy="4272920"/>
              </a:xfrm>
              <a:prstGeom prst="rect">
                <a:avLst/>
              </a:prstGeom>
              <a:blipFill>
                <a:blip r:embed="rId5"/>
                <a:stretch>
                  <a:fillRect l="-1849" t="-1849" r="-1310" b="-19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1617060-1BC1-4651-805F-2C661D1F65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C4C8C8"/>
              </a:clrFrom>
              <a:clrTo>
                <a:srgbClr val="C4C8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6558" y="3312822"/>
            <a:ext cx="3733219" cy="192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điểm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chứng minh giao tuyến đó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blipFill>
                <a:blip r:embed="rId2"/>
                <a:stretch>
                  <a:fillRect t="-36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183" y="898524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585080"/>
                <a:ext cx="11989406" cy="427292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>
                    <a:ea typeface="Calibri" panose="020F0502020204030204" pitchFamily="34" charset="0"/>
                  </a:rPr>
                  <a:t> </a:t>
                </a:r>
                <a:r>
                  <a:rPr lang="en-US" sz="2800">
                    <a:ea typeface="Calibri" panose="020F0502020204030204" pitchFamily="34" charset="0"/>
                  </a:rPr>
                  <a:t>b) Ta có: </a:t>
                </a:r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𝐵𝑃𝐷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𝐼𝐾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𝐵𝑃𝐷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)∩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𝐵𝐶𝐷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𝐵𝐷</m:t>
                    </m:r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585080"/>
                <a:ext cx="11989406" cy="4272920"/>
              </a:xfrm>
              <a:prstGeom prst="rect">
                <a:avLst/>
              </a:prstGeom>
              <a:blipFill>
                <a:blip r:embed="rId5"/>
                <a:stretch>
                  <a:fillRect l="-1117" t="-18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77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lượt là trung điểm của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một điểm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Xác định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𝐴𝑀𝑁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𝐵𝑃𝐷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chứng minh giao tuyến đó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4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4"/>
                <a:ext cx="11989406" cy="1654976"/>
              </a:xfrm>
              <a:prstGeom prst="rect">
                <a:avLst/>
              </a:prstGeom>
              <a:blipFill>
                <a:blip r:embed="rId2"/>
                <a:stretch>
                  <a:fillRect t="-36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183" y="898524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585080"/>
                <a:ext cx="11989406" cy="427292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𝑀𝑁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//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( do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𝑀𝑁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</a:t>
                </a: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𝐼𝐾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 // 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  <a:p>
                <a:pPr lvl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Như vậy,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𝑑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song song với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585080"/>
                <a:ext cx="11989406" cy="4272920"/>
              </a:xfrm>
              <a:prstGeom prst="rect">
                <a:avLst/>
              </a:prstGeom>
              <a:blipFill>
                <a:blip r:embed="rId5"/>
                <a:stretch>
                  <a:fillRect l="-863" t="-184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36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985</Words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2023-08-02T00:59:32Z</dcterms:modified>
</cp:coreProperties>
</file>