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E310-81E0-4EE9-9E2F-36B509F79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DB136-9643-45B6-8256-A5F4DBDFC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38CC4-789C-4805-BDFA-EC5CE637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3F2FA-A055-4D6F-AA3A-FD22A2D5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5A431-649D-4ECB-B6A8-C80C8C9E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E234-3969-40D2-ACF9-D831AF3D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F73C7-7718-4FDA-87CB-9C8AEB8A0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1B0FD-19A5-45BE-807F-FACDE674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B951E-BACE-43D6-96F9-3730039A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06449-6743-4992-8E92-B661AC70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F99E3-6FDC-4073-B9F7-905E9FFED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C01D4-6C09-4A59-AAB4-2E24609BB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14D05-316D-4B9D-AFE6-7A5CCFA6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A3C84-08D8-487C-944A-8C04584F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3A166-CAE9-4F12-A3DE-41D0B579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3187-2ACE-45F6-8244-50AC4599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6696-B998-477C-81BE-ED1AA5743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DE712-F94A-49E3-92BE-C47DE213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0CD02-1686-4230-BEFC-124FFA2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8687-B51C-4E8D-BDBC-9E3B6A11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16E6-7A59-475D-98C2-2E19DC7C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E9806-4C60-4771-B2C2-0D1F2591C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A062A-FBCB-4828-A7B0-F0BCEA7F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5D023-C71E-4095-8E18-FB4D3FC9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6944-2F1E-42F5-917A-2954E4F1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5ECF-B17F-4F34-B0A9-32BE3C5B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ADEE-3321-4B91-8451-796DEA805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F7109-8338-42DD-B996-9BEA9E449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41C00-1AA2-4C2A-9439-FBDC2F25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2B9D2-D43A-4EB1-A7C9-F9327A0C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3AED4-E35C-418C-A905-22CAB550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8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6385-D187-40AC-B27D-D32F8327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8B8CA-F9EE-40ED-9999-497E51710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0BE17-7A8E-4FB4-BD6D-F4FF3EA97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60167-931B-49C8-9F72-9881110FD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7AF9F-3952-425B-BBE7-DB252EAC7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E8BBC-3E68-4098-A0B5-44A80135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1A460-6D62-4FBB-A1ED-91E28197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569D2-11B1-4799-98DB-C21D7797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4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DAAD-4189-4E8A-9477-20D4E1FF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91260-D0FE-45C6-83B4-4E3D4117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3A388-046E-43AF-B00E-1E9469E7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761F3-CBF3-485E-BF7B-33CB8C93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9063B-C287-4AA2-ADE6-CF90AD42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95E61-8448-4228-9F32-12AF31ED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9F507-7D4A-4CA2-B8EF-5181F50D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8EC3-6D93-4F13-A9AC-22A60F4F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A303-2654-4C6D-AA16-4A277C24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96E53-ABF7-439D-A02D-D1211F07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13D2A-2A1B-4685-B084-408AD29C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3CE52-1E00-404A-B588-3508ED52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71AF7-F7D9-4F6F-9249-B2F36860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3DB7-D9FD-43A5-9EB4-8E69FDE2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3A32A-5176-4369-B90A-5E94DAA24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3111B-657E-49D4-8AED-5E77F6F48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ADE34-2FF3-4578-98CC-C2C39CDF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73E8D-CCA9-477B-960F-D45889C8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58CEA-653B-4381-B93D-92270986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C64F0-522B-4556-8E4C-AF6961F7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F5867-906A-4857-AFA4-0B5563D6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38ED4-573E-4157-B82F-D29676AB3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F715-CC92-4125-9A14-2CE84152DEC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C6BC8-CA78-45A4-8053-41AACDB06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3560A-597A-403B-9F2B-CD99E05C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E95E-281F-427D-8312-68CAEAE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F329F-D25B-4A65-8D67-46F2527D8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b="81213"/>
          <a:stretch/>
        </p:blipFill>
        <p:spPr>
          <a:xfrm>
            <a:off x="277091" y="0"/>
            <a:ext cx="11914909" cy="1288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BD0E3-2795-4146-A027-4DDD61AD7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18788" r="54856" b="75960"/>
          <a:stretch/>
        </p:blipFill>
        <p:spPr>
          <a:xfrm>
            <a:off x="277090" y="1066800"/>
            <a:ext cx="2466109" cy="1136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B4492-9CB6-4894-A9A9-D88FC7F87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28609" r="15661" b="34720"/>
          <a:stretch/>
        </p:blipFill>
        <p:spPr>
          <a:xfrm>
            <a:off x="997527" y="2466110"/>
            <a:ext cx="10730345" cy="4378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34148F-6013-4329-8B28-446F0A3267DC}"/>
              </a:ext>
            </a:extLst>
          </p:cNvPr>
          <p:cNvSpPr txBox="1"/>
          <p:nvPr/>
        </p:nvSpPr>
        <p:spPr>
          <a:xfrm>
            <a:off x="1095843" y="5250874"/>
            <a:ext cx="10874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Chú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chim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đang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đón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ánh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nắng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mặt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trời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3B1D96-C671-46F8-8A63-B06A63EE5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22876" r="49773" b="72088"/>
          <a:stretch/>
        </p:blipFill>
        <p:spPr>
          <a:xfrm>
            <a:off x="997527" y="1939636"/>
            <a:ext cx="10196946" cy="7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F32359-188C-4238-953B-E49D13997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9293" r="59998" b="27071"/>
          <a:stretch/>
        </p:blipFill>
        <p:spPr>
          <a:xfrm>
            <a:off x="277091" y="2175163"/>
            <a:ext cx="7994073" cy="689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FBCF92-8007-4D20-8905-15CD9C270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65252" r="55713" b="30707"/>
          <a:stretch/>
        </p:blipFill>
        <p:spPr>
          <a:xfrm>
            <a:off x="277091" y="1108362"/>
            <a:ext cx="2244437" cy="1288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C49AAF-EED3-4561-AC98-5ABCC2B66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b="81213"/>
          <a:stretch/>
        </p:blipFill>
        <p:spPr>
          <a:xfrm>
            <a:off x="277091" y="0"/>
            <a:ext cx="11914909" cy="1288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BB7FA-E8D1-4711-8C1D-AFA0A6B5B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72525" r="28005" b="14142"/>
          <a:stretch/>
        </p:blipFill>
        <p:spPr>
          <a:xfrm>
            <a:off x="415636" y="2864783"/>
            <a:ext cx="11125199" cy="3993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8E0405-4482-4438-8956-AC5BED5A20E9}"/>
              </a:ext>
            </a:extLst>
          </p:cNvPr>
          <p:cNvSpPr txBox="1"/>
          <p:nvPr/>
        </p:nvSpPr>
        <p:spPr>
          <a:xfrm>
            <a:off x="8873836" y="5728515"/>
            <a:ext cx="1420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ây</a:t>
            </a:r>
            <a:endParaRPr lang="en-US" sz="6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13E21-F8C9-44B7-B298-021220E2FD13}"/>
              </a:ext>
            </a:extLst>
          </p:cNvPr>
          <p:cNvSpPr txBox="1"/>
          <p:nvPr/>
        </p:nvSpPr>
        <p:spPr>
          <a:xfrm>
            <a:off x="6601691" y="3845728"/>
            <a:ext cx="713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142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0597B5-9A79-4895-8F57-49DA4BFAC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b="81213"/>
          <a:stretch/>
        </p:blipFill>
        <p:spPr>
          <a:xfrm>
            <a:off x="277091" y="0"/>
            <a:ext cx="11914909" cy="1288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4786F-E02A-4614-8B5B-CB7D1AB13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11442" r="11744" b="73989"/>
          <a:stretch/>
        </p:blipFill>
        <p:spPr>
          <a:xfrm>
            <a:off x="277091" y="1678899"/>
            <a:ext cx="11745021" cy="5179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65FD90-3FF0-4BAD-BA53-E30A66C3319E}"/>
              </a:ext>
            </a:extLst>
          </p:cNvPr>
          <p:cNvSpPr txBox="1"/>
          <p:nvPr/>
        </p:nvSpPr>
        <p:spPr>
          <a:xfrm>
            <a:off x="7373911" y="2812067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nắng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CB416-0072-41B4-BDBE-EEAE6C842C4A}"/>
              </a:ext>
            </a:extLst>
          </p:cNvPr>
          <p:cNvSpPr txBox="1"/>
          <p:nvPr/>
        </p:nvSpPr>
        <p:spPr>
          <a:xfrm>
            <a:off x="9922240" y="3666961"/>
            <a:ext cx="209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ấm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áp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474D2-CA31-4A02-851A-5CB52868EAF6}"/>
              </a:ext>
            </a:extLst>
          </p:cNvPr>
          <p:cNvSpPr txBox="1"/>
          <p:nvPr/>
        </p:nvSpPr>
        <p:spPr>
          <a:xfrm>
            <a:off x="1437807" y="5525287"/>
            <a:ext cx="2684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chủ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nhật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1CADE1-AEDB-4FB1-AF15-4D0530301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72" y="0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</Words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HP001 5 hàng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2021-04-23T04:25:47Z</dcterms:created>
  <dcterms:modified xsi:type="dcterms:W3CDTF">2021-04-23T05:15:59Z</dcterms:modified>
</cp:coreProperties>
</file>