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4" r:id="rId2"/>
    <p:sldId id="299" r:id="rId3"/>
    <p:sldId id="257" r:id="rId4"/>
    <p:sldId id="276" r:id="rId5"/>
    <p:sldId id="300" r:id="rId6"/>
    <p:sldId id="273" r:id="rId7"/>
    <p:sldId id="260" r:id="rId8"/>
    <p:sldId id="301" r:id="rId9"/>
    <p:sldId id="277" r:id="rId10"/>
    <p:sldId id="294" r:id="rId11"/>
    <p:sldId id="262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C4E9FC"/>
    <a:srgbClr val="ECF8FE"/>
    <a:srgbClr val="D3EFFD"/>
    <a:srgbClr val="84D1F8"/>
    <a:srgbClr val="AAE0FA"/>
    <a:srgbClr val="F4A6C7"/>
    <a:srgbClr val="FBDFEB"/>
    <a:srgbClr val="76ABDC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32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477" y="0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Imagine a robot you would like to have. </a:t>
            </a:r>
          </a:p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 notes about it.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838343"/>
              </p:ext>
            </p:extLst>
          </p:nvPr>
        </p:nvGraphicFramePr>
        <p:xfrm>
          <a:off x="566304" y="1750291"/>
          <a:ext cx="8011392" cy="45362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005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5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052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1. Name of</a:t>
                      </a:r>
                      <a:r>
                        <a:rPr lang="en-US" sz="2400" b="0" baseline="0"/>
                        <a:t> your robot</a:t>
                      </a:r>
                      <a:endParaRPr lang="en-US" sz="24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_______________________________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052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2. Type of</a:t>
                      </a:r>
                      <a:r>
                        <a:rPr lang="en-US" sz="2400" b="0" baseline="0"/>
                        <a:t> robot</a:t>
                      </a:r>
                      <a:endParaRPr lang="en-US" sz="24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_______________________________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052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3. Where</a:t>
                      </a:r>
                      <a:r>
                        <a:rPr lang="en-US" sz="2400" b="0" baseline="0"/>
                        <a:t> it can work</a:t>
                      </a:r>
                      <a:endParaRPr lang="en-US" sz="24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_______________________________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052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4. What</a:t>
                      </a:r>
                      <a:r>
                        <a:rPr lang="en-US" sz="2400" b="0" baseline="0"/>
                        <a:t> it can do for you</a:t>
                      </a:r>
                      <a:endParaRPr lang="en-US" sz="24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_______________________________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604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90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write a paragraph of 50-60 words about the robot you would like to have. Use the information in </a:t>
            </a:r>
            <a:r>
              <a:rPr lang="en-US" sz="2400" b="1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help you.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774"/>
            <a:ext cx="9003723" cy="55071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5119" y="2236575"/>
            <a:ext cx="645275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/>
              <a:t>My robot’s name is  </a:t>
            </a:r>
            <a:r>
              <a:rPr lang="en-US" sz="2600">
                <a:solidFill>
                  <a:schemeClr val="bg2">
                    <a:lumMod val="50000"/>
                  </a:schemeClr>
                </a:solidFill>
              </a:rPr>
              <a:t>____________________</a:t>
            </a:r>
            <a:r>
              <a:rPr lang="en-US" sz="2600"/>
              <a:t>. </a:t>
            </a:r>
          </a:p>
          <a:p>
            <a:pPr>
              <a:lnSpc>
                <a:spcPct val="150000"/>
              </a:lnSpc>
            </a:pPr>
            <a:r>
              <a:rPr lang="en-US" sz="2600"/>
              <a:t>It is a </a:t>
            </a:r>
            <a:r>
              <a:rPr lang="en-US" sz="2600">
                <a:solidFill>
                  <a:schemeClr val="bg2">
                    <a:lumMod val="50000"/>
                  </a:schemeClr>
                </a:solidFill>
              </a:rPr>
              <a:t>________________________________</a:t>
            </a:r>
            <a:r>
              <a:rPr lang="en-US" sz="2600"/>
              <a:t>. </a:t>
            </a:r>
            <a:r>
              <a:rPr lang="en-US" sz="2600">
                <a:solidFill>
                  <a:schemeClr val="bg2">
                    <a:lumMod val="50000"/>
                  </a:schemeClr>
                </a:solidFill>
              </a:rPr>
              <a:t>_____________________________________ _____________________________________ _____________________________________ _____________________________________ 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9765"/>
            <a:ext cx="7964401" cy="295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5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55036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" y="398004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" y="536869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5383767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063" y="4005568"/>
            <a:ext cx="4076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Dr Adams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the phrases you hear.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639" y="5356958"/>
            <a:ext cx="410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1645" y="5356958"/>
            <a:ext cx="400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write a paragraph of 50-60 words about the robot you would like to have. Use the information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to help you.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1623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5702" y="316057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402289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6096" y="4011155"/>
            <a:ext cx="4044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Imagine a robot you would like to have. Make notes about it.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4743" y="2570480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79246" y="1781043"/>
            <a:ext cx="5442740" cy="461665"/>
            <a:chOff x="1776345" y="1370716"/>
            <a:chExt cx="5442740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776345" y="1370716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look after sick people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99677" y="1429656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79246" y="2643378"/>
            <a:ext cx="5442740" cy="461665"/>
            <a:chOff x="1776345" y="1891321"/>
            <a:chExt cx="5442740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1776345" y="1891321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understand what we say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99677" y="1950261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79246" y="3505713"/>
            <a:ext cx="5442740" cy="461665"/>
            <a:chOff x="1776345" y="2411926"/>
            <a:chExt cx="5442740" cy="461665"/>
          </a:xfrm>
        </p:grpSpPr>
        <p:sp>
          <p:nvSpPr>
            <p:cNvPr id="23" name="TextBox 22"/>
            <p:cNvSpPr txBox="1"/>
            <p:nvPr/>
          </p:nvSpPr>
          <p:spPr>
            <a:xfrm>
              <a:off x="1776345" y="2411926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build the very high buildings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99677" y="2470866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79246" y="4368048"/>
            <a:ext cx="5442740" cy="461665"/>
            <a:chOff x="1776345" y="2932531"/>
            <a:chExt cx="5442740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1776345" y="2932531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teach many subjects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99677" y="2991471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79246" y="5230383"/>
            <a:ext cx="5442740" cy="461665"/>
            <a:chOff x="1776345" y="3453136"/>
            <a:chExt cx="5442740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776345" y="3453136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move heavy things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799677" y="3512076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2447282"/>
            <a:ext cx="3867785" cy="2578523"/>
          </a:xfrm>
          <a:prstGeom prst="round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2676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27314" y="74839"/>
            <a:ext cx="77763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Dr Adams and 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phrases you hear.</a:t>
            </a:r>
          </a:p>
        </p:txBody>
      </p:sp>
      <p:pic>
        <p:nvPicPr>
          <p:cNvPr id="3" name="B2_43">
            <a:hlinkClick r:id="" action="ppaction://media"/>
            <a:extLst>
              <a:ext uri="{FF2B5EF4-FFF2-40B4-BE49-F238E27FC236}">
                <a16:creationId xmlns:a16="http://schemas.microsoft.com/office/drawing/2014/main" id="{4ACF13D9-9E90-4E48-A630-5ECE4F5C1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8684" y="509499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AB7A52-90DC-4CCD-BA21-C9F0F7BA8A82}"/>
              </a:ext>
            </a:extLst>
          </p:cNvPr>
          <p:cNvSpPr txBox="1"/>
          <p:nvPr/>
        </p:nvSpPr>
        <p:spPr>
          <a:xfrm>
            <a:off x="8175304" y="1809486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F743F6-B7FC-4F49-8A56-28CAC37F2FD9}"/>
              </a:ext>
            </a:extLst>
          </p:cNvPr>
          <p:cNvSpPr txBox="1"/>
          <p:nvPr/>
        </p:nvSpPr>
        <p:spPr>
          <a:xfrm>
            <a:off x="8175304" y="264935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260C6-38AF-4B2A-8251-5AC9C52F08E7}"/>
              </a:ext>
            </a:extLst>
          </p:cNvPr>
          <p:cNvSpPr txBox="1"/>
          <p:nvPr/>
        </p:nvSpPr>
        <p:spPr>
          <a:xfrm>
            <a:off x="8175304" y="3521551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61C6C7-EA4D-49D9-8C45-3C05238F7C1C}"/>
              </a:ext>
            </a:extLst>
          </p:cNvPr>
          <p:cNvSpPr txBox="1"/>
          <p:nvPr/>
        </p:nvSpPr>
        <p:spPr>
          <a:xfrm>
            <a:off x="8175304" y="441304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5" name="Rounded 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9F89DAFF-342F-4254-BBE9-26C191AEFFAB}"/>
              </a:ext>
            </a:extLst>
          </p:cNvPr>
          <p:cNvSpPr/>
          <p:nvPr/>
        </p:nvSpPr>
        <p:spPr>
          <a:xfrm>
            <a:off x="3684494" y="6297203"/>
            <a:ext cx="1801906" cy="46166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40033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884155"/>
            <a:chOff x="0" y="0"/>
            <a:chExt cx="9144000" cy="68841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616361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Dr Adams, please tell me something about robots.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Sure. Robots can do quite a lot today. Home robots can do housework. Doctor robots can look after sick people. And...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robots build houses?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Yes. Worker robots can even build the very high buildings.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they teach?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Yes. Teacher robots can teach many subjects in a classroom or online.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they understand what we say?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Yes, they do. They can even speak to us.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Robots can do everything like humans?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No, not everything. They can't understand our feelings or play football.</a:t>
              </a:r>
              <a:endParaRPr lang="en-US" sz="24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43">
            <a:hlinkClick r:id="" action="ppaction://media"/>
            <a:extLst>
              <a:ext uri="{FF2B5EF4-FFF2-40B4-BE49-F238E27FC236}">
                <a16:creationId xmlns:a16="http://schemas.microsoft.com/office/drawing/2014/main" id="{8F8D4EE5-E574-43EC-9A79-9466C5199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00" end="1693.3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960" y="135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2704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237189"/>
              </p:ext>
            </p:extLst>
          </p:nvPr>
        </p:nvGraphicFramePr>
        <p:xfrm>
          <a:off x="157191" y="1192652"/>
          <a:ext cx="8829617" cy="48060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17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219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dirty="0"/>
                        <a:t>Robots can’t do many things today.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Worker robots can build the very high buildings.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Teacher robots can teach on the internet.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Robots can talk to humans.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5. </a:t>
                      </a:r>
                      <a:r>
                        <a:rPr lang="en-US" sz="2400"/>
                        <a:t>Robots can do everything like humans.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2_44">
            <a:hlinkClick r:id="" action="ppaction://media"/>
            <a:extLst>
              <a:ext uri="{FF2B5EF4-FFF2-40B4-BE49-F238E27FC236}">
                <a16:creationId xmlns:a16="http://schemas.microsoft.com/office/drawing/2014/main" id="{4F086009-83A1-4FD8-9AE5-151196FA7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8725" y="415593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547BE2-0536-4CB0-B761-E64633EED35D}"/>
              </a:ext>
            </a:extLst>
          </p:cNvPr>
          <p:cNvSpPr txBox="1"/>
          <p:nvPr/>
        </p:nvSpPr>
        <p:spPr>
          <a:xfrm>
            <a:off x="8310676" y="1892615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D990A-AD12-4B46-A996-A2BCBFB282C5}"/>
              </a:ext>
            </a:extLst>
          </p:cNvPr>
          <p:cNvSpPr txBox="1"/>
          <p:nvPr/>
        </p:nvSpPr>
        <p:spPr>
          <a:xfrm>
            <a:off x="7461349" y="273312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3D7EB1-D96D-426A-94AC-41433DD94DC8}"/>
              </a:ext>
            </a:extLst>
          </p:cNvPr>
          <p:cNvSpPr txBox="1"/>
          <p:nvPr/>
        </p:nvSpPr>
        <p:spPr>
          <a:xfrm>
            <a:off x="7461349" y="359568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EB52F-D78A-4439-8AFC-9109B1BEA704}"/>
              </a:ext>
            </a:extLst>
          </p:cNvPr>
          <p:cNvSpPr txBox="1"/>
          <p:nvPr/>
        </p:nvSpPr>
        <p:spPr>
          <a:xfrm>
            <a:off x="8310676" y="522618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2D298D02-63C3-4742-A9D5-7B0CB088C6B2}"/>
              </a:ext>
            </a:extLst>
          </p:cNvPr>
          <p:cNvSpPr/>
          <p:nvPr/>
        </p:nvSpPr>
        <p:spPr>
          <a:xfrm>
            <a:off x="3684494" y="6297203"/>
            <a:ext cx="1801906" cy="46166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96D42-1543-4FAF-8BE8-A58D5EBA314C}"/>
              </a:ext>
            </a:extLst>
          </p:cNvPr>
          <p:cNvSpPr txBox="1"/>
          <p:nvPr/>
        </p:nvSpPr>
        <p:spPr>
          <a:xfrm>
            <a:off x="7461349" y="44155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884155"/>
            <a:chOff x="0" y="0"/>
            <a:chExt cx="9144000" cy="68841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616361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Dr Adams, please tell me something about robots.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Sure. 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Robots can do quite a lot today.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 Home robots can do housework. Doctor robots can look after sick people. And...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robots build houses?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Yes. 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Worker robots can even build the very high buildings.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they teach?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Yes. 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Teacher robots can teach many subjects in a classroom or online.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they understand what we say?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Yes, they do. 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They can even speak to us.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Robots can do everything like humans?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No, not everything. They can't understand our feelings or play football.</a:t>
              </a:r>
              <a:endParaRPr lang="en-US" sz="2400" i="0" dirty="0">
                <a:solidFill>
                  <a:srgbClr val="F16649"/>
                </a:solidFill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43">
            <a:hlinkClick r:id="" action="ppaction://media"/>
            <a:extLst>
              <a:ext uri="{FF2B5EF4-FFF2-40B4-BE49-F238E27FC236}">
                <a16:creationId xmlns:a16="http://schemas.microsoft.com/office/drawing/2014/main" id="{8F8D4EE5-E574-43EC-9A79-9466C5199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00" end="1693.3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960" y="135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1933</TotalTime>
  <Words>302</Words>
  <Application>Microsoft Office PowerPoint</Application>
  <PresentationFormat>On-screen Show (4:3)</PresentationFormat>
  <Paragraphs>70</Paragraphs>
  <Slides>12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124</cp:revision>
  <dcterms:created xsi:type="dcterms:W3CDTF">2020-12-09T02:04:09Z</dcterms:created>
  <dcterms:modified xsi:type="dcterms:W3CDTF">2023-07-07T10:15:04Z</dcterms:modified>
</cp:coreProperties>
</file>