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6" r:id="rId3"/>
    <p:sldId id="257" r:id="rId4"/>
    <p:sldId id="296" r:id="rId5"/>
    <p:sldId id="258" r:id="rId6"/>
    <p:sldId id="297" r:id="rId7"/>
    <p:sldId id="260" r:id="rId8"/>
    <p:sldId id="349" r:id="rId9"/>
    <p:sldId id="350" r:id="rId10"/>
    <p:sldId id="351" r:id="rId11"/>
    <p:sldId id="261" r:id="rId12"/>
    <p:sldId id="337" r:id="rId13"/>
    <p:sldId id="338" r:id="rId14"/>
    <p:sldId id="339" r:id="rId15"/>
    <p:sldId id="340" r:id="rId16"/>
    <p:sldId id="262" r:id="rId17"/>
    <p:sldId id="300" r:id="rId18"/>
    <p:sldId id="263" r:id="rId19"/>
    <p:sldId id="301" r:id="rId20"/>
    <p:sldId id="264" r:id="rId21"/>
    <p:sldId id="302" r:id="rId22"/>
    <p:sldId id="265" r:id="rId23"/>
    <p:sldId id="303" r:id="rId24"/>
    <p:sldId id="266" r:id="rId25"/>
    <p:sldId id="333" r:id="rId26"/>
    <p:sldId id="334" r:id="rId27"/>
    <p:sldId id="335" r:id="rId28"/>
    <p:sldId id="336" r:id="rId29"/>
    <p:sldId id="267" r:id="rId30"/>
    <p:sldId id="305" r:id="rId31"/>
    <p:sldId id="268" r:id="rId32"/>
    <p:sldId id="306" r:id="rId33"/>
    <p:sldId id="269" r:id="rId34"/>
    <p:sldId id="307" r:id="rId35"/>
    <p:sldId id="270" r:id="rId36"/>
    <p:sldId id="310" r:id="rId37"/>
    <p:sldId id="271" r:id="rId38"/>
    <p:sldId id="341" r:id="rId39"/>
    <p:sldId id="272" r:id="rId40"/>
    <p:sldId id="313" r:id="rId41"/>
    <p:sldId id="273" r:id="rId42"/>
    <p:sldId id="311" r:id="rId43"/>
    <p:sldId id="274" r:id="rId44"/>
    <p:sldId id="308" r:id="rId45"/>
    <p:sldId id="275" r:id="rId46"/>
    <p:sldId id="314" r:id="rId47"/>
    <p:sldId id="276" r:id="rId48"/>
    <p:sldId id="316" r:id="rId49"/>
    <p:sldId id="277" r:id="rId50"/>
    <p:sldId id="317" r:id="rId51"/>
    <p:sldId id="278" r:id="rId52"/>
    <p:sldId id="309" r:id="rId53"/>
    <p:sldId id="279" r:id="rId54"/>
    <p:sldId id="345" r:id="rId55"/>
    <p:sldId id="346" r:id="rId56"/>
    <p:sldId id="347" r:id="rId57"/>
    <p:sldId id="348" r:id="rId58"/>
    <p:sldId id="280" r:id="rId59"/>
    <p:sldId id="320" r:id="rId60"/>
    <p:sldId id="281" r:id="rId61"/>
    <p:sldId id="319" r:id="rId62"/>
    <p:sldId id="282" r:id="rId63"/>
    <p:sldId id="315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>
        <p:scale>
          <a:sx n="32" d="100"/>
          <a:sy n="32" d="100"/>
        </p:scale>
        <p:origin x="-2070" y="-11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43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6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584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458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796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3705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541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0397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3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3101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75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739C8-D978-4A86-930C-AF8F6A886200}" type="datetimeFigureOut">
              <a:rPr lang="en-US" smtClean="0"/>
              <a:t>5/22/2018</a:t>
            </a:fld>
            <a:endParaRPr 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9B8DE-51E4-490F-8A7E-E9AB43D6D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769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8.jpeg"/><Relationship Id="rId18" Type="http://schemas.openxmlformats.org/officeDocument/2006/relationships/image" Target="../media/image13.jpeg"/><Relationship Id="rId3" Type="http://schemas.microsoft.com/office/2007/relationships/media" Target="../media/media2.mp3"/><Relationship Id="rId21" Type="http://schemas.openxmlformats.org/officeDocument/2006/relationships/image" Target="../media/image15.png"/><Relationship Id="rId7" Type="http://schemas.openxmlformats.org/officeDocument/2006/relationships/image" Target="../media/image2.jpeg"/><Relationship Id="rId12" Type="http://schemas.openxmlformats.org/officeDocument/2006/relationships/image" Target="../media/image7.jpeg"/><Relationship Id="rId17" Type="http://schemas.openxmlformats.org/officeDocument/2006/relationships/image" Target="../media/image12.jpeg"/><Relationship Id="rId2" Type="http://schemas.openxmlformats.org/officeDocument/2006/relationships/audio" Target="../media/media1.mp3"/><Relationship Id="rId16" Type="http://schemas.openxmlformats.org/officeDocument/2006/relationships/image" Target="../media/image11.gif"/><Relationship Id="rId20" Type="http://schemas.microsoft.com/office/2007/relationships/hdphoto" Target="../media/hdphoto1.wdp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0.gif"/><Relationship Id="rId23" Type="http://schemas.openxmlformats.org/officeDocument/2006/relationships/image" Target="../media/image17.jpeg"/><Relationship Id="rId10" Type="http://schemas.openxmlformats.org/officeDocument/2006/relationships/image" Target="../media/image5.png"/><Relationship Id="rId19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4.jpeg"/><Relationship Id="rId14" Type="http://schemas.openxmlformats.org/officeDocument/2006/relationships/image" Target="../media/image9.gif"/><Relationship Id="rId22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6.wdp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11" Type="http://schemas.openxmlformats.org/officeDocument/2006/relationships/slide" Target="slide13.xml"/><Relationship Id="rId5" Type="http://schemas.openxmlformats.org/officeDocument/2006/relationships/slide" Target="slide14.xml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slide" Target="slide15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2.xml"/><Relationship Id="rId5" Type="http://schemas.openxmlformats.org/officeDocument/2006/relationships/image" Target="../media/image34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2.jpeg"/><Relationship Id="rId11" Type="http://schemas.openxmlformats.org/officeDocument/2006/relationships/image" Target="../media/image24.png"/><Relationship Id="rId5" Type="http://schemas.openxmlformats.org/officeDocument/2006/relationships/audio" Target="../media/audio1.wav"/><Relationship Id="rId10" Type="http://schemas.openxmlformats.org/officeDocument/2006/relationships/slide" Target="slide2.xml"/><Relationship Id="rId4" Type="http://schemas.openxmlformats.org/officeDocument/2006/relationships/audio" Target="../media/audio3.wav"/><Relationship Id="rId9" Type="http://schemas.microsoft.com/office/2007/relationships/hdphoto" Target="../media/hdphoto3.wdp"/><Relationship Id="rId1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9.xml"/><Relationship Id="rId18" Type="http://schemas.openxmlformats.org/officeDocument/2006/relationships/slide" Target="slide39.xml"/><Relationship Id="rId26" Type="http://schemas.openxmlformats.org/officeDocument/2006/relationships/slide" Target="slide58.xml"/><Relationship Id="rId3" Type="http://schemas.microsoft.com/office/2007/relationships/hdphoto" Target="../media/hdphoto2.wdp"/><Relationship Id="rId21" Type="http://schemas.openxmlformats.org/officeDocument/2006/relationships/slide" Target="slide45.xml"/><Relationship Id="rId7" Type="http://schemas.openxmlformats.org/officeDocument/2006/relationships/slide" Target="slide11.xml"/><Relationship Id="rId12" Type="http://schemas.openxmlformats.org/officeDocument/2006/relationships/slide" Target="slide24.xml"/><Relationship Id="rId17" Type="http://schemas.openxmlformats.org/officeDocument/2006/relationships/slide" Target="slide37.xml"/><Relationship Id="rId25" Type="http://schemas.openxmlformats.org/officeDocument/2006/relationships/slide" Target="slide53.xml"/><Relationship Id="rId2" Type="http://schemas.openxmlformats.org/officeDocument/2006/relationships/image" Target="../media/image18.jpeg"/><Relationship Id="rId16" Type="http://schemas.openxmlformats.org/officeDocument/2006/relationships/slide" Target="slide35.xml"/><Relationship Id="rId20" Type="http://schemas.openxmlformats.org/officeDocument/2006/relationships/slide" Target="slide43.xml"/><Relationship Id="rId1" Type="http://schemas.openxmlformats.org/officeDocument/2006/relationships/slideLayout" Target="../slideLayouts/slideLayout1.xml"/><Relationship Id="rId6" Type="http://schemas.openxmlformats.org/officeDocument/2006/relationships/slide" Target="slide7.xml"/><Relationship Id="rId11" Type="http://schemas.openxmlformats.org/officeDocument/2006/relationships/slide" Target="slide22.xml"/><Relationship Id="rId24" Type="http://schemas.openxmlformats.org/officeDocument/2006/relationships/slide" Target="slide51.xml"/><Relationship Id="rId5" Type="http://schemas.openxmlformats.org/officeDocument/2006/relationships/slide" Target="slide5.xml"/><Relationship Id="rId15" Type="http://schemas.openxmlformats.org/officeDocument/2006/relationships/slide" Target="slide33.xml"/><Relationship Id="rId23" Type="http://schemas.openxmlformats.org/officeDocument/2006/relationships/slide" Target="slide49.xml"/><Relationship Id="rId28" Type="http://schemas.openxmlformats.org/officeDocument/2006/relationships/slide" Target="slide62.xml"/><Relationship Id="rId10" Type="http://schemas.openxmlformats.org/officeDocument/2006/relationships/slide" Target="slide20.xml"/><Relationship Id="rId19" Type="http://schemas.openxmlformats.org/officeDocument/2006/relationships/slide" Target="slide41.xml"/><Relationship Id="rId4" Type="http://schemas.openxmlformats.org/officeDocument/2006/relationships/slide" Target="slide3.xml"/><Relationship Id="rId9" Type="http://schemas.openxmlformats.org/officeDocument/2006/relationships/slide" Target="slide18.xml"/><Relationship Id="rId14" Type="http://schemas.openxmlformats.org/officeDocument/2006/relationships/slide" Target="slide31.xml"/><Relationship Id="rId22" Type="http://schemas.openxmlformats.org/officeDocument/2006/relationships/slide" Target="slide47.xml"/><Relationship Id="rId27" Type="http://schemas.openxmlformats.org/officeDocument/2006/relationships/slide" Target="slide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40.png"/><Relationship Id="rId5" Type="http://schemas.openxmlformats.org/officeDocument/2006/relationships/slide" Target="slide27.xml"/><Relationship Id="rId10" Type="http://schemas.openxmlformats.org/officeDocument/2006/relationships/slide" Target="slide28.xml"/><Relationship Id="rId4" Type="http://schemas.openxmlformats.org/officeDocument/2006/relationships/image" Target="../media/image30.jpeg"/><Relationship Id="rId9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2.xml"/><Relationship Id="rId5" Type="http://schemas.openxmlformats.org/officeDocument/2006/relationships/image" Target="../media/image15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5" Type="http://schemas.openxmlformats.org/officeDocument/2006/relationships/slide" Target="slide2.xml"/><Relationship Id="rId4" Type="http://schemas.openxmlformats.org/officeDocument/2006/relationships/image" Target="../media/image42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27.xml"/><Relationship Id="rId11" Type="http://schemas.openxmlformats.org/officeDocument/2006/relationships/image" Target="../media/image40.png"/><Relationship Id="rId5" Type="http://schemas.openxmlformats.org/officeDocument/2006/relationships/image" Target="../media/image5.png"/><Relationship Id="rId10" Type="http://schemas.openxmlformats.org/officeDocument/2006/relationships/slide" Target="slide28.xml"/><Relationship Id="rId4" Type="http://schemas.openxmlformats.org/officeDocument/2006/relationships/image" Target="../media/image30.jpeg"/><Relationship Id="rId9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5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gif"/><Relationship Id="rId4" Type="http://schemas.openxmlformats.org/officeDocument/2006/relationships/image" Target="../media/image20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2.png"/><Relationship Id="rId5" Type="http://schemas.openxmlformats.org/officeDocument/2006/relationships/image" Target="../media/image22.jpeg"/><Relationship Id="rId10" Type="http://schemas.openxmlformats.org/officeDocument/2006/relationships/image" Target="../media/image5.png"/><Relationship Id="rId4" Type="http://schemas.openxmlformats.org/officeDocument/2006/relationships/audio" Target="../media/audio4.wav"/><Relationship Id="rId9" Type="http://schemas.microsoft.com/office/2007/relationships/hdphoto" Target="../media/hdphoto4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2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gif"/><Relationship Id="rId4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2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20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slide" Target="slide14.xml"/><Relationship Id="rId11" Type="http://schemas.openxmlformats.org/officeDocument/2006/relationships/slide" Target="slide13.xml"/><Relationship Id="rId5" Type="http://schemas.openxmlformats.org/officeDocument/2006/relationships/image" Target="../media/image15.png"/><Relationship Id="rId10" Type="http://schemas.openxmlformats.org/officeDocument/2006/relationships/image" Target="../media/image32.png"/><Relationship Id="rId4" Type="http://schemas.openxmlformats.org/officeDocument/2006/relationships/image" Target="../media/image30.jpeg"/><Relationship Id="rId9" Type="http://schemas.openxmlformats.org/officeDocument/2006/relationships/slide" Target="slide1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jpeg"/><Relationship Id="rId4" Type="http://schemas.openxmlformats.org/officeDocument/2006/relationships/image" Target="../media/image20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microsoft.com/office/2007/relationships/hdphoto" Target="../media/hdphoto4.wdp"/><Relationship Id="rId5" Type="http://schemas.openxmlformats.org/officeDocument/2006/relationships/image" Target="../media/image22.jpeg"/><Relationship Id="rId10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slide" Target="slide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20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microsoft.com/office/2007/relationships/hdphoto" Target="../media/hdphoto4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11" Type="http://schemas.openxmlformats.org/officeDocument/2006/relationships/image" Target="../media/image24.png"/><Relationship Id="rId5" Type="http://schemas.openxmlformats.org/officeDocument/2006/relationships/image" Target="../media/image22.jpeg"/><Relationship Id="rId10" Type="http://schemas.openxmlformats.org/officeDocument/2006/relationships/slide" Target="slide2.xml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20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microsoft.com/office/2007/relationships/hdphoto" Target="../media/hdphoto3.wdp"/><Relationship Id="rId12" Type="http://schemas.openxmlformats.org/officeDocument/2006/relationships/image" Target="../media/image3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5.png"/><Relationship Id="rId11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microsoft.com/office/2007/relationships/hdphoto" Target="../media/hdphoto4.wdp"/><Relationship Id="rId4" Type="http://schemas.openxmlformats.org/officeDocument/2006/relationships/audio" Target="../media/audio1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6.png"/><Relationship Id="rId5" Type="http://schemas.microsoft.com/office/2007/relationships/hdphoto" Target="../media/hdphoto5.wdp"/><Relationship Id="rId10" Type="http://schemas.openxmlformats.org/officeDocument/2006/relationships/image" Target="../media/image15.png"/><Relationship Id="rId4" Type="http://schemas.openxmlformats.org/officeDocument/2006/relationships/image" Target="../media/image26.jpeg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ptain america hero pos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37170" y="-12700"/>
            <a:ext cx="12203728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iron 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7000" y="-12700"/>
            <a:ext cx="13045631" cy="687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l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6409" y="-12700"/>
            <a:ext cx="11135360" cy="695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thor handsome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0200" y="-304800"/>
            <a:ext cx="13335000" cy="887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ssem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268200" y="-6053889"/>
            <a:ext cx="4876800" cy="4876800"/>
          </a:xfrm>
          <a:prstGeom prst="rect">
            <a:avLst/>
          </a:prstGeom>
        </p:spPr>
      </p:pic>
      <p:pic>
        <p:nvPicPr>
          <p:cNvPr id="1034" name="Picture 10" descr="Image result for black widow avenger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-51542"/>
            <a:ext cx="12283631" cy="6909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avengers infinity war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2"/>
          <a:stretch/>
        </p:blipFill>
        <p:spPr bwMode="auto">
          <a:xfrm>
            <a:off x="-4822819" y="-6934200"/>
            <a:ext cx="16364276" cy="16446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avengers spiderman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943" y="-12700"/>
            <a:ext cx="12344400" cy="6953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thumbs.gfycat.com/ResponsibleAromaticHoneybadger-size_restricted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7944" y="-51542"/>
            <a:ext cx="16986509" cy="699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https://thumbs.gfycat.com/ParallelJollyFireant-size_restricted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06857" y="-92817"/>
            <a:ext cx="12948313" cy="6992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https://thumbs.gfycat.com/SereneFriendlyBoar-size_restricted.gif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94034"/>
            <a:ext cx="13320771" cy="7033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thanos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3965" y="-52593"/>
            <a:ext cx="14042528" cy="702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Image result for avengers infinity war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6364" y="-134258"/>
            <a:ext cx="12575270" cy="707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Image result for avengers logo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50167" y1="15625" x2="60833" y2="14286"/>
                        <a14:foregroundMark x1="82667" y1="37500" x2="82667" y2="37500"/>
                        <a14:foregroundMark x1="39500" y1="37500" x2="39500" y2="37500"/>
                        <a14:foregroundMark x1="34667" y1="35714" x2="34667" y2="35714"/>
                        <a14:foregroundMark x1="21333" y1="24554" x2="21333" y2="24554"/>
                        <a14:foregroundMark x1="20500" y1="64286" x2="20500" y2="64286"/>
                        <a14:foregroundMark x1="23500" y1="72768" x2="23500" y2="72768"/>
                        <a14:foregroundMark x1="19667" y1="88393" x2="19667" y2="88393"/>
                        <a14:foregroundMark x1="10167" y1="31250" x2="10167" y2="31250"/>
                        <a14:foregroundMark x1="14167" y1="24554" x2="14167" y2="24554"/>
                        <a14:foregroundMark x1="47667" y1="45089" x2="47667" y2="45089"/>
                        <a14:foregroundMark x1="62667" y1="34375" x2="62667" y2="34375"/>
                        <a14:foregroundMark x1="93333" y1="36607" x2="93333" y2="36607"/>
                        <a14:backgroundMark x1="54000" y1="53571" x2="54000" y2="53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799" y="1289048"/>
            <a:ext cx="5715000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3064694" y="3005435"/>
            <a:ext cx="3936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ko-KR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English game</a:t>
            </a:r>
            <a:endParaRPr lang="en-US" altLang="ko-KR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6834436" y="6396335"/>
            <a:ext cx="218072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altLang="ko-KR" sz="2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By Alex Harvey</a:t>
            </a:r>
            <a:endParaRPr lang="en-US" altLang="ko-KR" sz="2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Forge (Avengers Infinity War Soundtrack)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3124200" y="3524250"/>
            <a:ext cx="609600" cy="60960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50781"/>
          <a:stretch/>
        </p:blipFill>
        <p:spPr bwMode="auto">
          <a:xfrm>
            <a:off x="-3488135" y="-1181100"/>
            <a:ext cx="1574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logo" descr="See the source image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78252" y="-382607"/>
            <a:ext cx="16846623" cy="842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직사각형 3"/>
          <p:cNvSpPr/>
          <p:nvPr/>
        </p:nvSpPr>
        <p:spPr>
          <a:xfrm>
            <a:off x="2657506" y="5473005"/>
            <a:ext cx="345671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Play Game!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9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66667E-6 -7.40741E-7 L 0.19028 0.00024 " pathEditMode="relative" ptsTypes="AA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5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10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500"/>
                            </p:stCondLst>
                            <p:childTnLst>
                              <p:par>
                                <p:cTn id="26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000" fill="hold"/>
                                        <p:tgtEl>
                                          <p:spTgt spid="10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45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5000"/>
                            </p:stCondLst>
                            <p:childTnLst>
                              <p:par>
                                <p:cTn id="6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900"/>
                            </p:stCondLst>
                            <p:childTnLst>
                              <p:par>
                                <p:cTn id="7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6400"/>
                            </p:stCondLst>
                            <p:childTnLst>
                              <p:par>
                                <p:cTn id="8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3.3526E-6 L -0.15243 0.00023 " pathEditMode="relative" ptsTypes="AA">
                                      <p:cBhvr>
                                        <p:cTn id="81" dur="2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2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11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 tmFilter="0, 0; .2, .5; .8, .5; 1, 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7" dur="250" autoRev="1" fill="hold"/>
                                        <p:tgtEl>
                                          <p:spTgt spid="10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16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31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4100"/>
                            </p:stCondLst>
                            <p:childTnLst>
                              <p:par>
                                <p:cTn id="10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46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1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showWhenStopped="0">
                <p:cTn id="1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3" dur="3203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h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13062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94532" y="4267200"/>
            <a:ext cx="511685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TOP TWO TEAMS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LOSE ALL POINTS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6" descr="Image result for captain america shield 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33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ns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>
                <a:ln>
                  <a:solidFill>
                    <a:srgbClr val="FF00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red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. </a:t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stop.</a:t>
            </a:r>
            <a:r>
              <a:rPr lang="en-US" sz="3200" dirty="0">
                <a:solidFill>
                  <a:schemeClr val="bg1"/>
                </a:solidFill>
              </a:rPr>
              <a:t>..</a:t>
            </a: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855"/>
          <a:stretch>
            <a:fillRect/>
          </a:stretch>
        </p:blipFill>
        <p:spPr bwMode="auto">
          <a:xfrm>
            <a:off x="3637759" y="1905000"/>
            <a:ext cx="1792281" cy="331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captain america full body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9" r="25440"/>
          <a:stretch/>
        </p:blipFill>
        <p:spPr bwMode="auto">
          <a:xfrm>
            <a:off x="3429000" y="2156438"/>
            <a:ext cx="278201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36576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80" name="Picture 8" descr="Image result for black panther full bod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67" y="2590800"/>
            <a:ext cx="265106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Image result for iron man infinity war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758519"/>
            <a:ext cx="2429523" cy="50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876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shawarma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9218" name="Picture 2" descr="Image result for avengers shawarm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143000" y="762000"/>
            <a:ext cx="6969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WENT TO EAT INSTEAD!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0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AVENGERS 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72264" y="7620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LOST!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LOSE ½ YOUR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67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LO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86" y="0"/>
            <a:ext cx="12382500" cy="75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81200" y="3962400"/>
            <a:ext cx="5726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LOKI TRICKED YOU!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CHANGE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547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y</a:t>
            </a:r>
            <a:r>
              <a:rPr lang="en-US" sz="3200" dirty="0" smtClean="0">
                <a:ln>
                  <a:solidFill>
                    <a:srgbClr val="FFFF0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ellow</a:t>
            </a: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</a:t>
            </a: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wait.</a:t>
            </a:r>
            <a:r>
              <a:rPr lang="en-US" sz="3200" dirty="0" smtClean="0">
                <a:solidFill>
                  <a:schemeClr val="bg1"/>
                </a:solidFill>
              </a:rPr>
              <a:t>..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9" t="-891" r="34145" b="891"/>
          <a:stretch>
            <a:fillRect/>
          </a:stretch>
        </p:blipFill>
        <p:spPr bwMode="auto">
          <a:xfrm>
            <a:off x="3617188" y="1731168"/>
            <a:ext cx="1833424" cy="339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721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5400" dirty="0">
                <a:solidFill>
                  <a:schemeClr val="tx1"/>
                </a:solidFill>
                <a:latin typeface="Comic Sans MS" pitchFamily="66" charset="0"/>
              </a:rPr>
              <a:t>Look at the light.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It’s </a:t>
            </a:r>
            <a:r>
              <a:rPr lang="en-US" sz="3200" dirty="0" smtClean="0">
                <a:ln>
                  <a:solidFill>
                    <a:srgbClr val="92D050"/>
                  </a:solidFill>
                </a:ln>
                <a:solidFill>
                  <a:schemeClr val="bg1"/>
                </a:solidFill>
                <a:latin typeface="Comic Sans MS" pitchFamily="66" charset="0"/>
              </a:rPr>
              <a:t>green</a:t>
            </a: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. </a:t>
            </a: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sz="3200" dirty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sz="3200" dirty="0">
                <a:solidFill>
                  <a:schemeClr val="bg1"/>
                </a:solidFill>
                <a:latin typeface="Comic Sans MS" pitchFamily="66" charset="0"/>
              </a:rPr>
              <a:t>Let’s </a:t>
            </a:r>
            <a:r>
              <a:rPr lang="en-US" sz="3200" dirty="0" smtClean="0">
                <a:solidFill>
                  <a:schemeClr val="bg1"/>
                </a:solidFill>
                <a:latin typeface="Comic Sans MS" pitchFamily="66" charset="0"/>
              </a:rPr>
              <a:t>go.</a:t>
            </a:r>
            <a:r>
              <a:rPr lang="en-US" sz="3200" dirty="0" smtClean="0">
                <a:solidFill>
                  <a:schemeClr val="bg1"/>
                </a:solidFill>
              </a:rPr>
              <a:t>..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1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2" t="-2565" r="-2437" b="2565"/>
          <a:stretch>
            <a:fillRect/>
          </a:stretch>
        </p:blipFill>
        <p:spPr bwMode="auto">
          <a:xfrm>
            <a:off x="3678902" y="1600200"/>
            <a:ext cx="1709996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ig poin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209800" y="62484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6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74855" y="3276013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636520" y="2708009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002" t="31909" b="47793"/>
          <a:stretch/>
        </p:blipFill>
        <p:spPr bwMode="auto">
          <a:xfrm>
            <a:off x="990600" y="2938139"/>
            <a:ext cx="1003300" cy="954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057400" y="6400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766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40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0.kym-cdn.com/entries/icons/original/000/025/940/Infinity_W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74" r="15626"/>
          <a:stretch/>
        </p:blipFill>
        <p:spPr bwMode="auto">
          <a:xfrm>
            <a:off x="0" y="-1"/>
            <a:ext cx="914399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직사각형 5">
            <a:hlinkClick r:id="rId4" action="ppaction://hlinksldjump"/>
          </p:cNvPr>
          <p:cNvSpPr/>
          <p:nvPr/>
        </p:nvSpPr>
        <p:spPr>
          <a:xfrm>
            <a:off x="203810" y="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4" name="직사각형 23">
            <a:hlinkClick r:id="rId5" action="ppaction://hlinksldjump"/>
          </p:cNvPr>
          <p:cNvSpPr/>
          <p:nvPr/>
        </p:nvSpPr>
        <p:spPr>
          <a:xfrm>
            <a:off x="1905000" y="-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5" name="직사각형 24">
            <a:hlinkClick r:id="rId6" action="ppaction://hlinksldjump"/>
          </p:cNvPr>
          <p:cNvSpPr/>
          <p:nvPr/>
        </p:nvSpPr>
        <p:spPr>
          <a:xfrm>
            <a:off x="3556610" y="170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직사각형 25">
            <a:hlinkClick r:id="rId7" action="ppaction://hlinksldjump"/>
          </p:cNvPr>
          <p:cNvSpPr/>
          <p:nvPr/>
        </p:nvSpPr>
        <p:spPr>
          <a:xfrm>
            <a:off x="5867400" y="-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7" name="직사각형 26">
            <a:hlinkClick r:id="rId8" action="ppaction://hlinksldjump"/>
          </p:cNvPr>
          <p:cNvSpPr/>
          <p:nvPr/>
        </p:nvSpPr>
        <p:spPr>
          <a:xfrm>
            <a:off x="7620000" y="170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8" name="직사각형 27">
            <a:hlinkClick r:id="rId9" action="ppaction://hlinksldjump"/>
          </p:cNvPr>
          <p:cNvSpPr/>
          <p:nvPr/>
        </p:nvSpPr>
        <p:spPr>
          <a:xfrm>
            <a:off x="203810" y="1354516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9" name="직사각형 28">
            <a:hlinkClick r:id="rId10" action="ppaction://hlinksldjump"/>
          </p:cNvPr>
          <p:cNvSpPr/>
          <p:nvPr/>
        </p:nvSpPr>
        <p:spPr>
          <a:xfrm>
            <a:off x="1905000" y="135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0" name="직사각형 29">
            <a:hlinkClick r:id="rId11" action="ppaction://hlinksldjump"/>
          </p:cNvPr>
          <p:cNvSpPr/>
          <p:nvPr/>
        </p:nvSpPr>
        <p:spPr>
          <a:xfrm>
            <a:off x="3556610" y="137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1" name="직사각형 30">
            <a:hlinkClick r:id="rId12" action="ppaction://hlinksldjump"/>
          </p:cNvPr>
          <p:cNvSpPr/>
          <p:nvPr/>
        </p:nvSpPr>
        <p:spPr>
          <a:xfrm>
            <a:off x="5867400" y="135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I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2" name="직사각형 31">
            <a:hlinkClick r:id="rId13" action="ppaction://hlinksldjump"/>
          </p:cNvPr>
          <p:cNvSpPr/>
          <p:nvPr/>
        </p:nvSpPr>
        <p:spPr>
          <a:xfrm>
            <a:off x="7620000" y="137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3" name="직사각형 32">
            <a:hlinkClick r:id="rId14" action="ppaction://hlinksldjump"/>
          </p:cNvPr>
          <p:cNvSpPr/>
          <p:nvPr/>
        </p:nvSpPr>
        <p:spPr>
          <a:xfrm>
            <a:off x="203809" y="27432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K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4" name="직사각형 33">
            <a:hlinkClick r:id="rId15" action="ppaction://hlinksldjump"/>
          </p:cNvPr>
          <p:cNvSpPr/>
          <p:nvPr/>
        </p:nvSpPr>
        <p:spPr>
          <a:xfrm>
            <a:off x="1904999" y="2743199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5" name="직사각형 34">
            <a:hlinkClick r:id="rId16" action="ppaction://hlinksldjump"/>
          </p:cNvPr>
          <p:cNvSpPr/>
          <p:nvPr/>
        </p:nvSpPr>
        <p:spPr>
          <a:xfrm>
            <a:off x="3556609" y="27602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6" name="직사각형 35">
            <a:hlinkClick r:id="rId17" action="ppaction://hlinksldjump"/>
          </p:cNvPr>
          <p:cNvSpPr/>
          <p:nvPr/>
        </p:nvSpPr>
        <p:spPr>
          <a:xfrm>
            <a:off x="5867399" y="2743199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N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7" name="직사각형 36">
            <a:hlinkClick r:id="rId18" action="ppaction://hlinksldjump"/>
          </p:cNvPr>
          <p:cNvSpPr/>
          <p:nvPr/>
        </p:nvSpPr>
        <p:spPr>
          <a:xfrm>
            <a:off x="7619999" y="2760284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8" name="직사각형 37">
            <a:hlinkClick r:id="rId19" action="ppaction://hlinksldjump"/>
          </p:cNvPr>
          <p:cNvSpPr/>
          <p:nvPr/>
        </p:nvSpPr>
        <p:spPr>
          <a:xfrm>
            <a:off x="203808" y="3962401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9" name="직사각형 38">
            <a:hlinkClick r:id="rId20" action="ppaction://hlinksldjump"/>
          </p:cNvPr>
          <p:cNvSpPr/>
          <p:nvPr/>
        </p:nvSpPr>
        <p:spPr>
          <a:xfrm>
            <a:off x="1904998" y="39624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0" name="직사각형 39">
            <a:hlinkClick r:id="rId21" action="ppaction://hlinksldjump"/>
          </p:cNvPr>
          <p:cNvSpPr/>
          <p:nvPr/>
        </p:nvSpPr>
        <p:spPr>
          <a:xfrm>
            <a:off x="3556608" y="397948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1" name="직사각형 40">
            <a:hlinkClick r:id="rId22" action="ppaction://hlinksldjump"/>
          </p:cNvPr>
          <p:cNvSpPr/>
          <p:nvPr/>
        </p:nvSpPr>
        <p:spPr>
          <a:xfrm>
            <a:off x="5867398" y="39624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2" name="직사각형 41">
            <a:hlinkClick r:id="rId23" action="ppaction://hlinksldjump"/>
          </p:cNvPr>
          <p:cNvSpPr/>
          <p:nvPr/>
        </p:nvSpPr>
        <p:spPr>
          <a:xfrm>
            <a:off x="7619998" y="397948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T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3" name="직사각형 42">
            <a:hlinkClick r:id="rId24" action="ppaction://hlinksldjump"/>
          </p:cNvPr>
          <p:cNvSpPr/>
          <p:nvPr/>
        </p:nvSpPr>
        <p:spPr>
          <a:xfrm>
            <a:off x="203807" y="5164516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U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4" name="직사각형 43">
            <a:hlinkClick r:id="rId25" action="ppaction://hlinksldjump"/>
          </p:cNvPr>
          <p:cNvSpPr/>
          <p:nvPr/>
        </p:nvSpPr>
        <p:spPr>
          <a:xfrm>
            <a:off x="1904997" y="516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V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5" name="직사각형 44">
            <a:hlinkClick r:id="rId26" action="ppaction://hlinksldjump"/>
          </p:cNvPr>
          <p:cNvSpPr/>
          <p:nvPr/>
        </p:nvSpPr>
        <p:spPr>
          <a:xfrm>
            <a:off x="3556607" y="518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6" name="직사각형 45">
            <a:hlinkClick r:id="rId27" action="ppaction://hlinksldjump"/>
          </p:cNvPr>
          <p:cNvSpPr/>
          <p:nvPr/>
        </p:nvSpPr>
        <p:spPr>
          <a:xfrm>
            <a:off x="5867397" y="5164515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X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7" name="직사각형 46">
            <a:hlinkClick r:id="rId28" action="ppaction://hlinksldjump"/>
          </p:cNvPr>
          <p:cNvSpPr/>
          <p:nvPr/>
        </p:nvSpPr>
        <p:spPr>
          <a:xfrm>
            <a:off x="7619997" y="5181600"/>
            <a:ext cx="101538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altLang="ko-KR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Y</a:t>
            </a:r>
            <a:endParaRPr lang="en-US" altLang="ko-KR" sz="9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9042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season is it?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3 Grupo"/>
          <p:cNvGrpSpPr>
            <a:grpSpLocks/>
          </p:cNvGrpSpPr>
          <p:nvPr/>
        </p:nvGrpSpPr>
        <p:grpSpPr bwMode="auto">
          <a:xfrm>
            <a:off x="2590800" y="1752600"/>
            <a:ext cx="4648200" cy="3200400"/>
            <a:chOff x="0" y="0"/>
            <a:chExt cx="4499992" cy="3429001"/>
          </a:xfrm>
        </p:grpSpPr>
        <p:sp>
          <p:nvSpPr>
            <p:cNvPr id="10" name="2061 Rectángulo"/>
            <p:cNvSpPr/>
            <p:nvPr/>
          </p:nvSpPr>
          <p:spPr>
            <a:xfrm>
              <a:off x="0" y="0"/>
              <a:ext cx="4499992" cy="3429001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24"/>
            <p:cNvGrpSpPr>
              <a:grpSpLocks/>
            </p:cNvGrpSpPr>
            <p:nvPr/>
          </p:nvGrpSpPr>
          <p:grpSpPr bwMode="auto">
            <a:xfrm>
              <a:off x="1070021" y="420784"/>
              <a:ext cx="1934966" cy="2781968"/>
              <a:chOff x="4105" y="2976"/>
              <a:chExt cx="740" cy="998"/>
            </a:xfrm>
          </p:grpSpPr>
          <p:sp>
            <p:nvSpPr>
              <p:cNvPr id="13" name="Oval 21"/>
              <p:cNvSpPr>
                <a:spLocks noChangeArrowheads="1"/>
              </p:cNvSpPr>
              <p:nvPr/>
            </p:nvSpPr>
            <p:spPr bwMode="auto">
              <a:xfrm rot="-9597805">
                <a:off x="4151" y="3689"/>
                <a:ext cx="317" cy="123"/>
              </a:xfrm>
              <a:prstGeom prst="ellipse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595959"/>
                  </a:solidFill>
                </a:endParaRPr>
              </a:p>
            </p:txBody>
          </p:sp>
          <p:sp>
            <p:nvSpPr>
              <p:cNvPr id="14" name="Rectangle 22"/>
              <p:cNvSpPr>
                <a:spLocks noChangeArrowheads="1"/>
              </p:cNvSpPr>
              <p:nvPr/>
            </p:nvSpPr>
            <p:spPr bwMode="auto">
              <a:xfrm>
                <a:off x="4453" y="3384"/>
                <a:ext cx="45" cy="590"/>
              </a:xfrm>
              <a:prstGeom prst="rect">
                <a:avLst/>
              </a:prstGeom>
              <a:solidFill>
                <a:srgbClr val="0099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595959"/>
                  </a:solidFill>
                </a:endParaRPr>
              </a:p>
            </p:txBody>
          </p:sp>
          <p:grpSp>
            <p:nvGrpSpPr>
              <p:cNvPr id="15" name="Group 23"/>
              <p:cNvGrpSpPr>
                <a:grpSpLocks/>
              </p:cNvGrpSpPr>
              <p:nvPr/>
            </p:nvGrpSpPr>
            <p:grpSpPr bwMode="auto">
              <a:xfrm>
                <a:off x="4105" y="2976"/>
                <a:ext cx="740" cy="628"/>
                <a:chOff x="4105" y="2976"/>
                <a:chExt cx="740" cy="628"/>
              </a:xfrm>
            </p:grpSpPr>
            <p:sp>
              <p:nvSpPr>
                <p:cNvPr id="16" name="Oval 15"/>
                <p:cNvSpPr>
                  <a:spLocks noChangeArrowheads="1"/>
                </p:cNvSpPr>
                <p:nvPr/>
              </p:nvSpPr>
              <p:spPr bwMode="auto">
                <a:xfrm rot="300786">
                  <a:off x="4105" y="3158"/>
                  <a:ext cx="454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7" name="Oval 16"/>
                <p:cNvSpPr>
                  <a:spLocks noChangeArrowheads="1"/>
                </p:cNvSpPr>
                <p:nvPr/>
              </p:nvSpPr>
              <p:spPr bwMode="auto">
                <a:xfrm>
                  <a:off x="4377" y="2976"/>
                  <a:ext cx="227" cy="40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8" name="Oval 17"/>
                <p:cNvSpPr>
                  <a:spLocks noChangeArrowheads="1"/>
                </p:cNvSpPr>
                <p:nvPr/>
              </p:nvSpPr>
              <p:spPr bwMode="auto">
                <a:xfrm rot="-1151244">
                  <a:off x="4378" y="3163"/>
                  <a:ext cx="467" cy="22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9" name="Oval 18"/>
                <p:cNvSpPr>
                  <a:spLocks noChangeArrowheads="1"/>
                </p:cNvSpPr>
                <p:nvPr/>
              </p:nvSpPr>
              <p:spPr bwMode="auto">
                <a:xfrm rot="-2766772">
                  <a:off x="4205" y="3326"/>
                  <a:ext cx="363" cy="19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0" name="Oval 19"/>
                <p:cNvSpPr>
                  <a:spLocks noChangeArrowheads="1"/>
                </p:cNvSpPr>
                <p:nvPr/>
              </p:nvSpPr>
              <p:spPr bwMode="auto">
                <a:xfrm rot="-2314751">
                  <a:off x="4459" y="3249"/>
                  <a:ext cx="227" cy="34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1" name="Oval 20"/>
                <p:cNvSpPr>
                  <a:spLocks noChangeArrowheads="1"/>
                </p:cNvSpPr>
                <p:nvPr/>
              </p:nvSpPr>
              <p:spPr bwMode="auto">
                <a:xfrm>
                  <a:off x="4377" y="3203"/>
                  <a:ext cx="227" cy="200"/>
                </a:xfrm>
                <a:prstGeom prst="ellipse">
                  <a:avLst/>
                </a:prstGeom>
                <a:solidFill>
                  <a:srgbClr val="FFFF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endParaRPr lang="en-US">
                    <a:solidFill>
                      <a:srgbClr val="595959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37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4 Grupo"/>
          <p:cNvGrpSpPr>
            <a:grpSpLocks/>
          </p:cNvGrpSpPr>
          <p:nvPr/>
        </p:nvGrpSpPr>
        <p:grpSpPr bwMode="auto">
          <a:xfrm>
            <a:off x="2514600" y="2133600"/>
            <a:ext cx="4114800" cy="2971800"/>
            <a:chOff x="4499992" y="0"/>
            <a:chExt cx="4644008" cy="3429001"/>
          </a:xfrm>
        </p:grpSpPr>
        <p:sp>
          <p:nvSpPr>
            <p:cNvPr id="10" name="129 Rectángulo"/>
            <p:cNvSpPr/>
            <p:nvPr/>
          </p:nvSpPr>
          <p:spPr>
            <a:xfrm>
              <a:off x="4499992" y="0"/>
              <a:ext cx="4644008" cy="342900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AutoShape 14"/>
            <p:cNvSpPr>
              <a:spLocks noChangeArrowheads="1"/>
            </p:cNvSpPr>
            <p:nvPr/>
          </p:nvSpPr>
          <p:spPr bwMode="auto">
            <a:xfrm>
              <a:off x="5688686" y="404664"/>
              <a:ext cx="2364628" cy="2413428"/>
            </a:xfrm>
            <a:prstGeom prst="su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595959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3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20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2 Grupo"/>
          <p:cNvGrpSpPr>
            <a:grpSpLocks/>
          </p:cNvGrpSpPr>
          <p:nvPr/>
        </p:nvGrpSpPr>
        <p:grpSpPr bwMode="auto">
          <a:xfrm>
            <a:off x="2590800" y="1886743"/>
            <a:ext cx="4572000" cy="2913857"/>
            <a:chOff x="0" y="3429002"/>
            <a:chExt cx="4499992" cy="3429375"/>
          </a:xfrm>
        </p:grpSpPr>
        <p:sp>
          <p:nvSpPr>
            <p:cNvPr id="10" name="131 Rectángulo"/>
            <p:cNvSpPr/>
            <p:nvPr/>
          </p:nvSpPr>
          <p:spPr>
            <a:xfrm>
              <a:off x="0" y="3429002"/>
              <a:ext cx="4499992" cy="342937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22 Forma libre"/>
            <p:cNvSpPr/>
            <p:nvPr/>
          </p:nvSpPr>
          <p:spPr>
            <a:xfrm>
              <a:off x="921049" y="3853484"/>
              <a:ext cx="2719295" cy="2814989"/>
            </a:xfrm>
            <a:custGeom>
              <a:avLst/>
              <a:gdLst>
                <a:gd name="connsiteX0" fmla="*/ 1638300 w 3365500"/>
                <a:gd name="connsiteY0" fmla="*/ 2527300 h 3517900"/>
                <a:gd name="connsiteX1" fmla="*/ 1346200 w 3365500"/>
                <a:gd name="connsiteY1" fmla="*/ 2971800 h 3517900"/>
                <a:gd name="connsiteX2" fmla="*/ 1244600 w 3365500"/>
                <a:gd name="connsiteY2" fmla="*/ 2616200 h 3517900"/>
                <a:gd name="connsiteX3" fmla="*/ 762000 w 3365500"/>
                <a:gd name="connsiteY3" fmla="*/ 2717800 h 3517900"/>
                <a:gd name="connsiteX4" fmla="*/ 800100 w 3365500"/>
                <a:gd name="connsiteY4" fmla="*/ 2616200 h 3517900"/>
                <a:gd name="connsiteX5" fmla="*/ 190500 w 3365500"/>
                <a:gd name="connsiteY5" fmla="*/ 2463800 h 3517900"/>
                <a:gd name="connsiteX6" fmla="*/ 660400 w 3365500"/>
                <a:gd name="connsiteY6" fmla="*/ 2159000 h 3517900"/>
                <a:gd name="connsiteX7" fmla="*/ 228600 w 3365500"/>
                <a:gd name="connsiteY7" fmla="*/ 1879600 h 3517900"/>
                <a:gd name="connsiteX8" fmla="*/ 419100 w 3365500"/>
                <a:gd name="connsiteY8" fmla="*/ 1816100 h 3517900"/>
                <a:gd name="connsiteX9" fmla="*/ 177800 w 3365500"/>
                <a:gd name="connsiteY9" fmla="*/ 1600200 h 3517900"/>
                <a:gd name="connsiteX10" fmla="*/ 279400 w 3365500"/>
                <a:gd name="connsiteY10" fmla="*/ 1587500 h 3517900"/>
                <a:gd name="connsiteX11" fmla="*/ 0 w 3365500"/>
                <a:gd name="connsiteY11" fmla="*/ 1219200 h 3517900"/>
                <a:gd name="connsiteX12" fmla="*/ 635000 w 3365500"/>
                <a:gd name="connsiteY12" fmla="*/ 1308100 h 3517900"/>
                <a:gd name="connsiteX13" fmla="*/ 609600 w 3365500"/>
                <a:gd name="connsiteY13" fmla="*/ 1143000 h 3517900"/>
                <a:gd name="connsiteX14" fmla="*/ 1117600 w 3365500"/>
                <a:gd name="connsiteY14" fmla="*/ 1358900 h 3517900"/>
                <a:gd name="connsiteX15" fmla="*/ 1079500 w 3365500"/>
                <a:gd name="connsiteY15" fmla="*/ 596900 h 3517900"/>
                <a:gd name="connsiteX16" fmla="*/ 1320800 w 3365500"/>
                <a:gd name="connsiteY16" fmla="*/ 749300 h 3517900"/>
                <a:gd name="connsiteX17" fmla="*/ 1346200 w 3365500"/>
                <a:gd name="connsiteY17" fmla="*/ 457200 h 3517900"/>
                <a:gd name="connsiteX18" fmla="*/ 1498600 w 3365500"/>
                <a:gd name="connsiteY18" fmla="*/ 482600 h 3517900"/>
                <a:gd name="connsiteX19" fmla="*/ 1689100 w 3365500"/>
                <a:gd name="connsiteY19" fmla="*/ 0 h 3517900"/>
                <a:gd name="connsiteX20" fmla="*/ 1866900 w 3365500"/>
                <a:gd name="connsiteY20" fmla="*/ 444500 h 3517900"/>
                <a:gd name="connsiteX21" fmla="*/ 1981200 w 3365500"/>
                <a:gd name="connsiteY21" fmla="*/ 342900 h 3517900"/>
                <a:gd name="connsiteX22" fmla="*/ 2095500 w 3365500"/>
                <a:gd name="connsiteY22" fmla="*/ 635000 h 3517900"/>
                <a:gd name="connsiteX23" fmla="*/ 2349500 w 3365500"/>
                <a:gd name="connsiteY23" fmla="*/ 520700 h 3517900"/>
                <a:gd name="connsiteX24" fmla="*/ 2260600 w 3365500"/>
                <a:gd name="connsiteY24" fmla="*/ 1092200 h 3517900"/>
                <a:gd name="connsiteX25" fmla="*/ 2374900 w 3365500"/>
                <a:gd name="connsiteY25" fmla="*/ 1320800 h 3517900"/>
                <a:gd name="connsiteX26" fmla="*/ 2743200 w 3365500"/>
                <a:gd name="connsiteY26" fmla="*/ 1079500 h 3517900"/>
                <a:gd name="connsiteX27" fmla="*/ 2743200 w 3365500"/>
                <a:gd name="connsiteY27" fmla="*/ 1181100 h 3517900"/>
                <a:gd name="connsiteX28" fmla="*/ 3225800 w 3365500"/>
                <a:gd name="connsiteY28" fmla="*/ 990600 h 3517900"/>
                <a:gd name="connsiteX29" fmla="*/ 3136900 w 3365500"/>
                <a:gd name="connsiteY29" fmla="*/ 1447800 h 3517900"/>
                <a:gd name="connsiteX30" fmla="*/ 3009900 w 3365500"/>
                <a:gd name="connsiteY30" fmla="*/ 1651000 h 3517900"/>
                <a:gd name="connsiteX31" fmla="*/ 3276600 w 3365500"/>
                <a:gd name="connsiteY31" fmla="*/ 1854200 h 3517900"/>
                <a:gd name="connsiteX32" fmla="*/ 2755900 w 3365500"/>
                <a:gd name="connsiteY32" fmla="*/ 2120900 h 3517900"/>
                <a:gd name="connsiteX33" fmla="*/ 3365500 w 3365500"/>
                <a:gd name="connsiteY33" fmla="*/ 2565400 h 3517900"/>
                <a:gd name="connsiteX34" fmla="*/ 2603500 w 3365500"/>
                <a:gd name="connsiteY34" fmla="*/ 2578100 h 3517900"/>
                <a:gd name="connsiteX35" fmla="*/ 2692400 w 3365500"/>
                <a:gd name="connsiteY35" fmla="*/ 2730500 h 3517900"/>
                <a:gd name="connsiteX36" fmla="*/ 2120900 w 3365500"/>
                <a:gd name="connsiteY36" fmla="*/ 2679700 h 3517900"/>
                <a:gd name="connsiteX37" fmla="*/ 2032000 w 3365500"/>
                <a:gd name="connsiteY37" fmla="*/ 2971800 h 3517900"/>
                <a:gd name="connsiteX38" fmla="*/ 1714500 w 3365500"/>
                <a:gd name="connsiteY38" fmla="*/ 2527300 h 3517900"/>
                <a:gd name="connsiteX39" fmla="*/ 1651000 w 3365500"/>
                <a:gd name="connsiteY39" fmla="*/ 3517900 h 3517900"/>
                <a:gd name="connsiteX40" fmla="*/ 1651000 w 3365500"/>
                <a:gd name="connsiteY40" fmla="*/ 3517900 h 3517900"/>
                <a:gd name="connsiteX41" fmla="*/ 1638300 w 3365500"/>
                <a:gd name="connsiteY41" fmla="*/ 2527300 h 3517900"/>
                <a:gd name="connsiteX0" fmla="*/ 1638300 w 3365500"/>
                <a:gd name="connsiteY0" fmla="*/ 2527300 h 3579493"/>
                <a:gd name="connsiteX1" fmla="*/ 1346200 w 3365500"/>
                <a:gd name="connsiteY1" fmla="*/ 2971800 h 3579493"/>
                <a:gd name="connsiteX2" fmla="*/ 1244600 w 3365500"/>
                <a:gd name="connsiteY2" fmla="*/ 2616200 h 3579493"/>
                <a:gd name="connsiteX3" fmla="*/ 762000 w 3365500"/>
                <a:gd name="connsiteY3" fmla="*/ 2717800 h 3579493"/>
                <a:gd name="connsiteX4" fmla="*/ 800100 w 3365500"/>
                <a:gd name="connsiteY4" fmla="*/ 2616200 h 3579493"/>
                <a:gd name="connsiteX5" fmla="*/ 190500 w 3365500"/>
                <a:gd name="connsiteY5" fmla="*/ 2463800 h 3579493"/>
                <a:gd name="connsiteX6" fmla="*/ 660400 w 3365500"/>
                <a:gd name="connsiteY6" fmla="*/ 2159000 h 3579493"/>
                <a:gd name="connsiteX7" fmla="*/ 228600 w 3365500"/>
                <a:gd name="connsiteY7" fmla="*/ 1879600 h 3579493"/>
                <a:gd name="connsiteX8" fmla="*/ 419100 w 3365500"/>
                <a:gd name="connsiteY8" fmla="*/ 1816100 h 3579493"/>
                <a:gd name="connsiteX9" fmla="*/ 177800 w 3365500"/>
                <a:gd name="connsiteY9" fmla="*/ 1600200 h 3579493"/>
                <a:gd name="connsiteX10" fmla="*/ 279400 w 3365500"/>
                <a:gd name="connsiteY10" fmla="*/ 1587500 h 3579493"/>
                <a:gd name="connsiteX11" fmla="*/ 0 w 3365500"/>
                <a:gd name="connsiteY11" fmla="*/ 1219200 h 3579493"/>
                <a:gd name="connsiteX12" fmla="*/ 635000 w 3365500"/>
                <a:gd name="connsiteY12" fmla="*/ 1308100 h 3579493"/>
                <a:gd name="connsiteX13" fmla="*/ 609600 w 3365500"/>
                <a:gd name="connsiteY13" fmla="*/ 1143000 h 3579493"/>
                <a:gd name="connsiteX14" fmla="*/ 1117600 w 3365500"/>
                <a:gd name="connsiteY14" fmla="*/ 1358900 h 3579493"/>
                <a:gd name="connsiteX15" fmla="*/ 1079500 w 3365500"/>
                <a:gd name="connsiteY15" fmla="*/ 596900 h 3579493"/>
                <a:gd name="connsiteX16" fmla="*/ 1320800 w 3365500"/>
                <a:gd name="connsiteY16" fmla="*/ 749300 h 3579493"/>
                <a:gd name="connsiteX17" fmla="*/ 1346200 w 3365500"/>
                <a:gd name="connsiteY17" fmla="*/ 457200 h 3579493"/>
                <a:gd name="connsiteX18" fmla="*/ 1498600 w 3365500"/>
                <a:gd name="connsiteY18" fmla="*/ 482600 h 3579493"/>
                <a:gd name="connsiteX19" fmla="*/ 1689100 w 3365500"/>
                <a:gd name="connsiteY19" fmla="*/ 0 h 3579493"/>
                <a:gd name="connsiteX20" fmla="*/ 1866900 w 3365500"/>
                <a:gd name="connsiteY20" fmla="*/ 444500 h 3579493"/>
                <a:gd name="connsiteX21" fmla="*/ 1981200 w 3365500"/>
                <a:gd name="connsiteY21" fmla="*/ 342900 h 3579493"/>
                <a:gd name="connsiteX22" fmla="*/ 2095500 w 3365500"/>
                <a:gd name="connsiteY22" fmla="*/ 635000 h 3579493"/>
                <a:gd name="connsiteX23" fmla="*/ 2349500 w 3365500"/>
                <a:gd name="connsiteY23" fmla="*/ 520700 h 3579493"/>
                <a:gd name="connsiteX24" fmla="*/ 2260600 w 3365500"/>
                <a:gd name="connsiteY24" fmla="*/ 1092200 h 3579493"/>
                <a:gd name="connsiteX25" fmla="*/ 2374900 w 3365500"/>
                <a:gd name="connsiteY25" fmla="*/ 1320800 h 3579493"/>
                <a:gd name="connsiteX26" fmla="*/ 2743200 w 3365500"/>
                <a:gd name="connsiteY26" fmla="*/ 1079500 h 3579493"/>
                <a:gd name="connsiteX27" fmla="*/ 2743200 w 3365500"/>
                <a:gd name="connsiteY27" fmla="*/ 1181100 h 3579493"/>
                <a:gd name="connsiteX28" fmla="*/ 3225800 w 3365500"/>
                <a:gd name="connsiteY28" fmla="*/ 990600 h 3579493"/>
                <a:gd name="connsiteX29" fmla="*/ 3136900 w 3365500"/>
                <a:gd name="connsiteY29" fmla="*/ 1447800 h 3579493"/>
                <a:gd name="connsiteX30" fmla="*/ 3009900 w 3365500"/>
                <a:gd name="connsiteY30" fmla="*/ 1651000 h 3579493"/>
                <a:gd name="connsiteX31" fmla="*/ 3276600 w 3365500"/>
                <a:gd name="connsiteY31" fmla="*/ 1854200 h 3579493"/>
                <a:gd name="connsiteX32" fmla="*/ 2755900 w 3365500"/>
                <a:gd name="connsiteY32" fmla="*/ 2120900 h 3579493"/>
                <a:gd name="connsiteX33" fmla="*/ 3365500 w 3365500"/>
                <a:gd name="connsiteY33" fmla="*/ 2565400 h 3579493"/>
                <a:gd name="connsiteX34" fmla="*/ 2603500 w 3365500"/>
                <a:gd name="connsiteY34" fmla="*/ 2578100 h 3579493"/>
                <a:gd name="connsiteX35" fmla="*/ 2692400 w 3365500"/>
                <a:gd name="connsiteY35" fmla="*/ 2730500 h 3579493"/>
                <a:gd name="connsiteX36" fmla="*/ 2120900 w 3365500"/>
                <a:gd name="connsiteY36" fmla="*/ 2679700 h 3579493"/>
                <a:gd name="connsiteX37" fmla="*/ 2032000 w 3365500"/>
                <a:gd name="connsiteY37" fmla="*/ 2971800 h 3579493"/>
                <a:gd name="connsiteX38" fmla="*/ 1714500 w 3365500"/>
                <a:gd name="connsiteY38" fmla="*/ 2527300 h 3579493"/>
                <a:gd name="connsiteX39" fmla="*/ 1651000 w 3365500"/>
                <a:gd name="connsiteY39" fmla="*/ 3517900 h 3579493"/>
                <a:gd name="connsiteX40" fmla="*/ 1651000 w 3365500"/>
                <a:gd name="connsiteY40" fmla="*/ 3517900 h 3579493"/>
                <a:gd name="connsiteX41" fmla="*/ 1541342 w 3365500"/>
                <a:gd name="connsiteY41" fmla="*/ 3560761 h 3579493"/>
                <a:gd name="connsiteX42" fmla="*/ 1638300 w 3365500"/>
                <a:gd name="connsiteY42" fmla="*/ 2527300 h 3579493"/>
                <a:gd name="connsiteX0" fmla="*/ 1638300 w 3365500"/>
                <a:gd name="connsiteY0" fmla="*/ 2527300 h 3582987"/>
                <a:gd name="connsiteX1" fmla="*/ 1346200 w 3365500"/>
                <a:gd name="connsiteY1" fmla="*/ 2971800 h 3582987"/>
                <a:gd name="connsiteX2" fmla="*/ 1244600 w 3365500"/>
                <a:gd name="connsiteY2" fmla="*/ 2616200 h 3582987"/>
                <a:gd name="connsiteX3" fmla="*/ 762000 w 3365500"/>
                <a:gd name="connsiteY3" fmla="*/ 2717800 h 3582987"/>
                <a:gd name="connsiteX4" fmla="*/ 800100 w 3365500"/>
                <a:gd name="connsiteY4" fmla="*/ 2616200 h 3582987"/>
                <a:gd name="connsiteX5" fmla="*/ 190500 w 3365500"/>
                <a:gd name="connsiteY5" fmla="*/ 2463800 h 3582987"/>
                <a:gd name="connsiteX6" fmla="*/ 660400 w 3365500"/>
                <a:gd name="connsiteY6" fmla="*/ 2159000 h 3582987"/>
                <a:gd name="connsiteX7" fmla="*/ 228600 w 3365500"/>
                <a:gd name="connsiteY7" fmla="*/ 1879600 h 3582987"/>
                <a:gd name="connsiteX8" fmla="*/ 419100 w 3365500"/>
                <a:gd name="connsiteY8" fmla="*/ 1816100 h 3582987"/>
                <a:gd name="connsiteX9" fmla="*/ 177800 w 3365500"/>
                <a:gd name="connsiteY9" fmla="*/ 1600200 h 3582987"/>
                <a:gd name="connsiteX10" fmla="*/ 279400 w 3365500"/>
                <a:gd name="connsiteY10" fmla="*/ 1587500 h 3582987"/>
                <a:gd name="connsiteX11" fmla="*/ 0 w 3365500"/>
                <a:gd name="connsiteY11" fmla="*/ 1219200 h 3582987"/>
                <a:gd name="connsiteX12" fmla="*/ 635000 w 3365500"/>
                <a:gd name="connsiteY12" fmla="*/ 1308100 h 3582987"/>
                <a:gd name="connsiteX13" fmla="*/ 609600 w 3365500"/>
                <a:gd name="connsiteY13" fmla="*/ 1143000 h 3582987"/>
                <a:gd name="connsiteX14" fmla="*/ 1117600 w 3365500"/>
                <a:gd name="connsiteY14" fmla="*/ 1358900 h 3582987"/>
                <a:gd name="connsiteX15" fmla="*/ 1079500 w 3365500"/>
                <a:gd name="connsiteY15" fmla="*/ 596900 h 3582987"/>
                <a:gd name="connsiteX16" fmla="*/ 1320800 w 3365500"/>
                <a:gd name="connsiteY16" fmla="*/ 749300 h 3582987"/>
                <a:gd name="connsiteX17" fmla="*/ 1346200 w 3365500"/>
                <a:gd name="connsiteY17" fmla="*/ 457200 h 3582987"/>
                <a:gd name="connsiteX18" fmla="*/ 1498600 w 3365500"/>
                <a:gd name="connsiteY18" fmla="*/ 482600 h 3582987"/>
                <a:gd name="connsiteX19" fmla="*/ 1689100 w 3365500"/>
                <a:gd name="connsiteY19" fmla="*/ 0 h 3582987"/>
                <a:gd name="connsiteX20" fmla="*/ 1866900 w 3365500"/>
                <a:gd name="connsiteY20" fmla="*/ 444500 h 3582987"/>
                <a:gd name="connsiteX21" fmla="*/ 1981200 w 3365500"/>
                <a:gd name="connsiteY21" fmla="*/ 342900 h 3582987"/>
                <a:gd name="connsiteX22" fmla="*/ 2095500 w 3365500"/>
                <a:gd name="connsiteY22" fmla="*/ 635000 h 3582987"/>
                <a:gd name="connsiteX23" fmla="*/ 2349500 w 3365500"/>
                <a:gd name="connsiteY23" fmla="*/ 520700 h 3582987"/>
                <a:gd name="connsiteX24" fmla="*/ 2260600 w 3365500"/>
                <a:gd name="connsiteY24" fmla="*/ 1092200 h 3582987"/>
                <a:gd name="connsiteX25" fmla="*/ 2374900 w 3365500"/>
                <a:gd name="connsiteY25" fmla="*/ 1320800 h 3582987"/>
                <a:gd name="connsiteX26" fmla="*/ 2743200 w 3365500"/>
                <a:gd name="connsiteY26" fmla="*/ 1079500 h 3582987"/>
                <a:gd name="connsiteX27" fmla="*/ 2743200 w 3365500"/>
                <a:gd name="connsiteY27" fmla="*/ 1181100 h 3582987"/>
                <a:gd name="connsiteX28" fmla="*/ 3225800 w 3365500"/>
                <a:gd name="connsiteY28" fmla="*/ 990600 h 3582987"/>
                <a:gd name="connsiteX29" fmla="*/ 3136900 w 3365500"/>
                <a:gd name="connsiteY29" fmla="*/ 1447800 h 3582987"/>
                <a:gd name="connsiteX30" fmla="*/ 3009900 w 3365500"/>
                <a:gd name="connsiteY30" fmla="*/ 1651000 h 3582987"/>
                <a:gd name="connsiteX31" fmla="*/ 3276600 w 3365500"/>
                <a:gd name="connsiteY31" fmla="*/ 1854200 h 3582987"/>
                <a:gd name="connsiteX32" fmla="*/ 2755900 w 3365500"/>
                <a:gd name="connsiteY32" fmla="*/ 2120900 h 3582987"/>
                <a:gd name="connsiteX33" fmla="*/ 3365500 w 3365500"/>
                <a:gd name="connsiteY33" fmla="*/ 2565400 h 3582987"/>
                <a:gd name="connsiteX34" fmla="*/ 2603500 w 3365500"/>
                <a:gd name="connsiteY34" fmla="*/ 2578100 h 3582987"/>
                <a:gd name="connsiteX35" fmla="*/ 2692400 w 3365500"/>
                <a:gd name="connsiteY35" fmla="*/ 2730500 h 3582987"/>
                <a:gd name="connsiteX36" fmla="*/ 2120900 w 3365500"/>
                <a:gd name="connsiteY36" fmla="*/ 2679700 h 3582987"/>
                <a:gd name="connsiteX37" fmla="*/ 2032000 w 3365500"/>
                <a:gd name="connsiteY37" fmla="*/ 2971800 h 3582987"/>
                <a:gd name="connsiteX38" fmla="*/ 1714500 w 3365500"/>
                <a:gd name="connsiteY38" fmla="*/ 2527300 h 3582987"/>
                <a:gd name="connsiteX39" fmla="*/ 1651000 w 3365500"/>
                <a:gd name="connsiteY39" fmla="*/ 3517900 h 3582987"/>
                <a:gd name="connsiteX40" fmla="*/ 1714500 w 3365500"/>
                <a:gd name="connsiteY40" fmla="*/ 3556000 h 3582987"/>
                <a:gd name="connsiteX41" fmla="*/ 1541342 w 3365500"/>
                <a:gd name="connsiteY41" fmla="*/ 3560761 h 3582987"/>
                <a:gd name="connsiteX42" fmla="*/ 1638300 w 3365500"/>
                <a:gd name="connsiteY42" fmla="*/ 2527300 h 3582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3365500" h="3582987">
                  <a:moveTo>
                    <a:pt x="1638300" y="2527300"/>
                  </a:moveTo>
                  <a:lnTo>
                    <a:pt x="1346200" y="2971800"/>
                  </a:lnTo>
                  <a:lnTo>
                    <a:pt x="1244600" y="2616200"/>
                  </a:lnTo>
                  <a:lnTo>
                    <a:pt x="762000" y="2717800"/>
                  </a:lnTo>
                  <a:lnTo>
                    <a:pt x="800100" y="2616200"/>
                  </a:lnTo>
                  <a:lnTo>
                    <a:pt x="190500" y="2463800"/>
                  </a:lnTo>
                  <a:lnTo>
                    <a:pt x="660400" y="2159000"/>
                  </a:lnTo>
                  <a:lnTo>
                    <a:pt x="228600" y="1879600"/>
                  </a:lnTo>
                  <a:lnTo>
                    <a:pt x="419100" y="1816100"/>
                  </a:lnTo>
                  <a:lnTo>
                    <a:pt x="177800" y="1600200"/>
                  </a:lnTo>
                  <a:lnTo>
                    <a:pt x="279400" y="1587500"/>
                  </a:lnTo>
                  <a:lnTo>
                    <a:pt x="0" y="1219200"/>
                  </a:lnTo>
                  <a:lnTo>
                    <a:pt x="635000" y="1308100"/>
                  </a:lnTo>
                  <a:lnTo>
                    <a:pt x="609600" y="1143000"/>
                  </a:lnTo>
                  <a:lnTo>
                    <a:pt x="1117600" y="1358900"/>
                  </a:lnTo>
                  <a:lnTo>
                    <a:pt x="1079500" y="596900"/>
                  </a:lnTo>
                  <a:lnTo>
                    <a:pt x="1320800" y="749300"/>
                  </a:lnTo>
                  <a:lnTo>
                    <a:pt x="1346200" y="457200"/>
                  </a:lnTo>
                  <a:lnTo>
                    <a:pt x="1498600" y="482600"/>
                  </a:lnTo>
                  <a:lnTo>
                    <a:pt x="1689100" y="0"/>
                  </a:lnTo>
                  <a:lnTo>
                    <a:pt x="1866900" y="444500"/>
                  </a:lnTo>
                  <a:lnTo>
                    <a:pt x="1981200" y="342900"/>
                  </a:lnTo>
                  <a:lnTo>
                    <a:pt x="2095500" y="635000"/>
                  </a:lnTo>
                  <a:lnTo>
                    <a:pt x="2349500" y="520700"/>
                  </a:lnTo>
                  <a:lnTo>
                    <a:pt x="2260600" y="1092200"/>
                  </a:lnTo>
                  <a:lnTo>
                    <a:pt x="2374900" y="1320800"/>
                  </a:lnTo>
                  <a:lnTo>
                    <a:pt x="2743200" y="1079500"/>
                  </a:lnTo>
                  <a:lnTo>
                    <a:pt x="2743200" y="1181100"/>
                  </a:lnTo>
                  <a:lnTo>
                    <a:pt x="3225800" y="990600"/>
                  </a:lnTo>
                  <a:lnTo>
                    <a:pt x="3136900" y="1447800"/>
                  </a:lnTo>
                  <a:lnTo>
                    <a:pt x="3009900" y="1651000"/>
                  </a:lnTo>
                  <a:lnTo>
                    <a:pt x="3276600" y="1854200"/>
                  </a:lnTo>
                  <a:lnTo>
                    <a:pt x="2755900" y="2120900"/>
                  </a:lnTo>
                  <a:lnTo>
                    <a:pt x="3365500" y="2565400"/>
                  </a:lnTo>
                  <a:lnTo>
                    <a:pt x="2603500" y="2578100"/>
                  </a:lnTo>
                  <a:lnTo>
                    <a:pt x="2692400" y="2730500"/>
                  </a:lnTo>
                  <a:lnTo>
                    <a:pt x="2120900" y="2679700"/>
                  </a:lnTo>
                  <a:lnTo>
                    <a:pt x="2032000" y="2971800"/>
                  </a:lnTo>
                  <a:lnTo>
                    <a:pt x="1714500" y="2527300"/>
                  </a:lnTo>
                  <a:lnTo>
                    <a:pt x="1651000" y="3517900"/>
                  </a:lnTo>
                  <a:lnTo>
                    <a:pt x="1714500" y="3556000"/>
                  </a:lnTo>
                  <a:cubicBezTo>
                    <a:pt x="1707581" y="3477154"/>
                    <a:pt x="1548261" y="3639607"/>
                    <a:pt x="1541342" y="3560761"/>
                  </a:cubicBezTo>
                  <a:lnTo>
                    <a:pt x="1638300" y="2527300"/>
                  </a:lnTo>
                  <a:close/>
                </a:path>
              </a:pathLst>
            </a:custGeom>
            <a:solidFill>
              <a:srgbClr val="FFC000"/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captain america infinity war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33625"/>
            <a:ext cx="2990627" cy="53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514600" y="6957857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8" name="Picture 4" descr="Image result for vision full bod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 bwMode="auto">
          <a:xfrm>
            <a:off x="-609599" y="1914972"/>
            <a:ext cx="3429000" cy="50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hulk full bod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0552"/>
            <a:ext cx="5222664" cy="64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126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Image result for vision avengers be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05200" y="0"/>
            <a:ext cx="16495050" cy="6907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big points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21139" y="71628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533400" y="2039257"/>
            <a:ext cx="819467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4800" b="1" cap="none" spc="0" dirty="0" smtClean="0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WORKED WITH YOUR FRIENDS!</a:t>
            </a:r>
          </a:p>
          <a:p>
            <a:pPr algn="ctr"/>
            <a:r>
              <a:rPr lang="en-US" altLang="ko-KR" sz="4800" b="1" dirty="0" smtClean="0">
                <a:ln w="11430"/>
                <a:solidFill>
                  <a:schemeClr val="accent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ALL TEAMS +3 POINTS!</a:t>
            </a:r>
            <a:endParaRPr lang="en-US" altLang="ko-KR" sz="4800" b="1" cap="none" spc="0" dirty="0">
              <a:ln w="11430"/>
              <a:solidFill>
                <a:schemeClr val="accent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36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captain america shield thro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0076" y="1"/>
            <a:ext cx="14446244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직사각형 4"/>
          <p:cNvSpPr/>
          <p:nvPr/>
        </p:nvSpPr>
        <p:spPr>
          <a:xfrm>
            <a:off x="1295400" y="43434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THREW YOUR SHIELD!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021139" y="7162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93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2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Image result for hulk vs thor 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28600"/>
            <a:ext cx="12654643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직사각형 4"/>
          <p:cNvSpPr/>
          <p:nvPr/>
        </p:nvSpPr>
        <p:spPr>
          <a:xfrm>
            <a:off x="1295400" y="3962400"/>
            <a:ext cx="67740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PUNCHED THOR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-5 TO ANOTHER TEAM!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19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2065 Grupo"/>
          <p:cNvGrpSpPr>
            <a:grpSpLocks/>
          </p:cNvGrpSpPr>
          <p:nvPr/>
        </p:nvGrpSpPr>
        <p:grpSpPr bwMode="auto">
          <a:xfrm>
            <a:off x="2590800" y="1752600"/>
            <a:ext cx="3886200" cy="2895600"/>
            <a:chOff x="4499992" y="3429001"/>
            <a:chExt cx="4644008" cy="3429000"/>
          </a:xfrm>
        </p:grpSpPr>
        <p:sp>
          <p:nvSpPr>
            <p:cNvPr id="10" name="130 Rectángulo"/>
            <p:cNvSpPr/>
            <p:nvPr/>
          </p:nvSpPr>
          <p:spPr>
            <a:xfrm>
              <a:off x="4499992" y="3429001"/>
              <a:ext cx="4644008" cy="3429000"/>
            </a:xfrm>
            <a:prstGeom prst="rect">
              <a:avLst/>
            </a:prstGeom>
            <a:solidFill>
              <a:srgbClr val="33CC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>
                <a:solidFill>
                  <a:srgbClr val="FFFFFF"/>
                </a:solidFill>
              </a:endParaRPr>
            </a:p>
          </p:txBody>
        </p:sp>
        <p:pic>
          <p:nvPicPr>
            <p:cNvPr id="11" name="Picture 110" descr="http://www.portafolioblog.com/wp-content/uploads/2008/05/1_1274053_huge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42820" y="4064985"/>
              <a:ext cx="2460359" cy="24603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The light is green. Let’s...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11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season is Easter in?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user\바탕 화면\powerpoint photos\Expl Seasons\Beautiful EasterWallpapers (9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21645"/>
            <a:ext cx="4552950" cy="3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487052" y="838200"/>
            <a:ext cx="273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POINT!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7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Christmas in?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ChristmasTr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055" y="1905000"/>
            <a:ext cx="198769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190501" y="139262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Halloween in?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halloween-wallpaper-5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010" y="2034382"/>
            <a:ext cx="3485779" cy="278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What season is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New Year in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See the source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828801"/>
            <a:ext cx="5738905" cy="264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Documents and Settings\user\바탕 화면\powerpoint photos\Expl Seasons\NYE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42" y="1828800"/>
            <a:ext cx="3767137" cy="2636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2514600" y="6957857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2" descr="Image result for captain america infinity war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33625"/>
            <a:ext cx="2990627" cy="531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vision full body">
            <a:hlinkClick r:id="rId8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00"/>
          <a:stretch/>
        </p:blipFill>
        <p:spPr bwMode="auto">
          <a:xfrm>
            <a:off x="-609599" y="1914972"/>
            <a:ext cx="3429000" cy="5042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hulk full body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680552"/>
            <a:ext cx="5222664" cy="6498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446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44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What season is 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the long school vacation in?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外教3\Desktop\WeChat Image_2018042509380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37217"/>
            <a:ext cx="5384007" cy="358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487052" y="838200"/>
            <a:ext cx="27398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 POINT!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it?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Autumn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See the source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359" y="1852766"/>
            <a:ext cx="3429000" cy="315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581400" y="838200"/>
            <a:ext cx="34145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12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245749"/>
            <a:ext cx="3204121" cy="629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Assemb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7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229600" y="0"/>
            <a:ext cx="48768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19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203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Winter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Image result for winter sn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724" y="1641452"/>
            <a:ext cx="3048000" cy="3575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Spring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See the source imag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093500"/>
            <a:ext cx="3009900" cy="300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4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What season is it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Image result for summer hea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130" y="2057400"/>
            <a:ext cx="3534870" cy="2566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9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It is spring, I…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Ride a bicycle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RIDE A BICYCLE"/>
          <p:cNvSpPr>
            <a:spLocks noChangeAspect="1" noChangeArrowheads="1"/>
          </p:cNvSpPr>
          <p:nvPr/>
        </p:nvSpPr>
        <p:spPr bwMode="auto">
          <a:xfrm>
            <a:off x="155575" y="-731838"/>
            <a:ext cx="26003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Image result for RIDE A BICYCLE"/>
          <p:cNvSpPr>
            <a:spLocks noChangeAspect="1" noChangeArrowheads="1"/>
          </p:cNvSpPr>
          <p:nvPr/>
        </p:nvSpPr>
        <p:spPr bwMode="auto">
          <a:xfrm>
            <a:off x="460375" y="-427038"/>
            <a:ext cx="2600325" cy="152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48" name="Picture 8" descr="Image result for RIDE A BICYCL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70" y="1828800"/>
            <a:ext cx="3497263" cy="3497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light is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red.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Let’s...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Stop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573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It is summer. I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153" y="1843087"/>
            <a:ext cx="4543425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67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It is autumn. I 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Fly a kite.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1" y="1714499"/>
            <a:ext cx="43815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thanos cool m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3900" y="0"/>
            <a:ext cx="122059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uardians of the Galaxy Thanoss Theme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6400" y="3657600"/>
            <a:ext cx="609600" cy="609600"/>
          </a:xfrm>
        </p:spPr>
      </p:pic>
      <p:sp>
        <p:nvSpPr>
          <p:cNvPr id="4" name="직사각형 3"/>
          <p:cNvSpPr/>
          <p:nvPr/>
        </p:nvSpPr>
        <p:spPr>
          <a:xfrm>
            <a:off x="0" y="0"/>
            <a:ext cx="746371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You have to fight </a:t>
            </a:r>
            <a:r>
              <a:rPr lang="en-US" altLang="ko-KR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Choose a hero…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6" descr="Image result for captain america full body">
            <a:hlinkClick r:id="rId6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39" r="25440"/>
          <a:stretch/>
        </p:blipFill>
        <p:spPr bwMode="auto">
          <a:xfrm>
            <a:off x="3429000" y="2156438"/>
            <a:ext cx="278201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 result for black panther full body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067" y="2590800"/>
            <a:ext cx="2651065" cy="522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Image result for iron man infinity war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" y="2758519"/>
            <a:ext cx="2429523" cy="5061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1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Image result for avengers shawarm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1299529" y="762000"/>
            <a:ext cx="69699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WENT TO EAT INSTEAD!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44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Image result for AVENGERS dea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400" y="-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672264" y="762000"/>
            <a:ext cx="65614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THANOS WINS!</a:t>
            </a:r>
            <a:endParaRPr lang="en-US" altLang="ko-KR" sz="54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LOSE ½ YOUR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0007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Image result for LOK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086" y="0"/>
            <a:ext cx="12382500" cy="7562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직사각형 4"/>
          <p:cNvSpPr/>
          <p:nvPr/>
        </p:nvSpPr>
        <p:spPr>
          <a:xfrm>
            <a:off x="1981200" y="3962400"/>
            <a:ext cx="572650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LOKI TRICKED YOU!</a:t>
            </a:r>
          </a:p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CHANGE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6" descr="Image result for captain america shield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128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It is winter. I…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Make a  snowman.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See the source im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150" y="2276476"/>
            <a:ext cx="2857500" cy="230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5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Image result for captain america shield logo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How many season are there?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There are four seasons.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Image result for four seasons"/>
          <p:cNvSpPr>
            <a:spLocks noChangeAspect="1" noChangeArrowheads="1"/>
          </p:cNvSpPr>
          <p:nvPr/>
        </p:nvSpPr>
        <p:spPr bwMode="auto">
          <a:xfrm>
            <a:off x="155575" y="-966788"/>
            <a:ext cx="200977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Image result for four seasons"/>
          <p:cNvSpPr>
            <a:spLocks noChangeAspect="1" noChangeArrowheads="1"/>
          </p:cNvSpPr>
          <p:nvPr/>
        </p:nvSpPr>
        <p:spPr bwMode="auto">
          <a:xfrm>
            <a:off x="307975" y="-814388"/>
            <a:ext cx="2009775" cy="201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4342" name="Picture 6" descr="Image result for four seas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600200"/>
            <a:ext cx="3276600" cy="3587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Image result for captain america shield logo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247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smtClean="0">
                <a:latin typeface="Arial" panose="020B0604020202020204" pitchFamily="34" charset="0"/>
                <a:cs typeface="Arial" panose="020B0604020202020204" pitchFamily="34" charset="0"/>
              </a:rPr>
              <a:t>I like…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What season do you like?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See the source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69"/>
          <a:stretch/>
        </p:blipFill>
        <p:spPr bwMode="auto">
          <a:xfrm>
            <a:off x="1905000" y="1585529"/>
            <a:ext cx="5250010" cy="3519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273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starfiel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2400" y="-175260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직사각형 3"/>
          <p:cNvSpPr/>
          <p:nvPr/>
        </p:nvSpPr>
        <p:spPr>
          <a:xfrm>
            <a:off x="3325246" y="838200"/>
            <a:ext cx="30634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altLang="ko-KR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5</a:t>
            </a:r>
            <a:r>
              <a:rPr lang="en-US" altLang="ko-KR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POINTS!</a:t>
            </a:r>
            <a:endParaRPr lang="en-US" altLang="ko-KR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597" t="23055" r="13781" b="58565"/>
          <a:stretch/>
        </p:blipFill>
        <p:spPr bwMode="auto">
          <a:xfrm>
            <a:off x="6248400" y="2800032"/>
            <a:ext cx="1899821" cy="118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Image result for captain america shield logo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921" t="44385" r="25759" b="38493"/>
          <a:stretch/>
        </p:blipFill>
        <p:spPr bwMode="auto">
          <a:xfrm>
            <a:off x="4267200" y="2840484"/>
            <a:ext cx="1179558" cy="1100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423" t="53238" r="8106" b="26755"/>
          <a:stretch/>
        </p:blipFill>
        <p:spPr bwMode="auto">
          <a:xfrm>
            <a:off x="5181600" y="2938139"/>
            <a:ext cx="1244800" cy="905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foregroundMark x1="83917" y1="8296" x2="83917" y2="10667"/>
                        <a14:foregroundMark x1="84083" y1="7111" x2="84917" y2="5926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  <a14:backgroundMark x1="66417" y1="4000" x2="66500" y2="39259"/>
                        <a14:backgroundMark x1="60333" y1="6815" x2="83417" y2="45481"/>
                        <a14:backgroundMark x1="94250" y1="28889" x2="93417" y2="57037"/>
                        <a14:backgroundMark x1="76917" y1="24444" x2="88917" y2="44741"/>
                        <a14:backgroundMark x1="61667" y1="6963" x2="78917" y2="34815"/>
                        <a14:backgroundMark x1="92333" y1="36000" x2="85083" y2="8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22" r="6444" b="75615"/>
          <a:stretch/>
        </p:blipFill>
        <p:spPr bwMode="auto">
          <a:xfrm>
            <a:off x="2743200" y="2606991"/>
            <a:ext cx="1935480" cy="156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Image result for infinity stones closeu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3704" l="54750" r="100000">
                        <a14:foregroundMark x1="65417" y1="16000" x2="66333" y2="9037"/>
                        <a14:foregroundMark x1="70250" y1="49630" x2="71333" y2="48444"/>
                        <a14:foregroundMark x1="74917" y1="31852" x2="79250" y2="32741"/>
                        <a14:foregroundMark x1="66417" y1="19556" x2="68000" y2="11111"/>
                        <a14:foregroundMark x1="69417" y1="10519" x2="68667" y2="14963"/>
                        <a14:foregroundMark x1="84750" y1="9926" x2="84917" y2="14222"/>
                        <a14:foregroundMark x1="84750" y1="7704" x2="84917" y2="15852"/>
                        <a14:foregroundMark x1="84667" y1="6963" x2="84667" y2="6963"/>
                        <a14:foregroundMark x1="91000" y1="45481" x2="92000" y2="43259"/>
                        <a14:foregroundMark x1="84583" y1="59407" x2="85250" y2="69185"/>
                        <a14:foregroundMark x1="85750" y1="8444" x2="86750" y2="11704"/>
                        <a14:foregroundMark x1="64500" y1="9481" x2="64083" y2="16444"/>
                        <a14:foregroundMark x1="76250" y1="28000" x2="79167" y2="29333"/>
                        <a14:foregroundMark x1="80083" y1="29630" x2="82083" y2="30963"/>
                        <a14:backgroundMark x1="58750" y1="8889" x2="62000" y2="3704"/>
                        <a14:backgroundMark x1="62583" y1="1778" x2="71750" y2="2963"/>
                        <a14:backgroundMark x1="64917" y1="32444" x2="60333" y2="46222"/>
                        <a14:backgroundMark x1="62667" y1="5333" x2="62667" y2="5333"/>
                        <a14:backgroundMark x1="82250" y1="2963" x2="82250" y2="2963"/>
                        <a14:backgroundMark x1="79750" y1="4000" x2="91917" y2="2370"/>
                        <a14:backgroundMark x1="95000" y1="58222" x2="92583" y2="67407"/>
                        <a14:backgroundMark x1="86333" y1="33778" x2="81583" y2="51407"/>
                        <a14:backgroundMark x1="71333" y1="40148" x2="80250" y2="51556"/>
                        <a14:backgroundMark x1="61667" y1="64593" x2="78333" y2="64444"/>
                        <a14:backgroundMark x1="75083" y1="69333" x2="88417" y2="80444"/>
                        <a14:backgroundMark x1="98833" y1="48444" x2="97833" y2="55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555" r="28311" b="72472"/>
          <a:stretch/>
        </p:blipFill>
        <p:spPr bwMode="auto">
          <a:xfrm>
            <a:off x="1836806" y="2606991"/>
            <a:ext cx="1501140" cy="1769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ig point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2098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035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9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mage result for iron man interface 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7" r="17423" b="6250"/>
          <a:stretch/>
        </p:blipFill>
        <p:spPr bwMode="auto">
          <a:xfrm>
            <a:off x="-76199" y="1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228600" y="1524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The light is </a:t>
            </a:r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yellow. </a:t>
            </a:r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Let’s...</a:t>
            </a:r>
          </a:p>
        </p:txBody>
      </p:sp>
      <p:sp>
        <p:nvSpPr>
          <p:cNvPr id="7" name="대각선 방향의 모서리가 잘린 사각형 6"/>
          <p:cNvSpPr/>
          <p:nvPr/>
        </p:nvSpPr>
        <p:spPr>
          <a:xfrm>
            <a:off x="685801" y="1447800"/>
            <a:ext cx="7772400" cy="3962400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모서리가 둥근 직사각형 7"/>
          <p:cNvSpPr/>
          <p:nvPr/>
        </p:nvSpPr>
        <p:spPr>
          <a:xfrm>
            <a:off x="266701" y="5638800"/>
            <a:ext cx="8610600" cy="114300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101600" cmpd="thickThin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Wait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4" descr="Image result for hydra logo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5553075"/>
            <a:ext cx="1314449" cy="131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Image result for traffic light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171" y="2332464"/>
            <a:ext cx="1863726" cy="21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341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thanos sna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0"/>
            <a:ext cx="12581730" cy="686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 r="50781"/>
          <a:stretch/>
        </p:blipFill>
        <p:spPr bwMode="auto">
          <a:xfrm>
            <a:off x="-3488135" y="-1181100"/>
            <a:ext cx="1574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Image result for thano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762000"/>
            <a:ext cx="11772898" cy="784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58625" y="152400"/>
            <a:ext cx="76267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THERE MUST BE BALANCE</a:t>
            </a:r>
            <a:endParaRPr lang="en-US" sz="54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94269" y="4572000"/>
            <a:ext cx="595547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en-US" sz="54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CHOOSE A NUMBER</a:t>
            </a:r>
            <a:endParaRPr lang="en-US" sz="5400" b="1" cap="none" spc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Rectangle 5">
            <a:hlinkClick r:id="rId8" action="ppaction://hlinksldjump"/>
          </p:cNvPr>
          <p:cNvSpPr/>
          <p:nvPr/>
        </p:nvSpPr>
        <p:spPr>
          <a:xfrm>
            <a:off x="889428" y="5495330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1" name="Rectangle 10">
            <a:hlinkClick r:id="rId9" action="ppaction://hlinksldjump"/>
          </p:cNvPr>
          <p:cNvSpPr/>
          <p:nvPr/>
        </p:nvSpPr>
        <p:spPr>
          <a:xfrm>
            <a:off x="7171277" y="5495329"/>
            <a:ext cx="75693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2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thano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81065" y="8382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58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 tmFilter="0, 0; .2, .5; .8, .5; 1, 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1000" autoRev="1" fill="hold"/>
                                        <p:tgtEl>
                                          <p:spTgt spid="10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/>
      <p:bldP spid="9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50" name="Picture 2" descr="Image result for thano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9800" y="0"/>
            <a:ext cx="130628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023829" y="4267200"/>
            <a:ext cx="50582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ALL TEAMS</a:t>
            </a:r>
          </a:p>
          <a:p>
            <a:pPr algn="ctr"/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LOSE 1/2 POINTS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01600">
                  <a:schemeClr val="accent5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6" name="Picture 6" descr="Image result for captain america shield logo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1467" y1="37533" x2="20267" y2="48867"/>
                        <a14:foregroundMark x1="81609" y1="49138" x2="81609" y2="491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0" y="5486400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165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ns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417</Words>
  <PresentationFormat>On-screen Show (4:3)</PresentationFormat>
  <Paragraphs>132</Paragraphs>
  <Slides>63</Slides>
  <Notes>0</Notes>
  <HiddenSlides>0</HiddenSlides>
  <MMClips>31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테마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2018-04-24T05:27:48Z</dcterms:created>
  <dcterms:modified xsi:type="dcterms:W3CDTF">2018-05-22T08:14:12Z</dcterms:modified>
</cp:coreProperties>
</file>