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3" r:id="rId9"/>
    <p:sldId id="264" r:id="rId10"/>
    <p:sldId id="275" r:id="rId11"/>
    <p:sldId id="276" r:id="rId12"/>
    <p:sldId id="274" r:id="rId13"/>
    <p:sldId id="263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FF"/>
    <a:srgbClr val="F09456"/>
    <a:srgbClr val="F490AD"/>
    <a:srgbClr val="EF5F88"/>
    <a:srgbClr val="6ECFF6"/>
    <a:srgbClr val="3BBEF3"/>
    <a:srgbClr val="0EAAAE"/>
    <a:srgbClr val="73CED3"/>
    <a:srgbClr val="0FB7BD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4" d="100"/>
          <a:sy n="74" d="100"/>
        </p:scale>
        <p:origin x="12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10" name="Straight Connector 9"/>
          <p:cNvCxnSpPr>
            <a:cxnSpLocks/>
            <a:stCxn id="28" idx="2"/>
          </p:cNvCxnSpPr>
          <p:nvPr/>
        </p:nvCxnSpPr>
        <p:spPr>
          <a:xfrm flipH="1">
            <a:off x="5059644" y="2878626"/>
            <a:ext cx="1130868" cy="464934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 flipH="1">
            <a:off x="4505168" y="3863532"/>
            <a:ext cx="4148" cy="66228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  <a:stCxn id="2" idx="2"/>
          </p:cNvCxnSpPr>
          <p:nvPr/>
        </p:nvCxnSpPr>
        <p:spPr>
          <a:xfrm>
            <a:off x="2953770" y="2895964"/>
            <a:ext cx="944471" cy="342623"/>
          </a:xfrm>
          <a:prstGeom prst="line">
            <a:avLst/>
          </a:prstGeom>
          <a:solidFill>
            <a:srgbClr val="6ECFF6"/>
          </a:solidFill>
          <a:ln w="19050">
            <a:solidFill>
              <a:srgbClr val="6E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199390" y="2301604"/>
            <a:ext cx="1508760" cy="594360"/>
          </a:xfrm>
          <a:prstGeom prst="roundRect">
            <a:avLst>
              <a:gd name="adj" fmla="val 45834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436413" y="2281379"/>
            <a:ext cx="1508197" cy="597247"/>
          </a:xfrm>
          <a:prstGeom prst="roundRect">
            <a:avLst>
              <a:gd name="adj" fmla="val 41667"/>
            </a:avLst>
          </a:prstGeom>
          <a:solidFill>
            <a:srgbClr val="6ECFF6"/>
          </a:solidFill>
          <a:ln>
            <a:solidFill>
              <a:srgbClr val="6EC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3643" y="2300595"/>
            <a:ext cx="1240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73406" y="2301604"/>
            <a:ext cx="130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9" name="Oval 8"/>
          <p:cNvSpPr/>
          <p:nvPr/>
        </p:nvSpPr>
        <p:spPr>
          <a:xfrm>
            <a:off x="3662481" y="2968113"/>
            <a:ext cx="1685374" cy="952469"/>
          </a:xfrm>
          <a:prstGeom prst="ellipse">
            <a:avLst/>
          </a:prstGeom>
          <a:solidFill>
            <a:srgbClr val="3BBEF3"/>
          </a:solidFill>
          <a:ln>
            <a:solidFill>
              <a:srgbClr val="3BB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98274" y="2975702"/>
            <a:ext cx="1249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long / short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FCCB45B-AA7D-4CA3-A28A-825A517E70C9}"/>
              </a:ext>
            </a:extLst>
          </p:cNvPr>
          <p:cNvGrpSpPr/>
          <p:nvPr/>
        </p:nvGrpSpPr>
        <p:grpSpPr>
          <a:xfrm>
            <a:off x="3751069" y="4509788"/>
            <a:ext cx="1508197" cy="597247"/>
            <a:chOff x="3751069" y="4223464"/>
            <a:chExt cx="1508197" cy="597247"/>
          </a:xfrm>
        </p:grpSpPr>
        <p:sp>
          <p:nvSpPr>
            <p:cNvPr id="60" name="Rounded Rectangle 27">
              <a:extLst>
                <a:ext uri="{FF2B5EF4-FFF2-40B4-BE49-F238E27FC236}">
                  <a16:creationId xmlns:a16="http://schemas.microsoft.com/office/drawing/2014/main" xmlns="" id="{076E3452-E243-49D6-8DFA-D015C4D1FCF3}"/>
                </a:ext>
              </a:extLst>
            </p:cNvPr>
            <p:cNvSpPr/>
            <p:nvPr/>
          </p:nvSpPr>
          <p:spPr>
            <a:xfrm>
              <a:off x="3751069" y="4223464"/>
              <a:ext cx="1508197" cy="597247"/>
            </a:xfrm>
            <a:prstGeom prst="roundRect">
              <a:avLst>
                <a:gd name="adj" fmla="val 41667"/>
              </a:avLst>
            </a:prstGeom>
            <a:solidFill>
              <a:srgbClr val="6ECFF6"/>
            </a:solidFill>
            <a:ln>
              <a:solidFill>
                <a:srgbClr val="6ECF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2D920795-D325-409B-B099-51E78ACFBCC7}"/>
                </a:ext>
              </a:extLst>
            </p:cNvPr>
            <p:cNvSpPr txBox="1"/>
            <p:nvPr/>
          </p:nvSpPr>
          <p:spPr>
            <a:xfrm>
              <a:off x="3851118" y="4271397"/>
              <a:ext cx="1305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leg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422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5121476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2682668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33" name="Straight Connector 32"/>
          <p:cNvCxnSpPr>
            <a:cxnSpLocks/>
          </p:cNvCxnSpPr>
          <p:nvPr/>
        </p:nvCxnSpPr>
        <p:spPr>
          <a:xfrm flipH="1">
            <a:off x="3619195" y="4089541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  <a:stCxn id="38" idx="2"/>
          </p:cNvCxnSpPr>
          <p:nvPr/>
        </p:nvCxnSpPr>
        <p:spPr>
          <a:xfrm flipH="1">
            <a:off x="5012164" y="2779203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>
            <a:off x="4786212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  <a:stCxn id="37" idx="2"/>
          </p:cNvCxnSpPr>
          <p:nvPr/>
        </p:nvCxnSpPr>
        <p:spPr>
          <a:xfrm>
            <a:off x="3252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E5E745E-CFBD-4FF0-93A3-D1BFB6C530F5}"/>
              </a:ext>
            </a:extLst>
          </p:cNvPr>
          <p:cNvGrpSpPr/>
          <p:nvPr/>
        </p:nvGrpSpPr>
        <p:grpSpPr>
          <a:xfrm>
            <a:off x="2498341" y="2184843"/>
            <a:ext cx="1508760" cy="594360"/>
            <a:chOff x="2498341" y="1926227"/>
            <a:chExt cx="1508760" cy="594360"/>
          </a:xfrm>
        </p:grpSpPr>
        <p:sp>
          <p:nvSpPr>
            <p:cNvPr id="37" name="Rounded Rectangle 36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3F5385-2513-41B0-BD13-EF2BEBEE1B9F}"/>
              </a:ext>
            </a:extLst>
          </p:cNvPr>
          <p:cNvGrpSpPr/>
          <p:nvPr/>
        </p:nvGrpSpPr>
        <p:grpSpPr>
          <a:xfrm>
            <a:off x="5274059" y="2184843"/>
            <a:ext cx="1508760" cy="594360"/>
            <a:chOff x="5274059" y="1926227"/>
            <a:chExt cx="1508760" cy="594360"/>
          </a:xfrm>
        </p:grpSpPr>
        <p:sp>
          <p:nvSpPr>
            <p:cNvPr id="38" name="Rounded Rectangle 37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341A73F-494B-4D11-8162-694BA56A78E7}"/>
              </a:ext>
            </a:extLst>
          </p:cNvPr>
          <p:cNvGrpSpPr/>
          <p:nvPr/>
        </p:nvGrpSpPr>
        <p:grpSpPr>
          <a:xfrm>
            <a:off x="3647312" y="3201122"/>
            <a:ext cx="1701256" cy="972987"/>
            <a:chOff x="3838643" y="2472914"/>
            <a:chExt cx="1701256" cy="972987"/>
          </a:xfrm>
        </p:grpSpPr>
        <p:sp>
          <p:nvSpPr>
            <p:cNvPr id="25" name="Oval 24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9EFEAD77-45A9-4AFE-8AC6-F5EF674F52C4}"/>
              </a:ext>
            </a:extLst>
          </p:cNvPr>
          <p:cNvGrpSpPr/>
          <p:nvPr/>
        </p:nvGrpSpPr>
        <p:grpSpPr>
          <a:xfrm>
            <a:off x="1329516" y="3399875"/>
            <a:ext cx="1508760" cy="594360"/>
            <a:chOff x="5274059" y="1926227"/>
            <a:chExt cx="1508760" cy="594360"/>
          </a:xfrm>
        </p:grpSpPr>
        <p:sp>
          <p:nvSpPr>
            <p:cNvPr id="65" name="Rounded Rectangle 37">
              <a:extLst>
                <a:ext uri="{FF2B5EF4-FFF2-40B4-BE49-F238E27FC236}">
                  <a16:creationId xmlns:a16="http://schemas.microsoft.com/office/drawing/2014/main" xmlns="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DD34B537-64F4-475B-ACC7-F6F0C6CCF71D}"/>
              </a:ext>
            </a:extLst>
          </p:cNvPr>
          <p:cNvGrpSpPr/>
          <p:nvPr/>
        </p:nvGrpSpPr>
        <p:grpSpPr>
          <a:xfrm>
            <a:off x="6152128" y="3435925"/>
            <a:ext cx="1508760" cy="594360"/>
            <a:chOff x="5274059" y="1926227"/>
            <a:chExt cx="1508760" cy="594360"/>
          </a:xfrm>
        </p:grpSpPr>
        <p:sp>
          <p:nvSpPr>
            <p:cNvPr id="68" name="Rounded Rectangle 37">
              <a:extLst>
                <a:ext uri="{FF2B5EF4-FFF2-40B4-BE49-F238E27FC236}">
                  <a16:creationId xmlns:a16="http://schemas.microsoft.com/office/drawing/2014/main" xmlns="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1B0FEB85-1957-484C-B63D-C0BBFEE13B7B}"/>
              </a:ext>
            </a:extLst>
          </p:cNvPr>
          <p:cNvGrpSpPr/>
          <p:nvPr/>
        </p:nvGrpSpPr>
        <p:grpSpPr>
          <a:xfrm>
            <a:off x="2682668" y="4723969"/>
            <a:ext cx="1508760" cy="594360"/>
            <a:chOff x="5274059" y="1926227"/>
            <a:chExt cx="1508760" cy="594360"/>
          </a:xfrm>
        </p:grpSpPr>
        <p:sp>
          <p:nvSpPr>
            <p:cNvPr id="71" name="Rounded Rectangle 37">
              <a:extLst>
                <a:ext uri="{FF2B5EF4-FFF2-40B4-BE49-F238E27FC236}">
                  <a16:creationId xmlns:a16="http://schemas.microsoft.com/office/drawing/2014/main" xmlns="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1FB9FA29-AA82-4CEE-B6EB-71538BB0BC4C}"/>
              </a:ext>
            </a:extLst>
          </p:cNvPr>
          <p:cNvGrpSpPr/>
          <p:nvPr/>
        </p:nvGrpSpPr>
        <p:grpSpPr>
          <a:xfrm>
            <a:off x="4765921" y="4723969"/>
            <a:ext cx="1508760" cy="594360"/>
            <a:chOff x="5274059" y="1926227"/>
            <a:chExt cx="1508760" cy="594360"/>
          </a:xfrm>
        </p:grpSpPr>
        <p:sp>
          <p:nvSpPr>
            <p:cNvPr id="74" name="Rounded Rectangle 37">
              <a:extLst>
                <a:ext uri="{FF2B5EF4-FFF2-40B4-BE49-F238E27FC236}">
                  <a16:creationId xmlns:a16="http://schemas.microsoft.com/office/drawing/2014/main" xmlns="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22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DDA131BE-BD85-46EC-B656-AED65C63F85D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4593967" y="3965182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5006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xmlns="" id="{B5CF99DC-3D7A-4F6F-8BBC-707F841B925B}"/>
              </a:ext>
            </a:extLst>
          </p:cNvPr>
          <p:cNvCxnSpPr>
            <a:cxnSpLocks/>
            <a:stCxn id="43" idx="6"/>
            <a:endCxn id="75" idx="1"/>
          </p:cNvCxnSpPr>
          <p:nvPr/>
        </p:nvCxnSpPr>
        <p:spPr>
          <a:xfrm flipV="1">
            <a:off x="5269792" y="3290363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cxnSp>
        <p:nvCxnSpPr>
          <p:cNvPr id="47" name="Straight Connector 46"/>
          <p:cNvCxnSpPr>
            <a:cxnSpLocks/>
          </p:cNvCxnSpPr>
          <p:nvPr/>
        </p:nvCxnSpPr>
        <p:spPr>
          <a:xfrm flipH="1">
            <a:off x="3323252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cxnSpLocks/>
          </p:cNvCxnSpPr>
          <p:nvPr/>
        </p:nvCxnSpPr>
        <p:spPr>
          <a:xfrm flipH="1">
            <a:off x="4630446" y="2699024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cxnSpLocks/>
            <a:stCxn id="63" idx="3"/>
            <a:endCxn id="43" idx="2"/>
          </p:cNvCxnSpPr>
          <p:nvPr/>
        </p:nvCxnSpPr>
        <p:spPr>
          <a:xfrm flipV="1">
            <a:off x="2773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3239008" y="2665521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1A0C358-91EB-448E-B06C-DDD6B78E157C}"/>
              </a:ext>
            </a:extLst>
          </p:cNvPr>
          <p:cNvGrpSpPr/>
          <p:nvPr/>
        </p:nvGrpSpPr>
        <p:grpSpPr>
          <a:xfrm>
            <a:off x="2311921" y="2131926"/>
            <a:ext cx="1508760" cy="594360"/>
            <a:chOff x="2424643" y="2542995"/>
            <a:chExt cx="1508760" cy="594360"/>
          </a:xfrm>
        </p:grpSpPr>
        <p:sp>
          <p:nvSpPr>
            <p:cNvPr id="54" name="Rounded Rectangle 5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A2D5920-A3ED-473D-9FDE-9CACAED4CDFF}"/>
              </a:ext>
            </a:extLst>
          </p:cNvPr>
          <p:cNvGrpSpPr/>
          <p:nvPr/>
        </p:nvGrpSpPr>
        <p:grpSpPr>
          <a:xfrm>
            <a:off x="4630446" y="2104664"/>
            <a:ext cx="1508760" cy="594360"/>
            <a:chOff x="5200361" y="2542995"/>
            <a:chExt cx="1508760" cy="594360"/>
          </a:xfrm>
        </p:grpSpPr>
        <p:sp>
          <p:nvSpPr>
            <p:cNvPr id="55" name="Rounded Rectangle 54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DDA3A2E-12A7-4478-A922-A207FD3EF5AE}"/>
              </a:ext>
            </a:extLst>
          </p:cNvPr>
          <p:cNvGrpSpPr/>
          <p:nvPr/>
        </p:nvGrpSpPr>
        <p:grpSpPr>
          <a:xfrm>
            <a:off x="3626049" y="3212208"/>
            <a:ext cx="1643743" cy="805543"/>
            <a:chOff x="3822457" y="3089682"/>
            <a:chExt cx="1643743" cy="805543"/>
          </a:xfrm>
        </p:grpSpPr>
        <p:sp>
          <p:nvSpPr>
            <p:cNvPr id="43" name="Oval 42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0B0B9CB-1073-4CAC-8496-9EAB10990BE4}"/>
              </a:ext>
            </a:extLst>
          </p:cNvPr>
          <p:cNvGrpSpPr/>
          <p:nvPr/>
        </p:nvGrpSpPr>
        <p:grpSpPr>
          <a:xfrm>
            <a:off x="1390323" y="3347629"/>
            <a:ext cx="1508760" cy="594360"/>
            <a:chOff x="2424643" y="2542995"/>
            <a:chExt cx="1508760" cy="594360"/>
          </a:xfrm>
        </p:grpSpPr>
        <p:sp>
          <p:nvSpPr>
            <p:cNvPr id="62" name="Rounded Rectangle 53">
              <a:extLst>
                <a:ext uri="{FF2B5EF4-FFF2-40B4-BE49-F238E27FC236}">
                  <a16:creationId xmlns:a16="http://schemas.microsoft.com/office/drawing/2014/main" xmlns="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2D132D3-91A3-4C0F-B8C8-98916B6C2ED9}"/>
              </a:ext>
            </a:extLst>
          </p:cNvPr>
          <p:cNvGrpSpPr/>
          <p:nvPr/>
        </p:nvGrpSpPr>
        <p:grpSpPr>
          <a:xfrm>
            <a:off x="1817119" y="4563333"/>
            <a:ext cx="1690761" cy="983484"/>
            <a:chOff x="2424643" y="2542995"/>
            <a:chExt cx="1508760" cy="983484"/>
          </a:xfrm>
        </p:grpSpPr>
        <p:sp>
          <p:nvSpPr>
            <p:cNvPr id="65" name="Rounded Rectangle 53">
              <a:extLst>
                <a:ext uri="{FF2B5EF4-FFF2-40B4-BE49-F238E27FC236}">
                  <a16:creationId xmlns:a16="http://schemas.microsoft.com/office/drawing/2014/main" xmlns="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B060537-F6E6-4D10-959A-5920C25CC5EE}"/>
              </a:ext>
            </a:extLst>
          </p:cNvPr>
          <p:cNvGrpSpPr/>
          <p:nvPr/>
        </p:nvGrpSpPr>
        <p:grpSpPr>
          <a:xfrm>
            <a:off x="3965972" y="4897590"/>
            <a:ext cx="1508760" cy="594360"/>
            <a:chOff x="2424643" y="2542995"/>
            <a:chExt cx="1508760" cy="594360"/>
          </a:xfrm>
        </p:grpSpPr>
        <p:sp>
          <p:nvSpPr>
            <p:cNvPr id="68" name="Rounded Rectangle 53">
              <a:extLst>
                <a:ext uri="{FF2B5EF4-FFF2-40B4-BE49-F238E27FC236}">
                  <a16:creationId xmlns:a16="http://schemas.microsoft.com/office/drawing/2014/main" xmlns="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9A735741-A966-4373-AE53-AC7076A851B9}"/>
              </a:ext>
            </a:extLst>
          </p:cNvPr>
          <p:cNvGrpSpPr/>
          <p:nvPr/>
        </p:nvGrpSpPr>
        <p:grpSpPr>
          <a:xfrm>
            <a:off x="5898901" y="4347390"/>
            <a:ext cx="1508760" cy="594360"/>
            <a:chOff x="2424643" y="2542995"/>
            <a:chExt cx="1508760" cy="594360"/>
          </a:xfrm>
        </p:grpSpPr>
        <p:sp>
          <p:nvSpPr>
            <p:cNvPr id="71" name="Rounded Rectangle 53">
              <a:extLst>
                <a:ext uri="{FF2B5EF4-FFF2-40B4-BE49-F238E27FC236}">
                  <a16:creationId xmlns:a16="http://schemas.microsoft.com/office/drawing/2014/main" xmlns="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91088E36-CC9C-41DA-A6B7-13902AA1763D}"/>
              </a:ext>
            </a:extLst>
          </p:cNvPr>
          <p:cNvGrpSpPr/>
          <p:nvPr/>
        </p:nvGrpSpPr>
        <p:grpSpPr>
          <a:xfrm>
            <a:off x="6024225" y="2999376"/>
            <a:ext cx="2470196" cy="594360"/>
            <a:chOff x="2424643" y="2542995"/>
            <a:chExt cx="1508760" cy="594360"/>
          </a:xfrm>
        </p:grpSpPr>
        <p:sp>
          <p:nvSpPr>
            <p:cNvPr id="74" name="Rounded Rectangle 53">
              <a:extLst>
                <a:ext uri="{FF2B5EF4-FFF2-40B4-BE49-F238E27FC236}">
                  <a16:creationId xmlns:a16="http://schemas.microsoft.com/office/drawing/2014/main" xmlns="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long/short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2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3" y="689401"/>
            <a:ext cx="771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1960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98747" y="2514308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74895" y="3135085"/>
            <a:ext cx="4907649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B: </a:t>
            </a:r>
            <a:r>
              <a:rPr lang="en-US" sz="24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A: </a:t>
            </a:r>
            <a:r>
              <a:rPr lang="en-US" sz="2400" dirty="0"/>
              <a:t>That’s right.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Take turns to describe a classmate. Other group members guess who  he / she is.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surprise guest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Guessing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756348"/>
            <a:ext cx="9144000" cy="604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95943" y="926634"/>
            <a:ext cx="4426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xmlns="" id="{D6FC9BE8-8465-46B7-87D4-47B5A5CEB8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096279"/>
            <a:ext cx="487363" cy="47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778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That was a great idea, Nam.  </a:t>
            </a:r>
          </a:p>
          <a:p>
            <a:pPr>
              <a:lnSpc>
                <a:spcPct val="130000"/>
              </a:lnSpc>
            </a:pPr>
            <a:r>
              <a:rPr lang="en-US" sz="2200" spc="-100"/>
              <a:t>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Thanks. What are you reading,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i="1" spc="-100"/>
              <a:t>4Teen</a:t>
            </a:r>
            <a:r>
              <a:rPr lang="en-US" sz="2200" spc="-100"/>
              <a:t>. It’s my favourite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Nam: </a:t>
            </a:r>
            <a:r>
              <a:rPr lang="en-US" sz="2200" spc="-10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 </a:t>
            </a:r>
            <a:r>
              <a:rPr lang="en-US" sz="2200" spc="-100"/>
              <a:t>Nice to meet you, too.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4" y="174172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surprise guest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Nam: </a:t>
            </a:r>
            <a:r>
              <a:rPr lang="en-US" sz="2200" spc="-10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Mai: </a:t>
            </a:r>
            <a:r>
              <a:rPr lang="en-US" sz="2200" spc="-10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Chau:</a:t>
            </a:r>
            <a:r>
              <a:rPr lang="en-US" sz="2200" spc="-10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 &amp; Nam : </a:t>
            </a:r>
            <a:r>
              <a:rPr lang="en-US" sz="2200" spc="-100"/>
              <a:t>Bye bye.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399887"/>
            <a:ext cx="5638801" cy="3725057"/>
          </a:xfrm>
          <a:prstGeom prst="rect">
            <a:avLst/>
          </a:prstGeom>
        </p:spPr>
      </p:pic>
      <p:pic>
        <p:nvPicPr>
          <p:cNvPr id="6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xmlns="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2804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2033" y="16979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6863" y="1656660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are having a              .    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202917" y="197696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72033" y="24166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6864" y="2375334"/>
            <a:ext cx="223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4Teen </a:t>
            </a:r>
            <a:r>
              <a:rPr lang="en-US" sz="2400" dirty="0"/>
              <a:t>is </a:t>
            </a:r>
            <a:r>
              <a:rPr lang="en-US" sz="2400" dirty="0" err="1"/>
              <a:t>Phong’s</a:t>
            </a:r>
            <a:endParaRPr lang="en-US" sz="2400" i="1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692450" y="272284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2033" y="31842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46863" y="3186523"/>
            <a:ext cx="4392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Phong</a:t>
            </a:r>
            <a:r>
              <a:rPr lang="en-US" sz="2400" dirty="0"/>
              <a:t> and Nam see               and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148066" y="353369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72033" y="40378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6863" y="4040110"/>
            <a:ext cx="349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Chau has                 and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72033" y="47418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46863" y="4752758"/>
            <a:ext cx="2008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and Chau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80196" y="509992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23657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659412" y="353369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98236" y="436024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E45C82-1EB4-4FB7-9E85-7F01085FD62E}"/>
              </a:ext>
            </a:extLst>
          </p:cNvPr>
          <p:cNvSpPr txBox="1"/>
          <p:nvPr/>
        </p:nvSpPr>
        <p:spPr>
          <a:xfrm>
            <a:off x="3670549" y="2396978"/>
            <a:ext cx="2477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favorite magazine</a:t>
            </a:r>
            <a:r>
              <a:rPr lang="en-US" sz="2400" dirty="0"/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FD35B6F-4FA3-4391-8BDF-99A6CA627A2C}"/>
              </a:ext>
            </a:extLst>
          </p:cNvPr>
          <p:cNvSpPr txBox="1"/>
          <p:nvPr/>
        </p:nvSpPr>
        <p:spPr>
          <a:xfrm>
            <a:off x="5202917" y="1656660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picnic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C0CE30E-8187-4D02-BA7D-91A024E2F10A}"/>
              </a:ext>
            </a:extLst>
          </p:cNvPr>
          <p:cNvSpPr txBox="1"/>
          <p:nvPr/>
        </p:nvSpPr>
        <p:spPr>
          <a:xfrm>
            <a:off x="4549752" y="2408262"/>
            <a:ext cx="321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9649E60-5750-4197-9A7A-53EA2C3964DF}"/>
              </a:ext>
            </a:extLst>
          </p:cNvPr>
          <p:cNvSpPr txBox="1"/>
          <p:nvPr/>
        </p:nvSpPr>
        <p:spPr>
          <a:xfrm>
            <a:off x="4239216" y="3196574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Mai</a:t>
            </a:r>
            <a:endParaRPr lang="en-US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1E768B9-12BA-426C-A96B-E3E18CD548DA}"/>
              </a:ext>
            </a:extLst>
          </p:cNvPr>
          <p:cNvSpPr txBox="1"/>
          <p:nvPr/>
        </p:nvSpPr>
        <p:spPr>
          <a:xfrm>
            <a:off x="5741140" y="3193351"/>
            <a:ext cx="896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Chau</a:t>
            </a:r>
            <a:r>
              <a:rPr lang="en-US" sz="2400" dirty="0"/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26B8637-9794-4FBB-93CE-E893388A41B0}"/>
              </a:ext>
            </a:extLst>
          </p:cNvPr>
          <p:cNvSpPr txBox="1"/>
          <p:nvPr/>
        </p:nvSpPr>
        <p:spPr>
          <a:xfrm>
            <a:off x="2821069" y="4025218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glasses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B850541-D866-494A-B146-F79BCE58962F}"/>
              </a:ext>
            </a:extLst>
          </p:cNvPr>
          <p:cNvSpPr txBox="1"/>
          <p:nvPr/>
        </p:nvSpPr>
        <p:spPr>
          <a:xfrm>
            <a:off x="4405409" y="4050996"/>
            <a:ext cx="210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long black hair</a:t>
            </a:r>
            <a:r>
              <a:rPr lang="en-US" sz="2400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AFDD4F-8A71-49A7-899A-DA7D7B562D9C}"/>
              </a:ext>
            </a:extLst>
          </p:cNvPr>
          <p:cNvSpPr txBox="1"/>
          <p:nvPr/>
        </p:nvSpPr>
        <p:spPr>
          <a:xfrm>
            <a:off x="5479295" y="4053879"/>
            <a:ext cx="251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A8E46F6-8A9F-4616-9478-0FFEFB188560}"/>
              </a:ext>
            </a:extLst>
          </p:cNvPr>
          <p:cNvSpPr txBox="1"/>
          <p:nvPr/>
        </p:nvSpPr>
        <p:spPr>
          <a:xfrm>
            <a:off x="3324579" y="4752757"/>
            <a:ext cx="166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 going to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98A94BB-A704-4742-A242-B97DBF82AF06}"/>
              </a:ext>
            </a:extLst>
          </p:cNvPr>
          <p:cNvSpPr txBox="1"/>
          <p:nvPr/>
        </p:nvSpPr>
        <p:spPr>
          <a:xfrm>
            <a:off x="4477476" y="4738339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7068C13-1712-4DF6-946A-018349B9C344}"/>
              </a:ext>
            </a:extLst>
          </p:cNvPr>
          <p:cNvSpPr txBox="1"/>
          <p:nvPr/>
        </p:nvSpPr>
        <p:spPr>
          <a:xfrm>
            <a:off x="4871218" y="4752757"/>
            <a:ext cx="2008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bookshop.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091ECD9-0456-4587-A686-FCE26C5C4D49}"/>
              </a:ext>
            </a:extLst>
          </p:cNvPr>
          <p:cNvSpPr txBox="1"/>
          <p:nvPr/>
        </p:nvSpPr>
        <p:spPr>
          <a:xfrm>
            <a:off x="6682641" y="3213412"/>
            <a:ext cx="3115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Label the body parts with the words in the box.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2735" y="1285091"/>
            <a:ext cx="7738530" cy="4827850"/>
            <a:chOff x="219994" y="1480257"/>
            <a:chExt cx="8650650" cy="5396896"/>
          </a:xfrm>
        </p:grpSpPr>
        <p:grpSp>
          <p:nvGrpSpPr>
            <p:cNvPr id="2" name="Group 1"/>
            <p:cNvGrpSpPr/>
            <p:nvPr/>
          </p:nvGrpSpPr>
          <p:grpSpPr>
            <a:xfrm>
              <a:off x="241772" y="1566370"/>
              <a:ext cx="2214993" cy="461665"/>
              <a:chOff x="1072033" y="1708857"/>
              <a:chExt cx="2214993" cy="46166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219994" y="2499186"/>
              <a:ext cx="2214993" cy="461665"/>
              <a:chOff x="1072033" y="1708857"/>
              <a:chExt cx="2214993" cy="46166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19994" y="3518114"/>
              <a:ext cx="2214993" cy="461665"/>
              <a:chOff x="1072033" y="1708857"/>
              <a:chExt cx="2214993" cy="461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/>
            <p:cNvGrpSpPr/>
            <p:nvPr/>
          </p:nvGrpSpPr>
          <p:grpSpPr>
            <a:xfrm>
              <a:off x="268827" y="4666260"/>
              <a:ext cx="2214993" cy="461665"/>
              <a:chOff x="1072033" y="1708857"/>
              <a:chExt cx="2214993" cy="4616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268827" y="5685188"/>
              <a:ext cx="2214993" cy="461665"/>
              <a:chOff x="1072033" y="1708857"/>
              <a:chExt cx="2214993" cy="46166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6368143" y="1566370"/>
              <a:ext cx="2399244" cy="461665"/>
              <a:chOff x="887782" y="1708857"/>
              <a:chExt cx="2399244" cy="461665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887782" y="1708857"/>
                <a:ext cx="6590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70" name="Straight Connector 69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6530616" y="2227042"/>
              <a:ext cx="2214993" cy="461665"/>
              <a:chOff x="1072033" y="1708857"/>
              <a:chExt cx="2214993" cy="461665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6530616" y="2745222"/>
              <a:ext cx="2214993" cy="461665"/>
              <a:chOff x="1072033" y="1708857"/>
              <a:chExt cx="2214993" cy="461665"/>
            </a:xfrm>
          </p:grpSpPr>
          <p:sp>
            <p:nvSpPr>
              <p:cNvPr id="75" name="TextBox 74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76" name="Straight Connector 75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6579449" y="3762743"/>
              <a:ext cx="2214993" cy="461665"/>
              <a:chOff x="1072033" y="1708857"/>
              <a:chExt cx="2214993" cy="461665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1072033" y="170885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6520545" y="6207704"/>
              <a:ext cx="2350099" cy="461665"/>
              <a:chOff x="936927" y="1708857"/>
              <a:chExt cx="2350099" cy="461665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936927" y="1708857"/>
                <a:ext cx="6099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4" name="Straight Connector 83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908957" y="6179494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722217" y="1703860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067690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09" y="1626827"/>
            <a:ext cx="2750717" cy="482785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02735" y="253832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048208" y="282685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02735" y="3449813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48208" y="373834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6419" y="4476899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091892" y="476542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46419" y="5388392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1091892" y="567692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 flipV="1">
            <a:off x="2737602" y="2006754"/>
            <a:ext cx="1635972" cy="6485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74877" y="2744814"/>
            <a:ext cx="1799570" cy="820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737602" y="316014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774877" y="4582967"/>
            <a:ext cx="1032218" cy="1824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2757821" y="5552256"/>
            <a:ext cx="1615753" cy="14081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202626" y="1703860"/>
            <a:ext cx="589588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712923" y="19923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347968" y="2294871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6693441" y="258340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6367450" y="3066714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6712923" y="33552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391652" y="4001156"/>
            <a:ext cx="424764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737125" y="428968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338959" y="5855814"/>
            <a:ext cx="545625" cy="412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6805293" y="6144343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5053551" y="1959045"/>
            <a:ext cx="1246457" cy="2619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4819206" y="2583400"/>
            <a:ext cx="1627896" cy="17501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cxnSpLocks/>
            <a:endCxn id="75" idx="1"/>
          </p:cNvCxnSpPr>
          <p:nvPr/>
        </p:nvCxnSpPr>
        <p:spPr>
          <a:xfrm>
            <a:off x="4735914" y="2846761"/>
            <a:ext cx="1631536" cy="42644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  <a:endCxn id="78" idx="1"/>
          </p:cNvCxnSpPr>
          <p:nvPr/>
        </p:nvCxnSpPr>
        <p:spPr>
          <a:xfrm>
            <a:off x="5219096" y="3957178"/>
            <a:ext cx="1172556" cy="25047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219096" y="6028550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908957" y="6252456"/>
            <a:ext cx="73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Do you know any other words for body parts?</a:t>
            </a:r>
          </a:p>
        </p:txBody>
      </p:sp>
      <p:sp>
        <p:nvSpPr>
          <p:cNvPr id="59" name="Rounded Rectangle 31">
            <a:extLst>
              <a:ext uri="{FF2B5EF4-FFF2-40B4-BE49-F238E27FC236}">
                <a16:creationId xmlns:a16="http://schemas.microsoft.com/office/drawing/2014/main" xmlns="" id="{E7D9E915-D2A7-42B7-B736-2597C34861D8}"/>
              </a:ext>
            </a:extLst>
          </p:cNvPr>
          <p:cNvSpPr/>
          <p:nvPr/>
        </p:nvSpPr>
        <p:spPr>
          <a:xfrm>
            <a:off x="966214" y="137733"/>
            <a:ext cx="7786938" cy="1181782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5365AB1-E43E-499B-9192-E2391E81227D}"/>
              </a:ext>
            </a:extLst>
          </p:cNvPr>
          <p:cNvSpPr txBox="1"/>
          <p:nvPr/>
        </p:nvSpPr>
        <p:spPr>
          <a:xfrm>
            <a:off x="1073504" y="20933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520B28B-67CD-4F9D-B094-85D556B8424C}"/>
              </a:ext>
            </a:extLst>
          </p:cNvPr>
          <p:cNvSpPr txBox="1"/>
          <p:nvPr/>
        </p:nvSpPr>
        <p:spPr>
          <a:xfrm>
            <a:off x="5655099" y="195467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D9E6E98-83C8-430D-A036-1E41857F84D9}"/>
              </a:ext>
            </a:extLst>
          </p:cNvPr>
          <p:cNvSpPr txBox="1"/>
          <p:nvPr/>
        </p:nvSpPr>
        <p:spPr>
          <a:xfrm>
            <a:off x="2551139" y="711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AD96120-5F94-4E0E-AA25-05D194C302AE}"/>
              </a:ext>
            </a:extLst>
          </p:cNvPr>
          <p:cNvSpPr txBox="1"/>
          <p:nvPr/>
        </p:nvSpPr>
        <p:spPr>
          <a:xfrm>
            <a:off x="2499695" y="20581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C2CF1B3-99C8-418E-932F-ED5235E1BB20}"/>
              </a:ext>
            </a:extLst>
          </p:cNvPr>
          <p:cNvSpPr txBox="1"/>
          <p:nvPr/>
        </p:nvSpPr>
        <p:spPr>
          <a:xfrm>
            <a:off x="1066796" y="67741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C5D5C3B-F2DD-495E-9396-527CF10DACEC}"/>
              </a:ext>
            </a:extLst>
          </p:cNvPr>
          <p:cNvSpPr txBox="1"/>
          <p:nvPr/>
        </p:nvSpPr>
        <p:spPr>
          <a:xfrm>
            <a:off x="5573844" y="694794"/>
            <a:ext cx="1618564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4E97706-BD5B-409A-B9CB-6CC3EC853F61}"/>
              </a:ext>
            </a:extLst>
          </p:cNvPr>
          <p:cNvSpPr txBox="1"/>
          <p:nvPr/>
        </p:nvSpPr>
        <p:spPr>
          <a:xfrm>
            <a:off x="4078779" y="1954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DD22334-6057-402C-A315-0FDC3F172E68}"/>
              </a:ext>
            </a:extLst>
          </p:cNvPr>
          <p:cNvSpPr txBox="1"/>
          <p:nvPr/>
        </p:nvSpPr>
        <p:spPr>
          <a:xfrm>
            <a:off x="4110804" y="708634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4560520-0B70-4337-ACDA-FAA66641099D}"/>
              </a:ext>
            </a:extLst>
          </p:cNvPr>
          <p:cNvSpPr txBox="1"/>
          <p:nvPr/>
        </p:nvSpPr>
        <p:spPr>
          <a:xfrm>
            <a:off x="7103453" y="20897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9F7DB058-12EE-4B30-9374-964A0CBE4A4E}"/>
              </a:ext>
            </a:extLst>
          </p:cNvPr>
          <p:cNvSpPr txBox="1"/>
          <p:nvPr/>
        </p:nvSpPr>
        <p:spPr>
          <a:xfrm>
            <a:off x="7160515" y="703840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19784EB3-2A08-4D80-A5CD-BEA7A3C162FC}"/>
              </a:ext>
            </a:extLst>
          </p:cNvPr>
          <p:cNvSpPr txBox="1"/>
          <p:nvPr/>
        </p:nvSpPr>
        <p:spPr>
          <a:xfrm>
            <a:off x="6772732" y="210407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C4B8C7A9-2FFA-4B33-AE41-7C72C6132DCA}"/>
              </a:ext>
            </a:extLst>
          </p:cNvPr>
          <p:cNvSpPr txBox="1"/>
          <p:nvPr/>
        </p:nvSpPr>
        <p:spPr>
          <a:xfrm>
            <a:off x="6779907" y="374611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090F5C81-42F4-468D-8D97-6D6D907371F3}"/>
              </a:ext>
            </a:extLst>
          </p:cNvPr>
          <p:cNvSpPr txBox="1"/>
          <p:nvPr/>
        </p:nvSpPr>
        <p:spPr>
          <a:xfrm>
            <a:off x="1151393" y="2350054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6B96EFF4-DC70-446E-93D9-2E404AF3388E}"/>
              </a:ext>
            </a:extLst>
          </p:cNvPr>
          <p:cNvSpPr txBox="1"/>
          <p:nvPr/>
        </p:nvSpPr>
        <p:spPr>
          <a:xfrm>
            <a:off x="1154156" y="1519865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CB23370D-0964-4CE5-ADF4-D050D7733B4A}"/>
              </a:ext>
            </a:extLst>
          </p:cNvPr>
          <p:cNvSpPr txBox="1"/>
          <p:nvPr/>
        </p:nvSpPr>
        <p:spPr>
          <a:xfrm>
            <a:off x="1134674" y="5178415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F85B3631-0C1E-4F1D-BD57-D49A9E638DED}"/>
              </a:ext>
            </a:extLst>
          </p:cNvPr>
          <p:cNvSpPr txBox="1"/>
          <p:nvPr/>
        </p:nvSpPr>
        <p:spPr>
          <a:xfrm>
            <a:off x="1133222" y="325693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B3E2962C-6DC6-4D2D-9532-58E863F55A4A}"/>
              </a:ext>
            </a:extLst>
          </p:cNvPr>
          <p:cNvSpPr txBox="1"/>
          <p:nvPr/>
        </p:nvSpPr>
        <p:spPr>
          <a:xfrm>
            <a:off x="1127499" y="429352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9B8D86A4-B2A3-47D0-9B1F-F091F0A317DD}"/>
              </a:ext>
            </a:extLst>
          </p:cNvPr>
          <p:cNvSpPr txBox="1"/>
          <p:nvPr/>
        </p:nvSpPr>
        <p:spPr>
          <a:xfrm>
            <a:off x="6772003" y="1467589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CE28234A-3BD6-4447-A9E7-E7C12171AB58}"/>
              </a:ext>
            </a:extLst>
          </p:cNvPr>
          <p:cNvSpPr txBox="1"/>
          <p:nvPr/>
        </p:nvSpPr>
        <p:spPr>
          <a:xfrm>
            <a:off x="6784505" y="27973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83659729-9FF5-4EEA-A00E-141F93759003}"/>
              </a:ext>
            </a:extLst>
          </p:cNvPr>
          <p:cNvSpPr txBox="1"/>
          <p:nvPr/>
        </p:nvSpPr>
        <p:spPr>
          <a:xfrm>
            <a:off x="6779907" y="5594768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0EDBD20D-8B04-4F9B-A819-880CE5FCEB7C}"/>
              </a:ext>
            </a:extLst>
          </p:cNvPr>
          <p:cNvSpPr txBox="1"/>
          <p:nvPr/>
        </p:nvSpPr>
        <p:spPr>
          <a:xfrm>
            <a:off x="1024068" y="228366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6077D1E2-2992-4724-B195-122FBFC27592}"/>
              </a:ext>
            </a:extLst>
          </p:cNvPr>
          <p:cNvSpPr txBox="1"/>
          <p:nvPr/>
        </p:nvSpPr>
        <p:spPr>
          <a:xfrm>
            <a:off x="5605663" y="214502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67C29AD-D150-4DC6-A618-A6AFA9D2282E}"/>
              </a:ext>
            </a:extLst>
          </p:cNvPr>
          <p:cNvSpPr txBox="1"/>
          <p:nvPr/>
        </p:nvSpPr>
        <p:spPr>
          <a:xfrm>
            <a:off x="2501703" y="730883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36692649-A2C2-480B-BFC4-AA6A8B598E96}"/>
              </a:ext>
            </a:extLst>
          </p:cNvPr>
          <p:cNvSpPr txBox="1"/>
          <p:nvPr/>
        </p:nvSpPr>
        <p:spPr>
          <a:xfrm>
            <a:off x="2450259" y="224848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C9D85F1D-E919-4502-964E-E34D7625E3C5}"/>
              </a:ext>
            </a:extLst>
          </p:cNvPr>
          <p:cNvSpPr txBox="1"/>
          <p:nvPr/>
        </p:nvSpPr>
        <p:spPr>
          <a:xfrm>
            <a:off x="1017360" y="69644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26052E01-7613-451C-A9B1-D38682B789F0}"/>
              </a:ext>
            </a:extLst>
          </p:cNvPr>
          <p:cNvSpPr txBox="1"/>
          <p:nvPr/>
        </p:nvSpPr>
        <p:spPr>
          <a:xfrm>
            <a:off x="5579824" y="713829"/>
            <a:ext cx="153619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D7C2E4BF-206D-44DE-9AD9-4BE213341CE2}"/>
              </a:ext>
            </a:extLst>
          </p:cNvPr>
          <p:cNvSpPr txBox="1"/>
          <p:nvPr/>
        </p:nvSpPr>
        <p:spPr>
          <a:xfrm>
            <a:off x="4029343" y="214501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8FC926F8-5D4C-4112-8AD8-E8E4DD859744}"/>
              </a:ext>
            </a:extLst>
          </p:cNvPr>
          <p:cNvSpPr txBox="1"/>
          <p:nvPr/>
        </p:nvSpPr>
        <p:spPr>
          <a:xfrm>
            <a:off x="4061368" y="727669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5DE8B09E-F478-4F96-B977-EE0589A2FFF9}"/>
              </a:ext>
            </a:extLst>
          </p:cNvPr>
          <p:cNvSpPr txBox="1"/>
          <p:nvPr/>
        </p:nvSpPr>
        <p:spPr>
          <a:xfrm>
            <a:off x="7054017" y="22800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xmlns="" id="{B1F8CDC3-3B22-4BEF-9C99-1F54771D7F3E}"/>
              </a:ext>
            </a:extLst>
          </p:cNvPr>
          <p:cNvSpPr txBox="1"/>
          <p:nvPr/>
        </p:nvSpPr>
        <p:spPr>
          <a:xfrm>
            <a:off x="7111079" y="722875"/>
            <a:ext cx="1463040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9653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8778E-17 L -0.14063 0.1888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14878 0.236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3.7037E-6 L -0.48542 0.3710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1823 0.594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2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118 0.6541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324 L -0.03733 0.710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3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86 L 0.12829 0.5148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2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02986 0.37431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324 L 0.62952 0.2722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76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0.29636 0.1085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9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83" grpId="0" animBg="1"/>
      <p:bldP spid="85" grpId="0" animBg="1"/>
      <p:bldP spid="86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  <p:bldP spid="129" grpId="0" animBg="1"/>
      <p:bldP spid="129" grpId="1" animBg="1"/>
      <p:bldP spid="129" grpId="2" animBg="1"/>
      <p:bldP spid="130" grpId="0" animBg="1"/>
      <p:bldP spid="130" grpId="1" animBg="1"/>
      <p:bldP spid="130" grpId="2" animBg="1"/>
      <p:bldP spid="131" grpId="0" animBg="1"/>
      <p:bldP spid="131" grpId="1" animBg="1"/>
      <p:bldP spid="131" grpId="2" animBg="1"/>
      <p:bldP spid="132" grpId="0" animBg="1"/>
      <p:bldP spid="132" grpId="1" animBg="1"/>
      <p:bldP spid="132" grpId="2" animBg="1"/>
      <p:bldP spid="133" grpId="0" animBg="1"/>
      <p:bldP spid="133" grpId="1" animBg="1"/>
      <p:bldP spid="133" grpId="2" animBg="1"/>
      <p:bldP spid="134" grpId="0" animBg="1"/>
      <p:bldP spid="134" grpId="1" animBg="1"/>
      <p:bldP spid="134" grpId="2" animBg="1"/>
      <p:bldP spid="135" grpId="0" animBg="1"/>
      <p:bldP spid="135" grpId="1" animBg="1"/>
      <p:bldP spid="1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201849"/>
            <a:ext cx="76357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Complete the word webs.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04958" y="1980358"/>
            <a:ext cx="4147318" cy="2002770"/>
            <a:chOff x="204958" y="1729980"/>
            <a:chExt cx="4147318" cy="200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>
                    <a:stCxn id="2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" name="Straight Connector 4"/>
                  <p:cNvCxnSpPr>
                    <a:stCxn id="2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" name="Rounded Rectangle 1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ounded Rectangle 2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Rounded Rectangle 2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ounded Rectangle 30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" name="TextBox 11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arms</a:t>
                  </a:r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hair</a:t>
                  </a: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028267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long / short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62606" y="1990882"/>
            <a:ext cx="4147318" cy="2002770"/>
            <a:chOff x="4762606" y="1740504"/>
            <a:chExt cx="4147318" cy="2002770"/>
          </a:xfrm>
        </p:grpSpPr>
        <p:grpSp>
          <p:nvGrpSpPr>
            <p:cNvPr id="23" name="Group 22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3" name="Straight Connector 32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stCxn id="38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37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ounded Rectangle 37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413657" y="1729980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nose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eyes</a:t>
                  </a:r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6568301" y="2325925"/>
              <a:ext cx="963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/>
                <a:t>big / small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8341" y="4473395"/>
            <a:ext cx="4147318" cy="2002770"/>
            <a:chOff x="2498341" y="4473395"/>
            <a:chExt cx="4147318" cy="2002770"/>
          </a:xfrm>
        </p:grpSpPr>
        <p:grpSp>
          <p:nvGrpSpPr>
            <p:cNvPr id="41" name="Group 40"/>
            <p:cNvGrpSpPr/>
            <p:nvPr/>
          </p:nvGrpSpPr>
          <p:grpSpPr>
            <a:xfrm>
              <a:off x="2498341" y="4473395"/>
              <a:ext cx="4147318" cy="2002770"/>
              <a:chOff x="204958" y="1729980"/>
              <a:chExt cx="4147318" cy="2002770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47" name="Straight Connector 4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>
                    <a:stCxn id="55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>
                    <a:stCxn id="54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Rounded Rectangle 53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TextBox 44"/>
                <p:cNvSpPr txBox="1"/>
                <p:nvPr/>
              </p:nvSpPr>
              <p:spPr>
                <a:xfrm>
                  <a:off x="394461" y="1729980"/>
                  <a:ext cx="975921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blonde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3188113" y="1740504"/>
                  <a:ext cx="956725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/>
                    <a:t>curly</a:t>
                  </a:r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4236567" y="5207409"/>
              <a:ext cx="96389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/>
                <a:t>hair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9994" y="1180214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768</TotalTime>
  <Words>530</Words>
  <Application>Microsoft Office PowerPoint</Application>
  <PresentationFormat>On-screen Show (4:3)</PresentationFormat>
  <Paragraphs>146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52</cp:revision>
  <dcterms:created xsi:type="dcterms:W3CDTF">2020-12-09T02:04:09Z</dcterms:created>
  <dcterms:modified xsi:type="dcterms:W3CDTF">2021-06-11T04:17:51Z</dcterms:modified>
</cp:coreProperties>
</file>