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5" r:id="rId2"/>
    <p:sldId id="454" r:id="rId3"/>
    <p:sldId id="450" r:id="rId4"/>
    <p:sldId id="455" r:id="rId5"/>
    <p:sldId id="347" r:id="rId6"/>
    <p:sldId id="453" r:id="rId7"/>
    <p:sldId id="452" r:id="rId8"/>
    <p:sldId id="445" r:id="rId9"/>
    <p:sldId id="446" r:id="rId10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96" d="100"/>
          <a:sy n="96" d="100"/>
        </p:scale>
        <p:origin x="89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1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Tài liệu được chia sẻ bởi Website VnTeach.Com</a:t>
            </a:r>
          </a:p>
          <a:p>
            <a:r>
              <a:rPr lang="vi-VN"/>
              <a:t>https://www.vnteach.com</a:t>
            </a:r>
          </a:p>
          <a:p>
            <a:r>
              <a:rPr lang="vi-VN"/>
              <a:t>Một sản phẩm của cộng đồng facebook Thư Viện VnTeach.Com</a:t>
            </a:r>
          </a:p>
          <a:p>
            <a:r>
              <a:rPr lang="vi-VN"/>
              <a:t>https://www.facebook.com/groups/vnteach/</a:t>
            </a:r>
          </a:p>
          <a:p>
            <a:r>
              <a:rPr lang="vi-VN"/>
              <a:t>https://www.facebook.com/groups/thuvienvnteach/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41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478" y="1268760"/>
            <a:ext cx="12192000" cy="33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443372" y="1844824"/>
            <a:ext cx="11305256" cy="215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đoạn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nghĩ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đặc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điểm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(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ngoại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tính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, … )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551384" y="1268760"/>
            <a:ext cx="11305256" cy="68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0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421B8-8C5D-417B-A7D1-EAB06A8C598F}"/>
              </a:ext>
            </a:extLst>
          </p:cNvPr>
          <p:cNvPicPr/>
          <p:nvPr/>
        </p:nvPicPr>
        <p:blipFill rotWithShape="1">
          <a:blip r:embed="rId3"/>
          <a:srcRect l="23220" t="28616" r="54415" b="43020"/>
          <a:stretch/>
        </p:blipFill>
        <p:spPr bwMode="auto">
          <a:xfrm>
            <a:off x="2831544" y="1971345"/>
            <a:ext cx="6495068" cy="3933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8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FB8D8513-8E17-4CA8-86C2-1AA18DF2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520" y="7815"/>
            <a:ext cx="10073901" cy="684237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F7FD592-9131-4F5D-BD64-5B42BCA7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448" y="2296343"/>
            <a:ext cx="2617140" cy="3710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CB3F5-38BF-461C-9A77-3EA7B6303B19}"/>
              </a:ext>
            </a:extLst>
          </p:cNvPr>
          <p:cNvSpPr txBox="1"/>
          <p:nvPr/>
        </p:nvSpPr>
        <p:spPr>
          <a:xfrm>
            <a:off x="2438432" y="2019860"/>
            <a:ext cx="874807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ở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A2A5C-6D59-4C25-B322-0CC1892E6E2E}"/>
              </a:ext>
            </a:extLst>
          </p:cNvPr>
          <p:cNvSpPr txBox="1"/>
          <p:nvPr/>
        </p:nvSpPr>
        <p:spPr>
          <a:xfrm>
            <a:off x="3359696" y="975187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628800"/>
            <a:ext cx="4079776" cy="543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4104424" y="148478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 VIỆC CÁ NHÂN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E321A-3EF8-9A54-A89A-F5F11EEF2DF7}"/>
              </a:ext>
            </a:extLst>
          </p:cNvPr>
          <p:cNvSpPr txBox="1"/>
          <p:nvPr/>
        </p:nvSpPr>
        <p:spPr>
          <a:xfrm>
            <a:off x="3935760" y="2698520"/>
            <a:ext cx="8237480" cy="329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hành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đoạn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văn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(b</a:t>
            </a:r>
            <a:r>
              <a:rPr lang="vi-VN" sz="3600" dirty="0">
                <a:solidFill>
                  <a:srgbClr val="7030A0"/>
                </a:solidFill>
                <a:latin typeface="UTM Avo" panose="02040603050506020204" pitchFamily="18" charset="0"/>
              </a:rPr>
              <a:t>ư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ớc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4, b</a:t>
            </a:r>
            <a:r>
              <a:rPr lang="vi-VN" sz="3600" dirty="0">
                <a:solidFill>
                  <a:srgbClr val="7030A0"/>
                </a:solidFill>
                <a:latin typeface="UTM Avo" panose="02040603050506020204" pitchFamily="18" charset="0"/>
              </a:rPr>
              <a:t>ư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ớc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5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quy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tắc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bàn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tay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)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85F67-5D62-4E7F-8C5B-3299221D1006}"/>
              </a:ext>
            </a:extLst>
          </p:cNvPr>
          <p:cNvSpPr txBox="1"/>
          <p:nvPr/>
        </p:nvSpPr>
        <p:spPr>
          <a:xfrm>
            <a:off x="371364" y="177205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C67CA-A4C4-35D3-4811-D6C195686CEF}"/>
              </a:ext>
            </a:extLst>
          </p:cNvPr>
          <p:cNvSpPr txBox="1"/>
          <p:nvPr/>
        </p:nvSpPr>
        <p:spPr>
          <a:xfrm>
            <a:off x="1343472" y="3982997"/>
            <a:ext cx="61771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3680</TotalTime>
  <Words>307</Words>
  <Application>Microsoft Office PowerPoint</Application>
  <PresentationFormat>Widescreen</PresentationFormat>
  <Paragraphs>28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2013-10-28T09:13:32Z</dcterms:created>
  <dcterms:modified xsi:type="dcterms:W3CDTF">2023-09-20T15:03:18Z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