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71" r:id="rId4"/>
    <p:sldId id="272" r:id="rId5"/>
    <p:sldId id="256" r:id="rId6"/>
    <p:sldId id="274" r:id="rId7"/>
    <p:sldId id="273" r:id="rId8"/>
    <p:sldId id="257" r:id="rId9"/>
    <p:sldId id="265" r:id="rId10"/>
    <p:sldId id="261" r:id="rId11"/>
    <p:sldId id="267" r:id="rId12"/>
    <p:sldId id="263" r:id="rId13"/>
    <p:sldId id="266" r:id="rId14"/>
    <p:sldId id="262" r:id="rId15"/>
    <p:sldId id="269" r:id="rId16"/>
    <p:sldId id="425" r:id="rId17"/>
  </p:sldIdLst>
  <p:sldSz cx="12192000" cy="6858000"/>
  <p:notesSz cx="6858000" cy="9144000"/>
  <p:embeddedFontLst>
    <p:embeddedFont>
      <p:font typeface="A2.Jovis-WorkSansRegular-San" panose="020B0604020202020204" charset="0"/>
      <p:regular r:id="rId19"/>
    </p:embeddedFont>
    <p:embeddedFont>
      <p:font typeface="A3.Jovis-BebasNeueBold-San" panose="020B0604020202020204" charset="0"/>
      <p:bold r:id="rId20"/>
    </p:embeddedFont>
    <p:embeddedFont>
      <p:font typeface="Averta Std ExtraBold" panose="00000900000000000000" charset="0"/>
      <p:bold r:id="rId21"/>
      <p:boldItalic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Mongolian Baiti" panose="03000500000000000000" pitchFamily="66" charset="0"/>
      <p:regular r:id="rId29"/>
    </p:embeddedFont>
    <p:embeddedFont>
      <p:font typeface="Paytone One" panose="020B0604020202020204" charset="0"/>
      <p:regular r:id="rId30"/>
    </p:embeddedFont>
    <p:embeddedFont>
      <p:font typeface="Quicksand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261"/>
    <a:srgbClr val="EE4036"/>
    <a:srgbClr val="FFFAEF"/>
    <a:srgbClr val="FAA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47" autoAdjust="0"/>
    <p:restoredTop sz="94364" autoAdjust="0"/>
  </p:normalViewPr>
  <p:slideViewPr>
    <p:cSldViewPr snapToGrid="0">
      <p:cViewPr varScale="1">
        <p:scale>
          <a:sx n="66" d="100"/>
          <a:sy n="66" d="100"/>
        </p:scale>
        <p:origin x="276" y="66"/>
      </p:cViewPr>
      <p:guideLst/>
    </p:cSldViewPr>
  </p:slid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16-Sep-23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0517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87261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902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22383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98904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3382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02865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6335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16-Sep-23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16-Sep-23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16-Sep-23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16-Sep-23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5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96830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56076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484892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16-Sep-23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488286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14.svg"/><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18"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73.jpeg"/><Relationship Id="rId17"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70.pn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2.png"/><Relationship Id="rId19" Type="http://schemas.openxmlformats.org/officeDocument/2006/relationships/image" Target="../media/image68.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5.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74.gif"/><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75.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media/audio3.wav"/><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audio" Target="../media/audio3.wav"/><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xml"/><Relationship Id="rId7" Type="http://schemas.openxmlformats.org/officeDocument/2006/relationships/image" Target="../media/image39.svg"/><Relationship Id="rId12" Type="http://schemas.openxmlformats.org/officeDocument/2006/relationships/image" Target="../media/image43.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audio" Target="../media/audio4.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19.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audio" Target="../media/audio5.wav"/><Relationship Id="rId3" Type="http://schemas.openxmlformats.org/officeDocument/2006/relationships/image" Target="../media/image45.png"/><Relationship Id="rId7" Type="http://schemas.openxmlformats.org/officeDocument/2006/relationships/image" Target="../media/image55.png"/><Relationship Id="rId12" Type="http://schemas.openxmlformats.org/officeDocument/2006/relationships/image" Target="../media/image50.svg"/><Relationship Id="rId2"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49.png"/><Relationship Id="rId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audio" Target="../media/audio4.wav"/><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1.png"/><Relationship Id="rId5" Type="http://schemas.openxmlformats.org/officeDocument/2006/relationships/image" Target="../media/image58.svg"/><Relationship Id="rId1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audio" Target="../media/audio4.wav"/><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8.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72.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4546071" y="4577961"/>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4423086">
            <a:off x="111164" y="-3084291"/>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TextBox 9"/>
          <p:cNvSpPr txBox="1"/>
          <p:nvPr/>
        </p:nvSpPr>
        <p:spPr>
          <a:xfrm>
            <a:off x="-1253789" y="2396981"/>
            <a:ext cx="14528800" cy="3623135"/>
          </a:xfrm>
          <a:prstGeom prst="rect">
            <a:avLst/>
          </a:prstGeom>
        </p:spPr>
        <p:txBody>
          <a:bodyPr spcFirstLastPara="1" wrap="square" lIns="0" tIns="0" rIns="0" bIns="0" numCol="1" rtlCol="0" anchor="t">
            <a:prstTxWarp prst="textArchUp">
              <a:avLst/>
            </a:prstTxWarp>
            <a:spAutoFit/>
          </a:bodyPr>
          <a:lstStyle/>
          <a:p>
            <a:pPr lvl="0" algn="ctr">
              <a:buClr>
                <a:srgbClr val="000000"/>
              </a:buClr>
              <a:buSzPts val="2400"/>
            </a:pPr>
            <a:r>
              <a:rPr lang="en-US" sz="80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MÔ TẢ SÓNG</a:t>
            </a:r>
            <a:endParaRPr lang="en-US" sz="8000" dirty="0">
              <a:solidFill>
                <a:srgbClr val="C00000"/>
              </a:solidFill>
              <a:effectLst>
                <a:outerShdw blurRad="38100" dist="38100" dir="2700000" algn="tl">
                  <a:srgbClr val="000000">
                    <a:alpha val="43137"/>
                  </a:srgbClr>
                </a:outerShdw>
              </a:effectLst>
              <a:latin typeface="Averta Std ExtraBold" panose="00000900000000000000" charset="0"/>
              <a:sym typeface="Arial"/>
            </a:endParaRPr>
          </a:p>
        </p:txBody>
      </p:sp>
      <p:grpSp>
        <p:nvGrpSpPr>
          <p:cNvPr id="12" name="Group 11"/>
          <p:cNvGrpSpPr/>
          <p:nvPr/>
        </p:nvGrpSpPr>
        <p:grpSpPr>
          <a:xfrm>
            <a:off x="3025944" y="3161875"/>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3"/>
                </a:lnSpc>
              </a:pPr>
              <a:r>
                <a:rPr lang="en-US" sz="4400"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16613" y="-3291170"/>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9"/>
          <p:cNvSpPr txBox="1"/>
          <p:nvPr/>
        </p:nvSpPr>
        <p:spPr>
          <a:xfrm>
            <a:off x="-1253789" y="-1750180"/>
            <a:ext cx="14528800" cy="3308598"/>
          </a:xfrm>
          <a:prstGeom prst="rect">
            <a:avLst/>
          </a:prstGeom>
        </p:spPr>
        <p:txBody>
          <a:bodyPr spcFirstLastPara="1" wrap="square" lIns="0" tIns="0" rIns="0" bIns="0" numCol="1" rtlCol="0" anchor="t">
            <a:spAutoFit/>
          </a:bodyPr>
          <a:lstStyle/>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r>
              <a:rPr lang="en-US" sz="4000" dirty="0">
                <a:solidFill>
                  <a:srgbClr val="C00000"/>
                </a:solidFill>
                <a:effectLst>
                  <a:outerShdw blurRad="38100" dist="38100" dir="2700000" algn="tl">
                    <a:srgbClr val="000000">
                      <a:alpha val="43137"/>
                    </a:srgbClr>
                  </a:outerShdw>
                </a:effectLst>
                <a:latin typeface="Averta Std ExtraBold" panose="00000900000000000000" charset="0"/>
              </a:rPr>
              <a:t>VẬT LÍ 11</a:t>
            </a: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6" presetClass="entr" presetSubtype="37"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50404" y="1160536"/>
            <a:ext cx="10000195"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53828" y="4298118"/>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13682" y="1517366"/>
            <a:ext cx="4695117" cy="2185214"/>
          </a:xfrm>
          <a:prstGeom prst="rect">
            <a:avLst/>
          </a:prstGeom>
          <a:noFill/>
          <a:ln>
            <a:noFill/>
          </a:ln>
        </p:spPr>
        <p:txBody>
          <a:bodyPr wrap="square">
            <a:spAutoFit/>
          </a:bodyPr>
          <a:lstStyle/>
          <a:p>
            <a:pPr lvl="0" algn="ctr"/>
            <a:r>
              <a:rPr lang="en-US" sz="3400" dirty="0">
                <a:solidFill>
                  <a:srgbClr val="EE4036"/>
                </a:solidFill>
                <a:latin typeface="Averta Std ExtraBold" panose="00000900000000000000" pitchFamily="50" charset="0"/>
                <a:sym typeface="Times New Roman"/>
              </a:rPr>
              <a:t>___ </a:t>
            </a:r>
            <a:r>
              <a:rPr lang="en-US" sz="3400" dirty="0" err="1">
                <a:solidFill>
                  <a:srgbClr val="EE4036"/>
                </a:solidFill>
                <a:latin typeface="Averta Std ExtraBold" panose="00000900000000000000" pitchFamily="50" charset="0"/>
                <a:sym typeface="Times New Roman"/>
              </a:rPr>
              <a:t>sóng</a:t>
            </a:r>
            <a:r>
              <a:rPr lang="en-US" sz="3400" dirty="0">
                <a:solidFill>
                  <a:srgbClr val="EE4036"/>
                </a:solidFill>
                <a:latin typeface="Averta Std ExtraBold" panose="00000900000000000000" pitchFamily="50" charset="0"/>
                <a:sym typeface="Times New Roman"/>
              </a:rPr>
              <a:t> A </a:t>
            </a:r>
            <a:r>
              <a:rPr lang="en-US" sz="3400" dirty="0" err="1">
                <a:solidFill>
                  <a:srgbClr val="EE4036"/>
                </a:solidFill>
                <a:latin typeface="Averta Std ExtraBold" panose="00000900000000000000" pitchFamily="50" charset="0"/>
                <a:sym typeface="Times New Roman"/>
              </a:rPr>
              <a:t>là</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độ</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cao</a:t>
            </a:r>
            <a:r>
              <a:rPr lang="en-US" sz="3400" dirty="0">
                <a:solidFill>
                  <a:srgbClr val="EE4036"/>
                </a:solidFill>
                <a:latin typeface="Averta Std ExtraBold" panose="00000900000000000000" pitchFamily="50" charset="0"/>
                <a:sym typeface="Times New Roman"/>
              </a:rPr>
              <a:t> hay </a:t>
            </a:r>
            <a:r>
              <a:rPr lang="en-US" sz="3400" dirty="0" err="1">
                <a:solidFill>
                  <a:srgbClr val="EE4036"/>
                </a:solidFill>
                <a:latin typeface="Averta Std ExtraBold" panose="00000900000000000000" pitchFamily="50" charset="0"/>
                <a:sym typeface="Times New Roman"/>
              </a:rPr>
              <a:t>độ</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sâu</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của</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một</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ngọn</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sóng</a:t>
            </a:r>
            <a:r>
              <a:rPr lang="en-US" sz="3400" dirty="0">
                <a:solidFill>
                  <a:srgbClr val="EE4036"/>
                </a:solidFill>
                <a:latin typeface="Averta Std ExtraBold" panose="00000900000000000000" pitchFamily="50" charset="0"/>
                <a:sym typeface="Times New Roman"/>
              </a:rPr>
              <a:t> so </a:t>
            </a:r>
            <a:r>
              <a:rPr lang="en-US" sz="3400" dirty="0" err="1">
                <a:solidFill>
                  <a:srgbClr val="EE4036"/>
                </a:solidFill>
                <a:latin typeface="Averta Std ExtraBold" panose="00000900000000000000" pitchFamily="50" charset="0"/>
                <a:sym typeface="Times New Roman"/>
              </a:rPr>
              <a:t>với</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mức</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cân</a:t>
            </a:r>
            <a:r>
              <a:rPr lang="en-US" sz="3400" dirty="0">
                <a:solidFill>
                  <a:srgbClr val="EE4036"/>
                </a:solidFill>
                <a:latin typeface="Averta Std ExtraBold" panose="00000900000000000000" pitchFamily="50" charset="0"/>
                <a:sym typeface="Times New Roman"/>
              </a:rPr>
              <a:t> </a:t>
            </a:r>
            <a:r>
              <a:rPr lang="en-US" sz="3400" dirty="0" err="1">
                <a:solidFill>
                  <a:srgbClr val="EE4036"/>
                </a:solidFill>
                <a:latin typeface="Averta Std ExtraBold" panose="00000900000000000000" pitchFamily="50" charset="0"/>
                <a:sym typeface="Times New Roman"/>
              </a:rPr>
              <a:t>bằng</a:t>
            </a:r>
            <a:r>
              <a:rPr lang="en-US" sz="3400" dirty="0">
                <a:solidFill>
                  <a:srgbClr val="EE4036"/>
                </a:solidFill>
                <a:latin typeface="Averta Std ExtraBold" panose="00000900000000000000" pitchFamily="50" charset="0"/>
                <a:sym typeface="Times New Roman"/>
              </a:rPr>
              <a:t>.</a:t>
            </a:r>
            <a:endParaRPr lang="en-US" sz="3400" dirty="0">
              <a:solidFill>
                <a:srgbClr val="EE4036"/>
              </a:solidFill>
              <a:latin typeface="Averta Std ExtraBold" panose="00000900000000000000" pitchFamily="50" charset="0"/>
            </a:endParaRPr>
          </a:p>
        </p:txBody>
      </p:sp>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1"/>
          <a:stretch>
            <a:fillRect/>
          </a:stretch>
        </p:blipFill>
        <p:spPr>
          <a:xfrm>
            <a:off x="5281142" y="-354923"/>
            <a:ext cx="360000" cy="218075"/>
          </a:xfrm>
          <a:prstGeom prst="rect">
            <a:avLst/>
          </a:prstGeom>
        </p:spPr>
      </p:pic>
      <p:sp>
        <p:nvSpPr>
          <p:cNvPr id="102" name="!!o4b">
            <a:extLst>
              <a:ext uri="{FF2B5EF4-FFF2-40B4-BE49-F238E27FC236}">
                <a16:creationId xmlns:a16="http://schemas.microsoft.com/office/drawing/2014/main" id="{6F40FFA8-451A-4BC0-BD18-CD55C51FC9A2}"/>
              </a:ext>
            </a:extLst>
          </p:cNvPr>
          <p:cNvSpPr/>
          <p:nvPr/>
        </p:nvSpPr>
        <p:spPr>
          <a:xfrm>
            <a:off x="7151914" y="54984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b">
            <a:extLst>
              <a:ext uri="{FF2B5EF4-FFF2-40B4-BE49-F238E27FC236}">
                <a16:creationId xmlns:a16="http://schemas.microsoft.com/office/drawing/2014/main" id="{FF091EC5-DEE3-4725-BA96-0C98047169DD}"/>
              </a:ext>
            </a:extLst>
          </p:cNvPr>
          <p:cNvSpPr txBox="1"/>
          <p:nvPr/>
        </p:nvSpPr>
        <p:spPr>
          <a:xfrm>
            <a:off x="7277063" y="557990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104" name="!!o4a">
            <a:extLst>
              <a:ext uri="{FF2B5EF4-FFF2-40B4-BE49-F238E27FC236}">
                <a16:creationId xmlns:a16="http://schemas.microsoft.com/office/drawing/2014/main" id="{03CD02AD-A0B0-4461-82E4-ADE45F3505A9}"/>
              </a:ext>
            </a:extLst>
          </p:cNvPr>
          <p:cNvSpPr/>
          <p:nvPr/>
        </p:nvSpPr>
        <p:spPr>
          <a:xfrm>
            <a:off x="8290412" y="549930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8457210" y="55498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53" name="!!o4b">
            <a:extLst>
              <a:ext uri="{FF2B5EF4-FFF2-40B4-BE49-F238E27FC236}">
                <a16:creationId xmlns:a16="http://schemas.microsoft.com/office/drawing/2014/main" id="{6F40FFA8-451A-4BC0-BD18-CD55C51FC9A2}"/>
              </a:ext>
            </a:extLst>
          </p:cNvPr>
          <p:cNvSpPr/>
          <p:nvPr/>
        </p:nvSpPr>
        <p:spPr>
          <a:xfrm>
            <a:off x="6011419" y="54984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4" name="!!4b">
            <a:extLst>
              <a:ext uri="{FF2B5EF4-FFF2-40B4-BE49-F238E27FC236}">
                <a16:creationId xmlns:a16="http://schemas.microsoft.com/office/drawing/2014/main" id="{FF091EC5-DEE3-4725-BA96-0C98047169DD}"/>
              </a:ext>
            </a:extLst>
          </p:cNvPr>
          <p:cNvSpPr txBox="1"/>
          <p:nvPr/>
        </p:nvSpPr>
        <p:spPr>
          <a:xfrm>
            <a:off x="6174668" y="557990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6" name="!!o4b">
            <a:extLst>
              <a:ext uri="{FF2B5EF4-FFF2-40B4-BE49-F238E27FC236}">
                <a16:creationId xmlns:a16="http://schemas.microsoft.com/office/drawing/2014/main" id="{6F40FFA8-451A-4BC0-BD18-CD55C51FC9A2}"/>
              </a:ext>
            </a:extLst>
          </p:cNvPr>
          <p:cNvSpPr/>
          <p:nvPr/>
        </p:nvSpPr>
        <p:spPr>
          <a:xfrm>
            <a:off x="4863510" y="54984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b">
            <a:extLst>
              <a:ext uri="{FF2B5EF4-FFF2-40B4-BE49-F238E27FC236}">
                <a16:creationId xmlns:a16="http://schemas.microsoft.com/office/drawing/2014/main" id="{FF091EC5-DEE3-4725-BA96-0C98047169DD}"/>
              </a:ext>
            </a:extLst>
          </p:cNvPr>
          <p:cNvSpPr txBox="1"/>
          <p:nvPr/>
        </p:nvSpPr>
        <p:spPr>
          <a:xfrm>
            <a:off x="5026759" y="557990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ê</a:t>
            </a:r>
          </a:p>
        </p:txBody>
      </p:sp>
      <p:sp>
        <p:nvSpPr>
          <p:cNvPr id="98" name="!!o4b">
            <a:extLst>
              <a:ext uri="{FF2B5EF4-FFF2-40B4-BE49-F238E27FC236}">
                <a16:creationId xmlns:a16="http://schemas.microsoft.com/office/drawing/2014/main" id="{6F40FFA8-451A-4BC0-BD18-CD55C51FC9A2}"/>
              </a:ext>
            </a:extLst>
          </p:cNvPr>
          <p:cNvSpPr/>
          <p:nvPr/>
        </p:nvSpPr>
        <p:spPr>
          <a:xfrm>
            <a:off x="3723015" y="54984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b">
            <a:extLst>
              <a:ext uri="{FF2B5EF4-FFF2-40B4-BE49-F238E27FC236}">
                <a16:creationId xmlns:a16="http://schemas.microsoft.com/office/drawing/2014/main" id="{FF091EC5-DEE3-4725-BA96-0C98047169DD}"/>
              </a:ext>
            </a:extLst>
          </p:cNvPr>
          <p:cNvSpPr txBox="1"/>
          <p:nvPr/>
        </p:nvSpPr>
        <p:spPr>
          <a:xfrm>
            <a:off x="3873564" y="557990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100" name="!!o4b">
            <a:extLst>
              <a:ext uri="{FF2B5EF4-FFF2-40B4-BE49-F238E27FC236}">
                <a16:creationId xmlns:a16="http://schemas.microsoft.com/office/drawing/2014/main" id="{6F40FFA8-451A-4BC0-BD18-CD55C51FC9A2}"/>
              </a:ext>
            </a:extLst>
          </p:cNvPr>
          <p:cNvSpPr/>
          <p:nvPr/>
        </p:nvSpPr>
        <p:spPr>
          <a:xfrm>
            <a:off x="2582520" y="54984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b">
            <a:extLst>
              <a:ext uri="{FF2B5EF4-FFF2-40B4-BE49-F238E27FC236}">
                <a16:creationId xmlns:a16="http://schemas.microsoft.com/office/drawing/2014/main" id="{FF091EC5-DEE3-4725-BA96-0C98047169DD}"/>
              </a:ext>
            </a:extLst>
          </p:cNvPr>
          <p:cNvSpPr txBox="1"/>
          <p:nvPr/>
        </p:nvSpPr>
        <p:spPr>
          <a:xfrm>
            <a:off x="2745923" y="5589932"/>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pic>
        <p:nvPicPr>
          <p:cNvPr id="4098" name="Picture 2" descr="Tần số là gì? Công thức tính tần số » Thuận Nhật"/>
          <p:cNvPicPr>
            <a:picLocks noChangeAspect="1" noChangeArrowheads="1"/>
          </p:cNvPicPr>
          <p:nvPr/>
        </p:nvPicPr>
        <p:blipFill rotWithShape="1">
          <a:blip r:embed="rId12">
            <a:extLst>
              <a:ext uri="{28A0092B-C50C-407E-A947-70E740481C1C}">
                <a14:useLocalDpi xmlns:a14="http://schemas.microsoft.com/office/drawing/2010/main" val="0"/>
              </a:ext>
            </a:extLst>
          </a:blip>
          <a:srcRect l="-245" t="17962" r="245" b="16590"/>
          <a:stretch/>
        </p:blipFill>
        <p:spPr bwMode="auto">
          <a:xfrm>
            <a:off x="6339740" y="1627162"/>
            <a:ext cx="4044880" cy="17637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3"/>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4"/>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5"/>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6"/>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7"/>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8"/>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9"/>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0"/>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1"/>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4"/>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1"/>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5"/>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6"/>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7"/>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4"/>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1"/>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4"/>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6"/>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7"/>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4"/>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7"/>
          <a:stretch>
            <a:fillRect/>
          </a:stretch>
        </p:blipFill>
        <p:spPr>
          <a:xfrm>
            <a:off x="5160333" y="-577531"/>
            <a:ext cx="360000" cy="21807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4"/>
          <a:stretch>
            <a:fillRect/>
          </a:stretch>
        </p:blipFill>
        <p:spPr>
          <a:xfrm>
            <a:off x="6093672" y="-660172"/>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4"/>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4"/>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vol="33000">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54"/>
                                        </p:tgtEl>
                                      </p:cBhvr>
                                    </p:animEffect>
                                    <p:animScale>
                                      <p:cBhvr>
                                        <p:cTn id="92" dur="250" autoRev="1" fill="hold"/>
                                        <p:tgtEl>
                                          <p:spTgt spid="54"/>
                                        </p:tgtEl>
                                      </p:cBhvr>
                                      <p:by x="105000" y="105000"/>
                                    </p:animScale>
                                  </p:childTnLst>
                                </p:cTn>
                              </p:par>
                            </p:childTnLst>
                          </p:cTn>
                        </p:par>
                      </p:childTnLst>
                    </p:cTn>
                  </p:par>
                </p:childTnLst>
              </p:cTn>
              <p:nextCondLst>
                <p:cond evt="onClick" delay="0">
                  <p:tgtEl>
                    <p:spTgt spid="53"/>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p:cTn id="109" dur="500" fill="hold"/>
                                        <p:tgtEl>
                                          <p:spTgt spid="99"/>
                                        </p:tgtEl>
                                        <p:attrNameLst>
                                          <p:attrName>ppt_w</p:attrName>
                                        </p:attrNameLst>
                                      </p:cBhvr>
                                      <p:tavLst>
                                        <p:tav tm="0">
                                          <p:val>
                                            <p:fltVal val="0"/>
                                          </p:val>
                                        </p:tav>
                                        <p:tav tm="100000">
                                          <p:val>
                                            <p:strVal val="#ppt_w"/>
                                          </p:val>
                                        </p:tav>
                                      </p:tavLst>
                                    </p:anim>
                                    <p:anim calcmode="lin" valueType="num">
                                      <p:cBhvr>
                                        <p:cTn id="110" dur="500" fill="hold"/>
                                        <p:tgtEl>
                                          <p:spTgt spid="99"/>
                                        </p:tgtEl>
                                        <p:attrNameLst>
                                          <p:attrName>ppt_h</p:attrName>
                                        </p:attrNameLst>
                                      </p:cBhvr>
                                      <p:tavLst>
                                        <p:tav tm="0">
                                          <p:val>
                                            <p:fltVal val="0"/>
                                          </p:val>
                                        </p:tav>
                                        <p:tav tm="100000">
                                          <p:val>
                                            <p:strVal val="#ppt_h"/>
                                          </p:val>
                                        </p:tav>
                                      </p:tavLst>
                                    </p:anim>
                                    <p:animEffect transition="in" filter="fade">
                                      <p:cBhvr>
                                        <p:cTn id="111" dur="500"/>
                                        <p:tgtEl>
                                          <p:spTgt spid="9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9"/>
                                        </p:tgtEl>
                                      </p:cBhvr>
                                    </p:animEffect>
                                    <p:animScale>
                                      <p:cBhvr>
                                        <p:cTn id="114"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0"/>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anim calcmode="lin" valueType="num">
                                      <p:cBhvr>
                                        <p:cTn id="120" dur="500" fill="hold"/>
                                        <p:tgtEl>
                                          <p:spTgt spid="101"/>
                                        </p:tgtEl>
                                        <p:attrNameLst>
                                          <p:attrName>ppt_w</p:attrName>
                                        </p:attrNameLst>
                                      </p:cBhvr>
                                      <p:tavLst>
                                        <p:tav tm="0">
                                          <p:val>
                                            <p:fltVal val="0"/>
                                          </p:val>
                                        </p:tav>
                                        <p:tav tm="100000">
                                          <p:val>
                                            <p:strVal val="#ppt_w"/>
                                          </p:val>
                                        </p:tav>
                                      </p:tavLst>
                                    </p:anim>
                                    <p:anim calcmode="lin" valueType="num">
                                      <p:cBhvr>
                                        <p:cTn id="121" dur="500" fill="hold"/>
                                        <p:tgtEl>
                                          <p:spTgt spid="101"/>
                                        </p:tgtEl>
                                        <p:attrNameLst>
                                          <p:attrName>ppt_h</p:attrName>
                                        </p:attrNameLst>
                                      </p:cBhvr>
                                      <p:tavLst>
                                        <p:tav tm="0">
                                          <p:val>
                                            <p:fltVal val="0"/>
                                          </p:val>
                                        </p:tav>
                                        <p:tav tm="100000">
                                          <p:val>
                                            <p:strVal val="#ppt_h"/>
                                          </p:val>
                                        </p:tav>
                                      </p:tavLst>
                                    </p:anim>
                                    <p:animEffect transition="in" filter="fade">
                                      <p:cBhvr>
                                        <p:cTn id="122" dur="500"/>
                                        <p:tgtEl>
                                          <p:spTgt spid="101"/>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1"/>
                                        </p:tgtEl>
                                      </p:cBhvr>
                                    </p:animEffect>
                                    <p:animScale>
                                      <p:cBhvr>
                                        <p:cTn id="125" dur="250" autoRev="1" fill="hold"/>
                                        <p:tgtEl>
                                          <p:spTgt spid="101"/>
                                        </p:tgtEl>
                                      </p:cBhvr>
                                      <p:by x="105000" y="105000"/>
                                    </p:animScale>
                                  </p:childTnLst>
                                </p:cTn>
                              </p:par>
                            </p:childTnLst>
                          </p:cTn>
                        </p:par>
                      </p:childTnLst>
                    </p:cTn>
                  </p:par>
                </p:childTnLst>
              </p:cTn>
              <p:nextCondLst>
                <p:cond evt="onClick" delay="0">
                  <p:tgtEl>
                    <p:spTgt spid="100"/>
                  </p:tgtEl>
                </p:cond>
              </p:nextCondLst>
            </p:seq>
          </p:childTnLst>
        </p:cTn>
      </p:par>
    </p:tnLst>
    <p:bldLst>
      <p:bldP spid="103" grpId="0"/>
      <p:bldP spid="103" grpId="1"/>
      <p:bldP spid="107" grpId="0"/>
      <p:bldP spid="107" grpId="1"/>
      <p:bldP spid="54" grpId="0"/>
      <p:bldP spid="54" grpId="1"/>
      <p:bldP spid="97" grpId="0"/>
      <p:bldP spid="97" grpId="1"/>
      <p:bldP spid="99" grpId="0"/>
      <p:bldP spid="99" grpId="1"/>
      <p:bldP spid="101" grpId="0"/>
      <p:bldP spid="10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73778" y="1081752"/>
            <a:ext cx="10090265" cy="2794875"/>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58182" y="4312982"/>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82268" y="2095851"/>
            <a:ext cx="9798559" cy="830997"/>
          </a:xfrm>
          <a:prstGeom prst="rect">
            <a:avLst/>
          </a:prstGeom>
          <a:noFill/>
          <a:ln>
            <a:noFill/>
          </a:ln>
        </p:spPr>
        <p:txBody>
          <a:bodyPr wrap="square">
            <a:spAutoFit/>
          </a:bodyPr>
          <a:lstStyle/>
          <a:p>
            <a:pPr lvl="0"/>
            <a:r>
              <a:rPr lang="vi-VN" sz="4800" dirty="0">
                <a:solidFill>
                  <a:srgbClr val="EE4036"/>
                </a:solidFill>
                <a:latin typeface="Averta Std ExtraBold" panose="00000900000000000000" pitchFamily="50" charset="0"/>
                <a:sym typeface="Times New Roman"/>
              </a:rPr>
              <a:t>Đại lượng f = 1/T được gọi là gì?</a:t>
            </a:r>
            <a:endParaRPr lang="vi-VN" sz="4800" dirty="0">
              <a:solidFill>
                <a:srgbClr val="EE4036"/>
              </a:solidFill>
              <a:latin typeface="Averta Std ExtraBold" panose="00000900000000000000" pitchFamily="50"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6697348"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6872692" y="54952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8937034"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9103145"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0" name="!!o4a">
            <a:extLst>
              <a:ext uri="{FF2B5EF4-FFF2-40B4-BE49-F238E27FC236}">
                <a16:creationId xmlns:a16="http://schemas.microsoft.com/office/drawing/2014/main" id="{03CD02AD-A0B0-4461-82E4-ADE45F3505A9}"/>
              </a:ext>
            </a:extLst>
          </p:cNvPr>
          <p:cNvSpPr/>
          <p:nvPr/>
        </p:nvSpPr>
        <p:spPr>
          <a:xfrm>
            <a:off x="10055368"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10230712"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7818700"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7994044" y="5546056"/>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ó</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2" name="!!o4a">
            <a:extLst>
              <a:ext uri="{FF2B5EF4-FFF2-40B4-BE49-F238E27FC236}">
                <a16:creationId xmlns:a16="http://schemas.microsoft.com/office/drawing/2014/main" id="{03CD02AD-A0B0-4461-82E4-ADE45F3505A9}"/>
              </a:ext>
            </a:extLst>
          </p:cNvPr>
          <p:cNvSpPr/>
          <p:nvPr/>
        </p:nvSpPr>
        <p:spPr>
          <a:xfrm>
            <a:off x="3336310"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3511654"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14" name="!!o4a">
            <a:extLst>
              <a:ext uri="{FF2B5EF4-FFF2-40B4-BE49-F238E27FC236}">
                <a16:creationId xmlns:a16="http://schemas.microsoft.com/office/drawing/2014/main" id="{03CD02AD-A0B0-4461-82E4-ADE45F3505A9}"/>
              </a:ext>
            </a:extLst>
          </p:cNvPr>
          <p:cNvSpPr/>
          <p:nvPr/>
        </p:nvSpPr>
        <p:spPr>
          <a:xfrm>
            <a:off x="5575996"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4a">
            <a:extLst>
              <a:ext uri="{FF2B5EF4-FFF2-40B4-BE49-F238E27FC236}">
                <a16:creationId xmlns:a16="http://schemas.microsoft.com/office/drawing/2014/main" id="{7D7392F9-B328-40CF-A436-C3974F476E3C}"/>
              </a:ext>
            </a:extLst>
          </p:cNvPr>
          <p:cNvSpPr txBox="1"/>
          <p:nvPr/>
        </p:nvSpPr>
        <p:spPr>
          <a:xfrm>
            <a:off x="5742107"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sp>
        <p:nvSpPr>
          <p:cNvPr id="116" name="!!o4a">
            <a:extLst>
              <a:ext uri="{FF2B5EF4-FFF2-40B4-BE49-F238E27FC236}">
                <a16:creationId xmlns:a16="http://schemas.microsoft.com/office/drawing/2014/main" id="{03CD02AD-A0B0-4461-82E4-ADE45F3505A9}"/>
              </a:ext>
            </a:extLst>
          </p:cNvPr>
          <p:cNvSpPr/>
          <p:nvPr/>
        </p:nvSpPr>
        <p:spPr>
          <a:xfrm>
            <a:off x="4457662"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4a">
            <a:extLst>
              <a:ext uri="{FF2B5EF4-FFF2-40B4-BE49-F238E27FC236}">
                <a16:creationId xmlns:a16="http://schemas.microsoft.com/office/drawing/2014/main" id="{7D7392F9-B328-40CF-A436-C3974F476E3C}"/>
              </a:ext>
            </a:extLst>
          </p:cNvPr>
          <p:cNvSpPr txBox="1"/>
          <p:nvPr/>
        </p:nvSpPr>
        <p:spPr>
          <a:xfrm>
            <a:off x="4633006"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96" name="!!o4a">
            <a:extLst>
              <a:ext uri="{FF2B5EF4-FFF2-40B4-BE49-F238E27FC236}">
                <a16:creationId xmlns:a16="http://schemas.microsoft.com/office/drawing/2014/main" id="{03CD02AD-A0B0-4461-82E4-ADE45F3505A9}"/>
              </a:ext>
            </a:extLst>
          </p:cNvPr>
          <p:cNvSpPr/>
          <p:nvPr/>
        </p:nvSpPr>
        <p:spPr>
          <a:xfrm>
            <a:off x="1102796"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1278140"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102" name="!!o4a">
            <a:extLst>
              <a:ext uri="{FF2B5EF4-FFF2-40B4-BE49-F238E27FC236}">
                <a16:creationId xmlns:a16="http://schemas.microsoft.com/office/drawing/2014/main" id="{03CD02AD-A0B0-4461-82E4-ADE45F3505A9}"/>
              </a:ext>
            </a:extLst>
          </p:cNvPr>
          <p:cNvSpPr/>
          <p:nvPr/>
        </p:nvSpPr>
        <p:spPr>
          <a:xfrm>
            <a:off x="2224148" y="549552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a">
            <a:extLst>
              <a:ext uri="{FF2B5EF4-FFF2-40B4-BE49-F238E27FC236}">
                <a16:creationId xmlns:a16="http://schemas.microsoft.com/office/drawing/2014/main" id="{7D7392F9-B328-40CF-A436-C3974F476E3C}"/>
              </a:ext>
            </a:extLst>
          </p:cNvPr>
          <p:cNvSpPr txBox="1"/>
          <p:nvPr/>
        </p:nvSpPr>
        <p:spPr>
          <a:xfrm>
            <a:off x="2399492" y="55460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ầ</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vol="19000">
                                        <p:cTn display="0" masterRel="sameClick">
                                          <p:stCondLst>
                                            <p:cond evt="begin" delay="0">
                                              <p:tn val="85"/>
                                            </p:cond>
                                          </p:stCondLst>
                                          <p:endCondLst>
                                            <p:cond evt="onStopAudio" delay="0">
                                              <p:tgtEl>
                                                <p:sldTgt/>
                                              </p:tgtEl>
                                            </p:cond>
                                          </p:endCondLst>
                                        </p:cTn>
                                        <p:tgtEl>
                                          <p:sndTgt r:embed="rId4" name="applause.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11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p:cTn id="109" dur="500" fill="hold"/>
                                        <p:tgtEl>
                                          <p:spTgt spid="113"/>
                                        </p:tgtEl>
                                        <p:attrNameLst>
                                          <p:attrName>ppt_w</p:attrName>
                                        </p:attrNameLst>
                                      </p:cBhvr>
                                      <p:tavLst>
                                        <p:tav tm="0">
                                          <p:val>
                                            <p:fltVal val="0"/>
                                          </p:val>
                                        </p:tav>
                                        <p:tav tm="100000">
                                          <p:val>
                                            <p:strVal val="#ppt_w"/>
                                          </p:val>
                                        </p:tav>
                                      </p:tavLst>
                                    </p:anim>
                                    <p:anim calcmode="lin" valueType="num">
                                      <p:cBhvr>
                                        <p:cTn id="110" dur="500" fill="hold"/>
                                        <p:tgtEl>
                                          <p:spTgt spid="113"/>
                                        </p:tgtEl>
                                        <p:attrNameLst>
                                          <p:attrName>ppt_h</p:attrName>
                                        </p:attrNameLst>
                                      </p:cBhvr>
                                      <p:tavLst>
                                        <p:tav tm="0">
                                          <p:val>
                                            <p:fltVal val="0"/>
                                          </p:val>
                                        </p:tav>
                                        <p:tav tm="100000">
                                          <p:val>
                                            <p:strVal val="#ppt_h"/>
                                          </p:val>
                                        </p:tav>
                                      </p:tavLst>
                                    </p:anim>
                                    <p:animEffect transition="in" filter="fade">
                                      <p:cBhvr>
                                        <p:cTn id="111" dur="500"/>
                                        <p:tgtEl>
                                          <p:spTgt spid="113"/>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3"/>
                                        </p:tgtEl>
                                      </p:cBhvr>
                                    </p:animEffect>
                                    <p:animScale>
                                      <p:cBhvr>
                                        <p:cTn id="114"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15" restart="whenNotActive" fill="hold" evtFilter="cancelBubble" nodeType="interactiveSeq">
                <p:stCondLst>
                  <p:cond evt="onClick" delay="0">
                    <p:tgtEl>
                      <p:spTgt spid="11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15"/>
                                        </p:tgtEl>
                                        <p:attrNameLst>
                                          <p:attrName>style.visibility</p:attrName>
                                        </p:attrNameLst>
                                      </p:cBhvr>
                                      <p:to>
                                        <p:strVal val="visible"/>
                                      </p:to>
                                    </p:set>
                                    <p:anim calcmode="lin" valueType="num">
                                      <p:cBhvr>
                                        <p:cTn id="120" dur="500" fill="hold"/>
                                        <p:tgtEl>
                                          <p:spTgt spid="115"/>
                                        </p:tgtEl>
                                        <p:attrNameLst>
                                          <p:attrName>ppt_w</p:attrName>
                                        </p:attrNameLst>
                                      </p:cBhvr>
                                      <p:tavLst>
                                        <p:tav tm="0">
                                          <p:val>
                                            <p:fltVal val="0"/>
                                          </p:val>
                                        </p:tav>
                                        <p:tav tm="100000">
                                          <p:val>
                                            <p:strVal val="#ppt_w"/>
                                          </p:val>
                                        </p:tav>
                                      </p:tavLst>
                                    </p:anim>
                                    <p:anim calcmode="lin" valueType="num">
                                      <p:cBhvr>
                                        <p:cTn id="121" dur="500" fill="hold"/>
                                        <p:tgtEl>
                                          <p:spTgt spid="115"/>
                                        </p:tgtEl>
                                        <p:attrNameLst>
                                          <p:attrName>ppt_h</p:attrName>
                                        </p:attrNameLst>
                                      </p:cBhvr>
                                      <p:tavLst>
                                        <p:tav tm="0">
                                          <p:val>
                                            <p:fltVal val="0"/>
                                          </p:val>
                                        </p:tav>
                                        <p:tav tm="100000">
                                          <p:val>
                                            <p:strVal val="#ppt_h"/>
                                          </p:val>
                                        </p:tav>
                                      </p:tavLst>
                                    </p:anim>
                                    <p:animEffect transition="in" filter="fade">
                                      <p:cBhvr>
                                        <p:cTn id="122" dur="500"/>
                                        <p:tgtEl>
                                          <p:spTgt spid="115"/>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15"/>
                                        </p:tgtEl>
                                      </p:cBhvr>
                                    </p:animEffect>
                                    <p:animScale>
                                      <p:cBhvr>
                                        <p:cTn id="125" dur="250" autoRev="1" fill="hold"/>
                                        <p:tgtEl>
                                          <p:spTgt spid="115"/>
                                        </p:tgtEl>
                                      </p:cBhvr>
                                      <p:by x="105000" y="105000"/>
                                    </p:animScale>
                                  </p:childTnLst>
                                </p:cTn>
                              </p:par>
                            </p:childTnLst>
                          </p:cTn>
                        </p:par>
                      </p:childTnLst>
                    </p:cTn>
                  </p:par>
                </p:childTnLst>
              </p:cTn>
              <p:nextCondLst>
                <p:cond evt="onClick" delay="0">
                  <p:tgtEl>
                    <p:spTgt spid="114"/>
                  </p:tgtEl>
                </p:cond>
              </p:nextCondLst>
            </p:seq>
            <p:seq concurrent="1" nextAc="seek">
              <p:cTn id="126" restart="whenNotActive" fill="hold" evtFilter="cancelBubble" nodeType="interactiveSeq">
                <p:stCondLst>
                  <p:cond evt="onClick" delay="0">
                    <p:tgtEl>
                      <p:spTgt spid="11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500" fill="hold"/>
                                        <p:tgtEl>
                                          <p:spTgt spid="117"/>
                                        </p:tgtEl>
                                        <p:attrNameLst>
                                          <p:attrName>ppt_w</p:attrName>
                                        </p:attrNameLst>
                                      </p:cBhvr>
                                      <p:tavLst>
                                        <p:tav tm="0">
                                          <p:val>
                                            <p:fltVal val="0"/>
                                          </p:val>
                                        </p:tav>
                                        <p:tav tm="100000">
                                          <p:val>
                                            <p:strVal val="#ppt_w"/>
                                          </p:val>
                                        </p:tav>
                                      </p:tavLst>
                                    </p:anim>
                                    <p:anim calcmode="lin" valueType="num">
                                      <p:cBhvr>
                                        <p:cTn id="132" dur="500" fill="hold"/>
                                        <p:tgtEl>
                                          <p:spTgt spid="117"/>
                                        </p:tgtEl>
                                        <p:attrNameLst>
                                          <p:attrName>ppt_h</p:attrName>
                                        </p:attrNameLst>
                                      </p:cBhvr>
                                      <p:tavLst>
                                        <p:tav tm="0">
                                          <p:val>
                                            <p:fltVal val="0"/>
                                          </p:val>
                                        </p:tav>
                                        <p:tav tm="100000">
                                          <p:val>
                                            <p:strVal val="#ppt_h"/>
                                          </p:val>
                                        </p:tav>
                                      </p:tavLst>
                                    </p:anim>
                                    <p:animEffect transition="in" filter="fade">
                                      <p:cBhvr>
                                        <p:cTn id="133" dur="500"/>
                                        <p:tgtEl>
                                          <p:spTgt spid="11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7"/>
                                        </p:tgtEl>
                                      </p:cBhvr>
                                    </p:animEffect>
                                    <p:animScale>
                                      <p:cBhvr>
                                        <p:cTn id="136"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7" restart="whenNotActive" fill="hold" evtFilter="cancelBubble" nodeType="interactiveSeq">
                <p:stCondLst>
                  <p:cond evt="onClick" delay="0">
                    <p:tgtEl>
                      <p:spTgt spid="96"/>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7"/>
                                        </p:tgtEl>
                                        <p:attrNameLst>
                                          <p:attrName>style.visibility</p:attrName>
                                        </p:attrNameLst>
                                      </p:cBhvr>
                                      <p:to>
                                        <p:strVal val="visible"/>
                                      </p:to>
                                    </p:set>
                                    <p:anim calcmode="lin" valueType="num">
                                      <p:cBhvr>
                                        <p:cTn id="142" dur="500" fill="hold"/>
                                        <p:tgtEl>
                                          <p:spTgt spid="97"/>
                                        </p:tgtEl>
                                        <p:attrNameLst>
                                          <p:attrName>ppt_w</p:attrName>
                                        </p:attrNameLst>
                                      </p:cBhvr>
                                      <p:tavLst>
                                        <p:tav tm="0">
                                          <p:val>
                                            <p:fltVal val="0"/>
                                          </p:val>
                                        </p:tav>
                                        <p:tav tm="100000">
                                          <p:val>
                                            <p:strVal val="#ppt_w"/>
                                          </p:val>
                                        </p:tav>
                                      </p:tavLst>
                                    </p:anim>
                                    <p:anim calcmode="lin" valueType="num">
                                      <p:cBhvr>
                                        <p:cTn id="143" dur="500" fill="hold"/>
                                        <p:tgtEl>
                                          <p:spTgt spid="97"/>
                                        </p:tgtEl>
                                        <p:attrNameLst>
                                          <p:attrName>ppt_h</p:attrName>
                                        </p:attrNameLst>
                                      </p:cBhvr>
                                      <p:tavLst>
                                        <p:tav tm="0">
                                          <p:val>
                                            <p:fltVal val="0"/>
                                          </p:val>
                                        </p:tav>
                                        <p:tav tm="100000">
                                          <p:val>
                                            <p:strVal val="#ppt_h"/>
                                          </p:val>
                                        </p:tav>
                                      </p:tavLst>
                                    </p:anim>
                                    <p:animEffect transition="in" filter="fade">
                                      <p:cBhvr>
                                        <p:cTn id="144" dur="500"/>
                                        <p:tgtEl>
                                          <p:spTgt spid="97"/>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7"/>
                                        </p:tgtEl>
                                      </p:cBhvr>
                                    </p:animEffect>
                                    <p:animScale>
                                      <p:cBhvr>
                                        <p:cTn id="147"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48" restart="whenNotActive" fill="hold" evtFilter="cancelBubble" nodeType="interactiveSeq">
                <p:stCondLst>
                  <p:cond evt="onClick" delay="0">
                    <p:tgtEl>
                      <p:spTgt spid="102"/>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3"/>
                                        </p:tgtEl>
                                        <p:attrNameLst>
                                          <p:attrName>style.visibility</p:attrName>
                                        </p:attrNameLst>
                                      </p:cBhvr>
                                      <p:to>
                                        <p:strVal val="visible"/>
                                      </p:to>
                                    </p:set>
                                    <p:anim calcmode="lin" valueType="num">
                                      <p:cBhvr>
                                        <p:cTn id="153" dur="500" fill="hold"/>
                                        <p:tgtEl>
                                          <p:spTgt spid="103"/>
                                        </p:tgtEl>
                                        <p:attrNameLst>
                                          <p:attrName>ppt_w</p:attrName>
                                        </p:attrNameLst>
                                      </p:cBhvr>
                                      <p:tavLst>
                                        <p:tav tm="0">
                                          <p:val>
                                            <p:fltVal val="0"/>
                                          </p:val>
                                        </p:tav>
                                        <p:tav tm="100000">
                                          <p:val>
                                            <p:strVal val="#ppt_w"/>
                                          </p:val>
                                        </p:tav>
                                      </p:tavLst>
                                    </p:anim>
                                    <p:anim calcmode="lin" valueType="num">
                                      <p:cBhvr>
                                        <p:cTn id="154" dur="500" fill="hold"/>
                                        <p:tgtEl>
                                          <p:spTgt spid="103"/>
                                        </p:tgtEl>
                                        <p:attrNameLst>
                                          <p:attrName>ppt_h</p:attrName>
                                        </p:attrNameLst>
                                      </p:cBhvr>
                                      <p:tavLst>
                                        <p:tav tm="0">
                                          <p:val>
                                            <p:fltVal val="0"/>
                                          </p:val>
                                        </p:tav>
                                        <p:tav tm="100000">
                                          <p:val>
                                            <p:strVal val="#ppt_h"/>
                                          </p:val>
                                        </p:tav>
                                      </p:tavLst>
                                    </p:anim>
                                    <p:animEffect transition="in" filter="fade">
                                      <p:cBhvr>
                                        <p:cTn id="155" dur="500"/>
                                        <p:tgtEl>
                                          <p:spTgt spid="103"/>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3"/>
                                        </p:tgtEl>
                                      </p:cBhvr>
                                    </p:animEffect>
                                    <p:animScale>
                                      <p:cBhvr>
                                        <p:cTn id="158"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99" grpId="0"/>
      <p:bldP spid="99" grpId="1"/>
      <p:bldP spid="101" grpId="0"/>
      <p:bldP spid="101" grpId="1"/>
      <p:bldP spid="107" grpId="0"/>
      <p:bldP spid="107" grpId="1"/>
      <p:bldP spid="113" grpId="0"/>
      <p:bldP spid="113" grpId="1"/>
      <p:bldP spid="115" grpId="0"/>
      <p:bldP spid="115" grpId="1"/>
      <p:bldP spid="117" grpId="0"/>
      <p:bldP spid="117" grpId="1"/>
      <p:bldP spid="97" grpId="0"/>
      <p:bldP spid="97" grpId="1"/>
      <p:bldP spid="103" grpId="0"/>
      <p:bldP spid="10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sp>
        <p:nvSpPr>
          <p:cNvPr id="98" name="Rectangle: Rounded Corners 28">
            <a:extLst>
              <a:ext uri="{FF2B5EF4-FFF2-40B4-BE49-F238E27FC236}">
                <a16:creationId xmlns:a16="http://schemas.microsoft.com/office/drawing/2014/main" id="{79081DE3-25B1-4AC5-88E2-CA1A582D540E}"/>
              </a:ext>
            </a:extLst>
          </p:cNvPr>
          <p:cNvSpPr/>
          <p:nvPr/>
        </p:nvSpPr>
        <p:spPr>
          <a:xfrm>
            <a:off x="1146917" y="1376104"/>
            <a:ext cx="9810864" cy="2465528"/>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09962" y="4282925"/>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7" name="TextBox 106"/>
          <p:cNvSpPr txBox="1"/>
          <p:nvPr/>
        </p:nvSpPr>
        <p:spPr>
          <a:xfrm>
            <a:off x="1372634" y="1824038"/>
            <a:ext cx="9818366" cy="1569660"/>
          </a:xfrm>
          <a:prstGeom prst="rect">
            <a:avLst/>
          </a:prstGeom>
          <a:noFill/>
        </p:spPr>
        <p:txBody>
          <a:bodyPr wrap="square" rtlCol="0">
            <a:spAutoFit/>
          </a:bodyPr>
          <a:lstStyle/>
          <a:p>
            <a:pPr lvl="0" algn="ctr"/>
            <a:r>
              <a:rPr lang="vi-VN" sz="3200" dirty="0">
                <a:solidFill>
                  <a:srgbClr val="EE4036"/>
                </a:solidFill>
                <a:latin typeface="Averta Std ExtraBold" panose="00000900000000000000" pitchFamily="50" charset="0"/>
                <a:sym typeface="Times New Roman"/>
              </a:rPr>
              <a:t>Cường độ sóng được định nghĩa là năng lượng sóng được truyền qua một đơn vị diện tích ___ với phương truyền sóng trong một đơn vị thời gian.</a:t>
            </a:r>
            <a:endParaRPr lang="vi-VN" sz="3200" dirty="0">
              <a:solidFill>
                <a:srgbClr val="EE4036"/>
              </a:solidFill>
              <a:latin typeface="Averta Std ExtraBold" panose="00000900000000000000" pitchFamily="50"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8531113" y="53685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o3c">
            <a:extLst>
              <a:ext uri="{FF2B5EF4-FFF2-40B4-BE49-F238E27FC236}">
                <a16:creationId xmlns:a16="http://schemas.microsoft.com/office/drawing/2014/main" id="{FF9E2E47-AF30-4140-9174-D1F1B2A7ACE4}"/>
              </a:ext>
            </a:extLst>
          </p:cNvPr>
          <p:cNvSpPr/>
          <p:nvPr/>
        </p:nvSpPr>
        <p:spPr>
          <a:xfrm>
            <a:off x="9701852" y="53685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6" name="!!o3a">
            <a:extLst>
              <a:ext uri="{FF2B5EF4-FFF2-40B4-BE49-F238E27FC236}">
                <a16:creationId xmlns:a16="http://schemas.microsoft.com/office/drawing/2014/main" id="{1966C6BC-5829-4F16-A504-4CE1C7609161}"/>
              </a:ext>
            </a:extLst>
          </p:cNvPr>
          <p:cNvSpPr/>
          <p:nvPr/>
        </p:nvSpPr>
        <p:spPr>
          <a:xfrm>
            <a:off x="7369030" y="53685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3a">
            <a:extLst>
              <a:ext uri="{FF2B5EF4-FFF2-40B4-BE49-F238E27FC236}">
                <a16:creationId xmlns:a16="http://schemas.microsoft.com/office/drawing/2014/main" id="{3AFE8AE5-A9AA-4637-A979-EE1B11736C0D}"/>
              </a:ext>
            </a:extLst>
          </p:cNvPr>
          <p:cNvSpPr txBox="1"/>
          <p:nvPr/>
        </p:nvSpPr>
        <p:spPr>
          <a:xfrm>
            <a:off x="7516427" y="5421638"/>
            <a:ext cx="695666"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8691622" y="5441163"/>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119" name="!!3c">
            <a:extLst>
              <a:ext uri="{FF2B5EF4-FFF2-40B4-BE49-F238E27FC236}">
                <a16:creationId xmlns:a16="http://schemas.microsoft.com/office/drawing/2014/main" id="{47834679-DA72-43D6-958F-A53074407007}"/>
              </a:ext>
            </a:extLst>
          </p:cNvPr>
          <p:cNvSpPr txBox="1"/>
          <p:nvPr/>
        </p:nvSpPr>
        <p:spPr>
          <a:xfrm>
            <a:off x="9861980" y="5415763"/>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68" name="!!o3a">
            <a:extLst>
              <a:ext uri="{FF2B5EF4-FFF2-40B4-BE49-F238E27FC236}">
                <a16:creationId xmlns:a16="http://schemas.microsoft.com/office/drawing/2014/main" id="{1966C6BC-5829-4F16-A504-4CE1C7609161}"/>
              </a:ext>
            </a:extLst>
          </p:cNvPr>
          <p:cNvSpPr/>
          <p:nvPr/>
        </p:nvSpPr>
        <p:spPr>
          <a:xfrm>
            <a:off x="6199963" y="53753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9" name="!!3a">
            <a:extLst>
              <a:ext uri="{FF2B5EF4-FFF2-40B4-BE49-F238E27FC236}">
                <a16:creationId xmlns:a16="http://schemas.microsoft.com/office/drawing/2014/main" id="{3AFE8AE5-A9AA-4637-A979-EE1B11736C0D}"/>
              </a:ext>
            </a:extLst>
          </p:cNvPr>
          <p:cNvSpPr txBox="1"/>
          <p:nvPr/>
        </p:nvSpPr>
        <p:spPr>
          <a:xfrm>
            <a:off x="6341106" y="5394934"/>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70" name="!!o3a">
            <a:extLst>
              <a:ext uri="{FF2B5EF4-FFF2-40B4-BE49-F238E27FC236}">
                <a16:creationId xmlns:a16="http://schemas.microsoft.com/office/drawing/2014/main" id="{1966C6BC-5829-4F16-A504-4CE1C7609161}"/>
              </a:ext>
            </a:extLst>
          </p:cNvPr>
          <p:cNvSpPr/>
          <p:nvPr/>
        </p:nvSpPr>
        <p:spPr>
          <a:xfrm>
            <a:off x="5021635" y="536439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1" name="!!3a">
            <a:extLst>
              <a:ext uri="{FF2B5EF4-FFF2-40B4-BE49-F238E27FC236}">
                <a16:creationId xmlns:a16="http://schemas.microsoft.com/office/drawing/2014/main" id="{3AFE8AE5-A9AA-4637-A979-EE1B11736C0D}"/>
              </a:ext>
            </a:extLst>
          </p:cNvPr>
          <p:cNvSpPr txBox="1"/>
          <p:nvPr/>
        </p:nvSpPr>
        <p:spPr>
          <a:xfrm>
            <a:off x="5169032" y="541751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72" name="!!o3a">
            <a:extLst>
              <a:ext uri="{FF2B5EF4-FFF2-40B4-BE49-F238E27FC236}">
                <a16:creationId xmlns:a16="http://schemas.microsoft.com/office/drawing/2014/main" id="{1966C6BC-5829-4F16-A504-4CE1C7609161}"/>
              </a:ext>
            </a:extLst>
          </p:cNvPr>
          <p:cNvSpPr/>
          <p:nvPr/>
        </p:nvSpPr>
        <p:spPr>
          <a:xfrm>
            <a:off x="3852568" y="537122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3" name="!!3a">
            <a:extLst>
              <a:ext uri="{FF2B5EF4-FFF2-40B4-BE49-F238E27FC236}">
                <a16:creationId xmlns:a16="http://schemas.microsoft.com/office/drawing/2014/main" id="{3AFE8AE5-A9AA-4637-A979-EE1B11736C0D}"/>
              </a:ext>
            </a:extLst>
          </p:cNvPr>
          <p:cNvSpPr txBox="1"/>
          <p:nvPr/>
        </p:nvSpPr>
        <p:spPr>
          <a:xfrm>
            <a:off x="4019519" y="5401405"/>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ô</a:t>
            </a:r>
          </a:p>
        </p:txBody>
      </p:sp>
      <p:sp>
        <p:nvSpPr>
          <p:cNvPr id="74" name="!!o3a">
            <a:extLst>
              <a:ext uri="{FF2B5EF4-FFF2-40B4-BE49-F238E27FC236}">
                <a16:creationId xmlns:a16="http://schemas.microsoft.com/office/drawing/2014/main" id="{1966C6BC-5829-4F16-A504-4CE1C7609161}"/>
              </a:ext>
            </a:extLst>
          </p:cNvPr>
          <p:cNvSpPr/>
          <p:nvPr/>
        </p:nvSpPr>
        <p:spPr>
          <a:xfrm>
            <a:off x="2684446" y="53626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5" name="!!3a">
            <a:extLst>
              <a:ext uri="{FF2B5EF4-FFF2-40B4-BE49-F238E27FC236}">
                <a16:creationId xmlns:a16="http://schemas.microsoft.com/office/drawing/2014/main" id="{3AFE8AE5-A9AA-4637-A979-EE1B11736C0D}"/>
              </a:ext>
            </a:extLst>
          </p:cNvPr>
          <p:cNvSpPr txBox="1"/>
          <p:nvPr/>
        </p:nvSpPr>
        <p:spPr>
          <a:xfrm>
            <a:off x="2831843" y="5415763"/>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78" name="!!o3a">
            <a:extLst>
              <a:ext uri="{FF2B5EF4-FFF2-40B4-BE49-F238E27FC236}">
                <a16:creationId xmlns:a16="http://schemas.microsoft.com/office/drawing/2014/main" id="{1966C6BC-5829-4F16-A504-4CE1C7609161}"/>
              </a:ext>
            </a:extLst>
          </p:cNvPr>
          <p:cNvSpPr/>
          <p:nvPr/>
        </p:nvSpPr>
        <p:spPr>
          <a:xfrm>
            <a:off x="1515379" y="536946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3a">
            <a:extLst>
              <a:ext uri="{FF2B5EF4-FFF2-40B4-BE49-F238E27FC236}">
                <a16:creationId xmlns:a16="http://schemas.microsoft.com/office/drawing/2014/main" id="{3AFE8AE5-A9AA-4637-A979-EE1B11736C0D}"/>
              </a:ext>
            </a:extLst>
          </p:cNvPr>
          <p:cNvSpPr txBox="1"/>
          <p:nvPr/>
        </p:nvSpPr>
        <p:spPr>
          <a:xfrm>
            <a:off x="1682330" y="539965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vol="20000">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seq concurrent="1" nextAc="seek">
              <p:cTn id="126" restart="whenNotActive" fill="hold" evtFilter="cancelBubble" nodeType="interactiveSeq">
                <p:stCondLst>
                  <p:cond evt="onClick" delay="0">
                    <p:tgtEl>
                      <p:spTgt spid="7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5"/>
                                        </p:tgtEl>
                                        <p:attrNameLst>
                                          <p:attrName>style.visibility</p:attrName>
                                        </p:attrNameLst>
                                      </p:cBhvr>
                                      <p:to>
                                        <p:strVal val="visible"/>
                                      </p:to>
                                    </p:set>
                                    <p:anim calcmode="lin" valueType="num">
                                      <p:cBhvr>
                                        <p:cTn id="131" dur="500" fill="hold"/>
                                        <p:tgtEl>
                                          <p:spTgt spid="75"/>
                                        </p:tgtEl>
                                        <p:attrNameLst>
                                          <p:attrName>ppt_w</p:attrName>
                                        </p:attrNameLst>
                                      </p:cBhvr>
                                      <p:tavLst>
                                        <p:tav tm="0">
                                          <p:val>
                                            <p:fltVal val="0"/>
                                          </p:val>
                                        </p:tav>
                                        <p:tav tm="100000">
                                          <p:val>
                                            <p:strVal val="#ppt_w"/>
                                          </p:val>
                                        </p:tav>
                                      </p:tavLst>
                                    </p:anim>
                                    <p:anim calcmode="lin" valueType="num">
                                      <p:cBhvr>
                                        <p:cTn id="132" dur="500" fill="hold"/>
                                        <p:tgtEl>
                                          <p:spTgt spid="75"/>
                                        </p:tgtEl>
                                        <p:attrNameLst>
                                          <p:attrName>ppt_h</p:attrName>
                                        </p:attrNameLst>
                                      </p:cBhvr>
                                      <p:tavLst>
                                        <p:tav tm="0">
                                          <p:val>
                                            <p:fltVal val="0"/>
                                          </p:val>
                                        </p:tav>
                                        <p:tav tm="100000">
                                          <p:val>
                                            <p:strVal val="#ppt_h"/>
                                          </p:val>
                                        </p:tav>
                                      </p:tavLst>
                                    </p:anim>
                                    <p:animEffect transition="in" filter="fade">
                                      <p:cBhvr>
                                        <p:cTn id="133" dur="500"/>
                                        <p:tgtEl>
                                          <p:spTgt spid="7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5"/>
                                        </p:tgtEl>
                                      </p:cBhvr>
                                    </p:animEffect>
                                    <p:animScale>
                                      <p:cBhvr>
                                        <p:cTn id="136" dur="250" autoRev="1" fill="hold"/>
                                        <p:tgtEl>
                                          <p:spTgt spid="75"/>
                                        </p:tgtEl>
                                      </p:cBhvr>
                                      <p:by x="105000" y="105000"/>
                                    </p:animScale>
                                  </p:childTnLst>
                                </p:cTn>
                              </p:par>
                            </p:childTnLst>
                          </p:cTn>
                        </p:par>
                      </p:childTnLst>
                    </p:cTn>
                  </p:par>
                </p:childTnLst>
              </p:cTn>
              <p:nextCondLst>
                <p:cond evt="onClick" delay="0">
                  <p:tgtEl>
                    <p:spTgt spid="74"/>
                  </p:tgtEl>
                </p:cond>
              </p:nextCondLst>
            </p:seq>
            <p:seq concurrent="1" nextAc="seek">
              <p:cTn id="137" restart="whenNotActive" fill="hold" evtFilter="cancelBubble" nodeType="interactiveSeq">
                <p:stCondLst>
                  <p:cond evt="onClick" delay="0">
                    <p:tgtEl>
                      <p:spTgt spid="7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6"/>
                                        </p:tgtEl>
                                      </p:cBhvr>
                                    </p:animEffect>
                                    <p:animScale>
                                      <p:cBhvr>
                                        <p:cTn id="147" dur="250" autoRev="1" fill="hold"/>
                                        <p:tgtEl>
                                          <p:spTgt spid="96"/>
                                        </p:tgtEl>
                                      </p:cBhvr>
                                      <p:by x="105000" y="105000"/>
                                    </p:animScale>
                                  </p:childTnLst>
                                </p:cTn>
                              </p:par>
                            </p:childTnLst>
                          </p:cTn>
                        </p:par>
                      </p:childTnLst>
                    </p:cTn>
                  </p:par>
                </p:childTnLst>
              </p:cTn>
              <p:nextCondLst>
                <p:cond evt="onClick" delay="0">
                  <p:tgtEl>
                    <p:spTgt spid="78"/>
                  </p:tgtEl>
                </p:cond>
              </p:nextCondLst>
            </p:seq>
          </p:childTnLst>
        </p:cTn>
      </p:par>
    </p:tnLst>
    <p:bldLst>
      <p:bldP spid="117" grpId="0"/>
      <p:bldP spid="117" grpId="1"/>
      <p:bldP spid="118" grpId="0"/>
      <p:bldP spid="118" grpId="1"/>
      <p:bldP spid="119" grpId="0"/>
      <p:bldP spid="119" grpId="1"/>
      <p:bldP spid="69" grpId="0"/>
      <p:bldP spid="69" grpId="1"/>
      <p:bldP spid="71" grpId="0"/>
      <p:bldP spid="71" grpId="1"/>
      <p:bldP spid="73" grpId="0"/>
      <p:bldP spid="73" grpId="1"/>
      <p:bldP spid="75" grpId="0"/>
      <p:bldP spid="75" grpId="1"/>
      <p:bldP spid="96" grpId="0"/>
      <p:bldP spid="9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44365" y="1152212"/>
            <a:ext cx="9969107" cy="274298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79141" y="4199545"/>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2" name="TextBox 1"/>
          <p:cNvSpPr txBox="1"/>
          <p:nvPr/>
        </p:nvSpPr>
        <p:spPr>
          <a:xfrm>
            <a:off x="1605134" y="1898629"/>
            <a:ext cx="5744901" cy="1323439"/>
          </a:xfrm>
          <a:prstGeom prst="rect">
            <a:avLst/>
          </a:prstGeom>
          <a:noFill/>
        </p:spPr>
        <p:txBody>
          <a:bodyPr wrap="square" rtlCol="0">
            <a:spAutoFit/>
          </a:bodyPr>
          <a:lstStyle/>
          <a:p>
            <a:pPr lvl="0"/>
            <a:r>
              <a:rPr lang="en-US" sz="4000" dirty="0" err="1">
                <a:solidFill>
                  <a:srgbClr val="EE4036"/>
                </a:solidFill>
                <a:latin typeface="Averta Std ExtraBold" panose="00000900000000000000" pitchFamily="50" charset="0"/>
                <a:sym typeface="Times New Roman"/>
              </a:rPr>
              <a:t>Tần</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số</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sóng</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bằng</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tần</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số</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dao</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động</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của</a:t>
            </a:r>
            <a:r>
              <a:rPr lang="en-US" sz="4000" dirty="0">
                <a:solidFill>
                  <a:srgbClr val="EE4036"/>
                </a:solidFill>
                <a:latin typeface="Averta Std ExtraBold" panose="00000900000000000000" pitchFamily="50" charset="0"/>
                <a:sym typeface="Times New Roman"/>
              </a:rPr>
              <a:t> ___</a:t>
            </a:r>
            <a:endParaRPr lang="en-US" sz="4000" dirty="0">
              <a:solidFill>
                <a:srgbClr val="EE4036"/>
              </a:solidFill>
              <a:latin typeface="Averta Std ExtraBold" panose="00000900000000000000" pitchFamily="50" charset="0"/>
            </a:endParaRPr>
          </a:p>
        </p:txBody>
      </p:sp>
      <p:sp>
        <p:nvSpPr>
          <p:cNvPr id="90" name="!!o3b">
            <a:extLst>
              <a:ext uri="{FF2B5EF4-FFF2-40B4-BE49-F238E27FC236}">
                <a16:creationId xmlns:a16="http://schemas.microsoft.com/office/drawing/2014/main" id="{727977B5-F189-4A81-8746-8651162923AF}"/>
              </a:ext>
            </a:extLst>
          </p:cNvPr>
          <p:cNvSpPr/>
          <p:nvPr/>
        </p:nvSpPr>
        <p:spPr>
          <a:xfrm>
            <a:off x="8087067"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o3c">
            <a:extLst>
              <a:ext uri="{FF2B5EF4-FFF2-40B4-BE49-F238E27FC236}">
                <a16:creationId xmlns:a16="http://schemas.microsoft.com/office/drawing/2014/main" id="{FF9E2E47-AF30-4140-9174-D1F1B2A7ACE4}"/>
              </a:ext>
            </a:extLst>
          </p:cNvPr>
          <p:cNvSpPr/>
          <p:nvPr/>
        </p:nvSpPr>
        <p:spPr>
          <a:xfrm>
            <a:off x="9245106"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o3a">
            <a:extLst>
              <a:ext uri="{FF2B5EF4-FFF2-40B4-BE49-F238E27FC236}">
                <a16:creationId xmlns:a16="http://schemas.microsoft.com/office/drawing/2014/main" id="{1966C6BC-5829-4F16-A504-4CE1C7609161}"/>
              </a:ext>
            </a:extLst>
          </p:cNvPr>
          <p:cNvSpPr/>
          <p:nvPr/>
        </p:nvSpPr>
        <p:spPr>
          <a:xfrm>
            <a:off x="6924984"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3" name="!!3a">
            <a:extLst>
              <a:ext uri="{FF2B5EF4-FFF2-40B4-BE49-F238E27FC236}">
                <a16:creationId xmlns:a16="http://schemas.microsoft.com/office/drawing/2014/main" id="{3AFE8AE5-A9AA-4637-A979-EE1B11736C0D}"/>
              </a:ext>
            </a:extLst>
          </p:cNvPr>
          <p:cNvSpPr txBox="1"/>
          <p:nvPr/>
        </p:nvSpPr>
        <p:spPr>
          <a:xfrm>
            <a:off x="7085081" y="547227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94" name="!!3b">
            <a:extLst>
              <a:ext uri="{FF2B5EF4-FFF2-40B4-BE49-F238E27FC236}">
                <a16:creationId xmlns:a16="http://schemas.microsoft.com/office/drawing/2014/main" id="{1A273D81-3FC5-40F3-8DBC-43408EECA659}"/>
              </a:ext>
            </a:extLst>
          </p:cNvPr>
          <p:cNvSpPr txBox="1"/>
          <p:nvPr/>
        </p:nvSpPr>
        <p:spPr>
          <a:xfrm>
            <a:off x="8247576" y="54759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95" name="!!3c">
            <a:extLst>
              <a:ext uri="{FF2B5EF4-FFF2-40B4-BE49-F238E27FC236}">
                <a16:creationId xmlns:a16="http://schemas.microsoft.com/office/drawing/2014/main" id="{47834679-DA72-43D6-958F-A53074407007}"/>
              </a:ext>
            </a:extLst>
          </p:cNvPr>
          <p:cNvSpPr txBox="1"/>
          <p:nvPr/>
        </p:nvSpPr>
        <p:spPr>
          <a:xfrm>
            <a:off x="9405234" y="54632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5" name="!!o3c">
            <a:extLst>
              <a:ext uri="{FF2B5EF4-FFF2-40B4-BE49-F238E27FC236}">
                <a16:creationId xmlns:a16="http://schemas.microsoft.com/office/drawing/2014/main" id="{FF9E2E47-AF30-4140-9174-D1F1B2A7ACE4}"/>
              </a:ext>
            </a:extLst>
          </p:cNvPr>
          <p:cNvSpPr/>
          <p:nvPr/>
        </p:nvSpPr>
        <p:spPr>
          <a:xfrm>
            <a:off x="10384655"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3c">
            <a:extLst>
              <a:ext uri="{FF2B5EF4-FFF2-40B4-BE49-F238E27FC236}">
                <a16:creationId xmlns:a16="http://schemas.microsoft.com/office/drawing/2014/main" id="{47834679-DA72-43D6-958F-A53074407007}"/>
              </a:ext>
            </a:extLst>
          </p:cNvPr>
          <p:cNvSpPr txBox="1"/>
          <p:nvPr/>
        </p:nvSpPr>
        <p:spPr>
          <a:xfrm>
            <a:off x="10544783" y="54632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78" name="!!o3b">
            <a:extLst>
              <a:ext uri="{FF2B5EF4-FFF2-40B4-BE49-F238E27FC236}">
                <a16:creationId xmlns:a16="http://schemas.microsoft.com/office/drawing/2014/main" id="{727977B5-F189-4A81-8746-8651162923AF}"/>
              </a:ext>
            </a:extLst>
          </p:cNvPr>
          <p:cNvSpPr/>
          <p:nvPr/>
        </p:nvSpPr>
        <p:spPr>
          <a:xfrm>
            <a:off x="4614753"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3c">
            <a:extLst>
              <a:ext uri="{FF2B5EF4-FFF2-40B4-BE49-F238E27FC236}">
                <a16:creationId xmlns:a16="http://schemas.microsoft.com/office/drawing/2014/main" id="{FF9E2E47-AF30-4140-9174-D1F1B2A7ACE4}"/>
              </a:ext>
            </a:extLst>
          </p:cNvPr>
          <p:cNvSpPr/>
          <p:nvPr/>
        </p:nvSpPr>
        <p:spPr>
          <a:xfrm>
            <a:off x="5772792"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o3a">
            <a:extLst>
              <a:ext uri="{FF2B5EF4-FFF2-40B4-BE49-F238E27FC236}">
                <a16:creationId xmlns:a16="http://schemas.microsoft.com/office/drawing/2014/main" id="{1966C6BC-5829-4F16-A504-4CE1C7609161}"/>
              </a:ext>
            </a:extLst>
          </p:cNvPr>
          <p:cNvSpPr/>
          <p:nvPr/>
        </p:nvSpPr>
        <p:spPr>
          <a:xfrm>
            <a:off x="3452670"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3a">
            <a:extLst>
              <a:ext uri="{FF2B5EF4-FFF2-40B4-BE49-F238E27FC236}">
                <a16:creationId xmlns:a16="http://schemas.microsoft.com/office/drawing/2014/main" id="{3AFE8AE5-A9AA-4637-A979-EE1B11736C0D}"/>
              </a:ext>
            </a:extLst>
          </p:cNvPr>
          <p:cNvSpPr txBox="1"/>
          <p:nvPr/>
        </p:nvSpPr>
        <p:spPr>
          <a:xfrm>
            <a:off x="3612767" y="546705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99" name="!!3b">
            <a:extLst>
              <a:ext uri="{FF2B5EF4-FFF2-40B4-BE49-F238E27FC236}">
                <a16:creationId xmlns:a16="http://schemas.microsoft.com/office/drawing/2014/main" id="{1A273D81-3FC5-40F3-8DBC-43408EECA659}"/>
              </a:ext>
            </a:extLst>
          </p:cNvPr>
          <p:cNvSpPr txBox="1"/>
          <p:nvPr/>
        </p:nvSpPr>
        <p:spPr>
          <a:xfrm>
            <a:off x="4775262" y="54707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ồ</a:t>
            </a:r>
          </a:p>
        </p:txBody>
      </p:sp>
      <p:sp>
        <p:nvSpPr>
          <p:cNvPr id="100" name="!!3c">
            <a:extLst>
              <a:ext uri="{FF2B5EF4-FFF2-40B4-BE49-F238E27FC236}">
                <a16:creationId xmlns:a16="http://schemas.microsoft.com/office/drawing/2014/main" id="{47834679-DA72-43D6-958F-A53074407007}"/>
              </a:ext>
            </a:extLst>
          </p:cNvPr>
          <p:cNvSpPr txBox="1"/>
          <p:nvPr/>
        </p:nvSpPr>
        <p:spPr>
          <a:xfrm>
            <a:off x="5932920" y="54580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1" name="!!o3b">
            <a:extLst>
              <a:ext uri="{FF2B5EF4-FFF2-40B4-BE49-F238E27FC236}">
                <a16:creationId xmlns:a16="http://schemas.microsoft.com/office/drawing/2014/main" id="{727977B5-F189-4A81-8746-8651162923AF}"/>
              </a:ext>
            </a:extLst>
          </p:cNvPr>
          <p:cNvSpPr/>
          <p:nvPr/>
        </p:nvSpPr>
        <p:spPr>
          <a:xfrm>
            <a:off x="2306448"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o3a">
            <a:extLst>
              <a:ext uri="{FF2B5EF4-FFF2-40B4-BE49-F238E27FC236}">
                <a16:creationId xmlns:a16="http://schemas.microsoft.com/office/drawing/2014/main" id="{1966C6BC-5829-4F16-A504-4CE1C7609161}"/>
              </a:ext>
            </a:extLst>
          </p:cNvPr>
          <p:cNvSpPr/>
          <p:nvPr/>
        </p:nvSpPr>
        <p:spPr>
          <a:xfrm>
            <a:off x="1144365"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3a">
            <a:extLst>
              <a:ext uri="{FF2B5EF4-FFF2-40B4-BE49-F238E27FC236}">
                <a16:creationId xmlns:a16="http://schemas.microsoft.com/office/drawing/2014/main" id="{3AFE8AE5-A9AA-4637-A979-EE1B11736C0D}"/>
              </a:ext>
            </a:extLst>
          </p:cNvPr>
          <p:cNvSpPr txBox="1"/>
          <p:nvPr/>
        </p:nvSpPr>
        <p:spPr>
          <a:xfrm>
            <a:off x="1304462" y="546705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3b">
            <a:extLst>
              <a:ext uri="{FF2B5EF4-FFF2-40B4-BE49-F238E27FC236}">
                <a16:creationId xmlns:a16="http://schemas.microsoft.com/office/drawing/2014/main" id="{1A273D81-3FC5-40F3-8DBC-43408EECA659}"/>
              </a:ext>
            </a:extLst>
          </p:cNvPr>
          <p:cNvSpPr txBox="1"/>
          <p:nvPr/>
        </p:nvSpPr>
        <p:spPr>
          <a:xfrm>
            <a:off x="2466957" y="54707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pic>
        <p:nvPicPr>
          <p:cNvPr id="3074" name="Picture 2" descr="Sóng FM là gì"/>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3821" y="1191732"/>
            <a:ext cx="3415618" cy="26641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4"/>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5"/>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6"/>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7"/>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8"/>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9"/>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20"/>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20"/>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4"/>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5"/>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6"/>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20"/>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5"/>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6"/>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6"/>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20"/>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3"/>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5"/>
                                        </p:tgtEl>
                                      </p:cBhvr>
                                    </p:animEffect>
                                    <p:animScale>
                                      <p:cBhvr>
                                        <p:cTn id="34" dur="250" autoRev="1" fill="hold"/>
                                        <p:tgtEl>
                                          <p:spTgt spid="95"/>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vol="22000">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58"/>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4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3"/>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57"/>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5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5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6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6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6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6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6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7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7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7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8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8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8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8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8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89"/>
                                        </p:tgtEl>
                                        <p:attrNameLst>
                                          <p:attrName>ppt_x</p:attrName>
                                          <p:attrName>ppt_y</p:attrName>
                                        </p:attrNameLst>
                                      </p:cBhvr>
                                    </p:animMotion>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7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9"/>
                                        </p:tgtEl>
                                        <p:attrNameLst>
                                          <p:attrName>style.visibility</p:attrName>
                                        </p:attrNameLst>
                                      </p:cBhvr>
                                      <p:to>
                                        <p:strVal val="visible"/>
                                      </p:to>
                                    </p:set>
                                    <p:anim calcmode="lin" valueType="num">
                                      <p:cBhvr>
                                        <p:cTn id="120" dur="500" fill="hold"/>
                                        <p:tgtEl>
                                          <p:spTgt spid="99"/>
                                        </p:tgtEl>
                                        <p:attrNameLst>
                                          <p:attrName>ppt_w</p:attrName>
                                        </p:attrNameLst>
                                      </p:cBhvr>
                                      <p:tavLst>
                                        <p:tav tm="0">
                                          <p:val>
                                            <p:fltVal val="0"/>
                                          </p:val>
                                        </p:tav>
                                        <p:tav tm="100000">
                                          <p:val>
                                            <p:strVal val="#ppt_w"/>
                                          </p:val>
                                        </p:tav>
                                      </p:tavLst>
                                    </p:anim>
                                    <p:anim calcmode="lin" valueType="num">
                                      <p:cBhvr>
                                        <p:cTn id="121" dur="500" fill="hold"/>
                                        <p:tgtEl>
                                          <p:spTgt spid="99"/>
                                        </p:tgtEl>
                                        <p:attrNameLst>
                                          <p:attrName>ppt_h</p:attrName>
                                        </p:attrNameLst>
                                      </p:cBhvr>
                                      <p:tavLst>
                                        <p:tav tm="0">
                                          <p:val>
                                            <p:fltVal val="0"/>
                                          </p:val>
                                        </p:tav>
                                        <p:tav tm="100000">
                                          <p:val>
                                            <p:strVal val="#ppt_h"/>
                                          </p:val>
                                        </p:tav>
                                      </p:tavLst>
                                    </p:anim>
                                    <p:animEffect transition="in" filter="fade">
                                      <p:cBhvr>
                                        <p:cTn id="122" dur="500"/>
                                        <p:tgtEl>
                                          <p:spTgt spid="9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9"/>
                                        </p:tgtEl>
                                      </p:cBhvr>
                                    </p:animEffect>
                                    <p:animScale>
                                      <p:cBhvr>
                                        <p:cTn id="125"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26" restart="whenNotActive" fill="hold" evtFilter="cancelBubble" nodeType="interactiveSeq">
                <p:stCondLst>
                  <p:cond evt="onClick" delay="0">
                    <p:tgtEl>
                      <p:spTgt spid="9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0"/>
                                        </p:tgtEl>
                                        <p:attrNameLst>
                                          <p:attrName>style.visibility</p:attrName>
                                        </p:attrNameLst>
                                      </p:cBhvr>
                                      <p:to>
                                        <p:strVal val="visible"/>
                                      </p:to>
                                    </p:set>
                                    <p:anim calcmode="lin" valueType="num">
                                      <p:cBhvr>
                                        <p:cTn id="131" dur="500" fill="hold"/>
                                        <p:tgtEl>
                                          <p:spTgt spid="100"/>
                                        </p:tgtEl>
                                        <p:attrNameLst>
                                          <p:attrName>ppt_w</p:attrName>
                                        </p:attrNameLst>
                                      </p:cBhvr>
                                      <p:tavLst>
                                        <p:tav tm="0">
                                          <p:val>
                                            <p:fltVal val="0"/>
                                          </p:val>
                                        </p:tav>
                                        <p:tav tm="100000">
                                          <p:val>
                                            <p:strVal val="#ppt_w"/>
                                          </p:val>
                                        </p:tav>
                                      </p:tavLst>
                                    </p:anim>
                                    <p:anim calcmode="lin" valueType="num">
                                      <p:cBhvr>
                                        <p:cTn id="132" dur="500" fill="hold"/>
                                        <p:tgtEl>
                                          <p:spTgt spid="100"/>
                                        </p:tgtEl>
                                        <p:attrNameLst>
                                          <p:attrName>ppt_h</p:attrName>
                                        </p:attrNameLst>
                                      </p:cBhvr>
                                      <p:tavLst>
                                        <p:tav tm="0">
                                          <p:val>
                                            <p:fltVal val="0"/>
                                          </p:val>
                                        </p:tav>
                                        <p:tav tm="100000">
                                          <p:val>
                                            <p:strVal val="#ppt_h"/>
                                          </p:val>
                                        </p:tav>
                                      </p:tavLst>
                                    </p:anim>
                                    <p:animEffect transition="in" filter="fade">
                                      <p:cBhvr>
                                        <p:cTn id="133"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0"/>
                                        </p:tgtEl>
                                      </p:cBhvr>
                                    </p:animEffect>
                                    <p:animScale>
                                      <p:cBhvr>
                                        <p:cTn id="136"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137" restart="whenNotActive" fill="hold" evtFilter="cancelBubble" nodeType="interactiveSeq">
                <p:stCondLst>
                  <p:cond evt="onClick" delay="0">
                    <p:tgtEl>
                      <p:spTgt spid="102"/>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3"/>
                                        </p:tgtEl>
                                      </p:cBhvr>
                                    </p:animEffect>
                                    <p:animScale>
                                      <p:cBhvr>
                                        <p:cTn id="147"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48" restart="whenNotActive" fill="hold" evtFilter="cancelBubble" nodeType="interactiveSeq">
                <p:stCondLst>
                  <p:cond evt="onClick" delay="0">
                    <p:tgtEl>
                      <p:spTgt spid="101"/>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4"/>
                                        </p:tgtEl>
                                        <p:attrNameLst>
                                          <p:attrName>style.visibility</p:attrName>
                                        </p:attrNameLst>
                                      </p:cBhvr>
                                      <p:to>
                                        <p:strVal val="visible"/>
                                      </p:to>
                                    </p:set>
                                    <p:anim calcmode="lin" valueType="num">
                                      <p:cBhvr>
                                        <p:cTn id="153" dur="500" fill="hold"/>
                                        <p:tgtEl>
                                          <p:spTgt spid="104"/>
                                        </p:tgtEl>
                                        <p:attrNameLst>
                                          <p:attrName>ppt_w</p:attrName>
                                        </p:attrNameLst>
                                      </p:cBhvr>
                                      <p:tavLst>
                                        <p:tav tm="0">
                                          <p:val>
                                            <p:fltVal val="0"/>
                                          </p:val>
                                        </p:tav>
                                        <p:tav tm="100000">
                                          <p:val>
                                            <p:strVal val="#ppt_w"/>
                                          </p:val>
                                        </p:tav>
                                      </p:tavLst>
                                    </p:anim>
                                    <p:anim calcmode="lin" valueType="num">
                                      <p:cBhvr>
                                        <p:cTn id="154" dur="500" fill="hold"/>
                                        <p:tgtEl>
                                          <p:spTgt spid="104"/>
                                        </p:tgtEl>
                                        <p:attrNameLst>
                                          <p:attrName>ppt_h</p:attrName>
                                        </p:attrNameLst>
                                      </p:cBhvr>
                                      <p:tavLst>
                                        <p:tav tm="0">
                                          <p:val>
                                            <p:fltVal val="0"/>
                                          </p:val>
                                        </p:tav>
                                        <p:tav tm="100000">
                                          <p:val>
                                            <p:strVal val="#ppt_h"/>
                                          </p:val>
                                        </p:tav>
                                      </p:tavLst>
                                    </p:anim>
                                    <p:animEffect transition="in" filter="fade">
                                      <p:cBhvr>
                                        <p:cTn id="155" dur="500"/>
                                        <p:tgtEl>
                                          <p:spTgt spid="104"/>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4"/>
                                        </p:tgtEl>
                                      </p:cBhvr>
                                    </p:animEffect>
                                    <p:animScale>
                                      <p:cBhvr>
                                        <p:cTn id="158" dur="250" autoRev="1" fill="hold"/>
                                        <p:tgtEl>
                                          <p:spTgt spid="104"/>
                                        </p:tgtEl>
                                      </p:cBhvr>
                                      <p:by x="105000" y="105000"/>
                                    </p:animScale>
                                  </p:childTnLst>
                                </p:cTn>
                              </p:par>
                            </p:childTnLst>
                          </p:cTn>
                        </p:par>
                      </p:childTnLst>
                    </p:cTn>
                  </p:par>
                </p:childTnLst>
              </p:cTn>
              <p:nextCondLst>
                <p:cond evt="onClick" delay="0">
                  <p:tgtEl>
                    <p:spTgt spid="101"/>
                  </p:tgtEl>
                </p:cond>
              </p:nextCondLst>
            </p:seq>
          </p:childTnLst>
        </p:cTn>
      </p:par>
    </p:tnLst>
    <p:bldLst>
      <p:bldP spid="93" grpId="0"/>
      <p:bldP spid="93" grpId="1"/>
      <p:bldP spid="94" grpId="0"/>
      <p:bldP spid="94" grpId="1"/>
      <p:bldP spid="95" grpId="0"/>
      <p:bldP spid="95" grpId="1"/>
      <p:bldP spid="106" grpId="0"/>
      <p:bldP spid="106" grpId="1"/>
      <p:bldP spid="98" grpId="0"/>
      <p:bldP spid="98" grpId="1"/>
      <p:bldP spid="99" grpId="0"/>
      <p:bldP spid="99" grpId="1"/>
      <p:bldP spid="100" grpId="0"/>
      <p:bldP spid="100" grpId="1"/>
      <p:bldP spid="103" grpId="0"/>
      <p:bldP spid="103" grpId="1"/>
      <p:bldP spid="104" grpId="0"/>
      <p:bldP spid="10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66933" y="4311242"/>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99" name="!!o4a">
            <a:extLst>
              <a:ext uri="{FF2B5EF4-FFF2-40B4-BE49-F238E27FC236}">
                <a16:creationId xmlns:a16="http://schemas.microsoft.com/office/drawing/2014/main" id="{03CD02AD-A0B0-4461-82E4-ADE45F3505A9}"/>
              </a:ext>
            </a:extLst>
          </p:cNvPr>
          <p:cNvSpPr/>
          <p:nvPr/>
        </p:nvSpPr>
        <p:spPr>
          <a:xfrm>
            <a:off x="9316398" y="55134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9491742" y="556252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8168466" y="55134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5" name="!!4a">
            <a:extLst>
              <a:ext uri="{FF2B5EF4-FFF2-40B4-BE49-F238E27FC236}">
                <a16:creationId xmlns:a16="http://schemas.microsoft.com/office/drawing/2014/main" id="{7D7392F9-B328-40CF-A436-C3974F476E3C}"/>
              </a:ext>
            </a:extLst>
          </p:cNvPr>
          <p:cNvSpPr txBox="1"/>
          <p:nvPr/>
        </p:nvSpPr>
        <p:spPr>
          <a:xfrm>
            <a:off x="8317684" y="557594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ợ</a:t>
            </a:r>
          </a:p>
        </p:txBody>
      </p:sp>
      <p:sp>
        <p:nvSpPr>
          <p:cNvPr id="106" name="!!o4a">
            <a:extLst>
              <a:ext uri="{FF2B5EF4-FFF2-40B4-BE49-F238E27FC236}">
                <a16:creationId xmlns:a16="http://schemas.microsoft.com/office/drawing/2014/main" id="{03CD02AD-A0B0-4461-82E4-ADE45F3505A9}"/>
              </a:ext>
            </a:extLst>
          </p:cNvPr>
          <p:cNvSpPr/>
          <p:nvPr/>
        </p:nvSpPr>
        <p:spPr>
          <a:xfrm>
            <a:off x="7022808" y="550769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7199345" y="557594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ư</a:t>
            </a:r>
          </a:p>
        </p:txBody>
      </p:sp>
      <p:sp>
        <p:nvSpPr>
          <p:cNvPr id="112" name="!!o4a">
            <a:extLst>
              <a:ext uri="{FF2B5EF4-FFF2-40B4-BE49-F238E27FC236}">
                <a16:creationId xmlns:a16="http://schemas.microsoft.com/office/drawing/2014/main" id="{03CD02AD-A0B0-4461-82E4-ADE45F3505A9}"/>
              </a:ext>
            </a:extLst>
          </p:cNvPr>
          <p:cNvSpPr/>
          <p:nvPr/>
        </p:nvSpPr>
        <p:spPr>
          <a:xfrm>
            <a:off x="10460712" y="55134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10636056" y="556252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96" name="!!o4a">
            <a:extLst>
              <a:ext uri="{FF2B5EF4-FFF2-40B4-BE49-F238E27FC236}">
                <a16:creationId xmlns:a16="http://schemas.microsoft.com/office/drawing/2014/main" id="{03CD02AD-A0B0-4461-82E4-ADE45F3505A9}"/>
              </a:ext>
            </a:extLst>
          </p:cNvPr>
          <p:cNvSpPr/>
          <p:nvPr/>
        </p:nvSpPr>
        <p:spPr>
          <a:xfrm>
            <a:off x="5889827" y="551515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6065171" y="5564228"/>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98" name="!!o4a">
            <a:extLst>
              <a:ext uri="{FF2B5EF4-FFF2-40B4-BE49-F238E27FC236}">
                <a16:creationId xmlns:a16="http://schemas.microsoft.com/office/drawing/2014/main" id="{03CD02AD-A0B0-4461-82E4-ADE45F3505A9}"/>
              </a:ext>
            </a:extLst>
          </p:cNvPr>
          <p:cNvSpPr/>
          <p:nvPr/>
        </p:nvSpPr>
        <p:spPr>
          <a:xfrm>
            <a:off x="4741895" y="551515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4a">
            <a:extLst>
              <a:ext uri="{FF2B5EF4-FFF2-40B4-BE49-F238E27FC236}">
                <a16:creationId xmlns:a16="http://schemas.microsoft.com/office/drawing/2014/main" id="{7D7392F9-B328-40CF-A436-C3974F476E3C}"/>
              </a:ext>
            </a:extLst>
          </p:cNvPr>
          <p:cNvSpPr txBox="1"/>
          <p:nvPr/>
        </p:nvSpPr>
        <p:spPr>
          <a:xfrm>
            <a:off x="4891113" y="5577654"/>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a">
            <a:extLst>
              <a:ext uri="{FF2B5EF4-FFF2-40B4-BE49-F238E27FC236}">
                <a16:creationId xmlns:a16="http://schemas.microsoft.com/office/drawing/2014/main" id="{03CD02AD-A0B0-4461-82E4-ADE45F3505A9}"/>
              </a:ext>
            </a:extLst>
          </p:cNvPr>
          <p:cNvSpPr/>
          <p:nvPr/>
        </p:nvSpPr>
        <p:spPr>
          <a:xfrm>
            <a:off x="3596237" y="550940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a">
            <a:extLst>
              <a:ext uri="{FF2B5EF4-FFF2-40B4-BE49-F238E27FC236}">
                <a16:creationId xmlns:a16="http://schemas.microsoft.com/office/drawing/2014/main" id="{7D7392F9-B328-40CF-A436-C3974F476E3C}"/>
              </a:ext>
            </a:extLst>
          </p:cNvPr>
          <p:cNvSpPr txBox="1"/>
          <p:nvPr/>
        </p:nvSpPr>
        <p:spPr>
          <a:xfrm>
            <a:off x="3762348" y="558884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8" name="!!o4a">
            <a:extLst>
              <a:ext uri="{FF2B5EF4-FFF2-40B4-BE49-F238E27FC236}">
                <a16:creationId xmlns:a16="http://schemas.microsoft.com/office/drawing/2014/main" id="{03CD02AD-A0B0-4461-82E4-ADE45F3505A9}"/>
              </a:ext>
            </a:extLst>
          </p:cNvPr>
          <p:cNvSpPr/>
          <p:nvPr/>
        </p:nvSpPr>
        <p:spPr>
          <a:xfrm>
            <a:off x="2461394" y="551344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9" name="!!4a">
            <a:extLst>
              <a:ext uri="{FF2B5EF4-FFF2-40B4-BE49-F238E27FC236}">
                <a16:creationId xmlns:a16="http://schemas.microsoft.com/office/drawing/2014/main" id="{7D7392F9-B328-40CF-A436-C3974F476E3C}"/>
              </a:ext>
            </a:extLst>
          </p:cNvPr>
          <p:cNvSpPr txBox="1"/>
          <p:nvPr/>
        </p:nvSpPr>
        <p:spPr>
          <a:xfrm>
            <a:off x="2610612" y="5575947"/>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ă</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0" name="!!o4a">
            <a:extLst>
              <a:ext uri="{FF2B5EF4-FFF2-40B4-BE49-F238E27FC236}">
                <a16:creationId xmlns:a16="http://schemas.microsoft.com/office/drawing/2014/main" id="{03CD02AD-A0B0-4461-82E4-ADE45F3505A9}"/>
              </a:ext>
            </a:extLst>
          </p:cNvPr>
          <p:cNvSpPr/>
          <p:nvPr/>
        </p:nvSpPr>
        <p:spPr>
          <a:xfrm>
            <a:off x="1315736" y="550769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1" name="!!4a">
            <a:extLst>
              <a:ext uri="{FF2B5EF4-FFF2-40B4-BE49-F238E27FC236}">
                <a16:creationId xmlns:a16="http://schemas.microsoft.com/office/drawing/2014/main" id="{7D7392F9-B328-40CF-A436-C3974F476E3C}"/>
              </a:ext>
            </a:extLst>
          </p:cNvPr>
          <p:cNvSpPr txBox="1"/>
          <p:nvPr/>
        </p:nvSpPr>
        <p:spPr>
          <a:xfrm>
            <a:off x="1481847" y="554985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pic>
        <p:nvPicPr>
          <p:cNvPr id="1030" name="Picture 6" descr="Hình ảnh Thiết Kế Biểu Tượng Minh Họa Vector đường Sóng PNG , Khói, Sóng,  Lưu Lượng PNG và Vector với nền trong suốt để tải xuống miễn phí"/>
          <p:cNvPicPr>
            <a:picLocks noChangeAspect="1" noChangeArrowheads="1"/>
          </p:cNvPicPr>
          <p:nvPr/>
        </p:nvPicPr>
        <p:blipFill rotWithShape="1">
          <a:blip r:embed="rId10">
            <a:extLst>
              <a:ext uri="{28A0092B-C50C-407E-A947-70E740481C1C}">
                <a14:useLocalDpi xmlns:a14="http://schemas.microsoft.com/office/drawing/2010/main" val="0"/>
              </a:ext>
            </a:extLst>
          </a:blip>
          <a:srcRect t="21548" b="21880"/>
          <a:stretch/>
        </p:blipFill>
        <p:spPr bwMode="auto">
          <a:xfrm>
            <a:off x="6704843" y="1282201"/>
            <a:ext cx="4235510" cy="252959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32846A3D-BAE2-4FFE-B054-AE802C1398BF}"/>
              </a:ext>
            </a:extLst>
          </p:cNvPr>
          <p:cNvSpPr txBox="1"/>
          <p:nvPr/>
        </p:nvSpPr>
        <p:spPr>
          <a:xfrm>
            <a:off x="1672361" y="1945165"/>
            <a:ext cx="5115202" cy="1200329"/>
          </a:xfrm>
          <a:prstGeom prst="rect">
            <a:avLst/>
          </a:prstGeom>
          <a:noFill/>
          <a:ln>
            <a:noFill/>
          </a:ln>
        </p:spPr>
        <p:txBody>
          <a:bodyPr wrap="square">
            <a:spAutoFit/>
          </a:bodyPr>
          <a:lstStyle/>
          <a:p>
            <a:pPr lvl="0" algn="ctr"/>
            <a:r>
              <a:rPr lang="en-US" sz="3600" dirty="0" err="1">
                <a:solidFill>
                  <a:srgbClr val="EE4036"/>
                </a:solidFill>
                <a:latin typeface="Averta Std ExtraBold" panose="00000900000000000000" pitchFamily="50" charset="0"/>
                <a:sym typeface="Times New Roman"/>
              </a:rPr>
              <a:t>Tốc</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độ</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truyền</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sóng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là</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tốc</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độ</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truyền</a:t>
            </a:r>
            <a:r>
              <a:rPr lang="en-US" sz="3600" dirty="0">
                <a:solidFill>
                  <a:srgbClr val="EE4036"/>
                </a:solidFill>
                <a:latin typeface="Averta Std ExtraBold" panose="00000900000000000000" pitchFamily="50" charset="0"/>
                <a:sym typeface="Times New Roman"/>
              </a:rPr>
              <a:t> ___ </a:t>
            </a:r>
            <a:r>
              <a:rPr lang="en-US" sz="3600" dirty="0" err="1">
                <a:solidFill>
                  <a:srgbClr val="EE4036"/>
                </a:solidFill>
                <a:latin typeface="Averta Std ExtraBold" panose="00000900000000000000" pitchFamily="50" charset="0"/>
                <a:sym typeface="Times New Roman"/>
              </a:rPr>
              <a:t>sóng</a:t>
            </a:r>
            <a:r>
              <a:rPr lang="en-US" sz="3600" dirty="0">
                <a:solidFill>
                  <a:srgbClr val="EE4036"/>
                </a:solidFill>
                <a:latin typeface="Averta Std ExtraBold" panose="00000900000000000000" pitchFamily="50" charset="0"/>
                <a:sym typeface="Times New Roman"/>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4"/>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5"/>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6"/>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7"/>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8"/>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9"/>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0"/>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0"/>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4"/>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5"/>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6"/>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20"/>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5"/>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6"/>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6"/>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0"/>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3"/>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ppt_w</p:attrName>
                                        </p:attrNameLst>
                                      </p:cBhvr>
                                      <p:tavLst>
                                        <p:tav tm="0">
                                          <p:val>
                                            <p:fltVal val="0"/>
                                          </p:val>
                                        </p:tav>
                                        <p:tav tm="100000">
                                          <p:val>
                                            <p:strVal val="#ppt_w"/>
                                          </p:val>
                                        </p:tav>
                                      </p:tavLst>
                                    </p:anim>
                                    <p:anim calcmode="lin" valueType="num">
                                      <p:cBhvr>
                                        <p:cTn id="88" dur="500" fill="hold"/>
                                        <p:tgtEl>
                                          <p:spTgt spid="107"/>
                                        </p:tgtEl>
                                        <p:attrNameLst>
                                          <p:attrName>ppt_h</p:attrName>
                                        </p:attrNameLst>
                                      </p:cBhvr>
                                      <p:tavLst>
                                        <p:tav tm="0">
                                          <p:val>
                                            <p:fltVal val="0"/>
                                          </p:val>
                                        </p:tav>
                                        <p:tav tm="100000">
                                          <p:val>
                                            <p:strVal val="#ppt_h"/>
                                          </p:val>
                                        </p:tav>
                                      </p:tavLst>
                                    </p:anim>
                                    <p:animEffect transition="in" filter="fade">
                                      <p:cBhvr>
                                        <p:cTn id="89" dur="500"/>
                                        <p:tgtEl>
                                          <p:spTgt spid="10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7"/>
                                        </p:tgtEl>
                                      </p:cBhvr>
                                    </p:animEffect>
                                    <p:animScale>
                                      <p:cBhvr>
                                        <p:cTn id="92"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93" restart="whenNotActive" fill="hold" evtFilter="cancelBubble" nodeType="interactiveSeq">
                <p:stCondLst>
                  <p:cond evt="onClick" delay="0">
                    <p:tgtEl>
                      <p:spTgt spid="11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p:cTn id="98" dur="500" fill="hold"/>
                                        <p:tgtEl>
                                          <p:spTgt spid="113"/>
                                        </p:tgtEl>
                                        <p:attrNameLst>
                                          <p:attrName>ppt_w</p:attrName>
                                        </p:attrNameLst>
                                      </p:cBhvr>
                                      <p:tavLst>
                                        <p:tav tm="0">
                                          <p:val>
                                            <p:fltVal val="0"/>
                                          </p:val>
                                        </p:tav>
                                        <p:tav tm="100000">
                                          <p:val>
                                            <p:strVal val="#ppt_w"/>
                                          </p:val>
                                        </p:tav>
                                      </p:tavLst>
                                    </p:anim>
                                    <p:anim calcmode="lin" valueType="num">
                                      <p:cBhvr>
                                        <p:cTn id="99" dur="500" fill="hold"/>
                                        <p:tgtEl>
                                          <p:spTgt spid="113"/>
                                        </p:tgtEl>
                                        <p:attrNameLst>
                                          <p:attrName>ppt_h</p:attrName>
                                        </p:attrNameLst>
                                      </p:cBhvr>
                                      <p:tavLst>
                                        <p:tav tm="0">
                                          <p:val>
                                            <p:fltVal val="0"/>
                                          </p:val>
                                        </p:tav>
                                        <p:tav tm="100000">
                                          <p:val>
                                            <p:strVal val="#ppt_h"/>
                                          </p:val>
                                        </p:tav>
                                      </p:tavLst>
                                    </p:anim>
                                    <p:animEffect transition="in" filter="fade">
                                      <p:cBhvr>
                                        <p:cTn id="100" dur="500"/>
                                        <p:tgtEl>
                                          <p:spTgt spid="113"/>
                                        </p:tgtEl>
                                      </p:cBhvr>
                                    </p:animEffect>
                                  </p:childTnLst>
                                  <p:subTnLst>
                                    <p:audio>
                                      <p:cMediaNode>
                                        <p:cTn display="0" masterRel="sameClick">
                                          <p:stCondLst>
                                            <p:cond evt="begin" delay="0">
                                              <p:tn val="96"/>
                                            </p:cond>
                                          </p:stCondLst>
                                          <p:endCondLst>
                                            <p:cond evt="onStopAudio" delay="0">
                                              <p:tgtEl>
                                                <p:sldTgt/>
                                              </p:tgtEl>
                                            </p:cond>
                                          </p:endCondLst>
                                        </p:cTn>
                                        <p:tgtEl>
                                          <p:sndTgt r:embed="rId4" name="applause.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13"/>
                                        </p:tgtEl>
                                      </p:cBhvr>
                                    </p:animEffect>
                                    <p:animScale>
                                      <p:cBhvr>
                                        <p:cTn id="103"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15" restart="whenNotActive" fill="hold" evtFilter="cancelBubble" nodeType="interactiveSeq">
                <p:stCondLst>
                  <p:cond evt="onClick" delay="0">
                    <p:tgtEl>
                      <p:spTgt spid="9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0"/>
                                        </p:tgtEl>
                                        <p:attrNameLst>
                                          <p:attrName>style.visibility</p:attrName>
                                        </p:attrNameLst>
                                      </p:cBhvr>
                                      <p:to>
                                        <p:strVal val="visible"/>
                                      </p:to>
                                    </p:set>
                                    <p:anim calcmode="lin" valueType="num">
                                      <p:cBhvr>
                                        <p:cTn id="120" dur="500" fill="hold"/>
                                        <p:tgtEl>
                                          <p:spTgt spid="100"/>
                                        </p:tgtEl>
                                        <p:attrNameLst>
                                          <p:attrName>ppt_w</p:attrName>
                                        </p:attrNameLst>
                                      </p:cBhvr>
                                      <p:tavLst>
                                        <p:tav tm="0">
                                          <p:val>
                                            <p:fltVal val="0"/>
                                          </p:val>
                                        </p:tav>
                                        <p:tav tm="100000">
                                          <p:val>
                                            <p:strVal val="#ppt_w"/>
                                          </p:val>
                                        </p:tav>
                                      </p:tavLst>
                                    </p:anim>
                                    <p:anim calcmode="lin" valueType="num">
                                      <p:cBhvr>
                                        <p:cTn id="121" dur="500" fill="hold"/>
                                        <p:tgtEl>
                                          <p:spTgt spid="100"/>
                                        </p:tgtEl>
                                        <p:attrNameLst>
                                          <p:attrName>ppt_h</p:attrName>
                                        </p:attrNameLst>
                                      </p:cBhvr>
                                      <p:tavLst>
                                        <p:tav tm="0">
                                          <p:val>
                                            <p:fltVal val="0"/>
                                          </p:val>
                                        </p:tav>
                                        <p:tav tm="100000">
                                          <p:val>
                                            <p:strVal val="#ppt_h"/>
                                          </p:val>
                                        </p:tav>
                                      </p:tavLst>
                                    </p:anim>
                                    <p:animEffect transition="in" filter="fade">
                                      <p:cBhvr>
                                        <p:cTn id="122" dur="500"/>
                                        <p:tgtEl>
                                          <p:spTgt spid="10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0"/>
                                        </p:tgtEl>
                                      </p:cBhvr>
                                    </p:animEffect>
                                    <p:animScale>
                                      <p:cBhvr>
                                        <p:cTn id="125"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126" restart="whenNotActive" fill="hold" evtFilter="cancelBubble" nodeType="interactiveSeq">
                <p:stCondLst>
                  <p:cond evt="onClick" delay="0">
                    <p:tgtEl>
                      <p:spTgt spid="10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3"/>
                                        </p:tgtEl>
                                        <p:attrNameLst>
                                          <p:attrName>style.visibility</p:attrName>
                                        </p:attrNameLst>
                                      </p:cBhvr>
                                      <p:to>
                                        <p:strVal val="visible"/>
                                      </p:to>
                                    </p:set>
                                    <p:anim calcmode="lin" valueType="num">
                                      <p:cBhvr>
                                        <p:cTn id="131" dur="500" fill="hold"/>
                                        <p:tgtEl>
                                          <p:spTgt spid="103"/>
                                        </p:tgtEl>
                                        <p:attrNameLst>
                                          <p:attrName>ppt_w</p:attrName>
                                        </p:attrNameLst>
                                      </p:cBhvr>
                                      <p:tavLst>
                                        <p:tav tm="0">
                                          <p:val>
                                            <p:fltVal val="0"/>
                                          </p:val>
                                        </p:tav>
                                        <p:tav tm="100000">
                                          <p:val>
                                            <p:strVal val="#ppt_w"/>
                                          </p:val>
                                        </p:tav>
                                      </p:tavLst>
                                    </p:anim>
                                    <p:anim calcmode="lin" valueType="num">
                                      <p:cBhvr>
                                        <p:cTn id="132" dur="500" fill="hold"/>
                                        <p:tgtEl>
                                          <p:spTgt spid="103"/>
                                        </p:tgtEl>
                                        <p:attrNameLst>
                                          <p:attrName>ppt_h</p:attrName>
                                        </p:attrNameLst>
                                      </p:cBhvr>
                                      <p:tavLst>
                                        <p:tav tm="0">
                                          <p:val>
                                            <p:fltVal val="0"/>
                                          </p:val>
                                        </p:tav>
                                        <p:tav tm="100000">
                                          <p:val>
                                            <p:strVal val="#ppt_h"/>
                                          </p:val>
                                        </p:tav>
                                      </p:tavLst>
                                    </p:anim>
                                    <p:animEffect transition="in" filter="fade">
                                      <p:cBhvr>
                                        <p:cTn id="133" dur="500"/>
                                        <p:tgtEl>
                                          <p:spTgt spid="103"/>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3"/>
                                        </p:tgtEl>
                                      </p:cBhvr>
                                    </p:animEffect>
                                    <p:animScale>
                                      <p:cBhvr>
                                        <p:cTn id="136"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48" restart="whenNotActive" fill="hold" evtFilter="cancelBubble" nodeType="interactiveSeq">
                <p:stCondLst>
                  <p:cond evt="onClick" delay="0">
                    <p:tgtEl>
                      <p:spTgt spid="110"/>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 calcmode="lin" valueType="num">
                                      <p:cBhvr>
                                        <p:cTn id="153" dur="500" fill="hold"/>
                                        <p:tgtEl>
                                          <p:spTgt spid="111"/>
                                        </p:tgtEl>
                                        <p:attrNameLst>
                                          <p:attrName>ppt_w</p:attrName>
                                        </p:attrNameLst>
                                      </p:cBhvr>
                                      <p:tavLst>
                                        <p:tav tm="0">
                                          <p:val>
                                            <p:fltVal val="0"/>
                                          </p:val>
                                        </p:tav>
                                        <p:tav tm="100000">
                                          <p:val>
                                            <p:strVal val="#ppt_w"/>
                                          </p:val>
                                        </p:tav>
                                      </p:tavLst>
                                    </p:anim>
                                    <p:anim calcmode="lin" valueType="num">
                                      <p:cBhvr>
                                        <p:cTn id="154" dur="500" fill="hold"/>
                                        <p:tgtEl>
                                          <p:spTgt spid="111"/>
                                        </p:tgtEl>
                                        <p:attrNameLst>
                                          <p:attrName>ppt_h</p:attrName>
                                        </p:attrNameLst>
                                      </p:cBhvr>
                                      <p:tavLst>
                                        <p:tav tm="0">
                                          <p:val>
                                            <p:fltVal val="0"/>
                                          </p:val>
                                        </p:tav>
                                        <p:tav tm="100000">
                                          <p:val>
                                            <p:strVal val="#ppt_h"/>
                                          </p:val>
                                        </p:tav>
                                      </p:tavLst>
                                    </p:anim>
                                    <p:animEffect transition="in" filter="fade">
                                      <p:cBhvr>
                                        <p:cTn id="155" dur="500"/>
                                        <p:tgtEl>
                                          <p:spTgt spid="111"/>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11"/>
                                        </p:tgtEl>
                                      </p:cBhvr>
                                    </p:animEffect>
                                    <p:animScale>
                                      <p:cBhvr>
                                        <p:cTn id="158"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P spid="103" grpId="0"/>
      <p:bldP spid="103" grpId="1"/>
      <p:bldP spid="109" grpId="0"/>
      <p:bldP spid="109" grpId="1"/>
      <p:bldP spid="111" grpId="0"/>
      <p:bldP spid="1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2000250" y="54102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0" y="30996"/>
            <a:ext cx="12192000" cy="5379204"/>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endParaRPr lang="vi-VN"/>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endParaRPr lang="vi-VN"/>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10" name="Freeform 10"/>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Freeform 11"/>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endParaRPr lang="vi-VN"/>
          </a:p>
        </p:txBody>
      </p:sp>
      <p:sp>
        <p:nvSpPr>
          <p:cNvPr id="12" name="TextBox 12"/>
          <p:cNvSpPr txBox="1"/>
          <p:nvPr/>
        </p:nvSpPr>
        <p:spPr>
          <a:xfrm>
            <a:off x="3815450" y="885326"/>
            <a:ext cx="4567201" cy="1025537"/>
          </a:xfrm>
          <a:prstGeom prst="rect">
            <a:avLst/>
          </a:prstGeom>
        </p:spPr>
        <p:txBody>
          <a:bodyPr lIns="0" tIns="0" rIns="0" bIns="0" rtlCol="0" anchor="t">
            <a:spAutoFit/>
          </a:bodyPr>
          <a:lstStyle/>
          <a:p>
            <a:pPr algn="ctr">
              <a:lnSpc>
                <a:spcPts val="8587"/>
              </a:lnSpc>
            </a:pP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Cách</a:t>
            </a:r>
            <a:r>
              <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chơi</a:t>
            </a:r>
            <a:endPar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6154" y="2516208"/>
            <a:ext cx="9425294" cy="2913555"/>
          </a:xfrm>
          <a:prstGeom prst="rect">
            <a:avLst/>
          </a:prstGeom>
        </p:spPr>
        <p:txBody>
          <a:bodyPr wrap="square" lIns="0" tIns="0" rIns="0" bIns="0" rtlCol="0" anchor="t">
            <a:spAutoFit/>
          </a:bodyPr>
          <a:lstStyle/>
          <a:p>
            <a:pPr algn="ctr"/>
            <a:r>
              <a:rPr lang="en-US" sz="3200" b="1" dirty="0" err="1">
                <a:solidFill>
                  <a:srgbClr val="000000"/>
                </a:solidFill>
                <a:latin typeface="Times New Roman" panose="02020603050405020304" pitchFamily="18" charset="0"/>
                <a:cs typeface="Times New Roman" panose="02020603050405020304" pitchFamily="18" charset="0"/>
              </a:rPr>
              <a:t>Chọn</a:t>
            </a:r>
            <a:r>
              <a:rPr lang="en-US" sz="3200" b="1" dirty="0">
                <a:solidFill>
                  <a:srgbClr val="000000"/>
                </a:solidFill>
                <a:latin typeface="Times New Roman" panose="02020603050405020304" pitchFamily="18" charset="0"/>
                <a:cs typeface="Times New Roman" panose="02020603050405020304" pitchFamily="18" charset="0"/>
              </a:rPr>
              <a:t> 1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điền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hoàn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tất</a:t>
            </a:r>
            <a:r>
              <a:rPr lang="en-US" sz="3200" b="1" dirty="0">
                <a:solidFill>
                  <a:srgbClr val="000000"/>
                </a:solidFill>
                <a:latin typeface="Times New Roman" panose="02020603050405020304" pitchFamily="18" charset="0"/>
                <a:cs typeface="Times New Roman" panose="02020603050405020304" pitchFamily="18" charset="0"/>
              </a:rPr>
              <a:t> 8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khóa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a:t>
            </a:r>
          </a:p>
          <a:p>
            <a:pPr algn="ctr"/>
            <a:endParaRPr lang="en-US" sz="2933" dirty="0">
              <a:solidFill>
                <a:srgbClr val="000000"/>
              </a:solidFill>
              <a:latin typeface="Quicksand Bold"/>
            </a:endParaRPr>
          </a:p>
          <a:p>
            <a:pPr algn="ctr"/>
            <a:r>
              <a:rPr lang="en-US" sz="3200" dirty="0" err="1">
                <a:solidFill>
                  <a:schemeClr val="accent3">
                    <a:lumMod val="50000"/>
                  </a:schemeClr>
                </a:solidFill>
                <a:latin typeface="Averta Std ExtraBold" panose="00000900000000000000" pitchFamily="50" charset="0"/>
              </a:rPr>
              <a:t>Câu</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trả</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lời</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dirty="0">
                <a:solidFill>
                  <a:srgbClr val="C00000"/>
                </a:solidFill>
                <a:latin typeface="Averta Std ExtraBold" panose="00000900000000000000" pitchFamily="50" charset="0"/>
              </a:rPr>
              <a:t>+1đ</a:t>
            </a:r>
          </a:p>
          <a:p>
            <a:pPr algn="ctr"/>
            <a:r>
              <a:rPr lang="en-US" sz="3200" dirty="0" err="1">
                <a:solidFill>
                  <a:schemeClr val="accent3">
                    <a:lumMod val="50000"/>
                  </a:schemeClr>
                </a:solidFill>
                <a:latin typeface="Averta Std ExtraBold" panose="00000900000000000000" pitchFamily="50" charset="0"/>
              </a:rPr>
              <a:t>Từ</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khóa</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b="1" dirty="0">
                <a:solidFill>
                  <a:srgbClr val="C00000"/>
                </a:solidFill>
                <a:latin typeface="Averta Std ExtraBold" panose="00000900000000000000" pitchFamily="50" charset="0"/>
              </a:rPr>
              <a:t>+3đ</a:t>
            </a:r>
          </a:p>
          <a:p>
            <a:pPr algn="ctr"/>
            <a:endParaRPr lang="en-US" sz="3200" dirty="0">
              <a:solidFill>
                <a:srgbClr val="000000"/>
              </a:solidFill>
              <a:latin typeface="Quicksand Bold"/>
            </a:endParaRPr>
          </a:p>
        </p:txBody>
      </p:sp>
      <p:sp>
        <p:nvSpPr>
          <p:cNvPr id="15" name="Freeform 5"/>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2" name="click.wav"/>
          </p:stSnd>
        </p:sndAc>
      </p:transition>
    </mc:Choice>
    <mc:Fallback xmlns="">
      <p:transition spd="slow">
        <p:fade/>
        <p:sndAc>
          <p:stSnd>
            <p:snd r:embed="rId8"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7" name="Freeform 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8" name="Freeform 8"/>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9" name="TextBox 9"/>
          <p:cNvSpPr txBox="1"/>
          <p:nvPr/>
        </p:nvSpPr>
        <p:spPr>
          <a:xfrm>
            <a:off x="4677018" y="2597625"/>
            <a:ext cx="2837965" cy="1282402"/>
          </a:xfrm>
          <a:prstGeom prst="rect">
            <a:avLst/>
          </a:prstGeom>
        </p:spPr>
        <p:txBody>
          <a:bodyPr lIns="0" tIns="0" rIns="0" bIns="0" rtlCol="0" anchor="t">
            <a:spAutoFit/>
          </a:bodyPr>
          <a:lstStyle/>
          <a:p>
            <a:pPr algn="ctr">
              <a:lnSpc>
                <a:spcPts val="4966"/>
              </a:lnSpc>
            </a:pPr>
            <a:r>
              <a:rPr lang="en-US" sz="4869"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001510" y="8304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943070"/>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989935"/>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001510" y="15657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1678383"/>
            <a:ext cx="254834" cy="295514"/>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1725250"/>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93672" y="4519159"/>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605" y="4631752"/>
            <a:ext cx="254834" cy="295514"/>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344" y="4678619"/>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003197" y="377533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130" y="3887929"/>
            <a:ext cx="254834" cy="295514"/>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2869" y="3934796"/>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94205" y="30162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3128870"/>
            <a:ext cx="254834" cy="295514"/>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3175737"/>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94205" y="228268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2395278"/>
            <a:ext cx="254834" cy="295514"/>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2442145"/>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96111" y="527250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44" y="5385100"/>
            <a:ext cx="254834" cy="295514"/>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5783" y="543196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83411" y="6020723"/>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6344" y="6133316"/>
            <a:ext cx="254834" cy="295514"/>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3083" y="6180183"/>
            <a:ext cx="310145" cy="201781"/>
          </a:xfrm>
          <a:prstGeom prst="rect">
            <a:avLst/>
          </a:prstGeom>
        </p:spPr>
      </p:pic>
      <p:sp>
        <p:nvSpPr>
          <p:cNvPr id="4" name="Rounded Rectangle 3"/>
          <p:cNvSpPr/>
          <p:nvPr/>
        </p:nvSpPr>
        <p:spPr>
          <a:xfrm>
            <a:off x="5921607" y="89895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922098" y="161283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5922098" y="233219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5921607" y="3041432"/>
            <a:ext cx="627915" cy="63093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5922098" y="375788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5922096" y="445922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5922097" y="518649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922099" y="590940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5999862" y="92282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41" name="!!6d">
            <a:extLst>
              <a:ext uri="{FF2B5EF4-FFF2-40B4-BE49-F238E27FC236}">
                <a16:creationId xmlns:a16="http://schemas.microsoft.com/office/drawing/2014/main" id="{E1DD5BC0-8741-4818-896B-6C8355D3C1FC}"/>
              </a:ext>
            </a:extLst>
          </p:cNvPr>
          <p:cNvSpPr txBox="1"/>
          <p:nvPr/>
        </p:nvSpPr>
        <p:spPr>
          <a:xfrm>
            <a:off x="5999862" y="1632362"/>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53" name="!!6d">
            <a:extLst>
              <a:ext uri="{FF2B5EF4-FFF2-40B4-BE49-F238E27FC236}">
                <a16:creationId xmlns:a16="http://schemas.microsoft.com/office/drawing/2014/main" id="{E1DD5BC0-8741-4818-896B-6C8355D3C1FC}"/>
              </a:ext>
            </a:extLst>
          </p:cNvPr>
          <p:cNvSpPr txBox="1"/>
          <p:nvPr/>
        </p:nvSpPr>
        <p:spPr>
          <a:xfrm>
            <a:off x="5999862" y="234189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54" name="!!6d">
            <a:extLst>
              <a:ext uri="{FF2B5EF4-FFF2-40B4-BE49-F238E27FC236}">
                <a16:creationId xmlns:a16="http://schemas.microsoft.com/office/drawing/2014/main" id="{E1DD5BC0-8741-4818-896B-6C8355D3C1FC}"/>
              </a:ext>
            </a:extLst>
          </p:cNvPr>
          <p:cNvSpPr txBox="1"/>
          <p:nvPr/>
        </p:nvSpPr>
        <p:spPr>
          <a:xfrm>
            <a:off x="5999862" y="3074294"/>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55" name="!!6d">
            <a:extLst>
              <a:ext uri="{FF2B5EF4-FFF2-40B4-BE49-F238E27FC236}">
                <a16:creationId xmlns:a16="http://schemas.microsoft.com/office/drawing/2014/main" id="{E1DD5BC0-8741-4818-896B-6C8355D3C1FC}"/>
              </a:ext>
            </a:extLst>
          </p:cNvPr>
          <p:cNvSpPr txBox="1"/>
          <p:nvPr/>
        </p:nvSpPr>
        <p:spPr>
          <a:xfrm>
            <a:off x="5999862" y="377974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256" name="!!6d">
            <a:extLst>
              <a:ext uri="{FF2B5EF4-FFF2-40B4-BE49-F238E27FC236}">
                <a16:creationId xmlns:a16="http://schemas.microsoft.com/office/drawing/2014/main" id="{E1DD5BC0-8741-4818-896B-6C8355D3C1FC}"/>
              </a:ext>
            </a:extLst>
          </p:cNvPr>
          <p:cNvSpPr txBox="1"/>
          <p:nvPr/>
        </p:nvSpPr>
        <p:spPr>
          <a:xfrm>
            <a:off x="5992188" y="448943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57" name="!!6d">
            <a:extLst>
              <a:ext uri="{FF2B5EF4-FFF2-40B4-BE49-F238E27FC236}">
                <a16:creationId xmlns:a16="http://schemas.microsoft.com/office/drawing/2014/main" id="{E1DD5BC0-8741-4818-896B-6C8355D3C1FC}"/>
              </a:ext>
            </a:extLst>
          </p:cNvPr>
          <p:cNvSpPr txBox="1"/>
          <p:nvPr/>
        </p:nvSpPr>
        <p:spPr>
          <a:xfrm>
            <a:off x="5999862" y="520428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58" name="!!6d">
            <a:extLst>
              <a:ext uri="{FF2B5EF4-FFF2-40B4-BE49-F238E27FC236}">
                <a16:creationId xmlns:a16="http://schemas.microsoft.com/office/drawing/2014/main" id="{E1DD5BC0-8741-4818-896B-6C8355D3C1FC}"/>
              </a:ext>
            </a:extLst>
          </p:cNvPr>
          <p:cNvSpPr txBox="1"/>
          <p:nvPr/>
        </p:nvSpPr>
        <p:spPr>
          <a:xfrm>
            <a:off x="5992188" y="592727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57" name="Rounded Rectangle 156"/>
          <p:cNvSpPr/>
          <p:nvPr/>
        </p:nvSpPr>
        <p:spPr>
          <a:xfrm>
            <a:off x="5172407"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5172898"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5172407"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5172898"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5172896" y="44592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5172897"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5172899"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6d">
            <a:extLst>
              <a:ext uri="{FF2B5EF4-FFF2-40B4-BE49-F238E27FC236}">
                <a16:creationId xmlns:a16="http://schemas.microsoft.com/office/drawing/2014/main" id="{E1DD5BC0-8741-4818-896B-6C8355D3C1FC}"/>
              </a:ext>
            </a:extLst>
          </p:cNvPr>
          <p:cNvSpPr txBox="1"/>
          <p:nvPr/>
        </p:nvSpPr>
        <p:spPr>
          <a:xfrm>
            <a:off x="5250662"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85" name="!!6d">
            <a:extLst>
              <a:ext uri="{FF2B5EF4-FFF2-40B4-BE49-F238E27FC236}">
                <a16:creationId xmlns:a16="http://schemas.microsoft.com/office/drawing/2014/main" id="{E1DD5BC0-8741-4818-896B-6C8355D3C1FC}"/>
              </a:ext>
            </a:extLst>
          </p:cNvPr>
          <p:cNvSpPr txBox="1"/>
          <p:nvPr/>
        </p:nvSpPr>
        <p:spPr>
          <a:xfrm>
            <a:off x="5250662"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96" name="!!6d">
            <a:extLst>
              <a:ext uri="{FF2B5EF4-FFF2-40B4-BE49-F238E27FC236}">
                <a16:creationId xmlns:a16="http://schemas.microsoft.com/office/drawing/2014/main" id="{E1DD5BC0-8741-4818-896B-6C8355D3C1FC}"/>
              </a:ext>
            </a:extLst>
          </p:cNvPr>
          <p:cNvSpPr txBox="1"/>
          <p:nvPr/>
        </p:nvSpPr>
        <p:spPr>
          <a:xfrm>
            <a:off x="5250662"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197" name="!!6d">
            <a:extLst>
              <a:ext uri="{FF2B5EF4-FFF2-40B4-BE49-F238E27FC236}">
                <a16:creationId xmlns:a16="http://schemas.microsoft.com/office/drawing/2014/main" id="{E1DD5BC0-8741-4818-896B-6C8355D3C1FC}"/>
              </a:ext>
            </a:extLst>
          </p:cNvPr>
          <p:cNvSpPr txBox="1"/>
          <p:nvPr/>
        </p:nvSpPr>
        <p:spPr>
          <a:xfrm>
            <a:off x="5250662"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08" name="!!6d">
            <a:extLst>
              <a:ext uri="{FF2B5EF4-FFF2-40B4-BE49-F238E27FC236}">
                <a16:creationId xmlns:a16="http://schemas.microsoft.com/office/drawing/2014/main" id="{E1DD5BC0-8741-4818-896B-6C8355D3C1FC}"/>
              </a:ext>
            </a:extLst>
          </p:cNvPr>
          <p:cNvSpPr txBox="1"/>
          <p:nvPr/>
        </p:nvSpPr>
        <p:spPr>
          <a:xfrm>
            <a:off x="5242988" y="44894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209" name="!!6d">
            <a:extLst>
              <a:ext uri="{FF2B5EF4-FFF2-40B4-BE49-F238E27FC236}">
                <a16:creationId xmlns:a16="http://schemas.microsoft.com/office/drawing/2014/main" id="{E1DD5BC0-8741-4818-896B-6C8355D3C1FC}"/>
              </a:ext>
            </a:extLst>
          </p:cNvPr>
          <p:cNvSpPr txBox="1"/>
          <p:nvPr/>
        </p:nvSpPr>
        <p:spPr>
          <a:xfrm>
            <a:off x="5250662"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11" name="!!6d">
            <a:extLst>
              <a:ext uri="{FF2B5EF4-FFF2-40B4-BE49-F238E27FC236}">
                <a16:creationId xmlns:a16="http://schemas.microsoft.com/office/drawing/2014/main" id="{E1DD5BC0-8741-4818-896B-6C8355D3C1FC}"/>
              </a:ext>
            </a:extLst>
          </p:cNvPr>
          <p:cNvSpPr txBox="1"/>
          <p:nvPr/>
        </p:nvSpPr>
        <p:spPr>
          <a:xfrm>
            <a:off x="5242988"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13" name="Rounded Rectangle 212"/>
          <p:cNvSpPr/>
          <p:nvPr/>
        </p:nvSpPr>
        <p:spPr>
          <a:xfrm>
            <a:off x="4423207"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4423207"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4423696" y="44592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423697"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4423699"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6d">
            <a:extLst>
              <a:ext uri="{FF2B5EF4-FFF2-40B4-BE49-F238E27FC236}">
                <a16:creationId xmlns:a16="http://schemas.microsoft.com/office/drawing/2014/main" id="{E1DD5BC0-8741-4818-896B-6C8355D3C1FC}"/>
              </a:ext>
            </a:extLst>
          </p:cNvPr>
          <p:cNvSpPr txBox="1"/>
          <p:nvPr/>
        </p:nvSpPr>
        <p:spPr>
          <a:xfrm>
            <a:off x="4501462"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239" name="!!6d">
            <a:extLst>
              <a:ext uri="{FF2B5EF4-FFF2-40B4-BE49-F238E27FC236}">
                <a16:creationId xmlns:a16="http://schemas.microsoft.com/office/drawing/2014/main" id="{E1DD5BC0-8741-4818-896B-6C8355D3C1FC}"/>
              </a:ext>
            </a:extLst>
          </p:cNvPr>
          <p:cNvSpPr txBox="1"/>
          <p:nvPr/>
        </p:nvSpPr>
        <p:spPr>
          <a:xfrm>
            <a:off x="4501462"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260" name="!!6d">
            <a:extLst>
              <a:ext uri="{FF2B5EF4-FFF2-40B4-BE49-F238E27FC236}">
                <a16:creationId xmlns:a16="http://schemas.microsoft.com/office/drawing/2014/main" id="{E1DD5BC0-8741-4818-896B-6C8355D3C1FC}"/>
              </a:ext>
            </a:extLst>
          </p:cNvPr>
          <p:cNvSpPr txBox="1"/>
          <p:nvPr/>
        </p:nvSpPr>
        <p:spPr>
          <a:xfrm>
            <a:off x="4493788" y="44894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270" name="!!6d">
            <a:extLst>
              <a:ext uri="{FF2B5EF4-FFF2-40B4-BE49-F238E27FC236}">
                <a16:creationId xmlns:a16="http://schemas.microsoft.com/office/drawing/2014/main" id="{E1DD5BC0-8741-4818-896B-6C8355D3C1FC}"/>
              </a:ext>
            </a:extLst>
          </p:cNvPr>
          <p:cNvSpPr txBox="1"/>
          <p:nvPr/>
        </p:nvSpPr>
        <p:spPr>
          <a:xfrm>
            <a:off x="4501462"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271" name="!!6d">
            <a:extLst>
              <a:ext uri="{FF2B5EF4-FFF2-40B4-BE49-F238E27FC236}">
                <a16:creationId xmlns:a16="http://schemas.microsoft.com/office/drawing/2014/main" id="{E1DD5BC0-8741-4818-896B-6C8355D3C1FC}"/>
              </a:ext>
            </a:extLst>
          </p:cNvPr>
          <p:cNvSpPr txBox="1"/>
          <p:nvPr/>
        </p:nvSpPr>
        <p:spPr>
          <a:xfrm>
            <a:off x="4493788"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13" name="Rounded Rectangle 312"/>
          <p:cNvSpPr/>
          <p:nvPr/>
        </p:nvSpPr>
        <p:spPr>
          <a:xfrm>
            <a:off x="2174062"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ed Rectangle 314"/>
          <p:cNvSpPr/>
          <p:nvPr/>
        </p:nvSpPr>
        <p:spPr>
          <a:xfrm>
            <a:off x="89229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89229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6d">
            <a:extLst>
              <a:ext uri="{FF2B5EF4-FFF2-40B4-BE49-F238E27FC236}">
                <a16:creationId xmlns:a16="http://schemas.microsoft.com/office/drawing/2014/main" id="{E1DD5BC0-8741-4818-896B-6C8355D3C1FC}"/>
              </a:ext>
            </a:extLst>
          </p:cNvPr>
          <p:cNvSpPr txBox="1"/>
          <p:nvPr/>
        </p:nvSpPr>
        <p:spPr>
          <a:xfrm>
            <a:off x="2251826"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23" name="!!6d">
            <a:extLst>
              <a:ext uri="{FF2B5EF4-FFF2-40B4-BE49-F238E27FC236}">
                <a16:creationId xmlns:a16="http://schemas.microsoft.com/office/drawing/2014/main" id="{E1DD5BC0-8741-4818-896B-6C8355D3C1FC}"/>
              </a:ext>
            </a:extLst>
          </p:cNvPr>
          <p:cNvSpPr txBox="1"/>
          <p:nvPr/>
        </p:nvSpPr>
        <p:spPr>
          <a:xfrm>
            <a:off x="90007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25" name="!!6d">
            <a:extLst>
              <a:ext uri="{FF2B5EF4-FFF2-40B4-BE49-F238E27FC236}">
                <a16:creationId xmlns:a16="http://schemas.microsoft.com/office/drawing/2014/main" id="{E1DD5BC0-8741-4818-896B-6C8355D3C1FC}"/>
              </a:ext>
            </a:extLst>
          </p:cNvPr>
          <p:cNvSpPr txBox="1"/>
          <p:nvPr/>
        </p:nvSpPr>
        <p:spPr>
          <a:xfrm>
            <a:off x="89930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26" name="Rounded Rectangle 325"/>
          <p:cNvSpPr/>
          <p:nvPr/>
        </p:nvSpPr>
        <p:spPr>
          <a:xfrm>
            <a:off x="8173279"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p:cNvSpPr/>
          <p:nvPr/>
        </p:nvSpPr>
        <p:spPr>
          <a:xfrm>
            <a:off x="81737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81737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333"/>
          <p:cNvSpPr/>
          <p:nvPr/>
        </p:nvSpPr>
        <p:spPr>
          <a:xfrm>
            <a:off x="81737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6d">
            <a:extLst>
              <a:ext uri="{FF2B5EF4-FFF2-40B4-BE49-F238E27FC236}">
                <a16:creationId xmlns:a16="http://schemas.microsoft.com/office/drawing/2014/main" id="{E1DD5BC0-8741-4818-896B-6C8355D3C1FC}"/>
              </a:ext>
            </a:extLst>
          </p:cNvPr>
          <p:cNvSpPr txBox="1"/>
          <p:nvPr/>
        </p:nvSpPr>
        <p:spPr>
          <a:xfrm>
            <a:off x="8251534"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39" name="!!6d">
            <a:extLst>
              <a:ext uri="{FF2B5EF4-FFF2-40B4-BE49-F238E27FC236}">
                <a16:creationId xmlns:a16="http://schemas.microsoft.com/office/drawing/2014/main" id="{E1DD5BC0-8741-4818-896B-6C8355D3C1FC}"/>
              </a:ext>
            </a:extLst>
          </p:cNvPr>
          <p:cNvSpPr txBox="1"/>
          <p:nvPr/>
        </p:nvSpPr>
        <p:spPr>
          <a:xfrm>
            <a:off x="82515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41" name="!!6d">
            <a:extLst>
              <a:ext uri="{FF2B5EF4-FFF2-40B4-BE49-F238E27FC236}">
                <a16:creationId xmlns:a16="http://schemas.microsoft.com/office/drawing/2014/main" id="{E1DD5BC0-8741-4818-896B-6C8355D3C1FC}"/>
              </a:ext>
            </a:extLst>
          </p:cNvPr>
          <p:cNvSpPr txBox="1"/>
          <p:nvPr/>
        </p:nvSpPr>
        <p:spPr>
          <a:xfrm>
            <a:off x="82515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42" name="!!6d">
            <a:extLst>
              <a:ext uri="{FF2B5EF4-FFF2-40B4-BE49-F238E27FC236}">
                <a16:creationId xmlns:a16="http://schemas.microsoft.com/office/drawing/2014/main" id="{E1DD5BC0-8741-4818-896B-6C8355D3C1FC}"/>
              </a:ext>
            </a:extLst>
          </p:cNvPr>
          <p:cNvSpPr txBox="1"/>
          <p:nvPr/>
        </p:nvSpPr>
        <p:spPr>
          <a:xfrm>
            <a:off x="82438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43" name="Rounded Rectangle 342"/>
          <p:cNvSpPr/>
          <p:nvPr/>
        </p:nvSpPr>
        <p:spPr>
          <a:xfrm>
            <a:off x="7424079"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344"/>
          <p:cNvSpPr/>
          <p:nvPr/>
        </p:nvSpPr>
        <p:spPr>
          <a:xfrm>
            <a:off x="7424570"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345"/>
          <p:cNvSpPr/>
          <p:nvPr/>
        </p:nvSpPr>
        <p:spPr>
          <a:xfrm>
            <a:off x="7424079"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74245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74245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74245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6d">
            <a:extLst>
              <a:ext uri="{FF2B5EF4-FFF2-40B4-BE49-F238E27FC236}">
                <a16:creationId xmlns:a16="http://schemas.microsoft.com/office/drawing/2014/main" id="{E1DD5BC0-8741-4818-896B-6C8355D3C1FC}"/>
              </a:ext>
            </a:extLst>
          </p:cNvPr>
          <p:cNvSpPr txBox="1"/>
          <p:nvPr/>
        </p:nvSpPr>
        <p:spPr>
          <a:xfrm>
            <a:off x="7502334"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53" name="!!6d">
            <a:extLst>
              <a:ext uri="{FF2B5EF4-FFF2-40B4-BE49-F238E27FC236}">
                <a16:creationId xmlns:a16="http://schemas.microsoft.com/office/drawing/2014/main" id="{E1DD5BC0-8741-4818-896B-6C8355D3C1FC}"/>
              </a:ext>
            </a:extLst>
          </p:cNvPr>
          <p:cNvSpPr txBox="1"/>
          <p:nvPr/>
        </p:nvSpPr>
        <p:spPr>
          <a:xfrm>
            <a:off x="7502334" y="2341898"/>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4" name="!!6d">
            <a:extLst>
              <a:ext uri="{FF2B5EF4-FFF2-40B4-BE49-F238E27FC236}">
                <a16:creationId xmlns:a16="http://schemas.microsoft.com/office/drawing/2014/main" id="{E1DD5BC0-8741-4818-896B-6C8355D3C1FC}"/>
              </a:ext>
            </a:extLst>
          </p:cNvPr>
          <p:cNvSpPr txBox="1"/>
          <p:nvPr/>
        </p:nvSpPr>
        <p:spPr>
          <a:xfrm>
            <a:off x="7502334"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55" name="!!6d">
            <a:extLst>
              <a:ext uri="{FF2B5EF4-FFF2-40B4-BE49-F238E27FC236}">
                <a16:creationId xmlns:a16="http://schemas.microsoft.com/office/drawing/2014/main" id="{E1DD5BC0-8741-4818-896B-6C8355D3C1FC}"/>
              </a:ext>
            </a:extLst>
          </p:cNvPr>
          <p:cNvSpPr txBox="1"/>
          <p:nvPr/>
        </p:nvSpPr>
        <p:spPr>
          <a:xfrm>
            <a:off x="75023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7" name="!!6d">
            <a:extLst>
              <a:ext uri="{FF2B5EF4-FFF2-40B4-BE49-F238E27FC236}">
                <a16:creationId xmlns:a16="http://schemas.microsoft.com/office/drawing/2014/main" id="{E1DD5BC0-8741-4818-896B-6C8355D3C1FC}"/>
              </a:ext>
            </a:extLst>
          </p:cNvPr>
          <p:cNvSpPr txBox="1"/>
          <p:nvPr/>
        </p:nvSpPr>
        <p:spPr>
          <a:xfrm>
            <a:off x="75023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58" name="!!6d">
            <a:extLst>
              <a:ext uri="{FF2B5EF4-FFF2-40B4-BE49-F238E27FC236}">
                <a16:creationId xmlns:a16="http://schemas.microsoft.com/office/drawing/2014/main" id="{E1DD5BC0-8741-4818-896B-6C8355D3C1FC}"/>
              </a:ext>
            </a:extLst>
          </p:cNvPr>
          <p:cNvSpPr txBox="1"/>
          <p:nvPr/>
        </p:nvSpPr>
        <p:spPr>
          <a:xfrm>
            <a:off x="74946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359" name="Rounded Rectangle 358"/>
          <p:cNvSpPr/>
          <p:nvPr/>
        </p:nvSpPr>
        <p:spPr>
          <a:xfrm>
            <a:off x="6674879"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6675370"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ounded Rectangle 360"/>
          <p:cNvSpPr/>
          <p:nvPr/>
        </p:nvSpPr>
        <p:spPr>
          <a:xfrm>
            <a:off x="6675370"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6674879"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362"/>
          <p:cNvSpPr/>
          <p:nvPr/>
        </p:nvSpPr>
        <p:spPr>
          <a:xfrm>
            <a:off x="66753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a:off x="66753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365"/>
          <p:cNvSpPr/>
          <p:nvPr/>
        </p:nvSpPr>
        <p:spPr>
          <a:xfrm>
            <a:off x="66753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d">
            <a:extLst>
              <a:ext uri="{FF2B5EF4-FFF2-40B4-BE49-F238E27FC236}">
                <a16:creationId xmlns:a16="http://schemas.microsoft.com/office/drawing/2014/main" id="{E1DD5BC0-8741-4818-896B-6C8355D3C1FC}"/>
              </a:ext>
            </a:extLst>
          </p:cNvPr>
          <p:cNvSpPr txBox="1"/>
          <p:nvPr/>
        </p:nvSpPr>
        <p:spPr>
          <a:xfrm>
            <a:off x="6753134"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68" name="!!6d">
            <a:extLst>
              <a:ext uri="{FF2B5EF4-FFF2-40B4-BE49-F238E27FC236}">
                <a16:creationId xmlns:a16="http://schemas.microsoft.com/office/drawing/2014/main" id="{E1DD5BC0-8741-4818-896B-6C8355D3C1FC}"/>
              </a:ext>
            </a:extLst>
          </p:cNvPr>
          <p:cNvSpPr txBox="1"/>
          <p:nvPr/>
        </p:nvSpPr>
        <p:spPr>
          <a:xfrm>
            <a:off x="6753134"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69" name="!!6d">
            <a:extLst>
              <a:ext uri="{FF2B5EF4-FFF2-40B4-BE49-F238E27FC236}">
                <a16:creationId xmlns:a16="http://schemas.microsoft.com/office/drawing/2014/main" id="{E1DD5BC0-8741-4818-896B-6C8355D3C1FC}"/>
              </a:ext>
            </a:extLst>
          </p:cNvPr>
          <p:cNvSpPr txBox="1"/>
          <p:nvPr/>
        </p:nvSpPr>
        <p:spPr>
          <a:xfrm>
            <a:off x="6753134" y="234189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70" name="!!6d">
            <a:extLst>
              <a:ext uri="{FF2B5EF4-FFF2-40B4-BE49-F238E27FC236}">
                <a16:creationId xmlns:a16="http://schemas.microsoft.com/office/drawing/2014/main" id="{E1DD5BC0-8741-4818-896B-6C8355D3C1FC}"/>
              </a:ext>
            </a:extLst>
          </p:cNvPr>
          <p:cNvSpPr txBox="1"/>
          <p:nvPr/>
        </p:nvSpPr>
        <p:spPr>
          <a:xfrm>
            <a:off x="6753134"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71" name="!!6d">
            <a:extLst>
              <a:ext uri="{FF2B5EF4-FFF2-40B4-BE49-F238E27FC236}">
                <a16:creationId xmlns:a16="http://schemas.microsoft.com/office/drawing/2014/main" id="{E1DD5BC0-8741-4818-896B-6C8355D3C1FC}"/>
              </a:ext>
            </a:extLst>
          </p:cNvPr>
          <p:cNvSpPr txBox="1"/>
          <p:nvPr/>
        </p:nvSpPr>
        <p:spPr>
          <a:xfrm>
            <a:off x="67531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3" name="!!6d">
            <a:extLst>
              <a:ext uri="{FF2B5EF4-FFF2-40B4-BE49-F238E27FC236}">
                <a16:creationId xmlns:a16="http://schemas.microsoft.com/office/drawing/2014/main" id="{E1DD5BC0-8741-4818-896B-6C8355D3C1FC}"/>
              </a:ext>
            </a:extLst>
          </p:cNvPr>
          <p:cNvSpPr txBox="1"/>
          <p:nvPr/>
        </p:nvSpPr>
        <p:spPr>
          <a:xfrm>
            <a:off x="67531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374" name="!!6d">
            <a:extLst>
              <a:ext uri="{FF2B5EF4-FFF2-40B4-BE49-F238E27FC236}">
                <a16:creationId xmlns:a16="http://schemas.microsoft.com/office/drawing/2014/main" id="{E1DD5BC0-8741-4818-896B-6C8355D3C1FC}"/>
              </a:ext>
            </a:extLst>
          </p:cNvPr>
          <p:cNvSpPr txBox="1"/>
          <p:nvPr/>
        </p:nvSpPr>
        <p:spPr>
          <a:xfrm>
            <a:off x="67454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395" name="Rounded Rectangle 394"/>
          <p:cNvSpPr/>
          <p:nvPr/>
        </p:nvSpPr>
        <p:spPr>
          <a:xfrm>
            <a:off x="4425734"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6d">
            <a:extLst>
              <a:ext uri="{FF2B5EF4-FFF2-40B4-BE49-F238E27FC236}">
                <a16:creationId xmlns:a16="http://schemas.microsoft.com/office/drawing/2014/main" id="{E1DD5BC0-8741-4818-896B-6C8355D3C1FC}"/>
              </a:ext>
            </a:extLst>
          </p:cNvPr>
          <p:cNvSpPr txBox="1"/>
          <p:nvPr/>
        </p:nvSpPr>
        <p:spPr>
          <a:xfrm>
            <a:off x="4503498"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411" name="Rounded Rectangle 410"/>
          <p:cNvSpPr/>
          <p:nvPr/>
        </p:nvSpPr>
        <p:spPr>
          <a:xfrm>
            <a:off x="3676534"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6d">
            <a:extLst>
              <a:ext uri="{FF2B5EF4-FFF2-40B4-BE49-F238E27FC236}">
                <a16:creationId xmlns:a16="http://schemas.microsoft.com/office/drawing/2014/main" id="{E1DD5BC0-8741-4818-896B-6C8355D3C1FC}"/>
              </a:ext>
            </a:extLst>
          </p:cNvPr>
          <p:cNvSpPr txBox="1"/>
          <p:nvPr/>
        </p:nvSpPr>
        <p:spPr>
          <a:xfrm>
            <a:off x="3754298"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27" name="Rounded Rectangle 426"/>
          <p:cNvSpPr/>
          <p:nvPr/>
        </p:nvSpPr>
        <p:spPr>
          <a:xfrm>
            <a:off x="2927334"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ed Rectangle 429"/>
          <p:cNvSpPr/>
          <p:nvPr/>
        </p:nvSpPr>
        <p:spPr>
          <a:xfrm>
            <a:off x="3680137"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6d">
            <a:extLst>
              <a:ext uri="{FF2B5EF4-FFF2-40B4-BE49-F238E27FC236}">
                <a16:creationId xmlns:a16="http://schemas.microsoft.com/office/drawing/2014/main" id="{E1DD5BC0-8741-4818-896B-6C8355D3C1FC}"/>
              </a:ext>
            </a:extLst>
          </p:cNvPr>
          <p:cNvSpPr txBox="1"/>
          <p:nvPr/>
        </p:nvSpPr>
        <p:spPr>
          <a:xfrm>
            <a:off x="3005098"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438" name="!!6d">
            <a:extLst>
              <a:ext uri="{FF2B5EF4-FFF2-40B4-BE49-F238E27FC236}">
                <a16:creationId xmlns:a16="http://schemas.microsoft.com/office/drawing/2014/main" id="{E1DD5BC0-8741-4818-896B-6C8355D3C1FC}"/>
              </a:ext>
            </a:extLst>
          </p:cNvPr>
          <p:cNvSpPr txBox="1"/>
          <p:nvPr/>
        </p:nvSpPr>
        <p:spPr>
          <a:xfrm>
            <a:off x="3750226"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66" name="Rounded Rectangle 165"/>
          <p:cNvSpPr/>
          <p:nvPr/>
        </p:nvSpPr>
        <p:spPr>
          <a:xfrm>
            <a:off x="7424570" y="161511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d">
            <a:extLst>
              <a:ext uri="{FF2B5EF4-FFF2-40B4-BE49-F238E27FC236}">
                <a16:creationId xmlns:a16="http://schemas.microsoft.com/office/drawing/2014/main" id="{E1DD5BC0-8741-4818-896B-6C8355D3C1FC}"/>
              </a:ext>
            </a:extLst>
          </p:cNvPr>
          <p:cNvSpPr txBox="1"/>
          <p:nvPr/>
        </p:nvSpPr>
        <p:spPr>
          <a:xfrm>
            <a:off x="7502334" y="163464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168" name="Rounded Rectangle 167"/>
          <p:cNvSpPr/>
          <p:nvPr/>
        </p:nvSpPr>
        <p:spPr>
          <a:xfrm>
            <a:off x="8173770" y="160667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6d">
            <a:extLst>
              <a:ext uri="{FF2B5EF4-FFF2-40B4-BE49-F238E27FC236}">
                <a16:creationId xmlns:a16="http://schemas.microsoft.com/office/drawing/2014/main" id="{E1DD5BC0-8741-4818-896B-6C8355D3C1FC}"/>
              </a:ext>
            </a:extLst>
          </p:cNvPr>
          <p:cNvSpPr txBox="1"/>
          <p:nvPr/>
        </p:nvSpPr>
        <p:spPr>
          <a:xfrm>
            <a:off x="8251534" y="16262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73" name="Rounded Rectangle 172"/>
          <p:cNvSpPr/>
          <p:nvPr/>
        </p:nvSpPr>
        <p:spPr>
          <a:xfrm>
            <a:off x="8922970" y="160895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9000734" y="162849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75" name="Rounded Rectangle 174"/>
          <p:cNvSpPr/>
          <p:nvPr/>
        </p:nvSpPr>
        <p:spPr>
          <a:xfrm>
            <a:off x="2923262" y="162625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3001026" y="16457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178" name="Rounded Rectangle 177"/>
          <p:cNvSpPr/>
          <p:nvPr/>
        </p:nvSpPr>
        <p:spPr>
          <a:xfrm>
            <a:off x="3672462" y="161782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6d">
            <a:extLst>
              <a:ext uri="{FF2B5EF4-FFF2-40B4-BE49-F238E27FC236}">
                <a16:creationId xmlns:a16="http://schemas.microsoft.com/office/drawing/2014/main" id="{E1DD5BC0-8741-4818-896B-6C8355D3C1FC}"/>
              </a:ext>
            </a:extLst>
          </p:cNvPr>
          <p:cNvSpPr txBox="1"/>
          <p:nvPr/>
        </p:nvSpPr>
        <p:spPr>
          <a:xfrm>
            <a:off x="3750226" y="163735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87" name="Rounded Rectangle 186"/>
          <p:cNvSpPr/>
          <p:nvPr/>
        </p:nvSpPr>
        <p:spPr>
          <a:xfrm>
            <a:off x="4421662" y="162010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4499426" y="163963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89" name="Rounded Rectangle 188"/>
          <p:cNvSpPr/>
          <p:nvPr/>
        </p:nvSpPr>
        <p:spPr>
          <a:xfrm>
            <a:off x="5172898"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d">
            <a:extLst>
              <a:ext uri="{FF2B5EF4-FFF2-40B4-BE49-F238E27FC236}">
                <a16:creationId xmlns:a16="http://schemas.microsoft.com/office/drawing/2014/main" id="{E1DD5BC0-8741-4818-896B-6C8355D3C1FC}"/>
              </a:ext>
            </a:extLst>
          </p:cNvPr>
          <p:cNvSpPr txBox="1"/>
          <p:nvPr/>
        </p:nvSpPr>
        <p:spPr>
          <a:xfrm>
            <a:off x="5250662"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191" name="Rounded Rectangle 190"/>
          <p:cNvSpPr/>
          <p:nvPr/>
        </p:nvSpPr>
        <p:spPr>
          <a:xfrm>
            <a:off x="4423698"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6d">
            <a:extLst>
              <a:ext uri="{FF2B5EF4-FFF2-40B4-BE49-F238E27FC236}">
                <a16:creationId xmlns:a16="http://schemas.microsoft.com/office/drawing/2014/main" id="{E1DD5BC0-8741-4818-896B-6C8355D3C1FC}"/>
              </a:ext>
            </a:extLst>
          </p:cNvPr>
          <p:cNvSpPr txBox="1"/>
          <p:nvPr/>
        </p:nvSpPr>
        <p:spPr>
          <a:xfrm>
            <a:off x="4501462"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93" name="Rounded Rectangle 192"/>
          <p:cNvSpPr/>
          <p:nvPr/>
        </p:nvSpPr>
        <p:spPr>
          <a:xfrm>
            <a:off x="3674498"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6d">
            <a:extLst>
              <a:ext uri="{FF2B5EF4-FFF2-40B4-BE49-F238E27FC236}">
                <a16:creationId xmlns:a16="http://schemas.microsoft.com/office/drawing/2014/main" id="{E1DD5BC0-8741-4818-896B-6C8355D3C1FC}"/>
              </a:ext>
            </a:extLst>
          </p:cNvPr>
          <p:cNvSpPr txBox="1"/>
          <p:nvPr/>
        </p:nvSpPr>
        <p:spPr>
          <a:xfrm>
            <a:off x="3752262"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95" name="Rounded Rectangle 194"/>
          <p:cNvSpPr/>
          <p:nvPr/>
        </p:nvSpPr>
        <p:spPr>
          <a:xfrm>
            <a:off x="2923262" y="234183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6d">
            <a:extLst>
              <a:ext uri="{FF2B5EF4-FFF2-40B4-BE49-F238E27FC236}">
                <a16:creationId xmlns:a16="http://schemas.microsoft.com/office/drawing/2014/main" id="{E1DD5BC0-8741-4818-896B-6C8355D3C1FC}"/>
              </a:ext>
            </a:extLst>
          </p:cNvPr>
          <p:cNvSpPr txBox="1"/>
          <p:nvPr/>
        </p:nvSpPr>
        <p:spPr>
          <a:xfrm>
            <a:off x="3001026" y="2351538"/>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99" name="Rounded Rectangle 198"/>
          <p:cNvSpPr/>
          <p:nvPr/>
        </p:nvSpPr>
        <p:spPr>
          <a:xfrm>
            <a:off x="2174062" y="234183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6d">
            <a:extLst>
              <a:ext uri="{FF2B5EF4-FFF2-40B4-BE49-F238E27FC236}">
                <a16:creationId xmlns:a16="http://schemas.microsoft.com/office/drawing/2014/main" id="{E1DD5BC0-8741-4818-896B-6C8355D3C1FC}"/>
              </a:ext>
            </a:extLst>
          </p:cNvPr>
          <p:cNvSpPr txBox="1"/>
          <p:nvPr/>
        </p:nvSpPr>
        <p:spPr>
          <a:xfrm>
            <a:off x="2251826" y="235153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201" name="Rounded Rectangle 200"/>
          <p:cNvSpPr/>
          <p:nvPr/>
        </p:nvSpPr>
        <p:spPr>
          <a:xfrm>
            <a:off x="3674007" y="304687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3752262" y="307974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203" name="Rounded Rectangle 202"/>
          <p:cNvSpPr/>
          <p:nvPr/>
        </p:nvSpPr>
        <p:spPr>
          <a:xfrm>
            <a:off x="81732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d">
            <a:extLst>
              <a:ext uri="{FF2B5EF4-FFF2-40B4-BE49-F238E27FC236}">
                <a16:creationId xmlns:a16="http://schemas.microsoft.com/office/drawing/2014/main" id="{E1DD5BC0-8741-4818-896B-6C8355D3C1FC}"/>
              </a:ext>
            </a:extLst>
          </p:cNvPr>
          <p:cNvSpPr txBox="1"/>
          <p:nvPr/>
        </p:nvSpPr>
        <p:spPr>
          <a:xfrm>
            <a:off x="82433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05" name="Rounded Rectangle 204"/>
          <p:cNvSpPr/>
          <p:nvPr/>
        </p:nvSpPr>
        <p:spPr>
          <a:xfrm>
            <a:off x="74240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74941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07" name="Rounded Rectangle 206"/>
          <p:cNvSpPr/>
          <p:nvPr/>
        </p:nvSpPr>
        <p:spPr>
          <a:xfrm>
            <a:off x="66748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6d">
            <a:extLst>
              <a:ext uri="{FF2B5EF4-FFF2-40B4-BE49-F238E27FC236}">
                <a16:creationId xmlns:a16="http://schemas.microsoft.com/office/drawing/2014/main" id="{E1DD5BC0-8741-4818-896B-6C8355D3C1FC}"/>
              </a:ext>
            </a:extLst>
          </p:cNvPr>
          <p:cNvSpPr txBox="1"/>
          <p:nvPr/>
        </p:nvSpPr>
        <p:spPr>
          <a:xfrm>
            <a:off x="67449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12" name="Rounded Rectangle 211"/>
          <p:cNvSpPr/>
          <p:nvPr/>
        </p:nvSpPr>
        <p:spPr>
          <a:xfrm>
            <a:off x="9650572"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6d">
            <a:extLst>
              <a:ext uri="{FF2B5EF4-FFF2-40B4-BE49-F238E27FC236}">
                <a16:creationId xmlns:a16="http://schemas.microsoft.com/office/drawing/2014/main" id="{E1DD5BC0-8741-4818-896B-6C8355D3C1FC}"/>
              </a:ext>
            </a:extLst>
          </p:cNvPr>
          <p:cNvSpPr txBox="1"/>
          <p:nvPr/>
        </p:nvSpPr>
        <p:spPr>
          <a:xfrm>
            <a:off x="9720664"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15" name="Rounded Rectangle 214"/>
          <p:cNvSpPr/>
          <p:nvPr/>
        </p:nvSpPr>
        <p:spPr>
          <a:xfrm>
            <a:off x="8901372"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6d">
            <a:extLst>
              <a:ext uri="{FF2B5EF4-FFF2-40B4-BE49-F238E27FC236}">
                <a16:creationId xmlns:a16="http://schemas.microsoft.com/office/drawing/2014/main" id="{E1DD5BC0-8741-4818-896B-6C8355D3C1FC}"/>
              </a:ext>
            </a:extLst>
          </p:cNvPr>
          <p:cNvSpPr txBox="1"/>
          <p:nvPr/>
        </p:nvSpPr>
        <p:spPr>
          <a:xfrm>
            <a:off x="8971464"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17" name="Rounded Rectangle 216"/>
          <p:cNvSpPr/>
          <p:nvPr/>
        </p:nvSpPr>
        <p:spPr>
          <a:xfrm>
            <a:off x="3672461"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6d">
            <a:extLst>
              <a:ext uri="{FF2B5EF4-FFF2-40B4-BE49-F238E27FC236}">
                <a16:creationId xmlns:a16="http://schemas.microsoft.com/office/drawing/2014/main" id="{E1DD5BC0-8741-4818-896B-6C8355D3C1FC}"/>
              </a:ext>
            </a:extLst>
          </p:cNvPr>
          <p:cNvSpPr txBox="1"/>
          <p:nvPr/>
        </p:nvSpPr>
        <p:spPr>
          <a:xfrm>
            <a:off x="3750226"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19" name="Rounded Rectangle 218"/>
          <p:cNvSpPr/>
          <p:nvPr/>
        </p:nvSpPr>
        <p:spPr>
          <a:xfrm>
            <a:off x="2923261"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3001026"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21" name="Rounded Rectangle 220"/>
          <p:cNvSpPr/>
          <p:nvPr/>
        </p:nvSpPr>
        <p:spPr>
          <a:xfrm>
            <a:off x="9652148"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6d">
            <a:extLst>
              <a:ext uri="{FF2B5EF4-FFF2-40B4-BE49-F238E27FC236}">
                <a16:creationId xmlns:a16="http://schemas.microsoft.com/office/drawing/2014/main" id="{E1DD5BC0-8741-4818-896B-6C8355D3C1FC}"/>
              </a:ext>
            </a:extLst>
          </p:cNvPr>
          <p:cNvSpPr txBox="1"/>
          <p:nvPr/>
        </p:nvSpPr>
        <p:spPr>
          <a:xfrm>
            <a:off x="9722237"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pic>
        <p:nvPicPr>
          <p:cNvPr id="163" name="cute_cat_-130038392253793508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20"/>
          <a:stretch>
            <a:fillRect/>
          </a:stretch>
        </p:blipFill>
        <p:spPr>
          <a:xfrm>
            <a:off x="-768220" y="3167155"/>
            <a:ext cx="609600" cy="609600"/>
          </a:xfrm>
          <a:prstGeom prst="rect">
            <a:avLst/>
          </a:prstGeom>
        </p:spPr>
      </p:pic>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55"/>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241"/>
                                        </p:tgtEl>
                                        <p:attrNameLst>
                                          <p:attrName>style.visibility</p:attrName>
                                        </p:attrNameLst>
                                      </p:cBhvr>
                                      <p:to>
                                        <p:strVal val="visible"/>
                                      </p:to>
                                    </p:set>
                                    <p:anim calcmode="lin" valueType="num">
                                      <p:cBhvr>
                                        <p:cTn id="124" dur="500" fill="hold"/>
                                        <p:tgtEl>
                                          <p:spTgt spid="241"/>
                                        </p:tgtEl>
                                        <p:attrNameLst>
                                          <p:attrName>ppt_w</p:attrName>
                                        </p:attrNameLst>
                                      </p:cBhvr>
                                      <p:tavLst>
                                        <p:tav tm="0">
                                          <p:val>
                                            <p:fltVal val="0"/>
                                          </p:val>
                                        </p:tav>
                                        <p:tav tm="100000">
                                          <p:val>
                                            <p:strVal val="#ppt_w"/>
                                          </p:val>
                                        </p:tav>
                                      </p:tavLst>
                                    </p:anim>
                                    <p:anim calcmode="lin" valueType="num">
                                      <p:cBhvr>
                                        <p:cTn id="125" dur="500" fill="hold"/>
                                        <p:tgtEl>
                                          <p:spTgt spid="241"/>
                                        </p:tgtEl>
                                        <p:attrNameLst>
                                          <p:attrName>ppt_h</p:attrName>
                                        </p:attrNameLst>
                                      </p:cBhvr>
                                      <p:tavLst>
                                        <p:tav tm="0">
                                          <p:val>
                                            <p:fltVal val="0"/>
                                          </p:val>
                                        </p:tav>
                                        <p:tav tm="100000">
                                          <p:val>
                                            <p:strVal val="#ppt_h"/>
                                          </p:val>
                                        </p:tav>
                                      </p:tavLst>
                                    </p:anim>
                                    <p:animEffect transition="in" filter="fade">
                                      <p:cBhvr>
                                        <p:cTn id="126" dur="500"/>
                                        <p:tgtEl>
                                          <p:spTgt spid="241"/>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241"/>
                                        </p:tgtEl>
                                      </p:cBhvr>
                                    </p:animEffect>
                                    <p:animScale>
                                      <p:cBhvr>
                                        <p:cTn id="129" dur="250" autoRev="1" fill="hold"/>
                                        <p:tgtEl>
                                          <p:spTgt spid="241"/>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185"/>
                                        </p:tgtEl>
                                        <p:attrNameLst>
                                          <p:attrName>style.visibility</p:attrName>
                                        </p:attrNameLst>
                                      </p:cBhvr>
                                      <p:to>
                                        <p:strVal val="visible"/>
                                      </p:to>
                                    </p:set>
                                    <p:anim calcmode="lin" valueType="num">
                                      <p:cBhvr>
                                        <p:cTn id="132" dur="500" fill="hold"/>
                                        <p:tgtEl>
                                          <p:spTgt spid="185"/>
                                        </p:tgtEl>
                                        <p:attrNameLst>
                                          <p:attrName>ppt_w</p:attrName>
                                        </p:attrNameLst>
                                      </p:cBhvr>
                                      <p:tavLst>
                                        <p:tav tm="0">
                                          <p:val>
                                            <p:fltVal val="0"/>
                                          </p:val>
                                        </p:tav>
                                        <p:tav tm="100000">
                                          <p:val>
                                            <p:strVal val="#ppt_w"/>
                                          </p:val>
                                        </p:tav>
                                      </p:tavLst>
                                    </p:anim>
                                    <p:anim calcmode="lin" valueType="num">
                                      <p:cBhvr>
                                        <p:cTn id="133" dur="500" fill="hold"/>
                                        <p:tgtEl>
                                          <p:spTgt spid="185"/>
                                        </p:tgtEl>
                                        <p:attrNameLst>
                                          <p:attrName>ppt_h</p:attrName>
                                        </p:attrNameLst>
                                      </p:cBhvr>
                                      <p:tavLst>
                                        <p:tav tm="0">
                                          <p:val>
                                            <p:fltVal val="0"/>
                                          </p:val>
                                        </p:tav>
                                        <p:tav tm="100000">
                                          <p:val>
                                            <p:strVal val="#ppt_h"/>
                                          </p:val>
                                        </p:tav>
                                      </p:tavLst>
                                    </p:anim>
                                    <p:animEffect transition="in" filter="fade">
                                      <p:cBhvr>
                                        <p:cTn id="134" dur="500"/>
                                        <p:tgtEl>
                                          <p:spTgt spid="185"/>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185"/>
                                        </p:tgtEl>
                                      </p:cBhvr>
                                    </p:animEffect>
                                    <p:animScale>
                                      <p:cBhvr>
                                        <p:cTn id="137" dur="250" autoRev="1" fill="hold"/>
                                        <p:tgtEl>
                                          <p:spTgt spid="185"/>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68"/>
                                        </p:tgtEl>
                                        <p:attrNameLst>
                                          <p:attrName>style.visibility</p:attrName>
                                        </p:attrNameLst>
                                      </p:cBhvr>
                                      <p:to>
                                        <p:strVal val="visible"/>
                                      </p:to>
                                    </p:set>
                                    <p:anim calcmode="lin" valueType="num">
                                      <p:cBhvr>
                                        <p:cTn id="140" dur="500" fill="hold"/>
                                        <p:tgtEl>
                                          <p:spTgt spid="368"/>
                                        </p:tgtEl>
                                        <p:attrNameLst>
                                          <p:attrName>ppt_w</p:attrName>
                                        </p:attrNameLst>
                                      </p:cBhvr>
                                      <p:tavLst>
                                        <p:tav tm="0">
                                          <p:val>
                                            <p:fltVal val="0"/>
                                          </p:val>
                                        </p:tav>
                                        <p:tav tm="100000">
                                          <p:val>
                                            <p:strVal val="#ppt_w"/>
                                          </p:val>
                                        </p:tav>
                                      </p:tavLst>
                                    </p:anim>
                                    <p:anim calcmode="lin" valueType="num">
                                      <p:cBhvr>
                                        <p:cTn id="141" dur="500" fill="hold"/>
                                        <p:tgtEl>
                                          <p:spTgt spid="368"/>
                                        </p:tgtEl>
                                        <p:attrNameLst>
                                          <p:attrName>ppt_h</p:attrName>
                                        </p:attrNameLst>
                                      </p:cBhvr>
                                      <p:tavLst>
                                        <p:tav tm="0">
                                          <p:val>
                                            <p:fltVal val="0"/>
                                          </p:val>
                                        </p:tav>
                                        <p:tav tm="100000">
                                          <p:val>
                                            <p:strVal val="#ppt_h"/>
                                          </p:val>
                                        </p:tav>
                                      </p:tavLst>
                                    </p:anim>
                                    <p:animEffect transition="in" filter="fade">
                                      <p:cBhvr>
                                        <p:cTn id="142" dur="500"/>
                                        <p:tgtEl>
                                          <p:spTgt spid="368"/>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68"/>
                                        </p:tgtEl>
                                      </p:cBhvr>
                                    </p:animEffect>
                                    <p:animScale>
                                      <p:cBhvr>
                                        <p:cTn id="145" dur="250" autoRev="1" fill="hold"/>
                                        <p:tgtEl>
                                          <p:spTgt spid="368"/>
                                        </p:tgtEl>
                                      </p:cBhvr>
                                      <p:by x="105000" y="105000"/>
                                    </p:animScale>
                                  </p:childTnLst>
                                </p:cTn>
                              </p:par>
                              <p:par>
                                <p:cTn id="146" presetID="53" presetClass="entr" presetSubtype="16" fill="hold" nodeType="withEffect">
                                  <p:stCondLst>
                                    <p:cond delay="0"/>
                                  </p:stCondLst>
                                  <p:childTnLst>
                                    <p:set>
                                      <p:cBhvr>
                                        <p:cTn id="147" dur="1" fill="hold">
                                          <p:stCondLst>
                                            <p:cond delay="0"/>
                                          </p:stCondLst>
                                        </p:cTn>
                                        <p:tgtEl>
                                          <p:spTgt spid="167"/>
                                        </p:tgtEl>
                                        <p:attrNameLst>
                                          <p:attrName>style.visibility</p:attrName>
                                        </p:attrNameLst>
                                      </p:cBhvr>
                                      <p:to>
                                        <p:strVal val="visible"/>
                                      </p:to>
                                    </p:set>
                                    <p:anim calcmode="lin" valueType="num">
                                      <p:cBhvr>
                                        <p:cTn id="148" dur="500" fill="hold"/>
                                        <p:tgtEl>
                                          <p:spTgt spid="167"/>
                                        </p:tgtEl>
                                        <p:attrNameLst>
                                          <p:attrName>ppt_w</p:attrName>
                                        </p:attrNameLst>
                                      </p:cBhvr>
                                      <p:tavLst>
                                        <p:tav tm="0">
                                          <p:val>
                                            <p:fltVal val="0"/>
                                          </p:val>
                                        </p:tav>
                                        <p:tav tm="100000">
                                          <p:val>
                                            <p:strVal val="#ppt_w"/>
                                          </p:val>
                                        </p:tav>
                                      </p:tavLst>
                                    </p:anim>
                                    <p:anim calcmode="lin" valueType="num">
                                      <p:cBhvr>
                                        <p:cTn id="149" dur="500" fill="hold"/>
                                        <p:tgtEl>
                                          <p:spTgt spid="167"/>
                                        </p:tgtEl>
                                        <p:attrNameLst>
                                          <p:attrName>ppt_h</p:attrName>
                                        </p:attrNameLst>
                                      </p:cBhvr>
                                      <p:tavLst>
                                        <p:tav tm="0">
                                          <p:val>
                                            <p:fltVal val="0"/>
                                          </p:val>
                                        </p:tav>
                                        <p:tav tm="100000">
                                          <p:val>
                                            <p:strVal val="#ppt_h"/>
                                          </p:val>
                                        </p:tav>
                                      </p:tavLst>
                                    </p:anim>
                                    <p:animEffect transition="in" filter="fade">
                                      <p:cBhvr>
                                        <p:cTn id="150" dur="500"/>
                                        <p:tgtEl>
                                          <p:spTgt spid="167"/>
                                        </p:tgtEl>
                                      </p:cBhvr>
                                    </p:animEffect>
                                  </p:childTnLst>
                                  <p:subTnLst>
                                    <p:audio>
                                      <p:cMediaNode>
                                        <p:cTn display="0" masterRel="sameClick">
                                          <p:stCondLst>
                                            <p:cond evt="begin" delay="0">
                                              <p:tn val="146"/>
                                            </p:cond>
                                          </p:stCondLst>
                                          <p:endCondLst>
                                            <p:cond evt="onStopAudio" delay="0">
                                              <p:tgtEl>
                                                <p:sldTgt/>
                                              </p:tgtEl>
                                            </p:cond>
                                          </p:endCondLst>
                                        </p:cTn>
                                        <p:tgtEl>
                                          <p:sndTgt r:embed="rId5" name="Bling.wav"/>
                                        </p:tgtEl>
                                      </p:cMediaNode>
                                    </p:audio>
                                  </p:subTnLst>
                                </p:cTn>
                              </p:par>
                              <p:par>
                                <p:cTn id="151" presetID="26" presetClass="emph" presetSubtype="0" fill="hold" nodeType="withEffect">
                                  <p:stCondLst>
                                    <p:cond delay="500"/>
                                  </p:stCondLst>
                                  <p:childTnLst>
                                    <p:animEffect transition="out" filter="fade">
                                      <p:cBhvr>
                                        <p:cTn id="152" dur="500" tmFilter="0, 0; .2, .5; .8, .5; 1, 0"/>
                                        <p:tgtEl>
                                          <p:spTgt spid="167"/>
                                        </p:tgtEl>
                                      </p:cBhvr>
                                    </p:animEffect>
                                    <p:animScale>
                                      <p:cBhvr>
                                        <p:cTn id="153" dur="250" autoRev="1" fill="hold"/>
                                        <p:tgtEl>
                                          <p:spTgt spid="167"/>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167"/>
                                        </p:tgtEl>
                                        <p:attrNameLst>
                                          <p:attrName>style.visibility</p:attrName>
                                        </p:attrNameLst>
                                      </p:cBhvr>
                                      <p:to>
                                        <p:strVal val="visible"/>
                                      </p:to>
                                    </p:set>
                                    <p:anim calcmode="lin" valueType="num">
                                      <p:cBhvr>
                                        <p:cTn id="156" dur="500" fill="hold"/>
                                        <p:tgtEl>
                                          <p:spTgt spid="167"/>
                                        </p:tgtEl>
                                        <p:attrNameLst>
                                          <p:attrName>ppt_w</p:attrName>
                                        </p:attrNameLst>
                                      </p:cBhvr>
                                      <p:tavLst>
                                        <p:tav tm="0">
                                          <p:val>
                                            <p:fltVal val="0"/>
                                          </p:val>
                                        </p:tav>
                                        <p:tav tm="100000">
                                          <p:val>
                                            <p:strVal val="#ppt_w"/>
                                          </p:val>
                                        </p:tav>
                                      </p:tavLst>
                                    </p:anim>
                                    <p:anim calcmode="lin" valueType="num">
                                      <p:cBhvr>
                                        <p:cTn id="157" dur="500" fill="hold"/>
                                        <p:tgtEl>
                                          <p:spTgt spid="167"/>
                                        </p:tgtEl>
                                        <p:attrNameLst>
                                          <p:attrName>ppt_h</p:attrName>
                                        </p:attrNameLst>
                                      </p:cBhvr>
                                      <p:tavLst>
                                        <p:tav tm="0">
                                          <p:val>
                                            <p:fltVal val="0"/>
                                          </p:val>
                                        </p:tav>
                                        <p:tav tm="100000">
                                          <p:val>
                                            <p:strVal val="#ppt_h"/>
                                          </p:val>
                                        </p:tav>
                                      </p:tavLst>
                                    </p:anim>
                                    <p:animEffect transition="in" filter="fade">
                                      <p:cBhvr>
                                        <p:cTn id="158" dur="500"/>
                                        <p:tgtEl>
                                          <p:spTgt spid="167"/>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67"/>
                                        </p:tgtEl>
                                      </p:cBhvr>
                                    </p:animEffect>
                                    <p:animScale>
                                      <p:cBhvr>
                                        <p:cTn id="161" dur="250" autoRev="1" fill="hold"/>
                                        <p:tgtEl>
                                          <p:spTgt spid="167"/>
                                        </p:tgtEl>
                                      </p:cBhvr>
                                      <p:by x="105000" y="105000"/>
                                    </p:animScale>
                                  </p:childTnLst>
                                </p:cTn>
                              </p:par>
                              <p:par>
                                <p:cTn id="162" presetID="53" presetClass="entr" presetSubtype="16" fill="hold" nodeType="withEffect">
                                  <p:stCondLst>
                                    <p:cond delay="0"/>
                                  </p:stCondLst>
                                  <p:childTnLst>
                                    <p:set>
                                      <p:cBhvr>
                                        <p:cTn id="163" dur="1" fill="hold">
                                          <p:stCondLst>
                                            <p:cond delay="0"/>
                                          </p:stCondLst>
                                        </p:cTn>
                                        <p:tgtEl>
                                          <p:spTgt spid="174"/>
                                        </p:tgtEl>
                                        <p:attrNameLst>
                                          <p:attrName>style.visibility</p:attrName>
                                        </p:attrNameLst>
                                      </p:cBhvr>
                                      <p:to>
                                        <p:strVal val="visible"/>
                                      </p:to>
                                    </p:set>
                                    <p:anim calcmode="lin" valueType="num">
                                      <p:cBhvr>
                                        <p:cTn id="164" dur="500" fill="hold"/>
                                        <p:tgtEl>
                                          <p:spTgt spid="174"/>
                                        </p:tgtEl>
                                        <p:attrNameLst>
                                          <p:attrName>ppt_w</p:attrName>
                                        </p:attrNameLst>
                                      </p:cBhvr>
                                      <p:tavLst>
                                        <p:tav tm="0">
                                          <p:val>
                                            <p:fltVal val="0"/>
                                          </p:val>
                                        </p:tav>
                                        <p:tav tm="100000">
                                          <p:val>
                                            <p:strVal val="#ppt_w"/>
                                          </p:val>
                                        </p:tav>
                                      </p:tavLst>
                                    </p:anim>
                                    <p:anim calcmode="lin" valueType="num">
                                      <p:cBhvr>
                                        <p:cTn id="165" dur="500" fill="hold"/>
                                        <p:tgtEl>
                                          <p:spTgt spid="174"/>
                                        </p:tgtEl>
                                        <p:attrNameLst>
                                          <p:attrName>ppt_h</p:attrName>
                                        </p:attrNameLst>
                                      </p:cBhvr>
                                      <p:tavLst>
                                        <p:tav tm="0">
                                          <p:val>
                                            <p:fltVal val="0"/>
                                          </p:val>
                                        </p:tav>
                                        <p:tav tm="100000">
                                          <p:val>
                                            <p:strVal val="#ppt_h"/>
                                          </p:val>
                                        </p:tav>
                                      </p:tavLst>
                                    </p:anim>
                                    <p:animEffect transition="in" filter="fade">
                                      <p:cBhvr>
                                        <p:cTn id="166" dur="500"/>
                                        <p:tgtEl>
                                          <p:spTgt spid="174"/>
                                        </p:tgtEl>
                                      </p:cBhvr>
                                    </p:animEffect>
                                  </p:childTnLst>
                                  <p:subTnLst>
                                    <p:audio>
                                      <p:cMediaNode>
                                        <p:cTn display="0" masterRel="sameClick">
                                          <p:stCondLst>
                                            <p:cond evt="begin" delay="0">
                                              <p:tn val="162"/>
                                            </p:cond>
                                          </p:stCondLst>
                                          <p:endCondLst>
                                            <p:cond evt="onStopAudio" delay="0">
                                              <p:tgtEl>
                                                <p:sldTgt/>
                                              </p:tgtEl>
                                            </p:cond>
                                          </p:endCondLst>
                                        </p:cTn>
                                        <p:tgtEl>
                                          <p:sndTgt r:embed="rId5" name="Bling.wav"/>
                                        </p:tgtEl>
                                      </p:cMediaNode>
                                    </p:audio>
                                  </p:subTnLst>
                                </p:cTn>
                              </p:par>
                              <p:par>
                                <p:cTn id="167" presetID="26" presetClass="emph" presetSubtype="0" fill="hold" nodeType="withEffect">
                                  <p:stCondLst>
                                    <p:cond delay="500"/>
                                  </p:stCondLst>
                                  <p:childTnLst>
                                    <p:animEffect transition="out" filter="fade">
                                      <p:cBhvr>
                                        <p:cTn id="168" dur="500" tmFilter="0, 0; .2, .5; .8, .5; 1, 0"/>
                                        <p:tgtEl>
                                          <p:spTgt spid="174"/>
                                        </p:tgtEl>
                                      </p:cBhvr>
                                    </p:animEffect>
                                    <p:animScale>
                                      <p:cBhvr>
                                        <p:cTn id="169" dur="250" autoRev="1" fill="hold"/>
                                        <p:tgtEl>
                                          <p:spTgt spid="174"/>
                                        </p:tgtEl>
                                      </p:cBhvr>
                                      <p:by x="105000" y="105000"/>
                                    </p:animScale>
                                  </p:childTnLst>
                                </p:cTn>
                              </p:par>
                              <p:par>
                                <p:cTn id="170" presetID="53" presetClass="entr" presetSubtype="16" fill="hold" grpId="0" nodeType="withEffect">
                                  <p:stCondLst>
                                    <p:cond delay="0"/>
                                  </p:stCondLst>
                                  <p:childTnLst>
                                    <p:set>
                                      <p:cBhvr>
                                        <p:cTn id="171" dur="1" fill="hold">
                                          <p:stCondLst>
                                            <p:cond delay="0"/>
                                          </p:stCondLst>
                                        </p:cTn>
                                        <p:tgtEl>
                                          <p:spTgt spid="174"/>
                                        </p:tgtEl>
                                        <p:attrNameLst>
                                          <p:attrName>style.visibility</p:attrName>
                                        </p:attrNameLst>
                                      </p:cBhvr>
                                      <p:to>
                                        <p:strVal val="visible"/>
                                      </p:to>
                                    </p:set>
                                    <p:anim calcmode="lin" valueType="num">
                                      <p:cBhvr>
                                        <p:cTn id="172" dur="500" fill="hold"/>
                                        <p:tgtEl>
                                          <p:spTgt spid="174"/>
                                        </p:tgtEl>
                                        <p:attrNameLst>
                                          <p:attrName>ppt_w</p:attrName>
                                        </p:attrNameLst>
                                      </p:cBhvr>
                                      <p:tavLst>
                                        <p:tav tm="0">
                                          <p:val>
                                            <p:fltVal val="0"/>
                                          </p:val>
                                        </p:tav>
                                        <p:tav tm="100000">
                                          <p:val>
                                            <p:strVal val="#ppt_w"/>
                                          </p:val>
                                        </p:tav>
                                      </p:tavLst>
                                    </p:anim>
                                    <p:anim calcmode="lin" valueType="num">
                                      <p:cBhvr>
                                        <p:cTn id="173" dur="500" fill="hold"/>
                                        <p:tgtEl>
                                          <p:spTgt spid="174"/>
                                        </p:tgtEl>
                                        <p:attrNameLst>
                                          <p:attrName>ppt_h</p:attrName>
                                        </p:attrNameLst>
                                      </p:cBhvr>
                                      <p:tavLst>
                                        <p:tav tm="0">
                                          <p:val>
                                            <p:fltVal val="0"/>
                                          </p:val>
                                        </p:tav>
                                        <p:tav tm="100000">
                                          <p:val>
                                            <p:strVal val="#ppt_h"/>
                                          </p:val>
                                        </p:tav>
                                      </p:tavLst>
                                    </p:anim>
                                    <p:animEffect transition="in" filter="fade">
                                      <p:cBhvr>
                                        <p:cTn id="174" dur="500"/>
                                        <p:tgtEl>
                                          <p:spTgt spid="174"/>
                                        </p:tgtEl>
                                      </p:cBhvr>
                                    </p:animEffect>
                                  </p:childTnLst>
                                  <p:subTnLst>
                                    <p:audio>
                                      <p:cMediaNode>
                                        <p:cTn display="0" masterRel="sameClick">
                                          <p:stCondLst>
                                            <p:cond evt="begin" delay="0">
                                              <p:tn val="170"/>
                                            </p:cond>
                                          </p:stCondLst>
                                          <p:endCondLst>
                                            <p:cond evt="onStopAudio" delay="0">
                                              <p:tgtEl>
                                                <p:sldTgt/>
                                              </p:tgtEl>
                                            </p:cond>
                                          </p:endCondLst>
                                        </p:cTn>
                                        <p:tgtEl>
                                          <p:sndTgt r:embed="rId5" name="Bling.wav"/>
                                        </p:tgtEl>
                                      </p:cMediaNode>
                                    </p:audio>
                                  </p:subTnLst>
                                </p:cTn>
                              </p:par>
                              <p:par>
                                <p:cTn id="175" presetID="26" presetClass="emph" presetSubtype="0" fill="hold" grpId="1" nodeType="withEffect">
                                  <p:stCondLst>
                                    <p:cond delay="500"/>
                                  </p:stCondLst>
                                  <p:childTnLst>
                                    <p:animEffect transition="out" filter="fade">
                                      <p:cBhvr>
                                        <p:cTn id="176" dur="500" tmFilter="0, 0; .2, .5; .8, .5; 1, 0"/>
                                        <p:tgtEl>
                                          <p:spTgt spid="174"/>
                                        </p:tgtEl>
                                      </p:cBhvr>
                                    </p:animEffect>
                                    <p:animScale>
                                      <p:cBhvr>
                                        <p:cTn id="177" dur="250" autoRev="1" fill="hold"/>
                                        <p:tgtEl>
                                          <p:spTgt spid="174"/>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72"/>
                                        </p:tgtEl>
                                        <p:attrNameLst>
                                          <p:attrName>style.visibility</p:attrName>
                                        </p:attrNameLst>
                                      </p:cBhvr>
                                      <p:to>
                                        <p:strVal val="visible"/>
                                      </p:to>
                                    </p:set>
                                    <p:anim calcmode="lin" valueType="num">
                                      <p:cBhvr>
                                        <p:cTn id="180" dur="500" fill="hold"/>
                                        <p:tgtEl>
                                          <p:spTgt spid="172"/>
                                        </p:tgtEl>
                                        <p:attrNameLst>
                                          <p:attrName>ppt_w</p:attrName>
                                        </p:attrNameLst>
                                      </p:cBhvr>
                                      <p:tavLst>
                                        <p:tav tm="0">
                                          <p:val>
                                            <p:fltVal val="0"/>
                                          </p:val>
                                        </p:tav>
                                        <p:tav tm="100000">
                                          <p:val>
                                            <p:strVal val="#ppt_w"/>
                                          </p:val>
                                        </p:tav>
                                      </p:tavLst>
                                    </p:anim>
                                    <p:anim calcmode="lin" valueType="num">
                                      <p:cBhvr>
                                        <p:cTn id="181" dur="500" fill="hold"/>
                                        <p:tgtEl>
                                          <p:spTgt spid="172"/>
                                        </p:tgtEl>
                                        <p:attrNameLst>
                                          <p:attrName>ppt_h</p:attrName>
                                        </p:attrNameLst>
                                      </p:cBhvr>
                                      <p:tavLst>
                                        <p:tav tm="0">
                                          <p:val>
                                            <p:fltVal val="0"/>
                                          </p:val>
                                        </p:tav>
                                        <p:tav tm="100000">
                                          <p:val>
                                            <p:strVal val="#ppt_h"/>
                                          </p:val>
                                        </p:tav>
                                      </p:tavLst>
                                    </p:anim>
                                    <p:animEffect transition="in" filter="fade">
                                      <p:cBhvr>
                                        <p:cTn id="182" dur="500"/>
                                        <p:tgtEl>
                                          <p:spTgt spid="172"/>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72"/>
                                        </p:tgtEl>
                                      </p:cBhvr>
                                    </p:animEffect>
                                    <p:animScale>
                                      <p:cBhvr>
                                        <p:cTn id="185" dur="250" autoRev="1" fill="hold"/>
                                        <p:tgtEl>
                                          <p:spTgt spid="172"/>
                                        </p:tgtEl>
                                      </p:cBhvr>
                                      <p:by x="105000" y="105000"/>
                                    </p:animScale>
                                  </p:childTnLst>
                                </p:cTn>
                              </p:par>
                              <p:par>
                                <p:cTn id="186" presetID="53" presetClass="entr" presetSubtype="16" fill="hold" nodeType="withEffect">
                                  <p:stCondLst>
                                    <p:cond delay="0"/>
                                  </p:stCondLst>
                                  <p:childTnLst>
                                    <p:set>
                                      <p:cBhvr>
                                        <p:cTn id="187" dur="1" fill="hold">
                                          <p:stCondLst>
                                            <p:cond delay="0"/>
                                          </p:stCondLst>
                                        </p:cTn>
                                        <p:tgtEl>
                                          <p:spTgt spid="176"/>
                                        </p:tgtEl>
                                        <p:attrNameLst>
                                          <p:attrName>style.visibility</p:attrName>
                                        </p:attrNameLst>
                                      </p:cBhvr>
                                      <p:to>
                                        <p:strVal val="visible"/>
                                      </p:to>
                                    </p:set>
                                    <p:anim calcmode="lin" valueType="num">
                                      <p:cBhvr>
                                        <p:cTn id="188" dur="500" fill="hold"/>
                                        <p:tgtEl>
                                          <p:spTgt spid="176"/>
                                        </p:tgtEl>
                                        <p:attrNameLst>
                                          <p:attrName>ppt_w</p:attrName>
                                        </p:attrNameLst>
                                      </p:cBhvr>
                                      <p:tavLst>
                                        <p:tav tm="0">
                                          <p:val>
                                            <p:fltVal val="0"/>
                                          </p:val>
                                        </p:tav>
                                        <p:tav tm="100000">
                                          <p:val>
                                            <p:strVal val="#ppt_w"/>
                                          </p:val>
                                        </p:tav>
                                      </p:tavLst>
                                    </p:anim>
                                    <p:anim calcmode="lin" valueType="num">
                                      <p:cBhvr>
                                        <p:cTn id="189" dur="500" fill="hold"/>
                                        <p:tgtEl>
                                          <p:spTgt spid="176"/>
                                        </p:tgtEl>
                                        <p:attrNameLst>
                                          <p:attrName>ppt_h</p:attrName>
                                        </p:attrNameLst>
                                      </p:cBhvr>
                                      <p:tavLst>
                                        <p:tav tm="0">
                                          <p:val>
                                            <p:fltVal val="0"/>
                                          </p:val>
                                        </p:tav>
                                        <p:tav tm="100000">
                                          <p:val>
                                            <p:strVal val="#ppt_h"/>
                                          </p:val>
                                        </p:tav>
                                      </p:tavLst>
                                    </p:anim>
                                    <p:animEffect transition="in" filter="fade">
                                      <p:cBhvr>
                                        <p:cTn id="190" dur="500"/>
                                        <p:tgtEl>
                                          <p:spTgt spid="176"/>
                                        </p:tgtEl>
                                      </p:cBhvr>
                                    </p:animEffect>
                                  </p:childTnLst>
                                  <p:subTnLst>
                                    <p:audio>
                                      <p:cMediaNode>
                                        <p:cTn display="0" masterRel="sameClick">
                                          <p:stCondLst>
                                            <p:cond evt="begin" delay="0">
                                              <p:tn val="186"/>
                                            </p:cond>
                                          </p:stCondLst>
                                          <p:endCondLst>
                                            <p:cond evt="onStopAudio" delay="0">
                                              <p:tgtEl>
                                                <p:sldTgt/>
                                              </p:tgtEl>
                                            </p:cond>
                                          </p:endCondLst>
                                        </p:cTn>
                                        <p:tgtEl>
                                          <p:sndTgt r:embed="rId5" name="Bling.wav"/>
                                        </p:tgtEl>
                                      </p:cMediaNode>
                                    </p:audio>
                                  </p:subTnLst>
                                </p:cTn>
                              </p:par>
                              <p:par>
                                <p:cTn id="191" presetID="26" presetClass="emph" presetSubtype="0" fill="hold" nodeType="withEffect">
                                  <p:stCondLst>
                                    <p:cond delay="500"/>
                                  </p:stCondLst>
                                  <p:childTnLst>
                                    <p:animEffect transition="out" filter="fade">
                                      <p:cBhvr>
                                        <p:cTn id="192" dur="500" tmFilter="0, 0; .2, .5; .8, .5; 1, 0"/>
                                        <p:tgtEl>
                                          <p:spTgt spid="176"/>
                                        </p:tgtEl>
                                      </p:cBhvr>
                                    </p:animEffect>
                                    <p:animScale>
                                      <p:cBhvr>
                                        <p:cTn id="193" dur="250" autoRev="1" fill="hold"/>
                                        <p:tgtEl>
                                          <p:spTgt spid="176"/>
                                        </p:tgtEl>
                                      </p:cBhvr>
                                      <p:by x="105000" y="105000"/>
                                    </p:animScale>
                                  </p:childTnLst>
                                </p:cTn>
                              </p:par>
                              <p:par>
                                <p:cTn id="194" presetID="53" presetClass="entr" presetSubtype="16" fill="hold" grpId="0" nodeType="withEffect">
                                  <p:stCondLst>
                                    <p:cond delay="0"/>
                                  </p:stCondLst>
                                  <p:childTnLst>
                                    <p:set>
                                      <p:cBhvr>
                                        <p:cTn id="195" dur="1" fill="hold">
                                          <p:stCondLst>
                                            <p:cond delay="0"/>
                                          </p:stCondLst>
                                        </p:cTn>
                                        <p:tgtEl>
                                          <p:spTgt spid="176"/>
                                        </p:tgtEl>
                                        <p:attrNameLst>
                                          <p:attrName>style.visibility</p:attrName>
                                        </p:attrNameLst>
                                      </p:cBhvr>
                                      <p:to>
                                        <p:strVal val="visible"/>
                                      </p:to>
                                    </p:set>
                                    <p:anim calcmode="lin" valueType="num">
                                      <p:cBhvr>
                                        <p:cTn id="196" dur="500" fill="hold"/>
                                        <p:tgtEl>
                                          <p:spTgt spid="176"/>
                                        </p:tgtEl>
                                        <p:attrNameLst>
                                          <p:attrName>ppt_w</p:attrName>
                                        </p:attrNameLst>
                                      </p:cBhvr>
                                      <p:tavLst>
                                        <p:tav tm="0">
                                          <p:val>
                                            <p:fltVal val="0"/>
                                          </p:val>
                                        </p:tav>
                                        <p:tav tm="100000">
                                          <p:val>
                                            <p:strVal val="#ppt_w"/>
                                          </p:val>
                                        </p:tav>
                                      </p:tavLst>
                                    </p:anim>
                                    <p:anim calcmode="lin" valueType="num">
                                      <p:cBhvr>
                                        <p:cTn id="197" dur="500" fill="hold"/>
                                        <p:tgtEl>
                                          <p:spTgt spid="176"/>
                                        </p:tgtEl>
                                        <p:attrNameLst>
                                          <p:attrName>ppt_h</p:attrName>
                                        </p:attrNameLst>
                                      </p:cBhvr>
                                      <p:tavLst>
                                        <p:tav tm="0">
                                          <p:val>
                                            <p:fltVal val="0"/>
                                          </p:val>
                                        </p:tav>
                                        <p:tav tm="100000">
                                          <p:val>
                                            <p:strVal val="#ppt_h"/>
                                          </p:val>
                                        </p:tav>
                                      </p:tavLst>
                                    </p:anim>
                                    <p:animEffect transition="in" filter="fade">
                                      <p:cBhvr>
                                        <p:cTn id="198" dur="500"/>
                                        <p:tgtEl>
                                          <p:spTgt spid="176"/>
                                        </p:tgtEl>
                                      </p:cBhvr>
                                    </p:animEffect>
                                  </p:childTnLst>
                                  <p:subTnLst>
                                    <p:audio>
                                      <p:cMediaNode>
                                        <p:cTn display="0" masterRel="sameClick">
                                          <p:stCondLst>
                                            <p:cond evt="begin" delay="0">
                                              <p:tn val="194"/>
                                            </p:cond>
                                          </p:stCondLst>
                                          <p:endCondLst>
                                            <p:cond evt="onStopAudio" delay="0">
                                              <p:tgtEl>
                                                <p:sldTgt/>
                                              </p:tgtEl>
                                            </p:cond>
                                          </p:endCondLst>
                                        </p:cTn>
                                        <p:tgtEl>
                                          <p:sndTgt r:embed="rId5" name="Bling.wav"/>
                                        </p:tgtEl>
                                      </p:cMediaNode>
                                    </p:audio>
                                  </p:subTnLst>
                                </p:cTn>
                              </p:par>
                              <p:par>
                                <p:cTn id="199" presetID="26" presetClass="emph" presetSubtype="0" fill="hold" grpId="1" nodeType="withEffect">
                                  <p:stCondLst>
                                    <p:cond delay="500"/>
                                  </p:stCondLst>
                                  <p:childTnLst>
                                    <p:animEffect transition="out" filter="fade">
                                      <p:cBhvr>
                                        <p:cTn id="200" dur="500" tmFilter="0, 0; .2, .5; .8, .5; 1, 0"/>
                                        <p:tgtEl>
                                          <p:spTgt spid="176"/>
                                        </p:tgtEl>
                                      </p:cBhvr>
                                    </p:animEffect>
                                    <p:animScale>
                                      <p:cBhvr>
                                        <p:cTn id="201" dur="250" autoRev="1" fill="hold"/>
                                        <p:tgtEl>
                                          <p:spTgt spid="176"/>
                                        </p:tgtEl>
                                      </p:cBhvr>
                                      <p:by x="105000" y="105000"/>
                                    </p:animScale>
                                  </p:childTnLst>
                                </p:cTn>
                              </p:par>
                              <p:par>
                                <p:cTn id="202" presetID="53" presetClass="entr" presetSubtype="16" fill="hold" nodeType="withEffect">
                                  <p:stCondLst>
                                    <p:cond delay="0"/>
                                  </p:stCondLst>
                                  <p:childTnLst>
                                    <p:set>
                                      <p:cBhvr>
                                        <p:cTn id="203" dur="1" fill="hold">
                                          <p:stCondLst>
                                            <p:cond delay="0"/>
                                          </p:stCondLst>
                                        </p:cTn>
                                        <p:tgtEl>
                                          <p:spTgt spid="188"/>
                                        </p:tgtEl>
                                        <p:attrNameLst>
                                          <p:attrName>style.visibility</p:attrName>
                                        </p:attrNameLst>
                                      </p:cBhvr>
                                      <p:to>
                                        <p:strVal val="visible"/>
                                      </p:to>
                                    </p:set>
                                    <p:anim calcmode="lin" valueType="num">
                                      <p:cBhvr>
                                        <p:cTn id="204" dur="500" fill="hold"/>
                                        <p:tgtEl>
                                          <p:spTgt spid="188"/>
                                        </p:tgtEl>
                                        <p:attrNameLst>
                                          <p:attrName>ppt_w</p:attrName>
                                        </p:attrNameLst>
                                      </p:cBhvr>
                                      <p:tavLst>
                                        <p:tav tm="0">
                                          <p:val>
                                            <p:fltVal val="0"/>
                                          </p:val>
                                        </p:tav>
                                        <p:tav tm="100000">
                                          <p:val>
                                            <p:strVal val="#ppt_w"/>
                                          </p:val>
                                        </p:tav>
                                      </p:tavLst>
                                    </p:anim>
                                    <p:anim calcmode="lin" valueType="num">
                                      <p:cBhvr>
                                        <p:cTn id="205" dur="500" fill="hold"/>
                                        <p:tgtEl>
                                          <p:spTgt spid="188"/>
                                        </p:tgtEl>
                                        <p:attrNameLst>
                                          <p:attrName>ppt_h</p:attrName>
                                        </p:attrNameLst>
                                      </p:cBhvr>
                                      <p:tavLst>
                                        <p:tav tm="0">
                                          <p:val>
                                            <p:fltVal val="0"/>
                                          </p:val>
                                        </p:tav>
                                        <p:tav tm="100000">
                                          <p:val>
                                            <p:strVal val="#ppt_h"/>
                                          </p:val>
                                        </p:tav>
                                      </p:tavLst>
                                    </p:anim>
                                    <p:animEffect transition="in" filter="fade">
                                      <p:cBhvr>
                                        <p:cTn id="206" dur="500"/>
                                        <p:tgtEl>
                                          <p:spTgt spid="188"/>
                                        </p:tgtEl>
                                      </p:cBhvr>
                                    </p:animEffect>
                                  </p:childTnLst>
                                  <p:subTnLst>
                                    <p:audio>
                                      <p:cMediaNode>
                                        <p:cTn display="0" masterRel="sameClick">
                                          <p:stCondLst>
                                            <p:cond evt="begin" delay="0">
                                              <p:tn val="202"/>
                                            </p:cond>
                                          </p:stCondLst>
                                          <p:endCondLst>
                                            <p:cond evt="onStopAudio" delay="0">
                                              <p:tgtEl>
                                                <p:sldTgt/>
                                              </p:tgtEl>
                                            </p:cond>
                                          </p:endCondLst>
                                        </p:cTn>
                                        <p:tgtEl>
                                          <p:sndTgt r:embed="rId5" name="Bling.wav"/>
                                        </p:tgtEl>
                                      </p:cMediaNode>
                                    </p:audio>
                                  </p:subTnLst>
                                </p:cTn>
                              </p:par>
                              <p:par>
                                <p:cTn id="207" presetID="26" presetClass="emph" presetSubtype="0" fill="hold" nodeType="withEffect">
                                  <p:stCondLst>
                                    <p:cond delay="500"/>
                                  </p:stCondLst>
                                  <p:childTnLst>
                                    <p:animEffect transition="out" filter="fade">
                                      <p:cBhvr>
                                        <p:cTn id="208" dur="500" tmFilter="0, 0; .2, .5; .8, .5; 1, 0"/>
                                        <p:tgtEl>
                                          <p:spTgt spid="188"/>
                                        </p:tgtEl>
                                      </p:cBhvr>
                                    </p:animEffect>
                                    <p:animScale>
                                      <p:cBhvr>
                                        <p:cTn id="209" dur="250" autoRev="1" fill="hold"/>
                                        <p:tgtEl>
                                          <p:spTgt spid="188"/>
                                        </p:tgtEl>
                                      </p:cBhvr>
                                      <p:by x="105000" y="105000"/>
                                    </p:animScale>
                                  </p:childTnLst>
                                </p:cTn>
                              </p:par>
                              <p:par>
                                <p:cTn id="210" presetID="53" presetClass="entr" presetSubtype="16" fill="hold" grpId="0" nodeType="withEffect">
                                  <p:stCondLst>
                                    <p:cond delay="0"/>
                                  </p:stCondLst>
                                  <p:childTnLst>
                                    <p:set>
                                      <p:cBhvr>
                                        <p:cTn id="211" dur="1" fill="hold">
                                          <p:stCondLst>
                                            <p:cond delay="0"/>
                                          </p:stCondLst>
                                        </p:cTn>
                                        <p:tgtEl>
                                          <p:spTgt spid="188"/>
                                        </p:tgtEl>
                                        <p:attrNameLst>
                                          <p:attrName>style.visibility</p:attrName>
                                        </p:attrNameLst>
                                      </p:cBhvr>
                                      <p:to>
                                        <p:strVal val="visible"/>
                                      </p:to>
                                    </p:set>
                                    <p:anim calcmode="lin" valueType="num">
                                      <p:cBhvr>
                                        <p:cTn id="212" dur="500" fill="hold"/>
                                        <p:tgtEl>
                                          <p:spTgt spid="188"/>
                                        </p:tgtEl>
                                        <p:attrNameLst>
                                          <p:attrName>ppt_w</p:attrName>
                                        </p:attrNameLst>
                                      </p:cBhvr>
                                      <p:tavLst>
                                        <p:tav tm="0">
                                          <p:val>
                                            <p:fltVal val="0"/>
                                          </p:val>
                                        </p:tav>
                                        <p:tav tm="100000">
                                          <p:val>
                                            <p:strVal val="#ppt_w"/>
                                          </p:val>
                                        </p:tav>
                                      </p:tavLst>
                                    </p:anim>
                                    <p:anim calcmode="lin" valueType="num">
                                      <p:cBhvr>
                                        <p:cTn id="213" dur="500" fill="hold"/>
                                        <p:tgtEl>
                                          <p:spTgt spid="188"/>
                                        </p:tgtEl>
                                        <p:attrNameLst>
                                          <p:attrName>ppt_h</p:attrName>
                                        </p:attrNameLst>
                                      </p:cBhvr>
                                      <p:tavLst>
                                        <p:tav tm="0">
                                          <p:val>
                                            <p:fltVal val="0"/>
                                          </p:val>
                                        </p:tav>
                                        <p:tav tm="100000">
                                          <p:val>
                                            <p:strVal val="#ppt_h"/>
                                          </p:val>
                                        </p:tav>
                                      </p:tavLst>
                                    </p:anim>
                                    <p:animEffect transition="in" filter="fade">
                                      <p:cBhvr>
                                        <p:cTn id="214" dur="500"/>
                                        <p:tgtEl>
                                          <p:spTgt spid="188"/>
                                        </p:tgtEl>
                                      </p:cBhvr>
                                    </p:animEffect>
                                  </p:childTnLst>
                                  <p:subTnLst>
                                    <p:audio>
                                      <p:cMediaNode>
                                        <p:cTn display="0" masterRel="sameClick">
                                          <p:stCondLst>
                                            <p:cond evt="begin" delay="0">
                                              <p:tn val="210"/>
                                            </p:cond>
                                          </p:stCondLst>
                                          <p:endCondLst>
                                            <p:cond evt="onStopAudio" delay="0">
                                              <p:tgtEl>
                                                <p:sldTgt/>
                                              </p:tgtEl>
                                            </p:cond>
                                          </p:endCondLst>
                                        </p:cTn>
                                        <p:tgtEl>
                                          <p:sndTgt r:embed="rId5" name="Bling.wav"/>
                                        </p:tgtEl>
                                      </p:cMediaNode>
                                    </p:audio>
                                  </p:subTnLst>
                                </p:cTn>
                              </p:par>
                              <p:par>
                                <p:cTn id="215" presetID="26" presetClass="emph" presetSubtype="0" fill="hold" grpId="1" nodeType="withEffect">
                                  <p:stCondLst>
                                    <p:cond delay="500"/>
                                  </p:stCondLst>
                                  <p:childTnLst>
                                    <p:animEffect transition="out" filter="fade">
                                      <p:cBhvr>
                                        <p:cTn id="216" dur="500" tmFilter="0, 0; .2, .5; .8, .5; 1, 0"/>
                                        <p:tgtEl>
                                          <p:spTgt spid="188"/>
                                        </p:tgtEl>
                                      </p:cBhvr>
                                    </p:animEffect>
                                    <p:animScale>
                                      <p:cBhvr>
                                        <p:cTn id="217" dur="250" autoRev="1" fill="hold"/>
                                        <p:tgtEl>
                                          <p:spTgt spid="188"/>
                                        </p:tgtEl>
                                      </p:cBhvr>
                                      <p:by x="105000" y="105000"/>
                                    </p:animScale>
                                  </p:childTnLst>
                                </p:cTn>
                              </p:par>
                              <p:par>
                                <p:cTn id="218" presetID="53" presetClass="entr" presetSubtype="16" fill="hold" grpId="0" nodeType="withEffect">
                                  <p:stCondLst>
                                    <p:cond delay="0"/>
                                  </p:stCondLst>
                                  <p:childTnLst>
                                    <p:set>
                                      <p:cBhvr>
                                        <p:cTn id="219" dur="1" fill="hold">
                                          <p:stCondLst>
                                            <p:cond delay="0"/>
                                          </p:stCondLst>
                                        </p:cTn>
                                        <p:tgtEl>
                                          <p:spTgt spid="186"/>
                                        </p:tgtEl>
                                        <p:attrNameLst>
                                          <p:attrName>style.visibility</p:attrName>
                                        </p:attrNameLst>
                                      </p:cBhvr>
                                      <p:to>
                                        <p:strVal val="visible"/>
                                      </p:to>
                                    </p:set>
                                    <p:anim calcmode="lin" valueType="num">
                                      <p:cBhvr>
                                        <p:cTn id="220" dur="500" fill="hold"/>
                                        <p:tgtEl>
                                          <p:spTgt spid="186"/>
                                        </p:tgtEl>
                                        <p:attrNameLst>
                                          <p:attrName>ppt_w</p:attrName>
                                        </p:attrNameLst>
                                      </p:cBhvr>
                                      <p:tavLst>
                                        <p:tav tm="0">
                                          <p:val>
                                            <p:fltVal val="0"/>
                                          </p:val>
                                        </p:tav>
                                        <p:tav tm="100000">
                                          <p:val>
                                            <p:strVal val="#ppt_w"/>
                                          </p:val>
                                        </p:tav>
                                      </p:tavLst>
                                    </p:anim>
                                    <p:anim calcmode="lin" valueType="num">
                                      <p:cBhvr>
                                        <p:cTn id="221" dur="500" fill="hold"/>
                                        <p:tgtEl>
                                          <p:spTgt spid="186"/>
                                        </p:tgtEl>
                                        <p:attrNameLst>
                                          <p:attrName>ppt_h</p:attrName>
                                        </p:attrNameLst>
                                      </p:cBhvr>
                                      <p:tavLst>
                                        <p:tav tm="0">
                                          <p:val>
                                            <p:fltVal val="0"/>
                                          </p:val>
                                        </p:tav>
                                        <p:tav tm="100000">
                                          <p:val>
                                            <p:strVal val="#ppt_h"/>
                                          </p:val>
                                        </p:tav>
                                      </p:tavLst>
                                    </p:anim>
                                    <p:animEffect transition="in" filter="fade">
                                      <p:cBhvr>
                                        <p:cTn id="222" dur="500"/>
                                        <p:tgtEl>
                                          <p:spTgt spid="186"/>
                                        </p:tgtEl>
                                      </p:cBhvr>
                                    </p:animEffect>
                                  </p:childTnLst>
                                  <p:subTnLst>
                                    <p:audio>
                                      <p:cMediaNode>
                                        <p:cTn display="0" masterRel="sameClick">
                                          <p:stCondLst>
                                            <p:cond evt="begin" delay="0">
                                              <p:tn val="218"/>
                                            </p:cond>
                                          </p:stCondLst>
                                          <p:endCondLst>
                                            <p:cond evt="onStopAudio" delay="0">
                                              <p:tgtEl>
                                                <p:sldTgt/>
                                              </p:tgtEl>
                                            </p:cond>
                                          </p:endCondLst>
                                        </p:cTn>
                                        <p:tgtEl>
                                          <p:sndTgt r:embed="rId5" name="Bling.wav"/>
                                        </p:tgtEl>
                                      </p:cMediaNode>
                                    </p:audio>
                                  </p:subTnLst>
                                </p:cTn>
                              </p:par>
                              <p:par>
                                <p:cTn id="223" presetID="26" presetClass="emph" presetSubtype="0" fill="hold" grpId="1" nodeType="withEffect">
                                  <p:stCondLst>
                                    <p:cond delay="500"/>
                                  </p:stCondLst>
                                  <p:childTnLst>
                                    <p:animEffect transition="out" filter="fade">
                                      <p:cBhvr>
                                        <p:cTn id="224" dur="500" tmFilter="0, 0; .2, .5; .8, .5; 1, 0"/>
                                        <p:tgtEl>
                                          <p:spTgt spid="186"/>
                                        </p:tgtEl>
                                      </p:cBhvr>
                                    </p:animEffect>
                                    <p:animScale>
                                      <p:cBhvr>
                                        <p:cTn id="225" dur="250" autoRev="1" fill="hold"/>
                                        <p:tgtEl>
                                          <p:spTgt spid="186"/>
                                        </p:tgtEl>
                                      </p:cBhvr>
                                      <p:by x="105000" y="105000"/>
                                    </p:animScale>
                                  </p:childTnLst>
                                </p:cTn>
                              </p:par>
                            </p:childTnLst>
                          </p:cTn>
                        </p:par>
                      </p:childTnLst>
                    </p:cTn>
                  </p:par>
                </p:childTnLst>
              </p:cTn>
              <p:nextCondLst>
                <p:cond evt="onClick" delay="0">
                  <p:tgtEl>
                    <p:spTgt spid="155"/>
                  </p:tgtEl>
                </p:cond>
              </p:nextCondLst>
            </p:seq>
            <p:seq concurrent="1" nextAc="seek">
              <p:cTn id="226" restart="whenNotActive" fill="hold" evtFilter="cancelBubble" nodeType="interactiveSeq">
                <p:stCondLst>
                  <p:cond evt="onClick" delay="0">
                    <p:tgtEl>
                      <p:spTgt spid="177"/>
                    </p:tgtEl>
                  </p:cond>
                </p:stCondLst>
                <p:endSync evt="end" delay="0">
                  <p:rtn val="all"/>
                </p:endSync>
                <p:childTnLst>
                  <p:par>
                    <p:cTn id="227" fill="hold">
                      <p:stCondLst>
                        <p:cond delay="0"/>
                      </p:stCondLst>
                      <p:childTnLst>
                        <p:par>
                          <p:cTn id="228" fill="hold">
                            <p:stCondLst>
                              <p:cond delay="0"/>
                            </p:stCondLst>
                            <p:childTnLst>
                              <p:par>
                                <p:cTn id="229" presetID="53" presetClass="entr" presetSubtype="16" fill="hold" grpId="0" nodeType="withEffect">
                                  <p:stCondLst>
                                    <p:cond delay="0"/>
                                  </p:stCondLst>
                                  <p:childTnLst>
                                    <p:set>
                                      <p:cBhvr>
                                        <p:cTn id="230" dur="1" fill="hold">
                                          <p:stCondLst>
                                            <p:cond delay="0"/>
                                          </p:stCondLst>
                                        </p:cTn>
                                        <p:tgtEl>
                                          <p:spTgt spid="253"/>
                                        </p:tgtEl>
                                        <p:attrNameLst>
                                          <p:attrName>style.visibility</p:attrName>
                                        </p:attrNameLst>
                                      </p:cBhvr>
                                      <p:to>
                                        <p:strVal val="visible"/>
                                      </p:to>
                                    </p:set>
                                    <p:anim calcmode="lin" valueType="num">
                                      <p:cBhvr>
                                        <p:cTn id="231" dur="500" fill="hold"/>
                                        <p:tgtEl>
                                          <p:spTgt spid="253"/>
                                        </p:tgtEl>
                                        <p:attrNameLst>
                                          <p:attrName>ppt_w</p:attrName>
                                        </p:attrNameLst>
                                      </p:cBhvr>
                                      <p:tavLst>
                                        <p:tav tm="0">
                                          <p:val>
                                            <p:fltVal val="0"/>
                                          </p:val>
                                        </p:tav>
                                        <p:tav tm="100000">
                                          <p:val>
                                            <p:strVal val="#ppt_w"/>
                                          </p:val>
                                        </p:tav>
                                      </p:tavLst>
                                    </p:anim>
                                    <p:anim calcmode="lin" valueType="num">
                                      <p:cBhvr>
                                        <p:cTn id="232" dur="500" fill="hold"/>
                                        <p:tgtEl>
                                          <p:spTgt spid="253"/>
                                        </p:tgtEl>
                                        <p:attrNameLst>
                                          <p:attrName>ppt_h</p:attrName>
                                        </p:attrNameLst>
                                      </p:cBhvr>
                                      <p:tavLst>
                                        <p:tav tm="0">
                                          <p:val>
                                            <p:fltVal val="0"/>
                                          </p:val>
                                        </p:tav>
                                        <p:tav tm="100000">
                                          <p:val>
                                            <p:strVal val="#ppt_h"/>
                                          </p:val>
                                        </p:tav>
                                      </p:tavLst>
                                    </p:anim>
                                    <p:animEffect transition="in" filter="fade">
                                      <p:cBhvr>
                                        <p:cTn id="233" dur="500"/>
                                        <p:tgtEl>
                                          <p:spTgt spid="253"/>
                                        </p:tgtEl>
                                      </p:cBhvr>
                                    </p:animEffect>
                                  </p:childTnLst>
                                  <p:subTnLst>
                                    <p:audio>
                                      <p:cMediaNode>
                                        <p:cTn display="0" masterRel="sameClick">
                                          <p:stCondLst>
                                            <p:cond evt="begin" delay="0">
                                              <p:tn val="229"/>
                                            </p:cond>
                                          </p:stCondLst>
                                          <p:endCondLst>
                                            <p:cond evt="onStopAudio" delay="0">
                                              <p:tgtEl>
                                                <p:sldTgt/>
                                              </p:tgtEl>
                                            </p:cond>
                                          </p:endCondLst>
                                        </p:cTn>
                                        <p:tgtEl>
                                          <p:sndTgt r:embed="rId5"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253"/>
                                        </p:tgtEl>
                                      </p:cBhvr>
                                    </p:animEffect>
                                    <p:animScale>
                                      <p:cBhvr>
                                        <p:cTn id="236" dur="250" autoRev="1" fill="hold"/>
                                        <p:tgtEl>
                                          <p:spTgt spid="253"/>
                                        </p:tgtEl>
                                      </p:cBhvr>
                                      <p:by x="105000" y="105000"/>
                                    </p:animScale>
                                  </p:childTnLst>
                                </p:cTn>
                              </p:par>
                              <p:par>
                                <p:cTn id="237" presetID="53" presetClass="entr" presetSubtype="16" fill="hold" grpId="0" nodeType="withEffect">
                                  <p:stCondLst>
                                    <p:cond delay="0"/>
                                  </p:stCondLst>
                                  <p:childTnLst>
                                    <p:set>
                                      <p:cBhvr>
                                        <p:cTn id="238" dur="1" fill="hold">
                                          <p:stCondLst>
                                            <p:cond delay="0"/>
                                          </p:stCondLst>
                                        </p:cTn>
                                        <p:tgtEl>
                                          <p:spTgt spid="353"/>
                                        </p:tgtEl>
                                        <p:attrNameLst>
                                          <p:attrName>style.visibility</p:attrName>
                                        </p:attrNameLst>
                                      </p:cBhvr>
                                      <p:to>
                                        <p:strVal val="visible"/>
                                      </p:to>
                                    </p:set>
                                    <p:anim calcmode="lin" valueType="num">
                                      <p:cBhvr>
                                        <p:cTn id="239" dur="500" fill="hold"/>
                                        <p:tgtEl>
                                          <p:spTgt spid="353"/>
                                        </p:tgtEl>
                                        <p:attrNameLst>
                                          <p:attrName>ppt_w</p:attrName>
                                        </p:attrNameLst>
                                      </p:cBhvr>
                                      <p:tavLst>
                                        <p:tav tm="0">
                                          <p:val>
                                            <p:fltVal val="0"/>
                                          </p:val>
                                        </p:tav>
                                        <p:tav tm="100000">
                                          <p:val>
                                            <p:strVal val="#ppt_w"/>
                                          </p:val>
                                        </p:tav>
                                      </p:tavLst>
                                    </p:anim>
                                    <p:anim calcmode="lin" valueType="num">
                                      <p:cBhvr>
                                        <p:cTn id="240" dur="500" fill="hold"/>
                                        <p:tgtEl>
                                          <p:spTgt spid="353"/>
                                        </p:tgtEl>
                                        <p:attrNameLst>
                                          <p:attrName>ppt_h</p:attrName>
                                        </p:attrNameLst>
                                      </p:cBhvr>
                                      <p:tavLst>
                                        <p:tav tm="0">
                                          <p:val>
                                            <p:fltVal val="0"/>
                                          </p:val>
                                        </p:tav>
                                        <p:tav tm="100000">
                                          <p:val>
                                            <p:strVal val="#ppt_h"/>
                                          </p:val>
                                        </p:tav>
                                      </p:tavLst>
                                    </p:anim>
                                    <p:animEffect transition="in" filter="fade">
                                      <p:cBhvr>
                                        <p:cTn id="241" dur="500"/>
                                        <p:tgtEl>
                                          <p:spTgt spid="353"/>
                                        </p:tgtEl>
                                      </p:cBhvr>
                                    </p:animEffect>
                                  </p:childTnLst>
                                  <p:subTnLst>
                                    <p:audio>
                                      <p:cMediaNode>
                                        <p:cTn display="0" masterRel="sameClick">
                                          <p:stCondLst>
                                            <p:cond evt="begin" delay="0">
                                              <p:tn val="237"/>
                                            </p:cond>
                                          </p:stCondLst>
                                          <p:endCondLst>
                                            <p:cond evt="onStopAudio" delay="0">
                                              <p:tgtEl>
                                                <p:sldTgt/>
                                              </p:tgtEl>
                                            </p:cond>
                                          </p:endCondLst>
                                        </p:cTn>
                                        <p:tgtEl>
                                          <p:sndTgt r:embed="rId5" name="Bling.wav"/>
                                        </p:tgtEl>
                                      </p:cMediaNode>
                                    </p:audio>
                                  </p:subTnLst>
                                </p:cTn>
                              </p:par>
                              <p:par>
                                <p:cTn id="242" presetID="26" presetClass="emph" presetSubtype="0" fill="hold" grpId="1" nodeType="withEffect">
                                  <p:stCondLst>
                                    <p:cond delay="500"/>
                                  </p:stCondLst>
                                  <p:childTnLst>
                                    <p:animEffect transition="out" filter="fade">
                                      <p:cBhvr>
                                        <p:cTn id="243" dur="500" tmFilter="0, 0; .2, .5; .8, .5; 1, 0"/>
                                        <p:tgtEl>
                                          <p:spTgt spid="353"/>
                                        </p:tgtEl>
                                      </p:cBhvr>
                                    </p:animEffect>
                                    <p:animScale>
                                      <p:cBhvr>
                                        <p:cTn id="244" dur="250" autoRev="1" fill="hold"/>
                                        <p:tgtEl>
                                          <p:spTgt spid="353"/>
                                        </p:tgtEl>
                                      </p:cBhvr>
                                      <p:by x="105000" y="105000"/>
                                    </p:animScale>
                                  </p:childTnLst>
                                </p:cTn>
                              </p:par>
                              <p:par>
                                <p:cTn id="245" presetID="53" presetClass="entr" presetSubtype="16" fill="hold" grpId="0" nodeType="withEffect">
                                  <p:stCondLst>
                                    <p:cond delay="0"/>
                                  </p:stCondLst>
                                  <p:childTnLst>
                                    <p:set>
                                      <p:cBhvr>
                                        <p:cTn id="246" dur="1" fill="hold">
                                          <p:stCondLst>
                                            <p:cond delay="0"/>
                                          </p:stCondLst>
                                        </p:cTn>
                                        <p:tgtEl>
                                          <p:spTgt spid="369"/>
                                        </p:tgtEl>
                                        <p:attrNameLst>
                                          <p:attrName>style.visibility</p:attrName>
                                        </p:attrNameLst>
                                      </p:cBhvr>
                                      <p:to>
                                        <p:strVal val="visible"/>
                                      </p:to>
                                    </p:set>
                                    <p:anim calcmode="lin" valueType="num">
                                      <p:cBhvr>
                                        <p:cTn id="247" dur="500" fill="hold"/>
                                        <p:tgtEl>
                                          <p:spTgt spid="369"/>
                                        </p:tgtEl>
                                        <p:attrNameLst>
                                          <p:attrName>ppt_w</p:attrName>
                                        </p:attrNameLst>
                                      </p:cBhvr>
                                      <p:tavLst>
                                        <p:tav tm="0">
                                          <p:val>
                                            <p:fltVal val="0"/>
                                          </p:val>
                                        </p:tav>
                                        <p:tav tm="100000">
                                          <p:val>
                                            <p:strVal val="#ppt_w"/>
                                          </p:val>
                                        </p:tav>
                                      </p:tavLst>
                                    </p:anim>
                                    <p:anim calcmode="lin" valueType="num">
                                      <p:cBhvr>
                                        <p:cTn id="248" dur="500" fill="hold"/>
                                        <p:tgtEl>
                                          <p:spTgt spid="369"/>
                                        </p:tgtEl>
                                        <p:attrNameLst>
                                          <p:attrName>ppt_h</p:attrName>
                                        </p:attrNameLst>
                                      </p:cBhvr>
                                      <p:tavLst>
                                        <p:tav tm="0">
                                          <p:val>
                                            <p:fltVal val="0"/>
                                          </p:val>
                                        </p:tav>
                                        <p:tav tm="100000">
                                          <p:val>
                                            <p:strVal val="#ppt_h"/>
                                          </p:val>
                                        </p:tav>
                                      </p:tavLst>
                                    </p:anim>
                                    <p:animEffect transition="in" filter="fade">
                                      <p:cBhvr>
                                        <p:cTn id="249" dur="500"/>
                                        <p:tgtEl>
                                          <p:spTgt spid="369"/>
                                        </p:tgtEl>
                                      </p:cBhvr>
                                    </p:animEffect>
                                  </p:childTnLst>
                                  <p:subTnLst>
                                    <p:audio>
                                      <p:cMediaNode>
                                        <p:cTn display="0" masterRel="sameClick">
                                          <p:stCondLst>
                                            <p:cond evt="begin" delay="0">
                                              <p:tn val="245"/>
                                            </p:cond>
                                          </p:stCondLst>
                                          <p:endCondLst>
                                            <p:cond evt="onStopAudio" delay="0">
                                              <p:tgtEl>
                                                <p:sldTgt/>
                                              </p:tgtEl>
                                            </p:cond>
                                          </p:endCondLst>
                                        </p:cTn>
                                        <p:tgtEl>
                                          <p:sndTgt r:embed="rId5" name="Bling.wav"/>
                                        </p:tgtEl>
                                      </p:cMediaNode>
                                    </p:audio>
                                  </p:subTnLst>
                                </p:cTn>
                              </p:par>
                              <p:par>
                                <p:cTn id="250" presetID="26" presetClass="emph" presetSubtype="0" fill="hold" grpId="1" nodeType="withEffect">
                                  <p:stCondLst>
                                    <p:cond delay="500"/>
                                  </p:stCondLst>
                                  <p:childTnLst>
                                    <p:animEffect transition="out" filter="fade">
                                      <p:cBhvr>
                                        <p:cTn id="251" dur="500" tmFilter="0, 0; .2, .5; .8, .5; 1, 0"/>
                                        <p:tgtEl>
                                          <p:spTgt spid="369"/>
                                        </p:tgtEl>
                                      </p:cBhvr>
                                    </p:animEffect>
                                    <p:animScale>
                                      <p:cBhvr>
                                        <p:cTn id="252" dur="250" autoRev="1" fill="hold"/>
                                        <p:tgtEl>
                                          <p:spTgt spid="369"/>
                                        </p:tgtEl>
                                      </p:cBhvr>
                                      <p:by x="105000" y="105000"/>
                                    </p:animScale>
                                  </p:childTnLst>
                                </p:cTn>
                              </p:par>
                              <p:par>
                                <p:cTn id="253" presetID="53" presetClass="entr" presetSubtype="16" fill="hold" grpId="0" nodeType="withEffect">
                                  <p:stCondLst>
                                    <p:cond delay="0"/>
                                  </p:stCondLst>
                                  <p:childTnLst>
                                    <p:set>
                                      <p:cBhvr>
                                        <p:cTn id="254" dur="1" fill="hold">
                                          <p:stCondLst>
                                            <p:cond delay="0"/>
                                          </p:stCondLst>
                                        </p:cTn>
                                        <p:tgtEl>
                                          <p:spTgt spid="190"/>
                                        </p:tgtEl>
                                        <p:attrNameLst>
                                          <p:attrName>style.visibility</p:attrName>
                                        </p:attrNameLst>
                                      </p:cBhvr>
                                      <p:to>
                                        <p:strVal val="visible"/>
                                      </p:to>
                                    </p:set>
                                    <p:anim calcmode="lin" valueType="num">
                                      <p:cBhvr>
                                        <p:cTn id="255" dur="500" fill="hold"/>
                                        <p:tgtEl>
                                          <p:spTgt spid="190"/>
                                        </p:tgtEl>
                                        <p:attrNameLst>
                                          <p:attrName>ppt_w</p:attrName>
                                        </p:attrNameLst>
                                      </p:cBhvr>
                                      <p:tavLst>
                                        <p:tav tm="0">
                                          <p:val>
                                            <p:fltVal val="0"/>
                                          </p:val>
                                        </p:tav>
                                        <p:tav tm="100000">
                                          <p:val>
                                            <p:strVal val="#ppt_w"/>
                                          </p:val>
                                        </p:tav>
                                      </p:tavLst>
                                    </p:anim>
                                    <p:anim calcmode="lin" valueType="num">
                                      <p:cBhvr>
                                        <p:cTn id="256" dur="500" fill="hold"/>
                                        <p:tgtEl>
                                          <p:spTgt spid="190"/>
                                        </p:tgtEl>
                                        <p:attrNameLst>
                                          <p:attrName>ppt_h</p:attrName>
                                        </p:attrNameLst>
                                      </p:cBhvr>
                                      <p:tavLst>
                                        <p:tav tm="0">
                                          <p:val>
                                            <p:fltVal val="0"/>
                                          </p:val>
                                        </p:tav>
                                        <p:tav tm="100000">
                                          <p:val>
                                            <p:strVal val="#ppt_h"/>
                                          </p:val>
                                        </p:tav>
                                      </p:tavLst>
                                    </p:anim>
                                    <p:animEffect transition="in" filter="fade">
                                      <p:cBhvr>
                                        <p:cTn id="257" dur="500"/>
                                        <p:tgtEl>
                                          <p:spTgt spid="190"/>
                                        </p:tgtEl>
                                      </p:cBhvr>
                                    </p:animEffect>
                                  </p:childTnLst>
                                  <p:subTnLst>
                                    <p:audio>
                                      <p:cMediaNode>
                                        <p:cTn display="0" masterRel="sameClick">
                                          <p:stCondLst>
                                            <p:cond evt="begin" delay="0">
                                              <p:tn val="253"/>
                                            </p:cond>
                                          </p:stCondLst>
                                          <p:endCondLst>
                                            <p:cond evt="onStopAudio" delay="0">
                                              <p:tgtEl>
                                                <p:sldTgt/>
                                              </p:tgtEl>
                                            </p:cond>
                                          </p:endCondLst>
                                        </p:cTn>
                                        <p:tgtEl>
                                          <p:sndTgt r:embed="rId5" name="Bling.wav"/>
                                        </p:tgtEl>
                                      </p:cMediaNode>
                                    </p:audio>
                                  </p:subTnLst>
                                </p:cTn>
                              </p:par>
                              <p:par>
                                <p:cTn id="258" presetID="26" presetClass="emph" presetSubtype="0" fill="hold" grpId="1" nodeType="withEffect">
                                  <p:stCondLst>
                                    <p:cond delay="500"/>
                                  </p:stCondLst>
                                  <p:childTnLst>
                                    <p:animEffect transition="out" filter="fade">
                                      <p:cBhvr>
                                        <p:cTn id="259" dur="500" tmFilter="0, 0; .2, .5; .8, .5; 1, 0"/>
                                        <p:tgtEl>
                                          <p:spTgt spid="190"/>
                                        </p:tgtEl>
                                      </p:cBhvr>
                                    </p:animEffect>
                                    <p:animScale>
                                      <p:cBhvr>
                                        <p:cTn id="260" dur="250" autoRev="1" fill="hold"/>
                                        <p:tgtEl>
                                          <p:spTgt spid="190"/>
                                        </p:tgtEl>
                                      </p:cBhvr>
                                      <p:by x="105000" y="105000"/>
                                    </p:animScale>
                                  </p:childTnLst>
                                </p:cTn>
                              </p:par>
                              <p:par>
                                <p:cTn id="261" presetID="53" presetClass="entr" presetSubtype="16" fill="hold" grpId="0" nodeType="withEffect">
                                  <p:stCondLst>
                                    <p:cond delay="0"/>
                                  </p:stCondLst>
                                  <p:childTnLst>
                                    <p:set>
                                      <p:cBhvr>
                                        <p:cTn id="262" dur="1" fill="hold">
                                          <p:stCondLst>
                                            <p:cond delay="0"/>
                                          </p:stCondLst>
                                        </p:cTn>
                                        <p:tgtEl>
                                          <p:spTgt spid="192"/>
                                        </p:tgtEl>
                                        <p:attrNameLst>
                                          <p:attrName>style.visibility</p:attrName>
                                        </p:attrNameLst>
                                      </p:cBhvr>
                                      <p:to>
                                        <p:strVal val="visible"/>
                                      </p:to>
                                    </p:set>
                                    <p:anim calcmode="lin" valueType="num">
                                      <p:cBhvr>
                                        <p:cTn id="263" dur="500" fill="hold"/>
                                        <p:tgtEl>
                                          <p:spTgt spid="192"/>
                                        </p:tgtEl>
                                        <p:attrNameLst>
                                          <p:attrName>ppt_w</p:attrName>
                                        </p:attrNameLst>
                                      </p:cBhvr>
                                      <p:tavLst>
                                        <p:tav tm="0">
                                          <p:val>
                                            <p:fltVal val="0"/>
                                          </p:val>
                                        </p:tav>
                                        <p:tav tm="100000">
                                          <p:val>
                                            <p:strVal val="#ppt_w"/>
                                          </p:val>
                                        </p:tav>
                                      </p:tavLst>
                                    </p:anim>
                                    <p:anim calcmode="lin" valueType="num">
                                      <p:cBhvr>
                                        <p:cTn id="264" dur="500" fill="hold"/>
                                        <p:tgtEl>
                                          <p:spTgt spid="192"/>
                                        </p:tgtEl>
                                        <p:attrNameLst>
                                          <p:attrName>ppt_h</p:attrName>
                                        </p:attrNameLst>
                                      </p:cBhvr>
                                      <p:tavLst>
                                        <p:tav tm="0">
                                          <p:val>
                                            <p:fltVal val="0"/>
                                          </p:val>
                                        </p:tav>
                                        <p:tav tm="100000">
                                          <p:val>
                                            <p:strVal val="#ppt_h"/>
                                          </p:val>
                                        </p:tav>
                                      </p:tavLst>
                                    </p:anim>
                                    <p:animEffect transition="in" filter="fade">
                                      <p:cBhvr>
                                        <p:cTn id="265" dur="500"/>
                                        <p:tgtEl>
                                          <p:spTgt spid="192"/>
                                        </p:tgtEl>
                                      </p:cBhvr>
                                    </p:animEffect>
                                  </p:childTnLst>
                                  <p:subTnLst>
                                    <p:audio>
                                      <p:cMediaNode>
                                        <p:cTn display="0" masterRel="sameClick">
                                          <p:stCondLst>
                                            <p:cond evt="begin" delay="0">
                                              <p:tn val="261"/>
                                            </p:cond>
                                          </p:stCondLst>
                                          <p:endCondLst>
                                            <p:cond evt="onStopAudio" delay="0">
                                              <p:tgtEl>
                                                <p:sldTgt/>
                                              </p:tgtEl>
                                            </p:cond>
                                          </p:endCondLst>
                                        </p:cTn>
                                        <p:tgtEl>
                                          <p:sndTgt r:embed="rId5" name="Bling.wav"/>
                                        </p:tgtEl>
                                      </p:cMediaNode>
                                    </p:audio>
                                  </p:subTnLst>
                                </p:cTn>
                              </p:par>
                              <p:par>
                                <p:cTn id="266" presetID="26" presetClass="emph" presetSubtype="0" fill="hold" grpId="1" nodeType="withEffect">
                                  <p:stCondLst>
                                    <p:cond delay="500"/>
                                  </p:stCondLst>
                                  <p:childTnLst>
                                    <p:animEffect transition="out" filter="fade">
                                      <p:cBhvr>
                                        <p:cTn id="267" dur="500" tmFilter="0, 0; .2, .5; .8, .5; 1, 0"/>
                                        <p:tgtEl>
                                          <p:spTgt spid="192"/>
                                        </p:tgtEl>
                                      </p:cBhvr>
                                    </p:animEffect>
                                    <p:animScale>
                                      <p:cBhvr>
                                        <p:cTn id="268" dur="250" autoRev="1" fill="hold"/>
                                        <p:tgtEl>
                                          <p:spTgt spid="192"/>
                                        </p:tgtEl>
                                      </p:cBhvr>
                                      <p:by x="105000" y="105000"/>
                                    </p:animScale>
                                  </p:childTnLst>
                                </p:cTn>
                              </p:par>
                              <p:par>
                                <p:cTn id="269" presetID="53" presetClass="entr" presetSubtype="16" fill="hold" grpId="0" nodeType="withEffect">
                                  <p:stCondLst>
                                    <p:cond delay="0"/>
                                  </p:stCondLst>
                                  <p:childTnLst>
                                    <p:set>
                                      <p:cBhvr>
                                        <p:cTn id="270" dur="1" fill="hold">
                                          <p:stCondLst>
                                            <p:cond delay="0"/>
                                          </p:stCondLst>
                                        </p:cTn>
                                        <p:tgtEl>
                                          <p:spTgt spid="194"/>
                                        </p:tgtEl>
                                        <p:attrNameLst>
                                          <p:attrName>style.visibility</p:attrName>
                                        </p:attrNameLst>
                                      </p:cBhvr>
                                      <p:to>
                                        <p:strVal val="visible"/>
                                      </p:to>
                                    </p:set>
                                    <p:anim calcmode="lin" valueType="num">
                                      <p:cBhvr>
                                        <p:cTn id="271" dur="500" fill="hold"/>
                                        <p:tgtEl>
                                          <p:spTgt spid="194"/>
                                        </p:tgtEl>
                                        <p:attrNameLst>
                                          <p:attrName>ppt_w</p:attrName>
                                        </p:attrNameLst>
                                      </p:cBhvr>
                                      <p:tavLst>
                                        <p:tav tm="0">
                                          <p:val>
                                            <p:fltVal val="0"/>
                                          </p:val>
                                        </p:tav>
                                        <p:tav tm="100000">
                                          <p:val>
                                            <p:strVal val="#ppt_w"/>
                                          </p:val>
                                        </p:tav>
                                      </p:tavLst>
                                    </p:anim>
                                    <p:anim calcmode="lin" valueType="num">
                                      <p:cBhvr>
                                        <p:cTn id="272" dur="500" fill="hold"/>
                                        <p:tgtEl>
                                          <p:spTgt spid="194"/>
                                        </p:tgtEl>
                                        <p:attrNameLst>
                                          <p:attrName>ppt_h</p:attrName>
                                        </p:attrNameLst>
                                      </p:cBhvr>
                                      <p:tavLst>
                                        <p:tav tm="0">
                                          <p:val>
                                            <p:fltVal val="0"/>
                                          </p:val>
                                        </p:tav>
                                        <p:tav tm="100000">
                                          <p:val>
                                            <p:strVal val="#ppt_h"/>
                                          </p:val>
                                        </p:tav>
                                      </p:tavLst>
                                    </p:anim>
                                    <p:animEffect transition="in" filter="fade">
                                      <p:cBhvr>
                                        <p:cTn id="273" dur="500"/>
                                        <p:tgtEl>
                                          <p:spTgt spid="194"/>
                                        </p:tgtEl>
                                      </p:cBhvr>
                                    </p:animEffect>
                                  </p:childTnLst>
                                  <p:subTnLst>
                                    <p:audio>
                                      <p:cMediaNode>
                                        <p:cTn display="0" masterRel="sameClick">
                                          <p:stCondLst>
                                            <p:cond evt="begin" delay="0">
                                              <p:tn val="269"/>
                                            </p:cond>
                                          </p:stCondLst>
                                          <p:endCondLst>
                                            <p:cond evt="onStopAudio" delay="0">
                                              <p:tgtEl>
                                                <p:sldTgt/>
                                              </p:tgtEl>
                                            </p:cond>
                                          </p:endCondLst>
                                        </p:cTn>
                                        <p:tgtEl>
                                          <p:sndTgt r:embed="rId5" name="Bling.wav"/>
                                        </p:tgtEl>
                                      </p:cMediaNode>
                                    </p:audio>
                                  </p:subTnLst>
                                </p:cTn>
                              </p:par>
                              <p:par>
                                <p:cTn id="274" presetID="26" presetClass="emph" presetSubtype="0" fill="hold" grpId="1" nodeType="withEffect">
                                  <p:stCondLst>
                                    <p:cond delay="500"/>
                                  </p:stCondLst>
                                  <p:childTnLst>
                                    <p:animEffect transition="out" filter="fade">
                                      <p:cBhvr>
                                        <p:cTn id="275" dur="500" tmFilter="0, 0; .2, .5; .8, .5; 1, 0"/>
                                        <p:tgtEl>
                                          <p:spTgt spid="194"/>
                                        </p:tgtEl>
                                      </p:cBhvr>
                                    </p:animEffect>
                                    <p:animScale>
                                      <p:cBhvr>
                                        <p:cTn id="276" dur="250" autoRev="1" fill="hold"/>
                                        <p:tgtEl>
                                          <p:spTgt spid="194"/>
                                        </p:tgtEl>
                                      </p:cBhvr>
                                      <p:by x="105000" y="105000"/>
                                    </p:animScale>
                                  </p:childTnLst>
                                </p:cTn>
                              </p:par>
                              <p:par>
                                <p:cTn id="277" presetID="53" presetClass="entr" presetSubtype="16" fill="hold" grpId="0" nodeType="withEffect">
                                  <p:stCondLst>
                                    <p:cond delay="0"/>
                                  </p:stCondLst>
                                  <p:childTnLst>
                                    <p:set>
                                      <p:cBhvr>
                                        <p:cTn id="278" dur="1" fill="hold">
                                          <p:stCondLst>
                                            <p:cond delay="0"/>
                                          </p:stCondLst>
                                        </p:cTn>
                                        <p:tgtEl>
                                          <p:spTgt spid="198"/>
                                        </p:tgtEl>
                                        <p:attrNameLst>
                                          <p:attrName>style.visibility</p:attrName>
                                        </p:attrNameLst>
                                      </p:cBhvr>
                                      <p:to>
                                        <p:strVal val="visible"/>
                                      </p:to>
                                    </p:set>
                                    <p:anim calcmode="lin" valueType="num">
                                      <p:cBhvr>
                                        <p:cTn id="279" dur="500" fill="hold"/>
                                        <p:tgtEl>
                                          <p:spTgt spid="198"/>
                                        </p:tgtEl>
                                        <p:attrNameLst>
                                          <p:attrName>ppt_w</p:attrName>
                                        </p:attrNameLst>
                                      </p:cBhvr>
                                      <p:tavLst>
                                        <p:tav tm="0">
                                          <p:val>
                                            <p:fltVal val="0"/>
                                          </p:val>
                                        </p:tav>
                                        <p:tav tm="100000">
                                          <p:val>
                                            <p:strVal val="#ppt_w"/>
                                          </p:val>
                                        </p:tav>
                                      </p:tavLst>
                                    </p:anim>
                                    <p:anim calcmode="lin" valueType="num">
                                      <p:cBhvr>
                                        <p:cTn id="280" dur="500" fill="hold"/>
                                        <p:tgtEl>
                                          <p:spTgt spid="198"/>
                                        </p:tgtEl>
                                        <p:attrNameLst>
                                          <p:attrName>ppt_h</p:attrName>
                                        </p:attrNameLst>
                                      </p:cBhvr>
                                      <p:tavLst>
                                        <p:tav tm="0">
                                          <p:val>
                                            <p:fltVal val="0"/>
                                          </p:val>
                                        </p:tav>
                                        <p:tav tm="100000">
                                          <p:val>
                                            <p:strVal val="#ppt_h"/>
                                          </p:val>
                                        </p:tav>
                                      </p:tavLst>
                                    </p:anim>
                                    <p:animEffect transition="in" filter="fade">
                                      <p:cBhvr>
                                        <p:cTn id="281" dur="500"/>
                                        <p:tgtEl>
                                          <p:spTgt spid="198"/>
                                        </p:tgtEl>
                                      </p:cBhvr>
                                    </p:animEffect>
                                  </p:childTnLst>
                                  <p:subTnLst>
                                    <p:audio>
                                      <p:cMediaNode>
                                        <p:cTn display="0" masterRel="sameClick">
                                          <p:stCondLst>
                                            <p:cond evt="begin" delay="0">
                                              <p:tn val="277"/>
                                            </p:cond>
                                          </p:stCondLst>
                                          <p:endCondLst>
                                            <p:cond evt="onStopAudio" delay="0">
                                              <p:tgtEl>
                                                <p:sldTgt/>
                                              </p:tgtEl>
                                            </p:cond>
                                          </p:endCondLst>
                                        </p:cTn>
                                        <p:tgtEl>
                                          <p:sndTgt r:embed="rId5" name="Bling.wav"/>
                                        </p:tgtEl>
                                      </p:cMediaNode>
                                    </p:audio>
                                  </p:subTnLst>
                                </p:cTn>
                              </p:par>
                              <p:par>
                                <p:cTn id="282" presetID="26" presetClass="emph" presetSubtype="0" fill="hold" grpId="1" nodeType="withEffect">
                                  <p:stCondLst>
                                    <p:cond delay="500"/>
                                  </p:stCondLst>
                                  <p:childTnLst>
                                    <p:animEffect transition="out" filter="fade">
                                      <p:cBhvr>
                                        <p:cTn id="283" dur="500" tmFilter="0, 0; .2, .5; .8, .5; 1, 0"/>
                                        <p:tgtEl>
                                          <p:spTgt spid="198"/>
                                        </p:tgtEl>
                                      </p:cBhvr>
                                    </p:animEffect>
                                    <p:animScale>
                                      <p:cBhvr>
                                        <p:cTn id="284" dur="250" autoRev="1" fill="hold"/>
                                        <p:tgtEl>
                                          <p:spTgt spid="198"/>
                                        </p:tgtEl>
                                      </p:cBhvr>
                                      <p:by x="105000" y="105000"/>
                                    </p:animScale>
                                  </p:childTnLst>
                                </p:cTn>
                              </p:par>
                              <p:par>
                                <p:cTn id="285" presetID="53" presetClass="entr" presetSubtype="16" fill="hold" grpId="0" nodeType="withEffect">
                                  <p:stCondLst>
                                    <p:cond delay="0"/>
                                  </p:stCondLst>
                                  <p:childTnLst>
                                    <p:set>
                                      <p:cBhvr>
                                        <p:cTn id="286" dur="1" fill="hold">
                                          <p:stCondLst>
                                            <p:cond delay="0"/>
                                          </p:stCondLst>
                                        </p:cTn>
                                        <p:tgtEl>
                                          <p:spTgt spid="200"/>
                                        </p:tgtEl>
                                        <p:attrNameLst>
                                          <p:attrName>style.visibility</p:attrName>
                                        </p:attrNameLst>
                                      </p:cBhvr>
                                      <p:to>
                                        <p:strVal val="visible"/>
                                      </p:to>
                                    </p:set>
                                    <p:anim calcmode="lin" valueType="num">
                                      <p:cBhvr>
                                        <p:cTn id="287" dur="500" fill="hold"/>
                                        <p:tgtEl>
                                          <p:spTgt spid="200"/>
                                        </p:tgtEl>
                                        <p:attrNameLst>
                                          <p:attrName>ppt_w</p:attrName>
                                        </p:attrNameLst>
                                      </p:cBhvr>
                                      <p:tavLst>
                                        <p:tav tm="0">
                                          <p:val>
                                            <p:fltVal val="0"/>
                                          </p:val>
                                        </p:tav>
                                        <p:tav tm="100000">
                                          <p:val>
                                            <p:strVal val="#ppt_w"/>
                                          </p:val>
                                        </p:tav>
                                      </p:tavLst>
                                    </p:anim>
                                    <p:anim calcmode="lin" valueType="num">
                                      <p:cBhvr>
                                        <p:cTn id="288" dur="500" fill="hold"/>
                                        <p:tgtEl>
                                          <p:spTgt spid="200"/>
                                        </p:tgtEl>
                                        <p:attrNameLst>
                                          <p:attrName>ppt_h</p:attrName>
                                        </p:attrNameLst>
                                      </p:cBhvr>
                                      <p:tavLst>
                                        <p:tav tm="0">
                                          <p:val>
                                            <p:fltVal val="0"/>
                                          </p:val>
                                        </p:tav>
                                        <p:tav tm="100000">
                                          <p:val>
                                            <p:strVal val="#ppt_h"/>
                                          </p:val>
                                        </p:tav>
                                      </p:tavLst>
                                    </p:anim>
                                    <p:animEffect transition="in" filter="fade">
                                      <p:cBhvr>
                                        <p:cTn id="289" dur="500"/>
                                        <p:tgtEl>
                                          <p:spTgt spid="200"/>
                                        </p:tgtEl>
                                      </p:cBhvr>
                                    </p:animEffect>
                                  </p:childTnLst>
                                  <p:subTnLst>
                                    <p:audio>
                                      <p:cMediaNode>
                                        <p:cTn display="0" masterRel="sameClick">
                                          <p:stCondLst>
                                            <p:cond evt="begin" delay="0">
                                              <p:tn val="285"/>
                                            </p:cond>
                                          </p:stCondLst>
                                          <p:endCondLst>
                                            <p:cond evt="onStopAudio" delay="0">
                                              <p:tgtEl>
                                                <p:sldTgt/>
                                              </p:tgtEl>
                                            </p:cond>
                                          </p:endCondLst>
                                        </p:cTn>
                                        <p:tgtEl>
                                          <p:sndTgt r:embed="rId5" name="Bling.wav"/>
                                        </p:tgtEl>
                                      </p:cMediaNode>
                                    </p:audio>
                                  </p:subTnLst>
                                </p:cTn>
                              </p:par>
                              <p:par>
                                <p:cTn id="290" presetID="26" presetClass="emph" presetSubtype="0" fill="hold" grpId="1" nodeType="withEffect">
                                  <p:stCondLst>
                                    <p:cond delay="500"/>
                                  </p:stCondLst>
                                  <p:childTnLst>
                                    <p:animEffect transition="out" filter="fade">
                                      <p:cBhvr>
                                        <p:cTn id="291" dur="500" tmFilter="0, 0; .2, .5; .8, .5; 1, 0"/>
                                        <p:tgtEl>
                                          <p:spTgt spid="200"/>
                                        </p:tgtEl>
                                      </p:cBhvr>
                                    </p:animEffect>
                                    <p:animScale>
                                      <p:cBhvr>
                                        <p:cTn id="292" dur="250" autoRev="1" fill="hold"/>
                                        <p:tgtEl>
                                          <p:spTgt spid="200"/>
                                        </p:tgtEl>
                                      </p:cBhvr>
                                      <p:by x="105000" y="105000"/>
                                    </p:animScale>
                                  </p:childTnLst>
                                </p:cTn>
                              </p:par>
                            </p:childTnLst>
                          </p:cTn>
                        </p:par>
                      </p:childTnLst>
                    </p:cTn>
                  </p:par>
                </p:childTnLst>
              </p:cTn>
              <p:nextCondLst>
                <p:cond evt="onClick" delay="0">
                  <p:tgtEl>
                    <p:spTgt spid="177"/>
                  </p:tgtEl>
                </p:cond>
              </p:nextCondLst>
            </p:seq>
            <p:seq concurrent="1" nextAc="seek">
              <p:cTn id="293" restart="whenNotActive" fill="hold" evtFilter="cancelBubble" nodeType="interactiveSeq">
                <p:stCondLst>
                  <p:cond evt="onClick" delay="0">
                    <p:tgtEl>
                      <p:spTgt spid="180"/>
                    </p:tgtEl>
                  </p:cond>
                </p:stCondLst>
                <p:endSync evt="end" delay="0">
                  <p:rtn val="all"/>
                </p:endSync>
                <p:childTnLst>
                  <p:par>
                    <p:cTn id="294" fill="hold">
                      <p:stCondLst>
                        <p:cond delay="0"/>
                      </p:stCondLst>
                      <p:childTnLst>
                        <p:par>
                          <p:cTn id="295" fill="hold">
                            <p:stCondLst>
                              <p:cond delay="0"/>
                            </p:stCondLst>
                            <p:childTnLst>
                              <p:par>
                                <p:cTn id="296" presetID="53" presetClass="entr" presetSubtype="16" fill="hold" grpId="0" nodeType="withEffect">
                                  <p:stCondLst>
                                    <p:cond delay="0"/>
                                  </p:stCondLst>
                                  <p:childTnLst>
                                    <p:set>
                                      <p:cBhvr>
                                        <p:cTn id="297" dur="1" fill="hold">
                                          <p:stCondLst>
                                            <p:cond delay="0"/>
                                          </p:stCondLst>
                                        </p:cTn>
                                        <p:tgtEl>
                                          <p:spTgt spid="255"/>
                                        </p:tgtEl>
                                        <p:attrNameLst>
                                          <p:attrName>style.visibility</p:attrName>
                                        </p:attrNameLst>
                                      </p:cBhvr>
                                      <p:to>
                                        <p:strVal val="visible"/>
                                      </p:to>
                                    </p:set>
                                    <p:anim calcmode="lin" valueType="num">
                                      <p:cBhvr>
                                        <p:cTn id="298" dur="500" fill="hold"/>
                                        <p:tgtEl>
                                          <p:spTgt spid="255"/>
                                        </p:tgtEl>
                                        <p:attrNameLst>
                                          <p:attrName>ppt_w</p:attrName>
                                        </p:attrNameLst>
                                      </p:cBhvr>
                                      <p:tavLst>
                                        <p:tav tm="0">
                                          <p:val>
                                            <p:fltVal val="0"/>
                                          </p:val>
                                        </p:tav>
                                        <p:tav tm="100000">
                                          <p:val>
                                            <p:strVal val="#ppt_w"/>
                                          </p:val>
                                        </p:tav>
                                      </p:tavLst>
                                    </p:anim>
                                    <p:anim calcmode="lin" valueType="num">
                                      <p:cBhvr>
                                        <p:cTn id="299" dur="500" fill="hold"/>
                                        <p:tgtEl>
                                          <p:spTgt spid="255"/>
                                        </p:tgtEl>
                                        <p:attrNameLst>
                                          <p:attrName>ppt_h</p:attrName>
                                        </p:attrNameLst>
                                      </p:cBhvr>
                                      <p:tavLst>
                                        <p:tav tm="0">
                                          <p:val>
                                            <p:fltVal val="0"/>
                                          </p:val>
                                        </p:tav>
                                        <p:tav tm="100000">
                                          <p:val>
                                            <p:strVal val="#ppt_h"/>
                                          </p:val>
                                        </p:tav>
                                      </p:tavLst>
                                    </p:anim>
                                    <p:animEffect transition="in" filter="fade">
                                      <p:cBhvr>
                                        <p:cTn id="300" dur="500"/>
                                        <p:tgtEl>
                                          <p:spTgt spid="255"/>
                                        </p:tgtEl>
                                      </p:cBhvr>
                                    </p:animEffect>
                                  </p:childTnLst>
                                  <p:subTnLst>
                                    <p:audio>
                                      <p:cMediaNode>
                                        <p:cTn display="0" masterRel="sameClick">
                                          <p:stCondLst>
                                            <p:cond evt="begin" delay="0">
                                              <p:tn val="296"/>
                                            </p:cond>
                                          </p:stCondLst>
                                          <p:endCondLst>
                                            <p:cond evt="onStopAudio" delay="0">
                                              <p:tgtEl>
                                                <p:sldTgt/>
                                              </p:tgtEl>
                                            </p:cond>
                                          </p:endCondLst>
                                        </p:cTn>
                                        <p:tgtEl>
                                          <p:sndTgt r:embed="rId5" name="Bling.wav"/>
                                        </p:tgtEl>
                                      </p:cMediaNode>
                                    </p:audio>
                                  </p:subTnLst>
                                </p:cTn>
                              </p:par>
                              <p:par>
                                <p:cTn id="301" presetID="26" presetClass="emph" presetSubtype="0" fill="hold" grpId="1" nodeType="withEffect">
                                  <p:stCondLst>
                                    <p:cond delay="500"/>
                                  </p:stCondLst>
                                  <p:childTnLst>
                                    <p:animEffect transition="out" filter="fade">
                                      <p:cBhvr>
                                        <p:cTn id="302" dur="500" tmFilter="0, 0; .2, .5; .8, .5; 1, 0"/>
                                        <p:tgtEl>
                                          <p:spTgt spid="255"/>
                                        </p:tgtEl>
                                      </p:cBhvr>
                                    </p:animEffect>
                                    <p:animScale>
                                      <p:cBhvr>
                                        <p:cTn id="303" dur="250" autoRev="1" fill="hold"/>
                                        <p:tgtEl>
                                          <p:spTgt spid="255"/>
                                        </p:tgtEl>
                                      </p:cBhvr>
                                      <p:by x="105000" y="105000"/>
                                    </p:animScale>
                                  </p:childTnLst>
                                </p:cTn>
                              </p:par>
                              <p:par>
                                <p:cTn id="304" presetID="53" presetClass="entr" presetSubtype="16" fill="hold" grpId="0" nodeType="withEffect">
                                  <p:stCondLst>
                                    <p:cond delay="0"/>
                                  </p:stCondLst>
                                  <p:childTnLst>
                                    <p:set>
                                      <p:cBhvr>
                                        <p:cTn id="305" dur="1" fill="hold">
                                          <p:stCondLst>
                                            <p:cond delay="0"/>
                                          </p:stCondLst>
                                        </p:cTn>
                                        <p:tgtEl>
                                          <p:spTgt spid="197"/>
                                        </p:tgtEl>
                                        <p:attrNameLst>
                                          <p:attrName>style.visibility</p:attrName>
                                        </p:attrNameLst>
                                      </p:cBhvr>
                                      <p:to>
                                        <p:strVal val="visible"/>
                                      </p:to>
                                    </p:set>
                                    <p:anim calcmode="lin" valueType="num">
                                      <p:cBhvr>
                                        <p:cTn id="306" dur="500" fill="hold"/>
                                        <p:tgtEl>
                                          <p:spTgt spid="197"/>
                                        </p:tgtEl>
                                        <p:attrNameLst>
                                          <p:attrName>ppt_w</p:attrName>
                                        </p:attrNameLst>
                                      </p:cBhvr>
                                      <p:tavLst>
                                        <p:tav tm="0">
                                          <p:val>
                                            <p:fltVal val="0"/>
                                          </p:val>
                                        </p:tav>
                                        <p:tav tm="100000">
                                          <p:val>
                                            <p:strVal val="#ppt_w"/>
                                          </p:val>
                                        </p:tav>
                                      </p:tavLst>
                                    </p:anim>
                                    <p:anim calcmode="lin" valueType="num">
                                      <p:cBhvr>
                                        <p:cTn id="307" dur="500" fill="hold"/>
                                        <p:tgtEl>
                                          <p:spTgt spid="197"/>
                                        </p:tgtEl>
                                        <p:attrNameLst>
                                          <p:attrName>ppt_h</p:attrName>
                                        </p:attrNameLst>
                                      </p:cBhvr>
                                      <p:tavLst>
                                        <p:tav tm="0">
                                          <p:val>
                                            <p:fltVal val="0"/>
                                          </p:val>
                                        </p:tav>
                                        <p:tav tm="100000">
                                          <p:val>
                                            <p:strVal val="#ppt_h"/>
                                          </p:val>
                                        </p:tav>
                                      </p:tavLst>
                                    </p:anim>
                                    <p:animEffect transition="in" filter="fade">
                                      <p:cBhvr>
                                        <p:cTn id="308" dur="500"/>
                                        <p:tgtEl>
                                          <p:spTgt spid="197"/>
                                        </p:tgtEl>
                                      </p:cBhvr>
                                    </p:animEffect>
                                  </p:childTnLst>
                                  <p:subTnLst>
                                    <p:audio>
                                      <p:cMediaNode>
                                        <p:cTn display="0" masterRel="sameClick">
                                          <p:stCondLst>
                                            <p:cond evt="begin" delay="0">
                                              <p:tn val="304"/>
                                            </p:cond>
                                          </p:stCondLst>
                                          <p:endCondLst>
                                            <p:cond evt="onStopAudio" delay="0">
                                              <p:tgtEl>
                                                <p:sldTgt/>
                                              </p:tgtEl>
                                            </p:cond>
                                          </p:endCondLst>
                                        </p:cTn>
                                        <p:tgtEl>
                                          <p:sndTgt r:embed="rId5"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197"/>
                                        </p:tgtEl>
                                      </p:cBhvr>
                                    </p:animEffect>
                                    <p:animScale>
                                      <p:cBhvr>
                                        <p:cTn id="311" dur="250" autoRev="1" fill="hold"/>
                                        <p:tgtEl>
                                          <p:spTgt spid="197"/>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321"/>
                                        </p:tgtEl>
                                        <p:attrNameLst>
                                          <p:attrName>style.visibility</p:attrName>
                                        </p:attrNameLst>
                                      </p:cBhvr>
                                      <p:to>
                                        <p:strVal val="visible"/>
                                      </p:to>
                                    </p:set>
                                    <p:anim calcmode="lin" valueType="num">
                                      <p:cBhvr>
                                        <p:cTn id="314" dur="500" fill="hold"/>
                                        <p:tgtEl>
                                          <p:spTgt spid="321"/>
                                        </p:tgtEl>
                                        <p:attrNameLst>
                                          <p:attrName>ppt_w</p:attrName>
                                        </p:attrNameLst>
                                      </p:cBhvr>
                                      <p:tavLst>
                                        <p:tav tm="0">
                                          <p:val>
                                            <p:fltVal val="0"/>
                                          </p:val>
                                        </p:tav>
                                        <p:tav tm="100000">
                                          <p:val>
                                            <p:strVal val="#ppt_w"/>
                                          </p:val>
                                        </p:tav>
                                      </p:tavLst>
                                    </p:anim>
                                    <p:anim calcmode="lin" valueType="num">
                                      <p:cBhvr>
                                        <p:cTn id="315" dur="500" fill="hold"/>
                                        <p:tgtEl>
                                          <p:spTgt spid="321"/>
                                        </p:tgtEl>
                                        <p:attrNameLst>
                                          <p:attrName>ppt_h</p:attrName>
                                        </p:attrNameLst>
                                      </p:cBhvr>
                                      <p:tavLst>
                                        <p:tav tm="0">
                                          <p:val>
                                            <p:fltVal val="0"/>
                                          </p:val>
                                        </p:tav>
                                        <p:tav tm="100000">
                                          <p:val>
                                            <p:strVal val="#ppt_h"/>
                                          </p:val>
                                        </p:tav>
                                      </p:tavLst>
                                    </p:anim>
                                    <p:animEffect transition="in" filter="fade">
                                      <p:cBhvr>
                                        <p:cTn id="316" dur="500"/>
                                        <p:tgtEl>
                                          <p:spTgt spid="321"/>
                                        </p:tgtEl>
                                      </p:cBhvr>
                                    </p:animEffect>
                                  </p:childTnLst>
                                  <p:subTnLst>
                                    <p:audio>
                                      <p:cMediaNode>
                                        <p:cTn display="0" masterRel="sameClick">
                                          <p:stCondLst>
                                            <p:cond evt="begin" delay="0">
                                              <p:tn val="312"/>
                                            </p:cond>
                                          </p:stCondLst>
                                          <p:endCondLst>
                                            <p:cond evt="onStopAudio" delay="0">
                                              <p:tgtEl>
                                                <p:sldTgt/>
                                              </p:tgtEl>
                                            </p:cond>
                                          </p:endCondLst>
                                        </p:cTn>
                                        <p:tgtEl>
                                          <p:sndTgt r:embed="rId5"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321"/>
                                        </p:tgtEl>
                                      </p:cBhvr>
                                    </p:animEffect>
                                    <p:animScale>
                                      <p:cBhvr>
                                        <p:cTn id="319" dur="250" autoRev="1" fill="hold"/>
                                        <p:tgtEl>
                                          <p:spTgt spid="321"/>
                                        </p:tgtEl>
                                      </p:cBhvr>
                                      <p:by x="105000" y="105000"/>
                                    </p:animScale>
                                  </p:childTnLst>
                                </p:cTn>
                              </p:par>
                              <p:par>
                                <p:cTn id="320" presetID="53" presetClass="entr" presetSubtype="16" fill="hold" grpId="0" nodeType="withEffect">
                                  <p:stCondLst>
                                    <p:cond delay="0"/>
                                  </p:stCondLst>
                                  <p:childTnLst>
                                    <p:set>
                                      <p:cBhvr>
                                        <p:cTn id="321" dur="1" fill="hold">
                                          <p:stCondLst>
                                            <p:cond delay="0"/>
                                          </p:stCondLst>
                                        </p:cTn>
                                        <p:tgtEl>
                                          <p:spTgt spid="339"/>
                                        </p:tgtEl>
                                        <p:attrNameLst>
                                          <p:attrName>style.visibility</p:attrName>
                                        </p:attrNameLst>
                                      </p:cBhvr>
                                      <p:to>
                                        <p:strVal val="visible"/>
                                      </p:to>
                                    </p:set>
                                    <p:anim calcmode="lin" valueType="num">
                                      <p:cBhvr>
                                        <p:cTn id="322" dur="500" fill="hold"/>
                                        <p:tgtEl>
                                          <p:spTgt spid="339"/>
                                        </p:tgtEl>
                                        <p:attrNameLst>
                                          <p:attrName>ppt_w</p:attrName>
                                        </p:attrNameLst>
                                      </p:cBhvr>
                                      <p:tavLst>
                                        <p:tav tm="0">
                                          <p:val>
                                            <p:fltVal val="0"/>
                                          </p:val>
                                        </p:tav>
                                        <p:tav tm="100000">
                                          <p:val>
                                            <p:strVal val="#ppt_w"/>
                                          </p:val>
                                        </p:tav>
                                      </p:tavLst>
                                    </p:anim>
                                    <p:anim calcmode="lin" valueType="num">
                                      <p:cBhvr>
                                        <p:cTn id="323" dur="500" fill="hold"/>
                                        <p:tgtEl>
                                          <p:spTgt spid="339"/>
                                        </p:tgtEl>
                                        <p:attrNameLst>
                                          <p:attrName>ppt_h</p:attrName>
                                        </p:attrNameLst>
                                      </p:cBhvr>
                                      <p:tavLst>
                                        <p:tav tm="0">
                                          <p:val>
                                            <p:fltVal val="0"/>
                                          </p:val>
                                        </p:tav>
                                        <p:tav tm="100000">
                                          <p:val>
                                            <p:strVal val="#ppt_h"/>
                                          </p:val>
                                        </p:tav>
                                      </p:tavLst>
                                    </p:anim>
                                    <p:animEffect transition="in" filter="fade">
                                      <p:cBhvr>
                                        <p:cTn id="324" dur="500"/>
                                        <p:tgtEl>
                                          <p:spTgt spid="339"/>
                                        </p:tgtEl>
                                      </p:cBhvr>
                                    </p:animEffect>
                                  </p:childTnLst>
                                  <p:subTnLst>
                                    <p:audio>
                                      <p:cMediaNode>
                                        <p:cTn display="0" masterRel="sameClick">
                                          <p:stCondLst>
                                            <p:cond evt="begin" delay="0">
                                              <p:tn val="320"/>
                                            </p:cond>
                                          </p:stCondLst>
                                          <p:endCondLst>
                                            <p:cond evt="onStopAudio" delay="0">
                                              <p:tgtEl>
                                                <p:sldTgt/>
                                              </p:tgtEl>
                                            </p:cond>
                                          </p:endCondLst>
                                        </p:cTn>
                                        <p:tgtEl>
                                          <p:sndTgt r:embed="rId5" name="Bling.wav"/>
                                        </p:tgtEl>
                                      </p:cMediaNode>
                                    </p:audio>
                                  </p:subTnLst>
                                </p:cTn>
                              </p:par>
                              <p:par>
                                <p:cTn id="325" presetID="26" presetClass="emph" presetSubtype="0" fill="hold" grpId="1" nodeType="withEffect">
                                  <p:stCondLst>
                                    <p:cond delay="500"/>
                                  </p:stCondLst>
                                  <p:childTnLst>
                                    <p:animEffect transition="out" filter="fade">
                                      <p:cBhvr>
                                        <p:cTn id="326" dur="500" tmFilter="0, 0; .2, .5; .8, .5; 1, 0"/>
                                        <p:tgtEl>
                                          <p:spTgt spid="339"/>
                                        </p:tgtEl>
                                      </p:cBhvr>
                                    </p:animEffect>
                                    <p:animScale>
                                      <p:cBhvr>
                                        <p:cTn id="327" dur="250" autoRev="1" fill="hold"/>
                                        <p:tgtEl>
                                          <p:spTgt spid="339"/>
                                        </p:tgtEl>
                                      </p:cBhvr>
                                      <p:by x="105000" y="105000"/>
                                    </p:animScale>
                                  </p:childTnLst>
                                </p:cTn>
                              </p:par>
                              <p:par>
                                <p:cTn id="328" presetID="53" presetClass="entr" presetSubtype="16" fill="hold" grpId="0" nodeType="withEffect">
                                  <p:stCondLst>
                                    <p:cond delay="0"/>
                                  </p:stCondLst>
                                  <p:childTnLst>
                                    <p:set>
                                      <p:cBhvr>
                                        <p:cTn id="329" dur="1" fill="hold">
                                          <p:stCondLst>
                                            <p:cond delay="0"/>
                                          </p:stCondLst>
                                        </p:cTn>
                                        <p:tgtEl>
                                          <p:spTgt spid="355"/>
                                        </p:tgtEl>
                                        <p:attrNameLst>
                                          <p:attrName>style.visibility</p:attrName>
                                        </p:attrNameLst>
                                      </p:cBhvr>
                                      <p:to>
                                        <p:strVal val="visible"/>
                                      </p:to>
                                    </p:set>
                                    <p:anim calcmode="lin" valueType="num">
                                      <p:cBhvr>
                                        <p:cTn id="330" dur="500" fill="hold"/>
                                        <p:tgtEl>
                                          <p:spTgt spid="355"/>
                                        </p:tgtEl>
                                        <p:attrNameLst>
                                          <p:attrName>ppt_w</p:attrName>
                                        </p:attrNameLst>
                                      </p:cBhvr>
                                      <p:tavLst>
                                        <p:tav tm="0">
                                          <p:val>
                                            <p:fltVal val="0"/>
                                          </p:val>
                                        </p:tav>
                                        <p:tav tm="100000">
                                          <p:val>
                                            <p:strVal val="#ppt_w"/>
                                          </p:val>
                                        </p:tav>
                                      </p:tavLst>
                                    </p:anim>
                                    <p:anim calcmode="lin" valueType="num">
                                      <p:cBhvr>
                                        <p:cTn id="331" dur="500" fill="hold"/>
                                        <p:tgtEl>
                                          <p:spTgt spid="355"/>
                                        </p:tgtEl>
                                        <p:attrNameLst>
                                          <p:attrName>ppt_h</p:attrName>
                                        </p:attrNameLst>
                                      </p:cBhvr>
                                      <p:tavLst>
                                        <p:tav tm="0">
                                          <p:val>
                                            <p:fltVal val="0"/>
                                          </p:val>
                                        </p:tav>
                                        <p:tav tm="100000">
                                          <p:val>
                                            <p:strVal val="#ppt_h"/>
                                          </p:val>
                                        </p:tav>
                                      </p:tavLst>
                                    </p:anim>
                                    <p:animEffect transition="in" filter="fade">
                                      <p:cBhvr>
                                        <p:cTn id="332" dur="500"/>
                                        <p:tgtEl>
                                          <p:spTgt spid="355"/>
                                        </p:tgtEl>
                                      </p:cBhvr>
                                    </p:animEffect>
                                  </p:childTnLst>
                                  <p:subTnLst>
                                    <p:audio>
                                      <p:cMediaNode>
                                        <p:cTn display="0" masterRel="sameClick">
                                          <p:stCondLst>
                                            <p:cond evt="begin" delay="0">
                                              <p:tn val="328"/>
                                            </p:cond>
                                          </p:stCondLst>
                                          <p:endCondLst>
                                            <p:cond evt="onStopAudio" delay="0">
                                              <p:tgtEl>
                                                <p:sldTgt/>
                                              </p:tgtEl>
                                            </p:cond>
                                          </p:endCondLst>
                                        </p:cTn>
                                        <p:tgtEl>
                                          <p:sndTgt r:embed="rId5" name="Bling.wav"/>
                                        </p:tgtEl>
                                      </p:cMediaNode>
                                    </p:audio>
                                  </p:subTnLst>
                                </p:cTn>
                              </p:par>
                              <p:par>
                                <p:cTn id="333" presetID="26" presetClass="emph" presetSubtype="0" fill="hold" grpId="1" nodeType="withEffect">
                                  <p:stCondLst>
                                    <p:cond delay="500"/>
                                  </p:stCondLst>
                                  <p:childTnLst>
                                    <p:animEffect transition="out" filter="fade">
                                      <p:cBhvr>
                                        <p:cTn id="334" dur="500" tmFilter="0, 0; .2, .5; .8, .5; 1, 0"/>
                                        <p:tgtEl>
                                          <p:spTgt spid="355"/>
                                        </p:tgtEl>
                                      </p:cBhvr>
                                    </p:animEffect>
                                    <p:animScale>
                                      <p:cBhvr>
                                        <p:cTn id="335" dur="250" autoRev="1" fill="hold"/>
                                        <p:tgtEl>
                                          <p:spTgt spid="355"/>
                                        </p:tgtEl>
                                      </p:cBhvr>
                                      <p:by x="105000" y="105000"/>
                                    </p:animScale>
                                  </p:childTnLst>
                                </p:cTn>
                              </p:par>
                              <p:par>
                                <p:cTn id="336" presetID="53" presetClass="entr" presetSubtype="16" fill="hold" grpId="0" nodeType="withEffect">
                                  <p:stCondLst>
                                    <p:cond delay="0"/>
                                  </p:stCondLst>
                                  <p:childTnLst>
                                    <p:set>
                                      <p:cBhvr>
                                        <p:cTn id="337" dur="1" fill="hold">
                                          <p:stCondLst>
                                            <p:cond delay="0"/>
                                          </p:stCondLst>
                                        </p:cTn>
                                        <p:tgtEl>
                                          <p:spTgt spid="371"/>
                                        </p:tgtEl>
                                        <p:attrNameLst>
                                          <p:attrName>style.visibility</p:attrName>
                                        </p:attrNameLst>
                                      </p:cBhvr>
                                      <p:to>
                                        <p:strVal val="visible"/>
                                      </p:to>
                                    </p:set>
                                    <p:anim calcmode="lin" valueType="num">
                                      <p:cBhvr>
                                        <p:cTn id="338" dur="500" fill="hold"/>
                                        <p:tgtEl>
                                          <p:spTgt spid="371"/>
                                        </p:tgtEl>
                                        <p:attrNameLst>
                                          <p:attrName>ppt_w</p:attrName>
                                        </p:attrNameLst>
                                      </p:cBhvr>
                                      <p:tavLst>
                                        <p:tav tm="0">
                                          <p:val>
                                            <p:fltVal val="0"/>
                                          </p:val>
                                        </p:tav>
                                        <p:tav tm="100000">
                                          <p:val>
                                            <p:strVal val="#ppt_w"/>
                                          </p:val>
                                        </p:tav>
                                      </p:tavLst>
                                    </p:anim>
                                    <p:anim calcmode="lin" valueType="num">
                                      <p:cBhvr>
                                        <p:cTn id="339" dur="500" fill="hold"/>
                                        <p:tgtEl>
                                          <p:spTgt spid="371"/>
                                        </p:tgtEl>
                                        <p:attrNameLst>
                                          <p:attrName>ppt_h</p:attrName>
                                        </p:attrNameLst>
                                      </p:cBhvr>
                                      <p:tavLst>
                                        <p:tav tm="0">
                                          <p:val>
                                            <p:fltVal val="0"/>
                                          </p:val>
                                        </p:tav>
                                        <p:tav tm="100000">
                                          <p:val>
                                            <p:strVal val="#ppt_h"/>
                                          </p:val>
                                        </p:tav>
                                      </p:tavLst>
                                    </p:anim>
                                    <p:animEffect transition="in" filter="fade">
                                      <p:cBhvr>
                                        <p:cTn id="340" dur="500"/>
                                        <p:tgtEl>
                                          <p:spTgt spid="371"/>
                                        </p:tgtEl>
                                      </p:cBhvr>
                                    </p:animEffect>
                                  </p:childTnLst>
                                  <p:subTnLst>
                                    <p:audio>
                                      <p:cMediaNode>
                                        <p:cTn display="0" masterRel="sameClick">
                                          <p:stCondLst>
                                            <p:cond evt="begin" delay="0">
                                              <p:tn val="336"/>
                                            </p:cond>
                                          </p:stCondLst>
                                          <p:endCondLst>
                                            <p:cond evt="onStopAudio" delay="0">
                                              <p:tgtEl>
                                                <p:sldTgt/>
                                              </p:tgtEl>
                                            </p:cond>
                                          </p:endCondLst>
                                        </p:cTn>
                                        <p:tgtEl>
                                          <p:sndTgt r:embed="rId5" name="Bling.wav"/>
                                        </p:tgtEl>
                                      </p:cMediaNode>
                                    </p:audio>
                                  </p:subTnLst>
                                </p:cTn>
                              </p:par>
                              <p:par>
                                <p:cTn id="341" presetID="26" presetClass="emph" presetSubtype="0" fill="hold" grpId="1" nodeType="withEffect">
                                  <p:stCondLst>
                                    <p:cond delay="500"/>
                                  </p:stCondLst>
                                  <p:childTnLst>
                                    <p:animEffect transition="out" filter="fade">
                                      <p:cBhvr>
                                        <p:cTn id="342" dur="500" tmFilter="0, 0; .2, .5; .8, .5; 1, 0"/>
                                        <p:tgtEl>
                                          <p:spTgt spid="371"/>
                                        </p:tgtEl>
                                      </p:cBhvr>
                                    </p:animEffect>
                                    <p:animScale>
                                      <p:cBhvr>
                                        <p:cTn id="343" dur="250" autoRev="1" fill="hold"/>
                                        <p:tgtEl>
                                          <p:spTgt spid="371"/>
                                        </p:tgtEl>
                                      </p:cBhvr>
                                      <p:by x="105000" y="105000"/>
                                    </p:animScale>
                                  </p:childTnLst>
                                </p:cTn>
                              </p:par>
                              <p:par>
                                <p:cTn id="344" presetID="53" presetClass="entr" presetSubtype="16" fill="hold" grpId="0" nodeType="withEffect">
                                  <p:stCondLst>
                                    <p:cond delay="0"/>
                                  </p:stCondLst>
                                  <p:childTnLst>
                                    <p:set>
                                      <p:cBhvr>
                                        <p:cTn id="345" dur="1" fill="hold">
                                          <p:stCondLst>
                                            <p:cond delay="0"/>
                                          </p:stCondLst>
                                        </p:cTn>
                                        <p:tgtEl>
                                          <p:spTgt spid="403"/>
                                        </p:tgtEl>
                                        <p:attrNameLst>
                                          <p:attrName>style.visibility</p:attrName>
                                        </p:attrNameLst>
                                      </p:cBhvr>
                                      <p:to>
                                        <p:strVal val="visible"/>
                                      </p:to>
                                    </p:set>
                                    <p:anim calcmode="lin" valueType="num">
                                      <p:cBhvr>
                                        <p:cTn id="346" dur="500" fill="hold"/>
                                        <p:tgtEl>
                                          <p:spTgt spid="403"/>
                                        </p:tgtEl>
                                        <p:attrNameLst>
                                          <p:attrName>ppt_w</p:attrName>
                                        </p:attrNameLst>
                                      </p:cBhvr>
                                      <p:tavLst>
                                        <p:tav tm="0">
                                          <p:val>
                                            <p:fltVal val="0"/>
                                          </p:val>
                                        </p:tav>
                                        <p:tav tm="100000">
                                          <p:val>
                                            <p:strVal val="#ppt_w"/>
                                          </p:val>
                                        </p:tav>
                                      </p:tavLst>
                                    </p:anim>
                                    <p:anim calcmode="lin" valueType="num">
                                      <p:cBhvr>
                                        <p:cTn id="347" dur="500" fill="hold"/>
                                        <p:tgtEl>
                                          <p:spTgt spid="403"/>
                                        </p:tgtEl>
                                        <p:attrNameLst>
                                          <p:attrName>ppt_h</p:attrName>
                                        </p:attrNameLst>
                                      </p:cBhvr>
                                      <p:tavLst>
                                        <p:tav tm="0">
                                          <p:val>
                                            <p:fltVal val="0"/>
                                          </p:val>
                                        </p:tav>
                                        <p:tav tm="100000">
                                          <p:val>
                                            <p:strVal val="#ppt_h"/>
                                          </p:val>
                                        </p:tav>
                                      </p:tavLst>
                                    </p:anim>
                                    <p:animEffect transition="in" filter="fade">
                                      <p:cBhvr>
                                        <p:cTn id="348" dur="500"/>
                                        <p:tgtEl>
                                          <p:spTgt spid="403"/>
                                        </p:tgtEl>
                                      </p:cBhvr>
                                    </p:animEffect>
                                  </p:childTnLst>
                                  <p:subTnLst>
                                    <p:audio>
                                      <p:cMediaNode>
                                        <p:cTn display="0" masterRel="sameClick">
                                          <p:stCondLst>
                                            <p:cond evt="begin" delay="0">
                                              <p:tn val="344"/>
                                            </p:cond>
                                          </p:stCondLst>
                                          <p:endCondLst>
                                            <p:cond evt="onStopAudio" delay="0">
                                              <p:tgtEl>
                                                <p:sldTgt/>
                                              </p:tgtEl>
                                            </p:cond>
                                          </p:endCondLst>
                                        </p:cTn>
                                        <p:tgtEl>
                                          <p:sndTgt r:embed="rId5" name="Bling.wav"/>
                                        </p:tgtEl>
                                      </p:cMediaNode>
                                    </p:audio>
                                  </p:subTnLst>
                                </p:cTn>
                              </p:par>
                              <p:par>
                                <p:cTn id="349" presetID="26" presetClass="emph" presetSubtype="0" fill="hold" grpId="1" nodeType="withEffect">
                                  <p:stCondLst>
                                    <p:cond delay="500"/>
                                  </p:stCondLst>
                                  <p:childTnLst>
                                    <p:animEffect transition="out" filter="fade">
                                      <p:cBhvr>
                                        <p:cTn id="350" dur="500" tmFilter="0, 0; .2, .5; .8, .5; 1, 0"/>
                                        <p:tgtEl>
                                          <p:spTgt spid="403"/>
                                        </p:tgtEl>
                                      </p:cBhvr>
                                    </p:animEffect>
                                    <p:animScale>
                                      <p:cBhvr>
                                        <p:cTn id="351" dur="250" autoRev="1" fill="hold"/>
                                        <p:tgtEl>
                                          <p:spTgt spid="403"/>
                                        </p:tgtEl>
                                      </p:cBhvr>
                                      <p:by x="105000" y="105000"/>
                                    </p:animScale>
                                  </p:childTnLst>
                                </p:cTn>
                              </p:par>
                              <p:par>
                                <p:cTn id="352" presetID="53" presetClass="entr" presetSubtype="16" fill="hold" grpId="0" nodeType="withEffect">
                                  <p:stCondLst>
                                    <p:cond delay="0"/>
                                  </p:stCondLst>
                                  <p:childTnLst>
                                    <p:set>
                                      <p:cBhvr>
                                        <p:cTn id="353" dur="1" fill="hold">
                                          <p:stCondLst>
                                            <p:cond delay="0"/>
                                          </p:stCondLst>
                                        </p:cTn>
                                        <p:tgtEl>
                                          <p:spTgt spid="419"/>
                                        </p:tgtEl>
                                        <p:attrNameLst>
                                          <p:attrName>style.visibility</p:attrName>
                                        </p:attrNameLst>
                                      </p:cBhvr>
                                      <p:to>
                                        <p:strVal val="visible"/>
                                      </p:to>
                                    </p:set>
                                    <p:anim calcmode="lin" valueType="num">
                                      <p:cBhvr>
                                        <p:cTn id="354" dur="500" fill="hold"/>
                                        <p:tgtEl>
                                          <p:spTgt spid="419"/>
                                        </p:tgtEl>
                                        <p:attrNameLst>
                                          <p:attrName>ppt_w</p:attrName>
                                        </p:attrNameLst>
                                      </p:cBhvr>
                                      <p:tavLst>
                                        <p:tav tm="0">
                                          <p:val>
                                            <p:fltVal val="0"/>
                                          </p:val>
                                        </p:tav>
                                        <p:tav tm="100000">
                                          <p:val>
                                            <p:strVal val="#ppt_w"/>
                                          </p:val>
                                        </p:tav>
                                      </p:tavLst>
                                    </p:anim>
                                    <p:anim calcmode="lin" valueType="num">
                                      <p:cBhvr>
                                        <p:cTn id="355" dur="500" fill="hold"/>
                                        <p:tgtEl>
                                          <p:spTgt spid="419"/>
                                        </p:tgtEl>
                                        <p:attrNameLst>
                                          <p:attrName>ppt_h</p:attrName>
                                        </p:attrNameLst>
                                      </p:cBhvr>
                                      <p:tavLst>
                                        <p:tav tm="0">
                                          <p:val>
                                            <p:fltVal val="0"/>
                                          </p:val>
                                        </p:tav>
                                        <p:tav tm="100000">
                                          <p:val>
                                            <p:strVal val="#ppt_h"/>
                                          </p:val>
                                        </p:tav>
                                      </p:tavLst>
                                    </p:anim>
                                    <p:animEffect transition="in" filter="fade">
                                      <p:cBhvr>
                                        <p:cTn id="356" dur="500"/>
                                        <p:tgtEl>
                                          <p:spTgt spid="419"/>
                                        </p:tgtEl>
                                      </p:cBhvr>
                                    </p:animEffect>
                                  </p:childTnLst>
                                  <p:subTnLst>
                                    <p:audio>
                                      <p:cMediaNode>
                                        <p:cTn display="0" masterRel="sameClick">
                                          <p:stCondLst>
                                            <p:cond evt="begin" delay="0">
                                              <p:tn val="352"/>
                                            </p:cond>
                                          </p:stCondLst>
                                          <p:endCondLst>
                                            <p:cond evt="onStopAudio" delay="0">
                                              <p:tgtEl>
                                                <p:sldTgt/>
                                              </p:tgtEl>
                                            </p:cond>
                                          </p:endCondLst>
                                        </p:cTn>
                                        <p:tgtEl>
                                          <p:sndTgt r:embed="rId5" name="Bling.wav"/>
                                        </p:tgtEl>
                                      </p:cMediaNode>
                                    </p:audio>
                                  </p:subTnLst>
                                </p:cTn>
                              </p:par>
                              <p:par>
                                <p:cTn id="357" presetID="26" presetClass="emph" presetSubtype="0" fill="hold" grpId="1" nodeType="withEffect">
                                  <p:stCondLst>
                                    <p:cond delay="500"/>
                                  </p:stCondLst>
                                  <p:childTnLst>
                                    <p:animEffect transition="out" filter="fade">
                                      <p:cBhvr>
                                        <p:cTn id="358" dur="500" tmFilter="0, 0; .2, .5; .8, .5; 1, 0"/>
                                        <p:tgtEl>
                                          <p:spTgt spid="419"/>
                                        </p:tgtEl>
                                      </p:cBhvr>
                                    </p:animEffect>
                                    <p:animScale>
                                      <p:cBhvr>
                                        <p:cTn id="359" dur="250" autoRev="1" fill="hold"/>
                                        <p:tgtEl>
                                          <p:spTgt spid="419"/>
                                        </p:tgtEl>
                                      </p:cBhvr>
                                      <p:by x="105000" y="105000"/>
                                    </p:animScale>
                                  </p:childTnLst>
                                </p:cTn>
                              </p:par>
                              <p:par>
                                <p:cTn id="360" presetID="53" presetClass="entr" presetSubtype="16" fill="hold" grpId="0" nodeType="withEffect">
                                  <p:stCondLst>
                                    <p:cond delay="0"/>
                                  </p:stCondLst>
                                  <p:childTnLst>
                                    <p:set>
                                      <p:cBhvr>
                                        <p:cTn id="361" dur="1" fill="hold">
                                          <p:stCondLst>
                                            <p:cond delay="0"/>
                                          </p:stCondLst>
                                        </p:cTn>
                                        <p:tgtEl>
                                          <p:spTgt spid="435"/>
                                        </p:tgtEl>
                                        <p:attrNameLst>
                                          <p:attrName>style.visibility</p:attrName>
                                        </p:attrNameLst>
                                      </p:cBhvr>
                                      <p:to>
                                        <p:strVal val="visible"/>
                                      </p:to>
                                    </p:set>
                                    <p:anim calcmode="lin" valueType="num">
                                      <p:cBhvr>
                                        <p:cTn id="362" dur="500" fill="hold"/>
                                        <p:tgtEl>
                                          <p:spTgt spid="435"/>
                                        </p:tgtEl>
                                        <p:attrNameLst>
                                          <p:attrName>ppt_w</p:attrName>
                                        </p:attrNameLst>
                                      </p:cBhvr>
                                      <p:tavLst>
                                        <p:tav tm="0">
                                          <p:val>
                                            <p:fltVal val="0"/>
                                          </p:val>
                                        </p:tav>
                                        <p:tav tm="100000">
                                          <p:val>
                                            <p:strVal val="#ppt_w"/>
                                          </p:val>
                                        </p:tav>
                                      </p:tavLst>
                                    </p:anim>
                                    <p:anim calcmode="lin" valueType="num">
                                      <p:cBhvr>
                                        <p:cTn id="363" dur="500" fill="hold"/>
                                        <p:tgtEl>
                                          <p:spTgt spid="435"/>
                                        </p:tgtEl>
                                        <p:attrNameLst>
                                          <p:attrName>ppt_h</p:attrName>
                                        </p:attrNameLst>
                                      </p:cBhvr>
                                      <p:tavLst>
                                        <p:tav tm="0">
                                          <p:val>
                                            <p:fltVal val="0"/>
                                          </p:val>
                                        </p:tav>
                                        <p:tav tm="100000">
                                          <p:val>
                                            <p:strVal val="#ppt_h"/>
                                          </p:val>
                                        </p:tav>
                                      </p:tavLst>
                                    </p:anim>
                                    <p:animEffect transition="in" filter="fade">
                                      <p:cBhvr>
                                        <p:cTn id="364" dur="500"/>
                                        <p:tgtEl>
                                          <p:spTgt spid="435"/>
                                        </p:tgtEl>
                                      </p:cBhvr>
                                    </p:animEffect>
                                  </p:childTnLst>
                                  <p:subTnLst>
                                    <p:audio>
                                      <p:cMediaNode>
                                        <p:cTn display="0" masterRel="sameClick">
                                          <p:stCondLst>
                                            <p:cond evt="begin" delay="0">
                                              <p:tn val="360"/>
                                            </p:cond>
                                          </p:stCondLst>
                                          <p:endCondLst>
                                            <p:cond evt="onStopAudio" delay="0">
                                              <p:tgtEl>
                                                <p:sldTgt/>
                                              </p:tgtEl>
                                            </p:cond>
                                          </p:endCondLst>
                                        </p:cTn>
                                        <p:tgtEl>
                                          <p:sndTgt r:embed="rId5" name="Bling.wav"/>
                                        </p:tgtEl>
                                      </p:cMediaNode>
                                    </p:audio>
                                  </p:subTnLst>
                                </p:cTn>
                              </p:par>
                              <p:par>
                                <p:cTn id="365" presetID="26" presetClass="emph" presetSubtype="0" fill="hold" grpId="1" nodeType="withEffect">
                                  <p:stCondLst>
                                    <p:cond delay="500"/>
                                  </p:stCondLst>
                                  <p:childTnLst>
                                    <p:animEffect transition="out" filter="fade">
                                      <p:cBhvr>
                                        <p:cTn id="366" dur="500" tmFilter="0, 0; .2, .5; .8, .5; 1, 0"/>
                                        <p:tgtEl>
                                          <p:spTgt spid="435"/>
                                        </p:tgtEl>
                                      </p:cBhvr>
                                    </p:animEffect>
                                    <p:animScale>
                                      <p:cBhvr>
                                        <p:cTn id="367" dur="250" autoRev="1" fill="hold"/>
                                        <p:tgtEl>
                                          <p:spTgt spid="435"/>
                                        </p:tgtEl>
                                      </p:cBhvr>
                                      <p:by x="105000" y="105000"/>
                                    </p:animScale>
                                  </p:childTnLst>
                                </p:cTn>
                              </p:par>
                            </p:childTnLst>
                          </p:cTn>
                        </p:par>
                      </p:childTnLst>
                    </p:cTn>
                  </p:par>
                </p:childTnLst>
              </p:cTn>
              <p:nextCondLst>
                <p:cond evt="onClick" delay="0">
                  <p:tgtEl>
                    <p:spTgt spid="180"/>
                  </p:tgtEl>
                </p:cond>
              </p:nextCondLst>
            </p:seq>
            <p:seq concurrent="1" nextAc="seek">
              <p:cTn id="368" restart="whenNotActive" fill="hold" evtFilter="cancelBubble" nodeType="interactiveSeq">
                <p:stCondLst>
                  <p:cond evt="onClick" delay="0">
                    <p:tgtEl>
                      <p:spTgt spid="181"/>
                    </p:tgtEl>
                  </p:cond>
                </p:stCondLst>
                <p:endSync evt="end" delay="0">
                  <p:rtn val="all"/>
                </p:endSync>
                <p:childTnLst>
                  <p:par>
                    <p:cTn id="369" fill="hold">
                      <p:stCondLst>
                        <p:cond delay="0"/>
                      </p:stCondLst>
                      <p:childTnLst>
                        <p:par>
                          <p:cTn id="370" fill="hold">
                            <p:stCondLst>
                              <p:cond delay="0"/>
                            </p:stCondLst>
                            <p:childTnLst>
                              <p:par>
                                <p:cTn id="371" presetID="53" presetClass="entr" presetSubtype="16" fill="hold" grpId="0" nodeType="withEffect">
                                  <p:stCondLst>
                                    <p:cond delay="0"/>
                                  </p:stCondLst>
                                  <p:childTnLst>
                                    <p:set>
                                      <p:cBhvr>
                                        <p:cTn id="372" dur="1" fill="hold">
                                          <p:stCondLst>
                                            <p:cond delay="0"/>
                                          </p:stCondLst>
                                        </p:cTn>
                                        <p:tgtEl>
                                          <p:spTgt spid="256"/>
                                        </p:tgtEl>
                                        <p:attrNameLst>
                                          <p:attrName>style.visibility</p:attrName>
                                        </p:attrNameLst>
                                      </p:cBhvr>
                                      <p:to>
                                        <p:strVal val="visible"/>
                                      </p:to>
                                    </p:set>
                                    <p:anim calcmode="lin" valueType="num">
                                      <p:cBhvr>
                                        <p:cTn id="373" dur="500" fill="hold"/>
                                        <p:tgtEl>
                                          <p:spTgt spid="256"/>
                                        </p:tgtEl>
                                        <p:attrNameLst>
                                          <p:attrName>ppt_w</p:attrName>
                                        </p:attrNameLst>
                                      </p:cBhvr>
                                      <p:tavLst>
                                        <p:tav tm="0">
                                          <p:val>
                                            <p:fltVal val="0"/>
                                          </p:val>
                                        </p:tav>
                                        <p:tav tm="100000">
                                          <p:val>
                                            <p:strVal val="#ppt_w"/>
                                          </p:val>
                                        </p:tav>
                                      </p:tavLst>
                                    </p:anim>
                                    <p:anim calcmode="lin" valueType="num">
                                      <p:cBhvr>
                                        <p:cTn id="374" dur="500" fill="hold"/>
                                        <p:tgtEl>
                                          <p:spTgt spid="256"/>
                                        </p:tgtEl>
                                        <p:attrNameLst>
                                          <p:attrName>ppt_h</p:attrName>
                                        </p:attrNameLst>
                                      </p:cBhvr>
                                      <p:tavLst>
                                        <p:tav tm="0">
                                          <p:val>
                                            <p:fltVal val="0"/>
                                          </p:val>
                                        </p:tav>
                                        <p:tav tm="100000">
                                          <p:val>
                                            <p:strVal val="#ppt_h"/>
                                          </p:val>
                                        </p:tav>
                                      </p:tavLst>
                                    </p:anim>
                                    <p:animEffect transition="in" filter="fade">
                                      <p:cBhvr>
                                        <p:cTn id="375" dur="500"/>
                                        <p:tgtEl>
                                          <p:spTgt spid="256"/>
                                        </p:tgtEl>
                                      </p:cBhvr>
                                    </p:animEffect>
                                  </p:childTnLst>
                                  <p:subTnLst>
                                    <p:audio>
                                      <p:cMediaNode>
                                        <p:cTn display="0" masterRel="sameClick">
                                          <p:stCondLst>
                                            <p:cond evt="begin" delay="0">
                                              <p:tn val="371"/>
                                            </p:cond>
                                          </p:stCondLst>
                                          <p:endCondLst>
                                            <p:cond evt="onStopAudio" delay="0">
                                              <p:tgtEl>
                                                <p:sldTgt/>
                                              </p:tgtEl>
                                            </p:cond>
                                          </p:endCondLst>
                                        </p:cTn>
                                        <p:tgtEl>
                                          <p:sndTgt r:embed="rId5" name="Bling.wav"/>
                                        </p:tgtEl>
                                      </p:cMediaNode>
                                    </p:audio>
                                  </p:subTnLst>
                                </p:cTn>
                              </p:par>
                              <p:par>
                                <p:cTn id="376" presetID="26" presetClass="emph" presetSubtype="0" fill="hold" grpId="1" nodeType="withEffect">
                                  <p:stCondLst>
                                    <p:cond delay="500"/>
                                  </p:stCondLst>
                                  <p:childTnLst>
                                    <p:animEffect transition="out" filter="fade">
                                      <p:cBhvr>
                                        <p:cTn id="377" dur="500" tmFilter="0, 0; .2, .5; .8, .5; 1, 0"/>
                                        <p:tgtEl>
                                          <p:spTgt spid="256"/>
                                        </p:tgtEl>
                                      </p:cBhvr>
                                    </p:animEffect>
                                    <p:animScale>
                                      <p:cBhvr>
                                        <p:cTn id="378" dur="250" autoRev="1" fill="hold"/>
                                        <p:tgtEl>
                                          <p:spTgt spid="256"/>
                                        </p:tgtEl>
                                      </p:cBhvr>
                                      <p:by x="105000" y="105000"/>
                                    </p:animScale>
                                  </p:childTnLst>
                                </p:cTn>
                              </p:par>
                              <p:par>
                                <p:cTn id="379" presetID="53" presetClass="entr" presetSubtype="16" fill="hold" grpId="0" nodeType="withEffect">
                                  <p:stCondLst>
                                    <p:cond delay="0"/>
                                  </p:stCondLst>
                                  <p:childTnLst>
                                    <p:set>
                                      <p:cBhvr>
                                        <p:cTn id="380" dur="1" fill="hold">
                                          <p:stCondLst>
                                            <p:cond delay="0"/>
                                          </p:stCondLst>
                                        </p:cTn>
                                        <p:tgtEl>
                                          <p:spTgt spid="208"/>
                                        </p:tgtEl>
                                        <p:attrNameLst>
                                          <p:attrName>style.visibility</p:attrName>
                                        </p:attrNameLst>
                                      </p:cBhvr>
                                      <p:to>
                                        <p:strVal val="visible"/>
                                      </p:to>
                                    </p:set>
                                    <p:anim calcmode="lin" valueType="num">
                                      <p:cBhvr>
                                        <p:cTn id="381" dur="500" fill="hold"/>
                                        <p:tgtEl>
                                          <p:spTgt spid="208"/>
                                        </p:tgtEl>
                                        <p:attrNameLst>
                                          <p:attrName>ppt_w</p:attrName>
                                        </p:attrNameLst>
                                      </p:cBhvr>
                                      <p:tavLst>
                                        <p:tav tm="0">
                                          <p:val>
                                            <p:fltVal val="0"/>
                                          </p:val>
                                        </p:tav>
                                        <p:tav tm="100000">
                                          <p:val>
                                            <p:strVal val="#ppt_w"/>
                                          </p:val>
                                        </p:tav>
                                      </p:tavLst>
                                    </p:anim>
                                    <p:anim calcmode="lin" valueType="num">
                                      <p:cBhvr>
                                        <p:cTn id="382" dur="500" fill="hold"/>
                                        <p:tgtEl>
                                          <p:spTgt spid="208"/>
                                        </p:tgtEl>
                                        <p:attrNameLst>
                                          <p:attrName>ppt_h</p:attrName>
                                        </p:attrNameLst>
                                      </p:cBhvr>
                                      <p:tavLst>
                                        <p:tav tm="0">
                                          <p:val>
                                            <p:fltVal val="0"/>
                                          </p:val>
                                        </p:tav>
                                        <p:tav tm="100000">
                                          <p:val>
                                            <p:strVal val="#ppt_h"/>
                                          </p:val>
                                        </p:tav>
                                      </p:tavLst>
                                    </p:anim>
                                    <p:animEffect transition="in" filter="fade">
                                      <p:cBhvr>
                                        <p:cTn id="383" dur="500"/>
                                        <p:tgtEl>
                                          <p:spTgt spid="208"/>
                                        </p:tgtEl>
                                      </p:cBhvr>
                                    </p:animEffect>
                                  </p:childTnLst>
                                  <p:subTnLst>
                                    <p:audio>
                                      <p:cMediaNode>
                                        <p:cTn display="0" masterRel="sameClick">
                                          <p:stCondLst>
                                            <p:cond evt="begin" delay="0">
                                              <p:tn val="379"/>
                                            </p:cond>
                                          </p:stCondLst>
                                          <p:endCondLst>
                                            <p:cond evt="onStopAudio" delay="0">
                                              <p:tgtEl>
                                                <p:sldTgt/>
                                              </p:tgtEl>
                                            </p:cond>
                                          </p:endCondLst>
                                        </p:cTn>
                                        <p:tgtEl>
                                          <p:sndTgt r:embed="rId5" name="Bling.wav"/>
                                        </p:tgtEl>
                                      </p:cMediaNode>
                                    </p:audio>
                                  </p:subTnLst>
                                </p:cTn>
                              </p:par>
                              <p:par>
                                <p:cTn id="384" presetID="26" presetClass="emph" presetSubtype="0" fill="hold" grpId="1" nodeType="withEffect">
                                  <p:stCondLst>
                                    <p:cond delay="500"/>
                                  </p:stCondLst>
                                  <p:childTnLst>
                                    <p:animEffect transition="out" filter="fade">
                                      <p:cBhvr>
                                        <p:cTn id="385" dur="500" tmFilter="0, 0; .2, .5; .8, .5; 1, 0"/>
                                        <p:tgtEl>
                                          <p:spTgt spid="208"/>
                                        </p:tgtEl>
                                      </p:cBhvr>
                                    </p:animEffect>
                                    <p:animScale>
                                      <p:cBhvr>
                                        <p:cTn id="386" dur="250" autoRev="1" fill="hold"/>
                                        <p:tgtEl>
                                          <p:spTgt spid="208"/>
                                        </p:tgtEl>
                                      </p:cBhvr>
                                      <p:by x="105000" y="105000"/>
                                    </p:animScale>
                                  </p:childTnLst>
                                </p:cTn>
                              </p:par>
                              <p:par>
                                <p:cTn id="387" presetID="53" presetClass="entr" presetSubtype="16" fill="hold" grpId="0" nodeType="withEffect">
                                  <p:stCondLst>
                                    <p:cond delay="0"/>
                                  </p:stCondLst>
                                  <p:childTnLst>
                                    <p:set>
                                      <p:cBhvr>
                                        <p:cTn id="388" dur="1" fill="hold">
                                          <p:stCondLst>
                                            <p:cond delay="0"/>
                                          </p:stCondLst>
                                        </p:cTn>
                                        <p:tgtEl>
                                          <p:spTgt spid="260"/>
                                        </p:tgtEl>
                                        <p:attrNameLst>
                                          <p:attrName>style.visibility</p:attrName>
                                        </p:attrNameLst>
                                      </p:cBhvr>
                                      <p:to>
                                        <p:strVal val="visible"/>
                                      </p:to>
                                    </p:set>
                                    <p:anim calcmode="lin" valueType="num">
                                      <p:cBhvr>
                                        <p:cTn id="389" dur="500" fill="hold"/>
                                        <p:tgtEl>
                                          <p:spTgt spid="260"/>
                                        </p:tgtEl>
                                        <p:attrNameLst>
                                          <p:attrName>ppt_w</p:attrName>
                                        </p:attrNameLst>
                                      </p:cBhvr>
                                      <p:tavLst>
                                        <p:tav tm="0">
                                          <p:val>
                                            <p:fltVal val="0"/>
                                          </p:val>
                                        </p:tav>
                                        <p:tav tm="100000">
                                          <p:val>
                                            <p:strVal val="#ppt_w"/>
                                          </p:val>
                                        </p:tav>
                                      </p:tavLst>
                                    </p:anim>
                                    <p:anim calcmode="lin" valueType="num">
                                      <p:cBhvr>
                                        <p:cTn id="390" dur="500" fill="hold"/>
                                        <p:tgtEl>
                                          <p:spTgt spid="260"/>
                                        </p:tgtEl>
                                        <p:attrNameLst>
                                          <p:attrName>ppt_h</p:attrName>
                                        </p:attrNameLst>
                                      </p:cBhvr>
                                      <p:tavLst>
                                        <p:tav tm="0">
                                          <p:val>
                                            <p:fltVal val="0"/>
                                          </p:val>
                                        </p:tav>
                                        <p:tav tm="100000">
                                          <p:val>
                                            <p:strVal val="#ppt_h"/>
                                          </p:val>
                                        </p:tav>
                                      </p:tavLst>
                                    </p:anim>
                                    <p:animEffect transition="in" filter="fade">
                                      <p:cBhvr>
                                        <p:cTn id="391" dur="500"/>
                                        <p:tgtEl>
                                          <p:spTgt spid="260"/>
                                        </p:tgtEl>
                                      </p:cBhvr>
                                    </p:animEffect>
                                  </p:childTnLst>
                                  <p:subTnLst>
                                    <p:audio>
                                      <p:cMediaNode>
                                        <p:cTn display="0" masterRel="sameClick">
                                          <p:stCondLst>
                                            <p:cond evt="begin" delay="0">
                                              <p:tn val="387"/>
                                            </p:cond>
                                          </p:stCondLst>
                                          <p:endCondLst>
                                            <p:cond evt="onStopAudio" delay="0">
                                              <p:tgtEl>
                                                <p:sldTgt/>
                                              </p:tgtEl>
                                            </p:cond>
                                          </p:endCondLst>
                                        </p:cTn>
                                        <p:tgtEl>
                                          <p:sndTgt r:embed="rId5" name="Bling.wav"/>
                                        </p:tgtEl>
                                      </p:cMediaNode>
                                    </p:audio>
                                  </p:subTnLst>
                                </p:cTn>
                              </p:par>
                              <p:par>
                                <p:cTn id="392" presetID="26" presetClass="emph" presetSubtype="0" fill="hold" grpId="1" nodeType="withEffect">
                                  <p:stCondLst>
                                    <p:cond delay="500"/>
                                  </p:stCondLst>
                                  <p:childTnLst>
                                    <p:animEffect transition="out" filter="fade">
                                      <p:cBhvr>
                                        <p:cTn id="393" dur="500" tmFilter="0, 0; .2, .5; .8, .5; 1, 0"/>
                                        <p:tgtEl>
                                          <p:spTgt spid="260"/>
                                        </p:tgtEl>
                                      </p:cBhvr>
                                    </p:animEffect>
                                    <p:animScale>
                                      <p:cBhvr>
                                        <p:cTn id="394" dur="250" autoRev="1" fill="hold"/>
                                        <p:tgtEl>
                                          <p:spTgt spid="260"/>
                                        </p:tgtEl>
                                      </p:cBhvr>
                                      <p:by x="105000" y="105000"/>
                                    </p:animScale>
                                  </p:childTnLst>
                                </p:cTn>
                              </p:par>
                              <p:par>
                                <p:cTn id="395" presetID="53" presetClass="entr" presetSubtype="16" fill="hold" grpId="0" nodeType="withEffect">
                                  <p:stCondLst>
                                    <p:cond delay="0"/>
                                  </p:stCondLst>
                                  <p:childTnLst>
                                    <p:set>
                                      <p:cBhvr>
                                        <p:cTn id="396" dur="1" fill="hold">
                                          <p:stCondLst>
                                            <p:cond delay="0"/>
                                          </p:stCondLst>
                                        </p:cTn>
                                        <p:tgtEl>
                                          <p:spTgt spid="204"/>
                                        </p:tgtEl>
                                        <p:attrNameLst>
                                          <p:attrName>style.visibility</p:attrName>
                                        </p:attrNameLst>
                                      </p:cBhvr>
                                      <p:to>
                                        <p:strVal val="visible"/>
                                      </p:to>
                                    </p:set>
                                    <p:anim calcmode="lin" valueType="num">
                                      <p:cBhvr>
                                        <p:cTn id="397" dur="500" fill="hold"/>
                                        <p:tgtEl>
                                          <p:spTgt spid="204"/>
                                        </p:tgtEl>
                                        <p:attrNameLst>
                                          <p:attrName>ppt_w</p:attrName>
                                        </p:attrNameLst>
                                      </p:cBhvr>
                                      <p:tavLst>
                                        <p:tav tm="0">
                                          <p:val>
                                            <p:fltVal val="0"/>
                                          </p:val>
                                        </p:tav>
                                        <p:tav tm="100000">
                                          <p:val>
                                            <p:strVal val="#ppt_w"/>
                                          </p:val>
                                        </p:tav>
                                      </p:tavLst>
                                    </p:anim>
                                    <p:anim calcmode="lin" valueType="num">
                                      <p:cBhvr>
                                        <p:cTn id="398" dur="500" fill="hold"/>
                                        <p:tgtEl>
                                          <p:spTgt spid="204"/>
                                        </p:tgtEl>
                                        <p:attrNameLst>
                                          <p:attrName>ppt_h</p:attrName>
                                        </p:attrNameLst>
                                      </p:cBhvr>
                                      <p:tavLst>
                                        <p:tav tm="0">
                                          <p:val>
                                            <p:fltVal val="0"/>
                                          </p:val>
                                        </p:tav>
                                        <p:tav tm="100000">
                                          <p:val>
                                            <p:strVal val="#ppt_h"/>
                                          </p:val>
                                        </p:tav>
                                      </p:tavLst>
                                    </p:anim>
                                    <p:animEffect transition="in" filter="fade">
                                      <p:cBhvr>
                                        <p:cTn id="399" dur="500"/>
                                        <p:tgtEl>
                                          <p:spTgt spid="204"/>
                                        </p:tgtEl>
                                      </p:cBhvr>
                                    </p:animEffect>
                                  </p:childTnLst>
                                  <p:subTnLst>
                                    <p:audio>
                                      <p:cMediaNode>
                                        <p:cTn display="0" masterRel="sameClick">
                                          <p:stCondLst>
                                            <p:cond evt="begin" delay="0">
                                              <p:tn val="395"/>
                                            </p:cond>
                                          </p:stCondLst>
                                          <p:endCondLst>
                                            <p:cond evt="onStopAudio" delay="0">
                                              <p:tgtEl>
                                                <p:sldTgt/>
                                              </p:tgtEl>
                                            </p:cond>
                                          </p:endCondLst>
                                        </p:cTn>
                                        <p:tgtEl>
                                          <p:sndTgt r:embed="rId5" name="Bling.wav"/>
                                        </p:tgtEl>
                                      </p:cMediaNode>
                                    </p:audio>
                                  </p:subTnLst>
                                </p:cTn>
                              </p:par>
                              <p:par>
                                <p:cTn id="400" presetID="26" presetClass="emph" presetSubtype="0" fill="hold" grpId="1" nodeType="withEffect">
                                  <p:stCondLst>
                                    <p:cond delay="500"/>
                                  </p:stCondLst>
                                  <p:childTnLst>
                                    <p:animEffect transition="out" filter="fade">
                                      <p:cBhvr>
                                        <p:cTn id="401" dur="500" tmFilter="0, 0; .2, .5; .8, .5; 1, 0"/>
                                        <p:tgtEl>
                                          <p:spTgt spid="204"/>
                                        </p:tgtEl>
                                      </p:cBhvr>
                                    </p:animEffect>
                                    <p:animScale>
                                      <p:cBhvr>
                                        <p:cTn id="402" dur="250" autoRev="1" fill="hold"/>
                                        <p:tgtEl>
                                          <p:spTgt spid="204"/>
                                        </p:tgtEl>
                                      </p:cBhvr>
                                      <p:by x="105000" y="105000"/>
                                    </p:animScale>
                                  </p:childTnLst>
                                </p:cTn>
                              </p:par>
                              <p:par>
                                <p:cTn id="403" presetID="53" presetClass="entr" presetSubtype="16" fill="hold" grpId="0" nodeType="withEffect">
                                  <p:stCondLst>
                                    <p:cond delay="0"/>
                                  </p:stCondLst>
                                  <p:childTnLst>
                                    <p:set>
                                      <p:cBhvr>
                                        <p:cTn id="404" dur="1" fill="hold">
                                          <p:stCondLst>
                                            <p:cond delay="0"/>
                                          </p:stCondLst>
                                        </p:cTn>
                                        <p:tgtEl>
                                          <p:spTgt spid="206"/>
                                        </p:tgtEl>
                                        <p:attrNameLst>
                                          <p:attrName>style.visibility</p:attrName>
                                        </p:attrNameLst>
                                      </p:cBhvr>
                                      <p:to>
                                        <p:strVal val="visible"/>
                                      </p:to>
                                    </p:set>
                                    <p:anim calcmode="lin" valueType="num">
                                      <p:cBhvr>
                                        <p:cTn id="405" dur="500" fill="hold"/>
                                        <p:tgtEl>
                                          <p:spTgt spid="206"/>
                                        </p:tgtEl>
                                        <p:attrNameLst>
                                          <p:attrName>ppt_w</p:attrName>
                                        </p:attrNameLst>
                                      </p:cBhvr>
                                      <p:tavLst>
                                        <p:tav tm="0">
                                          <p:val>
                                            <p:fltVal val="0"/>
                                          </p:val>
                                        </p:tav>
                                        <p:tav tm="100000">
                                          <p:val>
                                            <p:strVal val="#ppt_w"/>
                                          </p:val>
                                        </p:tav>
                                      </p:tavLst>
                                    </p:anim>
                                    <p:anim calcmode="lin" valueType="num">
                                      <p:cBhvr>
                                        <p:cTn id="406" dur="500" fill="hold"/>
                                        <p:tgtEl>
                                          <p:spTgt spid="206"/>
                                        </p:tgtEl>
                                        <p:attrNameLst>
                                          <p:attrName>ppt_h</p:attrName>
                                        </p:attrNameLst>
                                      </p:cBhvr>
                                      <p:tavLst>
                                        <p:tav tm="0">
                                          <p:val>
                                            <p:fltVal val="0"/>
                                          </p:val>
                                        </p:tav>
                                        <p:tav tm="100000">
                                          <p:val>
                                            <p:strVal val="#ppt_h"/>
                                          </p:val>
                                        </p:tav>
                                      </p:tavLst>
                                    </p:anim>
                                    <p:animEffect transition="in" filter="fade">
                                      <p:cBhvr>
                                        <p:cTn id="407" dur="500"/>
                                        <p:tgtEl>
                                          <p:spTgt spid="206"/>
                                        </p:tgtEl>
                                      </p:cBhvr>
                                    </p:animEffect>
                                  </p:childTnLst>
                                  <p:subTnLst>
                                    <p:audio>
                                      <p:cMediaNode>
                                        <p:cTn display="0" masterRel="sameClick">
                                          <p:stCondLst>
                                            <p:cond evt="begin" delay="0">
                                              <p:tn val="403"/>
                                            </p:cond>
                                          </p:stCondLst>
                                          <p:endCondLst>
                                            <p:cond evt="onStopAudio" delay="0">
                                              <p:tgtEl>
                                                <p:sldTgt/>
                                              </p:tgtEl>
                                            </p:cond>
                                          </p:endCondLst>
                                        </p:cTn>
                                        <p:tgtEl>
                                          <p:sndTgt r:embed="rId5" name="Bling.wav"/>
                                        </p:tgtEl>
                                      </p:cMediaNode>
                                    </p:audio>
                                  </p:subTnLst>
                                </p:cTn>
                              </p:par>
                              <p:par>
                                <p:cTn id="408" presetID="26" presetClass="emph" presetSubtype="0" fill="hold" grpId="1" nodeType="withEffect">
                                  <p:stCondLst>
                                    <p:cond delay="500"/>
                                  </p:stCondLst>
                                  <p:childTnLst>
                                    <p:animEffect transition="out" filter="fade">
                                      <p:cBhvr>
                                        <p:cTn id="409" dur="500" tmFilter="0, 0; .2, .5; .8, .5; 1, 0"/>
                                        <p:tgtEl>
                                          <p:spTgt spid="206"/>
                                        </p:tgtEl>
                                      </p:cBhvr>
                                    </p:animEffect>
                                    <p:animScale>
                                      <p:cBhvr>
                                        <p:cTn id="410" dur="250" autoRev="1" fill="hold"/>
                                        <p:tgtEl>
                                          <p:spTgt spid="206"/>
                                        </p:tgtEl>
                                      </p:cBhvr>
                                      <p:by x="105000" y="105000"/>
                                    </p:animScale>
                                  </p:childTnLst>
                                </p:cTn>
                              </p:par>
                              <p:par>
                                <p:cTn id="411" presetID="53" presetClass="entr" presetSubtype="16" fill="hold" grpId="0" nodeType="withEffect">
                                  <p:stCondLst>
                                    <p:cond delay="0"/>
                                  </p:stCondLst>
                                  <p:childTnLst>
                                    <p:set>
                                      <p:cBhvr>
                                        <p:cTn id="412" dur="1" fill="hold">
                                          <p:stCondLst>
                                            <p:cond delay="0"/>
                                          </p:stCondLst>
                                        </p:cTn>
                                        <p:tgtEl>
                                          <p:spTgt spid="210"/>
                                        </p:tgtEl>
                                        <p:attrNameLst>
                                          <p:attrName>style.visibility</p:attrName>
                                        </p:attrNameLst>
                                      </p:cBhvr>
                                      <p:to>
                                        <p:strVal val="visible"/>
                                      </p:to>
                                    </p:set>
                                    <p:anim calcmode="lin" valueType="num">
                                      <p:cBhvr>
                                        <p:cTn id="413" dur="500" fill="hold"/>
                                        <p:tgtEl>
                                          <p:spTgt spid="210"/>
                                        </p:tgtEl>
                                        <p:attrNameLst>
                                          <p:attrName>ppt_w</p:attrName>
                                        </p:attrNameLst>
                                      </p:cBhvr>
                                      <p:tavLst>
                                        <p:tav tm="0">
                                          <p:val>
                                            <p:fltVal val="0"/>
                                          </p:val>
                                        </p:tav>
                                        <p:tav tm="100000">
                                          <p:val>
                                            <p:strVal val="#ppt_w"/>
                                          </p:val>
                                        </p:tav>
                                      </p:tavLst>
                                    </p:anim>
                                    <p:anim calcmode="lin" valueType="num">
                                      <p:cBhvr>
                                        <p:cTn id="414" dur="500" fill="hold"/>
                                        <p:tgtEl>
                                          <p:spTgt spid="210"/>
                                        </p:tgtEl>
                                        <p:attrNameLst>
                                          <p:attrName>ppt_h</p:attrName>
                                        </p:attrNameLst>
                                      </p:cBhvr>
                                      <p:tavLst>
                                        <p:tav tm="0">
                                          <p:val>
                                            <p:fltVal val="0"/>
                                          </p:val>
                                        </p:tav>
                                        <p:tav tm="100000">
                                          <p:val>
                                            <p:strVal val="#ppt_h"/>
                                          </p:val>
                                        </p:tav>
                                      </p:tavLst>
                                    </p:anim>
                                    <p:animEffect transition="in" filter="fade">
                                      <p:cBhvr>
                                        <p:cTn id="415" dur="500"/>
                                        <p:tgtEl>
                                          <p:spTgt spid="210"/>
                                        </p:tgtEl>
                                      </p:cBhvr>
                                    </p:animEffect>
                                  </p:childTnLst>
                                  <p:subTnLst>
                                    <p:audio>
                                      <p:cMediaNode>
                                        <p:cTn display="0" masterRel="sameClick">
                                          <p:stCondLst>
                                            <p:cond evt="begin" delay="0">
                                              <p:tn val="411"/>
                                            </p:cond>
                                          </p:stCondLst>
                                          <p:endCondLst>
                                            <p:cond evt="onStopAudio" delay="0">
                                              <p:tgtEl>
                                                <p:sldTgt/>
                                              </p:tgtEl>
                                            </p:cond>
                                          </p:endCondLst>
                                        </p:cTn>
                                        <p:tgtEl>
                                          <p:sndTgt r:embed="rId5" name="Bling.wav"/>
                                        </p:tgtEl>
                                      </p:cMediaNode>
                                    </p:audio>
                                  </p:subTnLst>
                                </p:cTn>
                              </p:par>
                              <p:par>
                                <p:cTn id="416" presetID="26" presetClass="emph" presetSubtype="0" fill="hold" grpId="1" nodeType="withEffect">
                                  <p:stCondLst>
                                    <p:cond delay="500"/>
                                  </p:stCondLst>
                                  <p:childTnLst>
                                    <p:animEffect transition="out" filter="fade">
                                      <p:cBhvr>
                                        <p:cTn id="417" dur="500" tmFilter="0, 0; .2, .5; .8, .5; 1, 0"/>
                                        <p:tgtEl>
                                          <p:spTgt spid="210"/>
                                        </p:tgtEl>
                                      </p:cBhvr>
                                    </p:animEffect>
                                    <p:animScale>
                                      <p:cBhvr>
                                        <p:cTn id="418" dur="250" autoRev="1" fill="hold"/>
                                        <p:tgtEl>
                                          <p:spTgt spid="210"/>
                                        </p:tgtEl>
                                      </p:cBhvr>
                                      <p:by x="105000" y="105000"/>
                                    </p:animScale>
                                  </p:childTnLst>
                                </p:cTn>
                              </p:par>
                              <p:par>
                                <p:cTn id="419" presetID="53" presetClass="entr" presetSubtype="16" fill="hold" grpId="0" nodeType="withEffect">
                                  <p:stCondLst>
                                    <p:cond delay="0"/>
                                  </p:stCondLst>
                                  <p:childTnLst>
                                    <p:set>
                                      <p:cBhvr>
                                        <p:cTn id="420" dur="1" fill="hold">
                                          <p:stCondLst>
                                            <p:cond delay="0"/>
                                          </p:stCondLst>
                                        </p:cTn>
                                        <p:tgtEl>
                                          <p:spTgt spid="214"/>
                                        </p:tgtEl>
                                        <p:attrNameLst>
                                          <p:attrName>style.visibility</p:attrName>
                                        </p:attrNameLst>
                                      </p:cBhvr>
                                      <p:to>
                                        <p:strVal val="visible"/>
                                      </p:to>
                                    </p:set>
                                    <p:anim calcmode="lin" valueType="num">
                                      <p:cBhvr>
                                        <p:cTn id="421" dur="500" fill="hold"/>
                                        <p:tgtEl>
                                          <p:spTgt spid="214"/>
                                        </p:tgtEl>
                                        <p:attrNameLst>
                                          <p:attrName>ppt_w</p:attrName>
                                        </p:attrNameLst>
                                      </p:cBhvr>
                                      <p:tavLst>
                                        <p:tav tm="0">
                                          <p:val>
                                            <p:fltVal val="0"/>
                                          </p:val>
                                        </p:tav>
                                        <p:tav tm="100000">
                                          <p:val>
                                            <p:strVal val="#ppt_w"/>
                                          </p:val>
                                        </p:tav>
                                      </p:tavLst>
                                    </p:anim>
                                    <p:anim calcmode="lin" valueType="num">
                                      <p:cBhvr>
                                        <p:cTn id="422" dur="500" fill="hold"/>
                                        <p:tgtEl>
                                          <p:spTgt spid="214"/>
                                        </p:tgtEl>
                                        <p:attrNameLst>
                                          <p:attrName>ppt_h</p:attrName>
                                        </p:attrNameLst>
                                      </p:cBhvr>
                                      <p:tavLst>
                                        <p:tav tm="0">
                                          <p:val>
                                            <p:fltVal val="0"/>
                                          </p:val>
                                        </p:tav>
                                        <p:tav tm="100000">
                                          <p:val>
                                            <p:strVal val="#ppt_h"/>
                                          </p:val>
                                        </p:tav>
                                      </p:tavLst>
                                    </p:anim>
                                    <p:animEffect transition="in" filter="fade">
                                      <p:cBhvr>
                                        <p:cTn id="423" dur="500"/>
                                        <p:tgtEl>
                                          <p:spTgt spid="214"/>
                                        </p:tgtEl>
                                      </p:cBhvr>
                                    </p:animEffect>
                                  </p:childTnLst>
                                  <p:subTnLst>
                                    <p:audio>
                                      <p:cMediaNode>
                                        <p:cTn display="0" masterRel="sameClick">
                                          <p:stCondLst>
                                            <p:cond evt="begin" delay="0">
                                              <p:tn val="419"/>
                                            </p:cond>
                                          </p:stCondLst>
                                          <p:endCondLst>
                                            <p:cond evt="onStopAudio" delay="0">
                                              <p:tgtEl>
                                                <p:sldTgt/>
                                              </p:tgtEl>
                                            </p:cond>
                                          </p:endCondLst>
                                        </p:cTn>
                                        <p:tgtEl>
                                          <p:sndTgt r:embed="rId5" name="Bling.wav"/>
                                        </p:tgtEl>
                                      </p:cMediaNode>
                                    </p:audio>
                                  </p:subTnLst>
                                </p:cTn>
                              </p:par>
                              <p:par>
                                <p:cTn id="424" presetID="26" presetClass="emph" presetSubtype="0" fill="hold" grpId="1" nodeType="withEffect">
                                  <p:stCondLst>
                                    <p:cond delay="500"/>
                                  </p:stCondLst>
                                  <p:childTnLst>
                                    <p:animEffect transition="out" filter="fade">
                                      <p:cBhvr>
                                        <p:cTn id="425" dur="500" tmFilter="0, 0; .2, .5; .8, .5; 1, 0"/>
                                        <p:tgtEl>
                                          <p:spTgt spid="214"/>
                                        </p:tgtEl>
                                      </p:cBhvr>
                                    </p:animEffect>
                                    <p:animScale>
                                      <p:cBhvr>
                                        <p:cTn id="426" dur="250" autoRev="1" fill="hold"/>
                                        <p:tgtEl>
                                          <p:spTgt spid="214"/>
                                        </p:tgtEl>
                                      </p:cBhvr>
                                      <p:by x="105000" y="105000"/>
                                    </p:animScale>
                                  </p:childTnLst>
                                </p:cTn>
                              </p:par>
                              <p:par>
                                <p:cTn id="427" presetID="53" presetClass="entr" presetSubtype="16" fill="hold" grpId="0" nodeType="withEffect">
                                  <p:stCondLst>
                                    <p:cond delay="0"/>
                                  </p:stCondLst>
                                  <p:childTnLst>
                                    <p:set>
                                      <p:cBhvr>
                                        <p:cTn id="428" dur="1" fill="hold">
                                          <p:stCondLst>
                                            <p:cond delay="0"/>
                                          </p:stCondLst>
                                        </p:cTn>
                                        <p:tgtEl>
                                          <p:spTgt spid="216"/>
                                        </p:tgtEl>
                                        <p:attrNameLst>
                                          <p:attrName>style.visibility</p:attrName>
                                        </p:attrNameLst>
                                      </p:cBhvr>
                                      <p:to>
                                        <p:strVal val="visible"/>
                                      </p:to>
                                    </p:set>
                                    <p:anim calcmode="lin" valueType="num">
                                      <p:cBhvr>
                                        <p:cTn id="429" dur="500" fill="hold"/>
                                        <p:tgtEl>
                                          <p:spTgt spid="216"/>
                                        </p:tgtEl>
                                        <p:attrNameLst>
                                          <p:attrName>ppt_w</p:attrName>
                                        </p:attrNameLst>
                                      </p:cBhvr>
                                      <p:tavLst>
                                        <p:tav tm="0">
                                          <p:val>
                                            <p:fltVal val="0"/>
                                          </p:val>
                                        </p:tav>
                                        <p:tav tm="100000">
                                          <p:val>
                                            <p:strVal val="#ppt_w"/>
                                          </p:val>
                                        </p:tav>
                                      </p:tavLst>
                                    </p:anim>
                                    <p:anim calcmode="lin" valueType="num">
                                      <p:cBhvr>
                                        <p:cTn id="430" dur="500" fill="hold"/>
                                        <p:tgtEl>
                                          <p:spTgt spid="216"/>
                                        </p:tgtEl>
                                        <p:attrNameLst>
                                          <p:attrName>ppt_h</p:attrName>
                                        </p:attrNameLst>
                                      </p:cBhvr>
                                      <p:tavLst>
                                        <p:tav tm="0">
                                          <p:val>
                                            <p:fltVal val="0"/>
                                          </p:val>
                                        </p:tav>
                                        <p:tav tm="100000">
                                          <p:val>
                                            <p:strVal val="#ppt_h"/>
                                          </p:val>
                                        </p:tav>
                                      </p:tavLst>
                                    </p:anim>
                                    <p:animEffect transition="in" filter="fade">
                                      <p:cBhvr>
                                        <p:cTn id="431" dur="500"/>
                                        <p:tgtEl>
                                          <p:spTgt spid="216"/>
                                        </p:tgtEl>
                                      </p:cBhvr>
                                    </p:animEffect>
                                  </p:childTnLst>
                                  <p:subTnLst>
                                    <p:audio>
                                      <p:cMediaNode>
                                        <p:cTn display="0" masterRel="sameClick">
                                          <p:stCondLst>
                                            <p:cond evt="begin" delay="0">
                                              <p:tn val="427"/>
                                            </p:cond>
                                          </p:stCondLst>
                                          <p:endCondLst>
                                            <p:cond evt="onStopAudio" delay="0">
                                              <p:tgtEl>
                                                <p:sldTgt/>
                                              </p:tgtEl>
                                            </p:cond>
                                          </p:endCondLst>
                                        </p:cTn>
                                        <p:tgtEl>
                                          <p:sndTgt r:embed="rId5" name="Bling.wav"/>
                                        </p:tgtEl>
                                      </p:cMediaNode>
                                    </p:audio>
                                  </p:subTnLst>
                                </p:cTn>
                              </p:par>
                              <p:par>
                                <p:cTn id="432" presetID="26" presetClass="emph" presetSubtype="0" fill="hold" grpId="1" nodeType="withEffect">
                                  <p:stCondLst>
                                    <p:cond delay="500"/>
                                  </p:stCondLst>
                                  <p:childTnLst>
                                    <p:animEffect transition="out" filter="fade">
                                      <p:cBhvr>
                                        <p:cTn id="433" dur="500" tmFilter="0, 0; .2, .5; .8, .5; 1, 0"/>
                                        <p:tgtEl>
                                          <p:spTgt spid="216"/>
                                        </p:tgtEl>
                                      </p:cBhvr>
                                    </p:animEffect>
                                    <p:animScale>
                                      <p:cBhvr>
                                        <p:cTn id="434" dur="250" autoRev="1" fill="hold"/>
                                        <p:tgtEl>
                                          <p:spTgt spid="216"/>
                                        </p:tgtEl>
                                      </p:cBhvr>
                                      <p:by x="105000" y="105000"/>
                                    </p:animScale>
                                  </p:childTnLst>
                                </p:cTn>
                              </p:par>
                            </p:childTnLst>
                          </p:cTn>
                        </p:par>
                      </p:childTnLst>
                    </p:cTn>
                  </p:par>
                </p:childTnLst>
              </p:cTn>
              <p:nextCondLst>
                <p:cond evt="onClick" delay="0">
                  <p:tgtEl>
                    <p:spTgt spid="181"/>
                  </p:tgtEl>
                </p:cond>
              </p:nextCondLst>
            </p:seq>
            <p:seq concurrent="1" nextAc="seek">
              <p:cTn id="435" restart="whenNotActive" fill="hold" evtFilter="cancelBubble" nodeType="interactiveSeq">
                <p:stCondLst>
                  <p:cond evt="onClick" delay="0">
                    <p:tgtEl>
                      <p:spTgt spid="182"/>
                    </p:tgtEl>
                  </p:cond>
                </p:stCondLst>
                <p:endSync evt="end" delay="0">
                  <p:rtn val="all"/>
                </p:endSync>
                <p:childTnLst>
                  <p:par>
                    <p:cTn id="436" fill="hold">
                      <p:stCondLst>
                        <p:cond delay="0"/>
                      </p:stCondLst>
                      <p:childTnLst>
                        <p:par>
                          <p:cTn id="437" fill="hold">
                            <p:stCondLst>
                              <p:cond delay="0"/>
                            </p:stCondLst>
                            <p:childTnLst>
                              <p:par>
                                <p:cTn id="438" presetID="53" presetClass="entr" presetSubtype="16" fill="hold" grpId="0" nodeType="withEffect">
                                  <p:stCondLst>
                                    <p:cond delay="0"/>
                                  </p:stCondLst>
                                  <p:childTnLst>
                                    <p:set>
                                      <p:cBhvr>
                                        <p:cTn id="439" dur="1" fill="hold">
                                          <p:stCondLst>
                                            <p:cond delay="0"/>
                                          </p:stCondLst>
                                        </p:cTn>
                                        <p:tgtEl>
                                          <p:spTgt spid="257"/>
                                        </p:tgtEl>
                                        <p:attrNameLst>
                                          <p:attrName>style.visibility</p:attrName>
                                        </p:attrNameLst>
                                      </p:cBhvr>
                                      <p:to>
                                        <p:strVal val="visible"/>
                                      </p:to>
                                    </p:set>
                                    <p:anim calcmode="lin" valueType="num">
                                      <p:cBhvr>
                                        <p:cTn id="440" dur="500" fill="hold"/>
                                        <p:tgtEl>
                                          <p:spTgt spid="257"/>
                                        </p:tgtEl>
                                        <p:attrNameLst>
                                          <p:attrName>ppt_w</p:attrName>
                                        </p:attrNameLst>
                                      </p:cBhvr>
                                      <p:tavLst>
                                        <p:tav tm="0">
                                          <p:val>
                                            <p:fltVal val="0"/>
                                          </p:val>
                                        </p:tav>
                                        <p:tav tm="100000">
                                          <p:val>
                                            <p:strVal val="#ppt_w"/>
                                          </p:val>
                                        </p:tav>
                                      </p:tavLst>
                                    </p:anim>
                                    <p:anim calcmode="lin" valueType="num">
                                      <p:cBhvr>
                                        <p:cTn id="441" dur="500" fill="hold"/>
                                        <p:tgtEl>
                                          <p:spTgt spid="257"/>
                                        </p:tgtEl>
                                        <p:attrNameLst>
                                          <p:attrName>ppt_h</p:attrName>
                                        </p:attrNameLst>
                                      </p:cBhvr>
                                      <p:tavLst>
                                        <p:tav tm="0">
                                          <p:val>
                                            <p:fltVal val="0"/>
                                          </p:val>
                                        </p:tav>
                                        <p:tav tm="100000">
                                          <p:val>
                                            <p:strVal val="#ppt_h"/>
                                          </p:val>
                                        </p:tav>
                                      </p:tavLst>
                                    </p:anim>
                                    <p:animEffect transition="in" filter="fade">
                                      <p:cBhvr>
                                        <p:cTn id="442" dur="500"/>
                                        <p:tgtEl>
                                          <p:spTgt spid="257"/>
                                        </p:tgtEl>
                                      </p:cBhvr>
                                    </p:animEffect>
                                  </p:childTnLst>
                                  <p:subTnLst>
                                    <p:audio>
                                      <p:cMediaNode>
                                        <p:cTn display="0" masterRel="sameClick">
                                          <p:stCondLst>
                                            <p:cond evt="begin" delay="0">
                                              <p:tn val="438"/>
                                            </p:cond>
                                          </p:stCondLst>
                                          <p:endCondLst>
                                            <p:cond evt="onStopAudio" delay="0">
                                              <p:tgtEl>
                                                <p:sldTgt/>
                                              </p:tgtEl>
                                            </p:cond>
                                          </p:endCondLst>
                                        </p:cTn>
                                        <p:tgtEl>
                                          <p:sndTgt r:embed="rId5" name="Bling.wav"/>
                                        </p:tgtEl>
                                      </p:cMediaNode>
                                    </p:audio>
                                  </p:subTnLst>
                                </p:cTn>
                              </p:par>
                              <p:par>
                                <p:cTn id="443" presetID="26" presetClass="emph" presetSubtype="0" fill="hold" grpId="1" nodeType="withEffect">
                                  <p:stCondLst>
                                    <p:cond delay="500"/>
                                  </p:stCondLst>
                                  <p:childTnLst>
                                    <p:animEffect transition="out" filter="fade">
                                      <p:cBhvr>
                                        <p:cTn id="444" dur="500" tmFilter="0, 0; .2, .5; .8, .5; 1, 0"/>
                                        <p:tgtEl>
                                          <p:spTgt spid="257"/>
                                        </p:tgtEl>
                                      </p:cBhvr>
                                    </p:animEffect>
                                    <p:animScale>
                                      <p:cBhvr>
                                        <p:cTn id="445" dur="250" autoRev="1" fill="hold"/>
                                        <p:tgtEl>
                                          <p:spTgt spid="257"/>
                                        </p:tgtEl>
                                      </p:cBhvr>
                                      <p:by x="105000" y="105000"/>
                                    </p:animScale>
                                  </p:childTnLst>
                                </p:cTn>
                              </p:par>
                              <p:par>
                                <p:cTn id="446" presetID="53" presetClass="entr" presetSubtype="16" fill="hold" grpId="0" nodeType="withEffect">
                                  <p:stCondLst>
                                    <p:cond delay="0"/>
                                  </p:stCondLst>
                                  <p:childTnLst>
                                    <p:set>
                                      <p:cBhvr>
                                        <p:cTn id="447" dur="1" fill="hold">
                                          <p:stCondLst>
                                            <p:cond delay="0"/>
                                          </p:stCondLst>
                                        </p:cTn>
                                        <p:tgtEl>
                                          <p:spTgt spid="209"/>
                                        </p:tgtEl>
                                        <p:attrNameLst>
                                          <p:attrName>style.visibility</p:attrName>
                                        </p:attrNameLst>
                                      </p:cBhvr>
                                      <p:to>
                                        <p:strVal val="visible"/>
                                      </p:to>
                                    </p:set>
                                    <p:anim calcmode="lin" valueType="num">
                                      <p:cBhvr>
                                        <p:cTn id="448" dur="500" fill="hold"/>
                                        <p:tgtEl>
                                          <p:spTgt spid="209"/>
                                        </p:tgtEl>
                                        <p:attrNameLst>
                                          <p:attrName>ppt_w</p:attrName>
                                        </p:attrNameLst>
                                      </p:cBhvr>
                                      <p:tavLst>
                                        <p:tav tm="0">
                                          <p:val>
                                            <p:fltVal val="0"/>
                                          </p:val>
                                        </p:tav>
                                        <p:tav tm="100000">
                                          <p:val>
                                            <p:strVal val="#ppt_w"/>
                                          </p:val>
                                        </p:tav>
                                      </p:tavLst>
                                    </p:anim>
                                    <p:anim calcmode="lin" valueType="num">
                                      <p:cBhvr>
                                        <p:cTn id="449" dur="500" fill="hold"/>
                                        <p:tgtEl>
                                          <p:spTgt spid="209"/>
                                        </p:tgtEl>
                                        <p:attrNameLst>
                                          <p:attrName>ppt_h</p:attrName>
                                        </p:attrNameLst>
                                      </p:cBhvr>
                                      <p:tavLst>
                                        <p:tav tm="0">
                                          <p:val>
                                            <p:fltVal val="0"/>
                                          </p:val>
                                        </p:tav>
                                        <p:tav tm="100000">
                                          <p:val>
                                            <p:strVal val="#ppt_h"/>
                                          </p:val>
                                        </p:tav>
                                      </p:tavLst>
                                    </p:anim>
                                    <p:animEffect transition="in" filter="fade">
                                      <p:cBhvr>
                                        <p:cTn id="450" dur="500"/>
                                        <p:tgtEl>
                                          <p:spTgt spid="209"/>
                                        </p:tgtEl>
                                      </p:cBhvr>
                                    </p:animEffect>
                                  </p:childTnLst>
                                  <p:subTnLst>
                                    <p:audio>
                                      <p:cMediaNode>
                                        <p:cTn display="0" masterRel="sameClick">
                                          <p:stCondLst>
                                            <p:cond evt="begin" delay="0">
                                              <p:tn val="446"/>
                                            </p:cond>
                                          </p:stCondLst>
                                          <p:endCondLst>
                                            <p:cond evt="onStopAudio" delay="0">
                                              <p:tgtEl>
                                                <p:sldTgt/>
                                              </p:tgtEl>
                                            </p:cond>
                                          </p:endCondLst>
                                        </p:cTn>
                                        <p:tgtEl>
                                          <p:sndTgt r:embed="rId5" name="Bling.wav"/>
                                        </p:tgtEl>
                                      </p:cMediaNode>
                                    </p:audio>
                                  </p:subTnLst>
                                </p:cTn>
                              </p:par>
                              <p:par>
                                <p:cTn id="451" presetID="26" presetClass="emph" presetSubtype="0" fill="hold" grpId="1" nodeType="withEffect">
                                  <p:stCondLst>
                                    <p:cond delay="500"/>
                                  </p:stCondLst>
                                  <p:childTnLst>
                                    <p:animEffect transition="out" filter="fade">
                                      <p:cBhvr>
                                        <p:cTn id="452" dur="500" tmFilter="0, 0; .2, .5; .8, .5; 1, 0"/>
                                        <p:tgtEl>
                                          <p:spTgt spid="209"/>
                                        </p:tgtEl>
                                      </p:cBhvr>
                                    </p:animEffect>
                                    <p:animScale>
                                      <p:cBhvr>
                                        <p:cTn id="453" dur="250" autoRev="1" fill="hold"/>
                                        <p:tgtEl>
                                          <p:spTgt spid="209"/>
                                        </p:tgtEl>
                                      </p:cBhvr>
                                      <p:by x="105000" y="105000"/>
                                    </p:animScale>
                                  </p:childTnLst>
                                </p:cTn>
                              </p:par>
                              <p:par>
                                <p:cTn id="454" presetID="53" presetClass="entr" presetSubtype="16" fill="hold" grpId="0" nodeType="withEffect">
                                  <p:stCondLst>
                                    <p:cond delay="0"/>
                                  </p:stCondLst>
                                  <p:childTnLst>
                                    <p:set>
                                      <p:cBhvr>
                                        <p:cTn id="455" dur="1" fill="hold">
                                          <p:stCondLst>
                                            <p:cond delay="0"/>
                                          </p:stCondLst>
                                        </p:cTn>
                                        <p:tgtEl>
                                          <p:spTgt spid="270"/>
                                        </p:tgtEl>
                                        <p:attrNameLst>
                                          <p:attrName>style.visibility</p:attrName>
                                        </p:attrNameLst>
                                      </p:cBhvr>
                                      <p:to>
                                        <p:strVal val="visible"/>
                                      </p:to>
                                    </p:set>
                                    <p:anim calcmode="lin" valueType="num">
                                      <p:cBhvr>
                                        <p:cTn id="456" dur="500" fill="hold"/>
                                        <p:tgtEl>
                                          <p:spTgt spid="270"/>
                                        </p:tgtEl>
                                        <p:attrNameLst>
                                          <p:attrName>ppt_w</p:attrName>
                                        </p:attrNameLst>
                                      </p:cBhvr>
                                      <p:tavLst>
                                        <p:tav tm="0">
                                          <p:val>
                                            <p:fltVal val="0"/>
                                          </p:val>
                                        </p:tav>
                                        <p:tav tm="100000">
                                          <p:val>
                                            <p:strVal val="#ppt_w"/>
                                          </p:val>
                                        </p:tav>
                                      </p:tavLst>
                                    </p:anim>
                                    <p:anim calcmode="lin" valueType="num">
                                      <p:cBhvr>
                                        <p:cTn id="457" dur="500" fill="hold"/>
                                        <p:tgtEl>
                                          <p:spTgt spid="270"/>
                                        </p:tgtEl>
                                        <p:attrNameLst>
                                          <p:attrName>ppt_h</p:attrName>
                                        </p:attrNameLst>
                                      </p:cBhvr>
                                      <p:tavLst>
                                        <p:tav tm="0">
                                          <p:val>
                                            <p:fltVal val="0"/>
                                          </p:val>
                                        </p:tav>
                                        <p:tav tm="100000">
                                          <p:val>
                                            <p:strVal val="#ppt_h"/>
                                          </p:val>
                                        </p:tav>
                                      </p:tavLst>
                                    </p:anim>
                                    <p:animEffect transition="in" filter="fade">
                                      <p:cBhvr>
                                        <p:cTn id="458" dur="500"/>
                                        <p:tgtEl>
                                          <p:spTgt spid="270"/>
                                        </p:tgtEl>
                                      </p:cBhvr>
                                    </p:animEffect>
                                  </p:childTnLst>
                                  <p:subTnLst>
                                    <p:audio>
                                      <p:cMediaNode>
                                        <p:cTn display="0" masterRel="sameClick">
                                          <p:stCondLst>
                                            <p:cond evt="begin" delay="0">
                                              <p:tn val="454"/>
                                            </p:cond>
                                          </p:stCondLst>
                                          <p:endCondLst>
                                            <p:cond evt="onStopAudio" delay="0">
                                              <p:tgtEl>
                                                <p:sldTgt/>
                                              </p:tgtEl>
                                            </p:cond>
                                          </p:endCondLst>
                                        </p:cTn>
                                        <p:tgtEl>
                                          <p:sndTgt r:embed="rId5" name="Bling.wav"/>
                                        </p:tgtEl>
                                      </p:cMediaNode>
                                    </p:audio>
                                  </p:subTnLst>
                                </p:cTn>
                              </p:par>
                              <p:par>
                                <p:cTn id="459" presetID="26" presetClass="emph" presetSubtype="0" fill="hold" grpId="1" nodeType="withEffect">
                                  <p:stCondLst>
                                    <p:cond delay="500"/>
                                  </p:stCondLst>
                                  <p:childTnLst>
                                    <p:animEffect transition="out" filter="fade">
                                      <p:cBhvr>
                                        <p:cTn id="460" dur="500" tmFilter="0, 0; .2, .5; .8, .5; 1, 0"/>
                                        <p:tgtEl>
                                          <p:spTgt spid="270"/>
                                        </p:tgtEl>
                                      </p:cBhvr>
                                    </p:animEffect>
                                    <p:animScale>
                                      <p:cBhvr>
                                        <p:cTn id="461" dur="250" autoRev="1" fill="hold"/>
                                        <p:tgtEl>
                                          <p:spTgt spid="270"/>
                                        </p:tgtEl>
                                      </p:cBhvr>
                                      <p:by x="105000" y="105000"/>
                                    </p:animScale>
                                  </p:childTnLst>
                                </p:cTn>
                              </p:par>
                              <p:par>
                                <p:cTn id="462" presetID="53" presetClass="entr" presetSubtype="16" fill="hold" grpId="0" nodeType="withEffect">
                                  <p:stCondLst>
                                    <p:cond delay="0"/>
                                  </p:stCondLst>
                                  <p:childTnLst>
                                    <p:set>
                                      <p:cBhvr>
                                        <p:cTn id="463" dur="1" fill="hold">
                                          <p:stCondLst>
                                            <p:cond delay="0"/>
                                          </p:stCondLst>
                                        </p:cTn>
                                        <p:tgtEl>
                                          <p:spTgt spid="323"/>
                                        </p:tgtEl>
                                        <p:attrNameLst>
                                          <p:attrName>style.visibility</p:attrName>
                                        </p:attrNameLst>
                                      </p:cBhvr>
                                      <p:to>
                                        <p:strVal val="visible"/>
                                      </p:to>
                                    </p:set>
                                    <p:anim calcmode="lin" valueType="num">
                                      <p:cBhvr>
                                        <p:cTn id="464" dur="500" fill="hold"/>
                                        <p:tgtEl>
                                          <p:spTgt spid="323"/>
                                        </p:tgtEl>
                                        <p:attrNameLst>
                                          <p:attrName>ppt_w</p:attrName>
                                        </p:attrNameLst>
                                      </p:cBhvr>
                                      <p:tavLst>
                                        <p:tav tm="0">
                                          <p:val>
                                            <p:fltVal val="0"/>
                                          </p:val>
                                        </p:tav>
                                        <p:tav tm="100000">
                                          <p:val>
                                            <p:strVal val="#ppt_w"/>
                                          </p:val>
                                        </p:tav>
                                      </p:tavLst>
                                    </p:anim>
                                    <p:anim calcmode="lin" valueType="num">
                                      <p:cBhvr>
                                        <p:cTn id="465" dur="500" fill="hold"/>
                                        <p:tgtEl>
                                          <p:spTgt spid="323"/>
                                        </p:tgtEl>
                                        <p:attrNameLst>
                                          <p:attrName>ppt_h</p:attrName>
                                        </p:attrNameLst>
                                      </p:cBhvr>
                                      <p:tavLst>
                                        <p:tav tm="0">
                                          <p:val>
                                            <p:fltVal val="0"/>
                                          </p:val>
                                        </p:tav>
                                        <p:tav tm="100000">
                                          <p:val>
                                            <p:strVal val="#ppt_h"/>
                                          </p:val>
                                        </p:tav>
                                      </p:tavLst>
                                    </p:anim>
                                    <p:animEffect transition="in" filter="fade">
                                      <p:cBhvr>
                                        <p:cTn id="466" dur="500"/>
                                        <p:tgtEl>
                                          <p:spTgt spid="323"/>
                                        </p:tgtEl>
                                      </p:cBhvr>
                                    </p:animEffect>
                                  </p:childTnLst>
                                  <p:subTnLst>
                                    <p:audio>
                                      <p:cMediaNode>
                                        <p:cTn display="0" masterRel="sameClick">
                                          <p:stCondLst>
                                            <p:cond evt="begin" delay="0">
                                              <p:tn val="462"/>
                                            </p:cond>
                                          </p:stCondLst>
                                          <p:endCondLst>
                                            <p:cond evt="onStopAudio" delay="0">
                                              <p:tgtEl>
                                                <p:sldTgt/>
                                              </p:tgtEl>
                                            </p:cond>
                                          </p:endCondLst>
                                        </p:cTn>
                                        <p:tgtEl>
                                          <p:sndTgt r:embed="rId5" name="Bling.wav"/>
                                        </p:tgtEl>
                                      </p:cMediaNode>
                                    </p:audio>
                                  </p:subTnLst>
                                </p:cTn>
                              </p:par>
                              <p:par>
                                <p:cTn id="467" presetID="26" presetClass="emph" presetSubtype="0" fill="hold" grpId="1" nodeType="withEffect">
                                  <p:stCondLst>
                                    <p:cond delay="500"/>
                                  </p:stCondLst>
                                  <p:childTnLst>
                                    <p:animEffect transition="out" filter="fade">
                                      <p:cBhvr>
                                        <p:cTn id="468" dur="500" tmFilter="0, 0; .2, .5; .8, .5; 1, 0"/>
                                        <p:tgtEl>
                                          <p:spTgt spid="323"/>
                                        </p:tgtEl>
                                      </p:cBhvr>
                                    </p:animEffect>
                                    <p:animScale>
                                      <p:cBhvr>
                                        <p:cTn id="469" dur="250" autoRev="1" fill="hold"/>
                                        <p:tgtEl>
                                          <p:spTgt spid="323"/>
                                        </p:tgtEl>
                                      </p:cBhvr>
                                      <p:by x="105000" y="105000"/>
                                    </p:animScale>
                                  </p:childTnLst>
                                </p:cTn>
                              </p:par>
                              <p:par>
                                <p:cTn id="470" presetID="53" presetClass="entr" presetSubtype="16" fill="hold" grpId="0" nodeType="withEffect">
                                  <p:stCondLst>
                                    <p:cond delay="0"/>
                                  </p:stCondLst>
                                  <p:childTnLst>
                                    <p:set>
                                      <p:cBhvr>
                                        <p:cTn id="471" dur="1" fill="hold">
                                          <p:stCondLst>
                                            <p:cond delay="0"/>
                                          </p:stCondLst>
                                        </p:cTn>
                                        <p:tgtEl>
                                          <p:spTgt spid="341"/>
                                        </p:tgtEl>
                                        <p:attrNameLst>
                                          <p:attrName>style.visibility</p:attrName>
                                        </p:attrNameLst>
                                      </p:cBhvr>
                                      <p:to>
                                        <p:strVal val="visible"/>
                                      </p:to>
                                    </p:set>
                                    <p:anim calcmode="lin" valueType="num">
                                      <p:cBhvr>
                                        <p:cTn id="472" dur="500" fill="hold"/>
                                        <p:tgtEl>
                                          <p:spTgt spid="341"/>
                                        </p:tgtEl>
                                        <p:attrNameLst>
                                          <p:attrName>ppt_w</p:attrName>
                                        </p:attrNameLst>
                                      </p:cBhvr>
                                      <p:tavLst>
                                        <p:tav tm="0">
                                          <p:val>
                                            <p:fltVal val="0"/>
                                          </p:val>
                                        </p:tav>
                                        <p:tav tm="100000">
                                          <p:val>
                                            <p:strVal val="#ppt_w"/>
                                          </p:val>
                                        </p:tav>
                                      </p:tavLst>
                                    </p:anim>
                                    <p:anim calcmode="lin" valueType="num">
                                      <p:cBhvr>
                                        <p:cTn id="473" dur="500" fill="hold"/>
                                        <p:tgtEl>
                                          <p:spTgt spid="341"/>
                                        </p:tgtEl>
                                        <p:attrNameLst>
                                          <p:attrName>ppt_h</p:attrName>
                                        </p:attrNameLst>
                                      </p:cBhvr>
                                      <p:tavLst>
                                        <p:tav tm="0">
                                          <p:val>
                                            <p:fltVal val="0"/>
                                          </p:val>
                                        </p:tav>
                                        <p:tav tm="100000">
                                          <p:val>
                                            <p:strVal val="#ppt_h"/>
                                          </p:val>
                                        </p:tav>
                                      </p:tavLst>
                                    </p:anim>
                                    <p:animEffect transition="in" filter="fade">
                                      <p:cBhvr>
                                        <p:cTn id="474" dur="500"/>
                                        <p:tgtEl>
                                          <p:spTgt spid="341"/>
                                        </p:tgtEl>
                                      </p:cBhvr>
                                    </p:animEffect>
                                  </p:childTnLst>
                                  <p:subTnLst>
                                    <p:audio>
                                      <p:cMediaNode>
                                        <p:cTn display="0" masterRel="sameClick">
                                          <p:stCondLst>
                                            <p:cond evt="begin" delay="0">
                                              <p:tn val="470"/>
                                            </p:cond>
                                          </p:stCondLst>
                                          <p:endCondLst>
                                            <p:cond evt="onStopAudio" delay="0">
                                              <p:tgtEl>
                                                <p:sldTgt/>
                                              </p:tgtEl>
                                            </p:cond>
                                          </p:endCondLst>
                                        </p:cTn>
                                        <p:tgtEl>
                                          <p:sndTgt r:embed="rId5" name="Bling.wav"/>
                                        </p:tgtEl>
                                      </p:cMediaNode>
                                    </p:audio>
                                  </p:subTnLst>
                                </p:cTn>
                              </p:par>
                              <p:par>
                                <p:cTn id="475" presetID="26" presetClass="emph" presetSubtype="0" fill="hold" grpId="1" nodeType="withEffect">
                                  <p:stCondLst>
                                    <p:cond delay="500"/>
                                  </p:stCondLst>
                                  <p:childTnLst>
                                    <p:animEffect transition="out" filter="fade">
                                      <p:cBhvr>
                                        <p:cTn id="476" dur="500" tmFilter="0, 0; .2, .5; .8, .5; 1, 0"/>
                                        <p:tgtEl>
                                          <p:spTgt spid="341"/>
                                        </p:tgtEl>
                                      </p:cBhvr>
                                    </p:animEffect>
                                    <p:animScale>
                                      <p:cBhvr>
                                        <p:cTn id="477" dur="250" autoRev="1" fill="hold"/>
                                        <p:tgtEl>
                                          <p:spTgt spid="341"/>
                                        </p:tgtEl>
                                      </p:cBhvr>
                                      <p:by x="105000" y="105000"/>
                                    </p:animScale>
                                  </p:childTnLst>
                                </p:cTn>
                              </p:par>
                              <p:par>
                                <p:cTn id="478" presetID="53" presetClass="entr" presetSubtype="16" fill="hold" grpId="0" nodeType="withEffect">
                                  <p:stCondLst>
                                    <p:cond delay="0"/>
                                  </p:stCondLst>
                                  <p:childTnLst>
                                    <p:set>
                                      <p:cBhvr>
                                        <p:cTn id="479" dur="1" fill="hold">
                                          <p:stCondLst>
                                            <p:cond delay="0"/>
                                          </p:stCondLst>
                                        </p:cTn>
                                        <p:tgtEl>
                                          <p:spTgt spid="357"/>
                                        </p:tgtEl>
                                        <p:attrNameLst>
                                          <p:attrName>style.visibility</p:attrName>
                                        </p:attrNameLst>
                                      </p:cBhvr>
                                      <p:to>
                                        <p:strVal val="visible"/>
                                      </p:to>
                                    </p:set>
                                    <p:anim calcmode="lin" valueType="num">
                                      <p:cBhvr>
                                        <p:cTn id="480" dur="500" fill="hold"/>
                                        <p:tgtEl>
                                          <p:spTgt spid="357"/>
                                        </p:tgtEl>
                                        <p:attrNameLst>
                                          <p:attrName>ppt_w</p:attrName>
                                        </p:attrNameLst>
                                      </p:cBhvr>
                                      <p:tavLst>
                                        <p:tav tm="0">
                                          <p:val>
                                            <p:fltVal val="0"/>
                                          </p:val>
                                        </p:tav>
                                        <p:tav tm="100000">
                                          <p:val>
                                            <p:strVal val="#ppt_w"/>
                                          </p:val>
                                        </p:tav>
                                      </p:tavLst>
                                    </p:anim>
                                    <p:anim calcmode="lin" valueType="num">
                                      <p:cBhvr>
                                        <p:cTn id="481" dur="500" fill="hold"/>
                                        <p:tgtEl>
                                          <p:spTgt spid="357"/>
                                        </p:tgtEl>
                                        <p:attrNameLst>
                                          <p:attrName>ppt_h</p:attrName>
                                        </p:attrNameLst>
                                      </p:cBhvr>
                                      <p:tavLst>
                                        <p:tav tm="0">
                                          <p:val>
                                            <p:fltVal val="0"/>
                                          </p:val>
                                        </p:tav>
                                        <p:tav tm="100000">
                                          <p:val>
                                            <p:strVal val="#ppt_h"/>
                                          </p:val>
                                        </p:tav>
                                      </p:tavLst>
                                    </p:anim>
                                    <p:animEffect transition="in" filter="fade">
                                      <p:cBhvr>
                                        <p:cTn id="482" dur="500"/>
                                        <p:tgtEl>
                                          <p:spTgt spid="357"/>
                                        </p:tgtEl>
                                      </p:cBhvr>
                                    </p:animEffect>
                                  </p:childTnLst>
                                  <p:subTnLst>
                                    <p:audio>
                                      <p:cMediaNode>
                                        <p:cTn display="0" masterRel="sameClick">
                                          <p:stCondLst>
                                            <p:cond evt="begin" delay="0">
                                              <p:tn val="478"/>
                                            </p:cond>
                                          </p:stCondLst>
                                          <p:endCondLst>
                                            <p:cond evt="onStopAudio" delay="0">
                                              <p:tgtEl>
                                                <p:sldTgt/>
                                              </p:tgtEl>
                                            </p:cond>
                                          </p:endCondLst>
                                        </p:cTn>
                                        <p:tgtEl>
                                          <p:sndTgt r:embed="rId5" name="Bling.wav"/>
                                        </p:tgtEl>
                                      </p:cMediaNode>
                                    </p:audio>
                                  </p:subTnLst>
                                </p:cTn>
                              </p:par>
                              <p:par>
                                <p:cTn id="483" presetID="26" presetClass="emph" presetSubtype="0" fill="hold" grpId="1" nodeType="withEffect">
                                  <p:stCondLst>
                                    <p:cond delay="500"/>
                                  </p:stCondLst>
                                  <p:childTnLst>
                                    <p:animEffect transition="out" filter="fade">
                                      <p:cBhvr>
                                        <p:cTn id="484" dur="500" tmFilter="0, 0; .2, .5; .8, .5; 1, 0"/>
                                        <p:tgtEl>
                                          <p:spTgt spid="357"/>
                                        </p:tgtEl>
                                      </p:cBhvr>
                                    </p:animEffect>
                                    <p:animScale>
                                      <p:cBhvr>
                                        <p:cTn id="485" dur="250" autoRev="1" fill="hold"/>
                                        <p:tgtEl>
                                          <p:spTgt spid="357"/>
                                        </p:tgtEl>
                                      </p:cBhvr>
                                      <p:by x="105000" y="105000"/>
                                    </p:animScale>
                                  </p:childTnLst>
                                </p:cTn>
                              </p:par>
                              <p:par>
                                <p:cTn id="486" presetID="53" presetClass="entr" presetSubtype="16" fill="hold" grpId="0" nodeType="withEffect">
                                  <p:stCondLst>
                                    <p:cond delay="0"/>
                                  </p:stCondLst>
                                  <p:childTnLst>
                                    <p:set>
                                      <p:cBhvr>
                                        <p:cTn id="487" dur="1" fill="hold">
                                          <p:stCondLst>
                                            <p:cond delay="0"/>
                                          </p:stCondLst>
                                        </p:cTn>
                                        <p:tgtEl>
                                          <p:spTgt spid="373"/>
                                        </p:tgtEl>
                                        <p:attrNameLst>
                                          <p:attrName>style.visibility</p:attrName>
                                        </p:attrNameLst>
                                      </p:cBhvr>
                                      <p:to>
                                        <p:strVal val="visible"/>
                                      </p:to>
                                    </p:set>
                                    <p:anim calcmode="lin" valueType="num">
                                      <p:cBhvr>
                                        <p:cTn id="488" dur="500" fill="hold"/>
                                        <p:tgtEl>
                                          <p:spTgt spid="373"/>
                                        </p:tgtEl>
                                        <p:attrNameLst>
                                          <p:attrName>ppt_w</p:attrName>
                                        </p:attrNameLst>
                                      </p:cBhvr>
                                      <p:tavLst>
                                        <p:tav tm="0">
                                          <p:val>
                                            <p:fltVal val="0"/>
                                          </p:val>
                                        </p:tav>
                                        <p:tav tm="100000">
                                          <p:val>
                                            <p:strVal val="#ppt_w"/>
                                          </p:val>
                                        </p:tav>
                                      </p:tavLst>
                                    </p:anim>
                                    <p:anim calcmode="lin" valueType="num">
                                      <p:cBhvr>
                                        <p:cTn id="489" dur="500" fill="hold"/>
                                        <p:tgtEl>
                                          <p:spTgt spid="373"/>
                                        </p:tgtEl>
                                        <p:attrNameLst>
                                          <p:attrName>ppt_h</p:attrName>
                                        </p:attrNameLst>
                                      </p:cBhvr>
                                      <p:tavLst>
                                        <p:tav tm="0">
                                          <p:val>
                                            <p:fltVal val="0"/>
                                          </p:val>
                                        </p:tav>
                                        <p:tav tm="100000">
                                          <p:val>
                                            <p:strVal val="#ppt_h"/>
                                          </p:val>
                                        </p:tav>
                                      </p:tavLst>
                                    </p:anim>
                                    <p:animEffect transition="in" filter="fade">
                                      <p:cBhvr>
                                        <p:cTn id="490" dur="500"/>
                                        <p:tgtEl>
                                          <p:spTgt spid="373"/>
                                        </p:tgtEl>
                                      </p:cBhvr>
                                    </p:animEffect>
                                  </p:childTnLst>
                                  <p:subTnLst>
                                    <p:audio>
                                      <p:cMediaNode>
                                        <p:cTn display="0" masterRel="sameClick">
                                          <p:stCondLst>
                                            <p:cond evt="begin" delay="0">
                                              <p:tn val="486"/>
                                            </p:cond>
                                          </p:stCondLst>
                                          <p:endCondLst>
                                            <p:cond evt="onStopAudio" delay="0">
                                              <p:tgtEl>
                                                <p:sldTgt/>
                                              </p:tgtEl>
                                            </p:cond>
                                          </p:endCondLst>
                                        </p:cTn>
                                        <p:tgtEl>
                                          <p:sndTgt r:embed="rId5" name="Bling.wav"/>
                                        </p:tgtEl>
                                      </p:cMediaNode>
                                    </p:audio>
                                  </p:subTnLst>
                                </p:cTn>
                              </p:par>
                              <p:par>
                                <p:cTn id="491" presetID="26" presetClass="emph" presetSubtype="0" fill="hold" grpId="1" nodeType="withEffect">
                                  <p:stCondLst>
                                    <p:cond delay="500"/>
                                  </p:stCondLst>
                                  <p:childTnLst>
                                    <p:animEffect transition="out" filter="fade">
                                      <p:cBhvr>
                                        <p:cTn id="492" dur="500" tmFilter="0, 0; .2, .5; .8, .5; 1, 0"/>
                                        <p:tgtEl>
                                          <p:spTgt spid="373"/>
                                        </p:tgtEl>
                                      </p:cBhvr>
                                    </p:animEffect>
                                    <p:animScale>
                                      <p:cBhvr>
                                        <p:cTn id="493" dur="250" autoRev="1" fill="hold"/>
                                        <p:tgtEl>
                                          <p:spTgt spid="373"/>
                                        </p:tgtEl>
                                      </p:cBhvr>
                                      <p:by x="105000" y="105000"/>
                                    </p:animScale>
                                  </p:childTnLst>
                                </p:cTn>
                              </p:par>
                              <p:par>
                                <p:cTn id="494" presetID="53" presetClass="entr" presetSubtype="16" fill="hold" grpId="0" nodeType="withEffect">
                                  <p:stCondLst>
                                    <p:cond delay="0"/>
                                  </p:stCondLst>
                                  <p:childTnLst>
                                    <p:set>
                                      <p:cBhvr>
                                        <p:cTn id="495" dur="1" fill="hold">
                                          <p:stCondLst>
                                            <p:cond delay="0"/>
                                          </p:stCondLst>
                                        </p:cTn>
                                        <p:tgtEl>
                                          <p:spTgt spid="218"/>
                                        </p:tgtEl>
                                        <p:attrNameLst>
                                          <p:attrName>style.visibility</p:attrName>
                                        </p:attrNameLst>
                                      </p:cBhvr>
                                      <p:to>
                                        <p:strVal val="visible"/>
                                      </p:to>
                                    </p:set>
                                    <p:anim calcmode="lin" valueType="num">
                                      <p:cBhvr>
                                        <p:cTn id="496" dur="500" fill="hold"/>
                                        <p:tgtEl>
                                          <p:spTgt spid="218"/>
                                        </p:tgtEl>
                                        <p:attrNameLst>
                                          <p:attrName>ppt_w</p:attrName>
                                        </p:attrNameLst>
                                      </p:cBhvr>
                                      <p:tavLst>
                                        <p:tav tm="0">
                                          <p:val>
                                            <p:fltVal val="0"/>
                                          </p:val>
                                        </p:tav>
                                        <p:tav tm="100000">
                                          <p:val>
                                            <p:strVal val="#ppt_w"/>
                                          </p:val>
                                        </p:tav>
                                      </p:tavLst>
                                    </p:anim>
                                    <p:anim calcmode="lin" valueType="num">
                                      <p:cBhvr>
                                        <p:cTn id="497" dur="500" fill="hold"/>
                                        <p:tgtEl>
                                          <p:spTgt spid="218"/>
                                        </p:tgtEl>
                                        <p:attrNameLst>
                                          <p:attrName>ppt_h</p:attrName>
                                        </p:attrNameLst>
                                      </p:cBhvr>
                                      <p:tavLst>
                                        <p:tav tm="0">
                                          <p:val>
                                            <p:fltVal val="0"/>
                                          </p:val>
                                        </p:tav>
                                        <p:tav tm="100000">
                                          <p:val>
                                            <p:strVal val="#ppt_h"/>
                                          </p:val>
                                        </p:tav>
                                      </p:tavLst>
                                    </p:anim>
                                    <p:animEffect transition="in" filter="fade">
                                      <p:cBhvr>
                                        <p:cTn id="498" dur="500"/>
                                        <p:tgtEl>
                                          <p:spTgt spid="218"/>
                                        </p:tgtEl>
                                      </p:cBhvr>
                                    </p:animEffect>
                                  </p:childTnLst>
                                  <p:subTnLst>
                                    <p:audio>
                                      <p:cMediaNode>
                                        <p:cTn display="0" masterRel="sameClick">
                                          <p:stCondLst>
                                            <p:cond evt="begin" delay="0">
                                              <p:tn val="494"/>
                                            </p:cond>
                                          </p:stCondLst>
                                          <p:endCondLst>
                                            <p:cond evt="onStopAudio" delay="0">
                                              <p:tgtEl>
                                                <p:sldTgt/>
                                              </p:tgtEl>
                                            </p:cond>
                                          </p:endCondLst>
                                        </p:cTn>
                                        <p:tgtEl>
                                          <p:sndTgt r:embed="rId5" name="Bling.wav"/>
                                        </p:tgtEl>
                                      </p:cMediaNode>
                                    </p:audio>
                                  </p:subTnLst>
                                </p:cTn>
                              </p:par>
                              <p:par>
                                <p:cTn id="499" presetID="26" presetClass="emph" presetSubtype="0" fill="hold" grpId="1" nodeType="withEffect">
                                  <p:stCondLst>
                                    <p:cond delay="500"/>
                                  </p:stCondLst>
                                  <p:childTnLst>
                                    <p:animEffect transition="out" filter="fade">
                                      <p:cBhvr>
                                        <p:cTn id="500" dur="500" tmFilter="0, 0; .2, .5; .8, .5; 1, 0"/>
                                        <p:tgtEl>
                                          <p:spTgt spid="218"/>
                                        </p:tgtEl>
                                      </p:cBhvr>
                                    </p:animEffect>
                                    <p:animScale>
                                      <p:cBhvr>
                                        <p:cTn id="501" dur="250" autoRev="1" fill="hold"/>
                                        <p:tgtEl>
                                          <p:spTgt spid="218"/>
                                        </p:tgtEl>
                                      </p:cBhvr>
                                      <p:by x="105000" y="105000"/>
                                    </p:animScale>
                                  </p:childTnLst>
                                </p:cTn>
                              </p:par>
                              <p:par>
                                <p:cTn id="502" presetID="53" presetClass="entr" presetSubtype="16" fill="hold" grpId="0" nodeType="withEffect">
                                  <p:stCondLst>
                                    <p:cond delay="0"/>
                                  </p:stCondLst>
                                  <p:childTnLst>
                                    <p:set>
                                      <p:cBhvr>
                                        <p:cTn id="503" dur="1" fill="hold">
                                          <p:stCondLst>
                                            <p:cond delay="0"/>
                                          </p:stCondLst>
                                        </p:cTn>
                                        <p:tgtEl>
                                          <p:spTgt spid="220"/>
                                        </p:tgtEl>
                                        <p:attrNameLst>
                                          <p:attrName>style.visibility</p:attrName>
                                        </p:attrNameLst>
                                      </p:cBhvr>
                                      <p:to>
                                        <p:strVal val="visible"/>
                                      </p:to>
                                    </p:set>
                                    <p:anim calcmode="lin" valueType="num">
                                      <p:cBhvr>
                                        <p:cTn id="504" dur="500" fill="hold"/>
                                        <p:tgtEl>
                                          <p:spTgt spid="220"/>
                                        </p:tgtEl>
                                        <p:attrNameLst>
                                          <p:attrName>ppt_w</p:attrName>
                                        </p:attrNameLst>
                                      </p:cBhvr>
                                      <p:tavLst>
                                        <p:tav tm="0">
                                          <p:val>
                                            <p:fltVal val="0"/>
                                          </p:val>
                                        </p:tav>
                                        <p:tav tm="100000">
                                          <p:val>
                                            <p:strVal val="#ppt_w"/>
                                          </p:val>
                                        </p:tav>
                                      </p:tavLst>
                                    </p:anim>
                                    <p:anim calcmode="lin" valueType="num">
                                      <p:cBhvr>
                                        <p:cTn id="505" dur="500" fill="hold"/>
                                        <p:tgtEl>
                                          <p:spTgt spid="220"/>
                                        </p:tgtEl>
                                        <p:attrNameLst>
                                          <p:attrName>ppt_h</p:attrName>
                                        </p:attrNameLst>
                                      </p:cBhvr>
                                      <p:tavLst>
                                        <p:tav tm="0">
                                          <p:val>
                                            <p:fltVal val="0"/>
                                          </p:val>
                                        </p:tav>
                                        <p:tav tm="100000">
                                          <p:val>
                                            <p:strVal val="#ppt_h"/>
                                          </p:val>
                                        </p:tav>
                                      </p:tavLst>
                                    </p:anim>
                                    <p:animEffect transition="in" filter="fade">
                                      <p:cBhvr>
                                        <p:cTn id="506" dur="500"/>
                                        <p:tgtEl>
                                          <p:spTgt spid="220"/>
                                        </p:tgtEl>
                                      </p:cBhvr>
                                    </p:animEffect>
                                  </p:childTnLst>
                                  <p:subTnLst>
                                    <p:audio>
                                      <p:cMediaNode>
                                        <p:cTn display="0" masterRel="sameClick">
                                          <p:stCondLst>
                                            <p:cond evt="begin" delay="0">
                                              <p:tn val="502"/>
                                            </p:cond>
                                          </p:stCondLst>
                                          <p:endCondLst>
                                            <p:cond evt="onStopAudio" delay="0">
                                              <p:tgtEl>
                                                <p:sldTgt/>
                                              </p:tgtEl>
                                            </p:cond>
                                          </p:endCondLst>
                                        </p:cTn>
                                        <p:tgtEl>
                                          <p:sndTgt r:embed="rId5" name="Bling.wav"/>
                                        </p:tgtEl>
                                      </p:cMediaNode>
                                    </p:audio>
                                  </p:subTnLst>
                                </p:cTn>
                              </p:par>
                              <p:par>
                                <p:cTn id="507" presetID="26" presetClass="emph" presetSubtype="0" fill="hold" grpId="1" nodeType="withEffect">
                                  <p:stCondLst>
                                    <p:cond delay="500"/>
                                  </p:stCondLst>
                                  <p:childTnLst>
                                    <p:animEffect transition="out" filter="fade">
                                      <p:cBhvr>
                                        <p:cTn id="508" dur="500" tmFilter="0, 0; .2, .5; .8, .5; 1, 0"/>
                                        <p:tgtEl>
                                          <p:spTgt spid="220"/>
                                        </p:tgtEl>
                                      </p:cBhvr>
                                    </p:animEffect>
                                    <p:animScale>
                                      <p:cBhvr>
                                        <p:cTn id="509" dur="250" autoRev="1" fill="hold"/>
                                        <p:tgtEl>
                                          <p:spTgt spid="220"/>
                                        </p:tgtEl>
                                      </p:cBhvr>
                                      <p:by x="105000" y="105000"/>
                                    </p:animScale>
                                  </p:childTnLst>
                                </p:cTn>
                              </p:par>
                            </p:childTnLst>
                          </p:cTn>
                        </p:par>
                      </p:childTnLst>
                    </p:cTn>
                  </p:par>
                </p:childTnLst>
              </p:cTn>
              <p:nextCondLst>
                <p:cond evt="onClick" delay="0">
                  <p:tgtEl>
                    <p:spTgt spid="182"/>
                  </p:tgtEl>
                </p:cond>
              </p:nextCondLst>
            </p:seq>
            <p:seq concurrent="1" nextAc="seek">
              <p:cTn id="510" restart="whenNotActive" fill="hold" evtFilter="cancelBubble" nodeType="interactiveSeq">
                <p:stCondLst>
                  <p:cond evt="onClick" delay="0">
                    <p:tgtEl>
                      <p:spTgt spid="183"/>
                    </p:tgtEl>
                  </p:cond>
                </p:stCondLst>
                <p:endSync evt="end" delay="0">
                  <p:rtn val="all"/>
                </p:endSync>
                <p:childTnLst>
                  <p:par>
                    <p:cTn id="511" fill="hold">
                      <p:stCondLst>
                        <p:cond delay="0"/>
                      </p:stCondLst>
                      <p:childTnLst>
                        <p:par>
                          <p:cTn id="512" fill="hold">
                            <p:stCondLst>
                              <p:cond delay="0"/>
                            </p:stCondLst>
                            <p:childTnLst>
                              <p:par>
                                <p:cTn id="513" presetID="53" presetClass="entr" presetSubtype="16" fill="hold" grpId="0" nodeType="withEffect">
                                  <p:stCondLst>
                                    <p:cond delay="0"/>
                                  </p:stCondLst>
                                  <p:childTnLst>
                                    <p:set>
                                      <p:cBhvr>
                                        <p:cTn id="514" dur="1" fill="hold">
                                          <p:stCondLst>
                                            <p:cond delay="0"/>
                                          </p:stCondLst>
                                        </p:cTn>
                                        <p:tgtEl>
                                          <p:spTgt spid="258"/>
                                        </p:tgtEl>
                                        <p:attrNameLst>
                                          <p:attrName>style.visibility</p:attrName>
                                        </p:attrNameLst>
                                      </p:cBhvr>
                                      <p:to>
                                        <p:strVal val="visible"/>
                                      </p:to>
                                    </p:set>
                                    <p:anim calcmode="lin" valueType="num">
                                      <p:cBhvr>
                                        <p:cTn id="515" dur="500" fill="hold"/>
                                        <p:tgtEl>
                                          <p:spTgt spid="258"/>
                                        </p:tgtEl>
                                        <p:attrNameLst>
                                          <p:attrName>ppt_w</p:attrName>
                                        </p:attrNameLst>
                                      </p:cBhvr>
                                      <p:tavLst>
                                        <p:tav tm="0">
                                          <p:val>
                                            <p:fltVal val="0"/>
                                          </p:val>
                                        </p:tav>
                                        <p:tav tm="100000">
                                          <p:val>
                                            <p:strVal val="#ppt_w"/>
                                          </p:val>
                                        </p:tav>
                                      </p:tavLst>
                                    </p:anim>
                                    <p:anim calcmode="lin" valueType="num">
                                      <p:cBhvr>
                                        <p:cTn id="516" dur="500" fill="hold"/>
                                        <p:tgtEl>
                                          <p:spTgt spid="258"/>
                                        </p:tgtEl>
                                        <p:attrNameLst>
                                          <p:attrName>ppt_h</p:attrName>
                                        </p:attrNameLst>
                                      </p:cBhvr>
                                      <p:tavLst>
                                        <p:tav tm="0">
                                          <p:val>
                                            <p:fltVal val="0"/>
                                          </p:val>
                                        </p:tav>
                                        <p:tav tm="100000">
                                          <p:val>
                                            <p:strVal val="#ppt_h"/>
                                          </p:val>
                                        </p:tav>
                                      </p:tavLst>
                                    </p:anim>
                                    <p:animEffect transition="in" filter="fade">
                                      <p:cBhvr>
                                        <p:cTn id="517" dur="500"/>
                                        <p:tgtEl>
                                          <p:spTgt spid="258"/>
                                        </p:tgtEl>
                                      </p:cBhvr>
                                    </p:animEffect>
                                  </p:childTnLst>
                                  <p:subTnLst>
                                    <p:audio>
                                      <p:cMediaNode>
                                        <p:cTn display="0" masterRel="sameClick">
                                          <p:stCondLst>
                                            <p:cond evt="begin" delay="0">
                                              <p:tn val="513"/>
                                            </p:cond>
                                          </p:stCondLst>
                                          <p:endCondLst>
                                            <p:cond evt="onStopAudio" delay="0">
                                              <p:tgtEl>
                                                <p:sldTgt/>
                                              </p:tgtEl>
                                            </p:cond>
                                          </p:endCondLst>
                                        </p:cTn>
                                        <p:tgtEl>
                                          <p:sndTgt r:embed="rId5" name="Bling.wav"/>
                                        </p:tgtEl>
                                      </p:cMediaNode>
                                    </p:audio>
                                  </p:subTnLst>
                                </p:cTn>
                              </p:par>
                              <p:par>
                                <p:cTn id="518" presetID="26" presetClass="emph" presetSubtype="0" fill="hold" grpId="1" nodeType="withEffect">
                                  <p:stCondLst>
                                    <p:cond delay="500"/>
                                  </p:stCondLst>
                                  <p:childTnLst>
                                    <p:animEffect transition="out" filter="fade">
                                      <p:cBhvr>
                                        <p:cTn id="519" dur="500" tmFilter="0, 0; .2, .5; .8, .5; 1, 0"/>
                                        <p:tgtEl>
                                          <p:spTgt spid="258"/>
                                        </p:tgtEl>
                                      </p:cBhvr>
                                    </p:animEffect>
                                    <p:animScale>
                                      <p:cBhvr>
                                        <p:cTn id="520" dur="250" autoRev="1" fill="hold"/>
                                        <p:tgtEl>
                                          <p:spTgt spid="258"/>
                                        </p:tgtEl>
                                      </p:cBhvr>
                                      <p:by x="105000" y="105000"/>
                                    </p:animScale>
                                  </p:childTnLst>
                                </p:cTn>
                              </p:par>
                              <p:par>
                                <p:cTn id="521" presetID="53" presetClass="entr" presetSubtype="16" fill="hold" grpId="0" nodeType="withEffect">
                                  <p:stCondLst>
                                    <p:cond delay="0"/>
                                  </p:stCondLst>
                                  <p:childTnLst>
                                    <p:set>
                                      <p:cBhvr>
                                        <p:cTn id="522" dur="1" fill="hold">
                                          <p:stCondLst>
                                            <p:cond delay="0"/>
                                          </p:stCondLst>
                                        </p:cTn>
                                        <p:tgtEl>
                                          <p:spTgt spid="211"/>
                                        </p:tgtEl>
                                        <p:attrNameLst>
                                          <p:attrName>style.visibility</p:attrName>
                                        </p:attrNameLst>
                                      </p:cBhvr>
                                      <p:to>
                                        <p:strVal val="visible"/>
                                      </p:to>
                                    </p:set>
                                    <p:anim calcmode="lin" valueType="num">
                                      <p:cBhvr>
                                        <p:cTn id="523" dur="500" fill="hold"/>
                                        <p:tgtEl>
                                          <p:spTgt spid="211"/>
                                        </p:tgtEl>
                                        <p:attrNameLst>
                                          <p:attrName>ppt_w</p:attrName>
                                        </p:attrNameLst>
                                      </p:cBhvr>
                                      <p:tavLst>
                                        <p:tav tm="0">
                                          <p:val>
                                            <p:fltVal val="0"/>
                                          </p:val>
                                        </p:tav>
                                        <p:tav tm="100000">
                                          <p:val>
                                            <p:strVal val="#ppt_w"/>
                                          </p:val>
                                        </p:tav>
                                      </p:tavLst>
                                    </p:anim>
                                    <p:anim calcmode="lin" valueType="num">
                                      <p:cBhvr>
                                        <p:cTn id="524" dur="500" fill="hold"/>
                                        <p:tgtEl>
                                          <p:spTgt spid="211"/>
                                        </p:tgtEl>
                                        <p:attrNameLst>
                                          <p:attrName>ppt_h</p:attrName>
                                        </p:attrNameLst>
                                      </p:cBhvr>
                                      <p:tavLst>
                                        <p:tav tm="0">
                                          <p:val>
                                            <p:fltVal val="0"/>
                                          </p:val>
                                        </p:tav>
                                        <p:tav tm="100000">
                                          <p:val>
                                            <p:strVal val="#ppt_h"/>
                                          </p:val>
                                        </p:tav>
                                      </p:tavLst>
                                    </p:anim>
                                    <p:animEffect transition="in" filter="fade">
                                      <p:cBhvr>
                                        <p:cTn id="525" dur="500"/>
                                        <p:tgtEl>
                                          <p:spTgt spid="211"/>
                                        </p:tgtEl>
                                      </p:cBhvr>
                                    </p:animEffect>
                                  </p:childTnLst>
                                  <p:subTnLst>
                                    <p:audio>
                                      <p:cMediaNode>
                                        <p:cTn display="0" masterRel="sameClick">
                                          <p:stCondLst>
                                            <p:cond evt="begin" delay="0">
                                              <p:tn val="521"/>
                                            </p:cond>
                                          </p:stCondLst>
                                          <p:endCondLst>
                                            <p:cond evt="onStopAudio" delay="0">
                                              <p:tgtEl>
                                                <p:sldTgt/>
                                              </p:tgtEl>
                                            </p:cond>
                                          </p:endCondLst>
                                        </p:cTn>
                                        <p:tgtEl>
                                          <p:sndTgt r:embed="rId5" name="Bling.wav"/>
                                        </p:tgtEl>
                                      </p:cMediaNode>
                                    </p:audio>
                                  </p:subTnLst>
                                </p:cTn>
                              </p:par>
                              <p:par>
                                <p:cTn id="526" presetID="26" presetClass="emph" presetSubtype="0" fill="hold" grpId="1" nodeType="withEffect">
                                  <p:stCondLst>
                                    <p:cond delay="500"/>
                                  </p:stCondLst>
                                  <p:childTnLst>
                                    <p:animEffect transition="out" filter="fade">
                                      <p:cBhvr>
                                        <p:cTn id="527" dur="500" tmFilter="0, 0; .2, .5; .8, .5; 1, 0"/>
                                        <p:tgtEl>
                                          <p:spTgt spid="211"/>
                                        </p:tgtEl>
                                      </p:cBhvr>
                                    </p:animEffect>
                                    <p:animScale>
                                      <p:cBhvr>
                                        <p:cTn id="528" dur="250" autoRev="1" fill="hold"/>
                                        <p:tgtEl>
                                          <p:spTgt spid="211"/>
                                        </p:tgtEl>
                                      </p:cBhvr>
                                      <p:by x="105000" y="105000"/>
                                    </p:animScale>
                                  </p:childTnLst>
                                </p:cTn>
                              </p:par>
                              <p:par>
                                <p:cTn id="529" presetID="53" presetClass="entr" presetSubtype="16" fill="hold" grpId="0" nodeType="withEffect">
                                  <p:stCondLst>
                                    <p:cond delay="0"/>
                                  </p:stCondLst>
                                  <p:childTnLst>
                                    <p:set>
                                      <p:cBhvr>
                                        <p:cTn id="530" dur="1" fill="hold">
                                          <p:stCondLst>
                                            <p:cond delay="0"/>
                                          </p:stCondLst>
                                        </p:cTn>
                                        <p:tgtEl>
                                          <p:spTgt spid="271"/>
                                        </p:tgtEl>
                                        <p:attrNameLst>
                                          <p:attrName>style.visibility</p:attrName>
                                        </p:attrNameLst>
                                      </p:cBhvr>
                                      <p:to>
                                        <p:strVal val="visible"/>
                                      </p:to>
                                    </p:set>
                                    <p:anim calcmode="lin" valueType="num">
                                      <p:cBhvr>
                                        <p:cTn id="531" dur="500" fill="hold"/>
                                        <p:tgtEl>
                                          <p:spTgt spid="271"/>
                                        </p:tgtEl>
                                        <p:attrNameLst>
                                          <p:attrName>ppt_w</p:attrName>
                                        </p:attrNameLst>
                                      </p:cBhvr>
                                      <p:tavLst>
                                        <p:tav tm="0">
                                          <p:val>
                                            <p:fltVal val="0"/>
                                          </p:val>
                                        </p:tav>
                                        <p:tav tm="100000">
                                          <p:val>
                                            <p:strVal val="#ppt_w"/>
                                          </p:val>
                                        </p:tav>
                                      </p:tavLst>
                                    </p:anim>
                                    <p:anim calcmode="lin" valueType="num">
                                      <p:cBhvr>
                                        <p:cTn id="532" dur="500" fill="hold"/>
                                        <p:tgtEl>
                                          <p:spTgt spid="271"/>
                                        </p:tgtEl>
                                        <p:attrNameLst>
                                          <p:attrName>ppt_h</p:attrName>
                                        </p:attrNameLst>
                                      </p:cBhvr>
                                      <p:tavLst>
                                        <p:tav tm="0">
                                          <p:val>
                                            <p:fltVal val="0"/>
                                          </p:val>
                                        </p:tav>
                                        <p:tav tm="100000">
                                          <p:val>
                                            <p:strVal val="#ppt_h"/>
                                          </p:val>
                                        </p:tav>
                                      </p:tavLst>
                                    </p:anim>
                                    <p:animEffect transition="in" filter="fade">
                                      <p:cBhvr>
                                        <p:cTn id="533" dur="500"/>
                                        <p:tgtEl>
                                          <p:spTgt spid="271"/>
                                        </p:tgtEl>
                                      </p:cBhvr>
                                    </p:animEffect>
                                  </p:childTnLst>
                                  <p:subTnLst>
                                    <p:audio>
                                      <p:cMediaNode>
                                        <p:cTn display="0" masterRel="sameClick">
                                          <p:stCondLst>
                                            <p:cond evt="begin" delay="0">
                                              <p:tn val="529"/>
                                            </p:cond>
                                          </p:stCondLst>
                                          <p:endCondLst>
                                            <p:cond evt="onStopAudio" delay="0">
                                              <p:tgtEl>
                                                <p:sldTgt/>
                                              </p:tgtEl>
                                            </p:cond>
                                          </p:endCondLst>
                                        </p:cTn>
                                        <p:tgtEl>
                                          <p:sndTgt r:embed="rId5" name="Bling.wav"/>
                                        </p:tgtEl>
                                      </p:cMediaNode>
                                    </p:audio>
                                  </p:subTnLst>
                                </p:cTn>
                              </p:par>
                              <p:par>
                                <p:cTn id="534" presetID="26" presetClass="emph" presetSubtype="0" fill="hold" grpId="1" nodeType="withEffect">
                                  <p:stCondLst>
                                    <p:cond delay="500"/>
                                  </p:stCondLst>
                                  <p:childTnLst>
                                    <p:animEffect transition="out" filter="fade">
                                      <p:cBhvr>
                                        <p:cTn id="535" dur="500" tmFilter="0, 0; .2, .5; .8, .5; 1, 0"/>
                                        <p:tgtEl>
                                          <p:spTgt spid="271"/>
                                        </p:tgtEl>
                                      </p:cBhvr>
                                    </p:animEffect>
                                    <p:animScale>
                                      <p:cBhvr>
                                        <p:cTn id="536" dur="250" autoRev="1" fill="hold"/>
                                        <p:tgtEl>
                                          <p:spTgt spid="271"/>
                                        </p:tgtEl>
                                      </p:cBhvr>
                                      <p:by x="105000" y="105000"/>
                                    </p:animScale>
                                  </p:childTnLst>
                                </p:cTn>
                              </p:par>
                              <p:par>
                                <p:cTn id="537" presetID="53" presetClass="entr" presetSubtype="16" fill="hold" grpId="0" nodeType="withEffect">
                                  <p:stCondLst>
                                    <p:cond delay="0"/>
                                  </p:stCondLst>
                                  <p:childTnLst>
                                    <p:set>
                                      <p:cBhvr>
                                        <p:cTn id="538" dur="1" fill="hold">
                                          <p:stCondLst>
                                            <p:cond delay="0"/>
                                          </p:stCondLst>
                                        </p:cTn>
                                        <p:tgtEl>
                                          <p:spTgt spid="325"/>
                                        </p:tgtEl>
                                        <p:attrNameLst>
                                          <p:attrName>style.visibility</p:attrName>
                                        </p:attrNameLst>
                                      </p:cBhvr>
                                      <p:to>
                                        <p:strVal val="visible"/>
                                      </p:to>
                                    </p:set>
                                    <p:anim calcmode="lin" valueType="num">
                                      <p:cBhvr>
                                        <p:cTn id="539" dur="500" fill="hold"/>
                                        <p:tgtEl>
                                          <p:spTgt spid="325"/>
                                        </p:tgtEl>
                                        <p:attrNameLst>
                                          <p:attrName>ppt_w</p:attrName>
                                        </p:attrNameLst>
                                      </p:cBhvr>
                                      <p:tavLst>
                                        <p:tav tm="0">
                                          <p:val>
                                            <p:fltVal val="0"/>
                                          </p:val>
                                        </p:tav>
                                        <p:tav tm="100000">
                                          <p:val>
                                            <p:strVal val="#ppt_w"/>
                                          </p:val>
                                        </p:tav>
                                      </p:tavLst>
                                    </p:anim>
                                    <p:anim calcmode="lin" valueType="num">
                                      <p:cBhvr>
                                        <p:cTn id="540" dur="500" fill="hold"/>
                                        <p:tgtEl>
                                          <p:spTgt spid="325"/>
                                        </p:tgtEl>
                                        <p:attrNameLst>
                                          <p:attrName>ppt_h</p:attrName>
                                        </p:attrNameLst>
                                      </p:cBhvr>
                                      <p:tavLst>
                                        <p:tav tm="0">
                                          <p:val>
                                            <p:fltVal val="0"/>
                                          </p:val>
                                        </p:tav>
                                        <p:tav tm="100000">
                                          <p:val>
                                            <p:strVal val="#ppt_h"/>
                                          </p:val>
                                        </p:tav>
                                      </p:tavLst>
                                    </p:anim>
                                    <p:animEffect transition="in" filter="fade">
                                      <p:cBhvr>
                                        <p:cTn id="541" dur="500"/>
                                        <p:tgtEl>
                                          <p:spTgt spid="325"/>
                                        </p:tgtEl>
                                      </p:cBhvr>
                                    </p:animEffect>
                                  </p:childTnLst>
                                  <p:subTnLst>
                                    <p:audio>
                                      <p:cMediaNode>
                                        <p:cTn display="0" masterRel="sameClick">
                                          <p:stCondLst>
                                            <p:cond evt="begin" delay="0">
                                              <p:tn val="537"/>
                                            </p:cond>
                                          </p:stCondLst>
                                          <p:endCondLst>
                                            <p:cond evt="onStopAudio" delay="0">
                                              <p:tgtEl>
                                                <p:sldTgt/>
                                              </p:tgtEl>
                                            </p:cond>
                                          </p:endCondLst>
                                        </p:cTn>
                                        <p:tgtEl>
                                          <p:sndTgt r:embed="rId5" name="Bling.wav"/>
                                        </p:tgtEl>
                                      </p:cMediaNode>
                                    </p:audio>
                                  </p:subTnLst>
                                </p:cTn>
                              </p:par>
                              <p:par>
                                <p:cTn id="542" presetID="26" presetClass="emph" presetSubtype="0" fill="hold" grpId="1" nodeType="withEffect">
                                  <p:stCondLst>
                                    <p:cond delay="500"/>
                                  </p:stCondLst>
                                  <p:childTnLst>
                                    <p:animEffect transition="out" filter="fade">
                                      <p:cBhvr>
                                        <p:cTn id="543" dur="500" tmFilter="0, 0; .2, .5; .8, .5; 1, 0"/>
                                        <p:tgtEl>
                                          <p:spTgt spid="325"/>
                                        </p:tgtEl>
                                      </p:cBhvr>
                                    </p:animEffect>
                                    <p:animScale>
                                      <p:cBhvr>
                                        <p:cTn id="544" dur="250" autoRev="1" fill="hold"/>
                                        <p:tgtEl>
                                          <p:spTgt spid="325"/>
                                        </p:tgtEl>
                                      </p:cBhvr>
                                      <p:by x="105000" y="105000"/>
                                    </p:animScale>
                                  </p:childTnLst>
                                </p:cTn>
                              </p:par>
                              <p:par>
                                <p:cTn id="545" presetID="53" presetClass="entr" presetSubtype="16" fill="hold" grpId="0" nodeType="withEffect">
                                  <p:stCondLst>
                                    <p:cond delay="0"/>
                                  </p:stCondLst>
                                  <p:childTnLst>
                                    <p:set>
                                      <p:cBhvr>
                                        <p:cTn id="546" dur="1" fill="hold">
                                          <p:stCondLst>
                                            <p:cond delay="0"/>
                                          </p:stCondLst>
                                        </p:cTn>
                                        <p:tgtEl>
                                          <p:spTgt spid="342"/>
                                        </p:tgtEl>
                                        <p:attrNameLst>
                                          <p:attrName>style.visibility</p:attrName>
                                        </p:attrNameLst>
                                      </p:cBhvr>
                                      <p:to>
                                        <p:strVal val="visible"/>
                                      </p:to>
                                    </p:set>
                                    <p:anim calcmode="lin" valueType="num">
                                      <p:cBhvr>
                                        <p:cTn id="547" dur="500" fill="hold"/>
                                        <p:tgtEl>
                                          <p:spTgt spid="342"/>
                                        </p:tgtEl>
                                        <p:attrNameLst>
                                          <p:attrName>ppt_w</p:attrName>
                                        </p:attrNameLst>
                                      </p:cBhvr>
                                      <p:tavLst>
                                        <p:tav tm="0">
                                          <p:val>
                                            <p:fltVal val="0"/>
                                          </p:val>
                                        </p:tav>
                                        <p:tav tm="100000">
                                          <p:val>
                                            <p:strVal val="#ppt_w"/>
                                          </p:val>
                                        </p:tav>
                                      </p:tavLst>
                                    </p:anim>
                                    <p:anim calcmode="lin" valueType="num">
                                      <p:cBhvr>
                                        <p:cTn id="548" dur="500" fill="hold"/>
                                        <p:tgtEl>
                                          <p:spTgt spid="342"/>
                                        </p:tgtEl>
                                        <p:attrNameLst>
                                          <p:attrName>ppt_h</p:attrName>
                                        </p:attrNameLst>
                                      </p:cBhvr>
                                      <p:tavLst>
                                        <p:tav tm="0">
                                          <p:val>
                                            <p:fltVal val="0"/>
                                          </p:val>
                                        </p:tav>
                                        <p:tav tm="100000">
                                          <p:val>
                                            <p:strVal val="#ppt_h"/>
                                          </p:val>
                                        </p:tav>
                                      </p:tavLst>
                                    </p:anim>
                                    <p:animEffect transition="in" filter="fade">
                                      <p:cBhvr>
                                        <p:cTn id="549" dur="500"/>
                                        <p:tgtEl>
                                          <p:spTgt spid="342"/>
                                        </p:tgtEl>
                                      </p:cBhvr>
                                    </p:animEffect>
                                  </p:childTnLst>
                                  <p:subTnLst>
                                    <p:audio>
                                      <p:cMediaNode>
                                        <p:cTn display="0" masterRel="sameClick">
                                          <p:stCondLst>
                                            <p:cond evt="begin" delay="0">
                                              <p:tn val="545"/>
                                            </p:cond>
                                          </p:stCondLst>
                                          <p:endCondLst>
                                            <p:cond evt="onStopAudio" delay="0">
                                              <p:tgtEl>
                                                <p:sldTgt/>
                                              </p:tgtEl>
                                            </p:cond>
                                          </p:endCondLst>
                                        </p:cTn>
                                        <p:tgtEl>
                                          <p:sndTgt r:embed="rId5" name="Bling.wav"/>
                                        </p:tgtEl>
                                      </p:cMediaNode>
                                    </p:audio>
                                  </p:subTnLst>
                                </p:cTn>
                              </p:par>
                              <p:par>
                                <p:cTn id="550" presetID="26" presetClass="emph" presetSubtype="0" fill="hold" grpId="1" nodeType="withEffect">
                                  <p:stCondLst>
                                    <p:cond delay="500"/>
                                  </p:stCondLst>
                                  <p:childTnLst>
                                    <p:animEffect transition="out" filter="fade">
                                      <p:cBhvr>
                                        <p:cTn id="551" dur="500" tmFilter="0, 0; .2, .5; .8, .5; 1, 0"/>
                                        <p:tgtEl>
                                          <p:spTgt spid="342"/>
                                        </p:tgtEl>
                                      </p:cBhvr>
                                    </p:animEffect>
                                    <p:animScale>
                                      <p:cBhvr>
                                        <p:cTn id="552" dur="250" autoRev="1" fill="hold"/>
                                        <p:tgtEl>
                                          <p:spTgt spid="342"/>
                                        </p:tgtEl>
                                      </p:cBhvr>
                                      <p:by x="105000" y="105000"/>
                                    </p:animScale>
                                  </p:childTnLst>
                                </p:cTn>
                              </p:par>
                              <p:par>
                                <p:cTn id="553" presetID="53" presetClass="entr" presetSubtype="16" fill="hold" grpId="0" nodeType="withEffect">
                                  <p:stCondLst>
                                    <p:cond delay="0"/>
                                  </p:stCondLst>
                                  <p:childTnLst>
                                    <p:set>
                                      <p:cBhvr>
                                        <p:cTn id="554" dur="1" fill="hold">
                                          <p:stCondLst>
                                            <p:cond delay="0"/>
                                          </p:stCondLst>
                                        </p:cTn>
                                        <p:tgtEl>
                                          <p:spTgt spid="358"/>
                                        </p:tgtEl>
                                        <p:attrNameLst>
                                          <p:attrName>style.visibility</p:attrName>
                                        </p:attrNameLst>
                                      </p:cBhvr>
                                      <p:to>
                                        <p:strVal val="visible"/>
                                      </p:to>
                                    </p:set>
                                    <p:anim calcmode="lin" valueType="num">
                                      <p:cBhvr>
                                        <p:cTn id="555" dur="500" fill="hold"/>
                                        <p:tgtEl>
                                          <p:spTgt spid="358"/>
                                        </p:tgtEl>
                                        <p:attrNameLst>
                                          <p:attrName>ppt_w</p:attrName>
                                        </p:attrNameLst>
                                      </p:cBhvr>
                                      <p:tavLst>
                                        <p:tav tm="0">
                                          <p:val>
                                            <p:fltVal val="0"/>
                                          </p:val>
                                        </p:tav>
                                        <p:tav tm="100000">
                                          <p:val>
                                            <p:strVal val="#ppt_w"/>
                                          </p:val>
                                        </p:tav>
                                      </p:tavLst>
                                    </p:anim>
                                    <p:anim calcmode="lin" valueType="num">
                                      <p:cBhvr>
                                        <p:cTn id="556" dur="500" fill="hold"/>
                                        <p:tgtEl>
                                          <p:spTgt spid="358"/>
                                        </p:tgtEl>
                                        <p:attrNameLst>
                                          <p:attrName>ppt_h</p:attrName>
                                        </p:attrNameLst>
                                      </p:cBhvr>
                                      <p:tavLst>
                                        <p:tav tm="0">
                                          <p:val>
                                            <p:fltVal val="0"/>
                                          </p:val>
                                        </p:tav>
                                        <p:tav tm="100000">
                                          <p:val>
                                            <p:strVal val="#ppt_h"/>
                                          </p:val>
                                        </p:tav>
                                      </p:tavLst>
                                    </p:anim>
                                    <p:animEffect transition="in" filter="fade">
                                      <p:cBhvr>
                                        <p:cTn id="557" dur="500"/>
                                        <p:tgtEl>
                                          <p:spTgt spid="358"/>
                                        </p:tgtEl>
                                      </p:cBhvr>
                                    </p:animEffect>
                                  </p:childTnLst>
                                  <p:subTnLst>
                                    <p:audio>
                                      <p:cMediaNode>
                                        <p:cTn display="0" masterRel="sameClick">
                                          <p:stCondLst>
                                            <p:cond evt="begin" delay="0">
                                              <p:tn val="553"/>
                                            </p:cond>
                                          </p:stCondLst>
                                          <p:endCondLst>
                                            <p:cond evt="onStopAudio" delay="0">
                                              <p:tgtEl>
                                                <p:sldTgt/>
                                              </p:tgtEl>
                                            </p:cond>
                                          </p:endCondLst>
                                        </p:cTn>
                                        <p:tgtEl>
                                          <p:sndTgt r:embed="rId5" name="Bling.wav"/>
                                        </p:tgtEl>
                                      </p:cMediaNode>
                                    </p:audio>
                                  </p:subTnLst>
                                </p:cTn>
                              </p:par>
                              <p:par>
                                <p:cTn id="558" presetID="26" presetClass="emph" presetSubtype="0" fill="hold" grpId="1" nodeType="withEffect">
                                  <p:stCondLst>
                                    <p:cond delay="500"/>
                                  </p:stCondLst>
                                  <p:childTnLst>
                                    <p:animEffect transition="out" filter="fade">
                                      <p:cBhvr>
                                        <p:cTn id="559" dur="500" tmFilter="0, 0; .2, .5; .8, .5; 1, 0"/>
                                        <p:tgtEl>
                                          <p:spTgt spid="358"/>
                                        </p:tgtEl>
                                      </p:cBhvr>
                                    </p:animEffect>
                                    <p:animScale>
                                      <p:cBhvr>
                                        <p:cTn id="560" dur="250" autoRev="1" fill="hold"/>
                                        <p:tgtEl>
                                          <p:spTgt spid="358"/>
                                        </p:tgtEl>
                                      </p:cBhvr>
                                      <p:by x="105000" y="105000"/>
                                    </p:animScale>
                                  </p:childTnLst>
                                </p:cTn>
                              </p:par>
                              <p:par>
                                <p:cTn id="561" presetID="53" presetClass="entr" presetSubtype="16" fill="hold" grpId="0" nodeType="withEffect">
                                  <p:stCondLst>
                                    <p:cond delay="0"/>
                                  </p:stCondLst>
                                  <p:childTnLst>
                                    <p:set>
                                      <p:cBhvr>
                                        <p:cTn id="562" dur="1" fill="hold">
                                          <p:stCondLst>
                                            <p:cond delay="0"/>
                                          </p:stCondLst>
                                        </p:cTn>
                                        <p:tgtEl>
                                          <p:spTgt spid="374"/>
                                        </p:tgtEl>
                                        <p:attrNameLst>
                                          <p:attrName>style.visibility</p:attrName>
                                        </p:attrNameLst>
                                      </p:cBhvr>
                                      <p:to>
                                        <p:strVal val="visible"/>
                                      </p:to>
                                    </p:set>
                                    <p:anim calcmode="lin" valueType="num">
                                      <p:cBhvr>
                                        <p:cTn id="563" dur="500" fill="hold"/>
                                        <p:tgtEl>
                                          <p:spTgt spid="374"/>
                                        </p:tgtEl>
                                        <p:attrNameLst>
                                          <p:attrName>ppt_w</p:attrName>
                                        </p:attrNameLst>
                                      </p:cBhvr>
                                      <p:tavLst>
                                        <p:tav tm="0">
                                          <p:val>
                                            <p:fltVal val="0"/>
                                          </p:val>
                                        </p:tav>
                                        <p:tav tm="100000">
                                          <p:val>
                                            <p:strVal val="#ppt_w"/>
                                          </p:val>
                                        </p:tav>
                                      </p:tavLst>
                                    </p:anim>
                                    <p:anim calcmode="lin" valueType="num">
                                      <p:cBhvr>
                                        <p:cTn id="564" dur="500" fill="hold"/>
                                        <p:tgtEl>
                                          <p:spTgt spid="374"/>
                                        </p:tgtEl>
                                        <p:attrNameLst>
                                          <p:attrName>ppt_h</p:attrName>
                                        </p:attrNameLst>
                                      </p:cBhvr>
                                      <p:tavLst>
                                        <p:tav tm="0">
                                          <p:val>
                                            <p:fltVal val="0"/>
                                          </p:val>
                                        </p:tav>
                                        <p:tav tm="100000">
                                          <p:val>
                                            <p:strVal val="#ppt_h"/>
                                          </p:val>
                                        </p:tav>
                                      </p:tavLst>
                                    </p:anim>
                                    <p:animEffect transition="in" filter="fade">
                                      <p:cBhvr>
                                        <p:cTn id="565" dur="500"/>
                                        <p:tgtEl>
                                          <p:spTgt spid="374"/>
                                        </p:tgtEl>
                                      </p:cBhvr>
                                    </p:animEffect>
                                  </p:childTnLst>
                                  <p:subTnLst>
                                    <p:audio>
                                      <p:cMediaNode>
                                        <p:cTn display="0" masterRel="sameClick">
                                          <p:stCondLst>
                                            <p:cond evt="begin" delay="0">
                                              <p:tn val="561"/>
                                            </p:cond>
                                          </p:stCondLst>
                                          <p:endCondLst>
                                            <p:cond evt="onStopAudio" delay="0">
                                              <p:tgtEl>
                                                <p:sldTgt/>
                                              </p:tgtEl>
                                            </p:cond>
                                          </p:endCondLst>
                                        </p:cTn>
                                        <p:tgtEl>
                                          <p:sndTgt r:embed="rId5" name="Bling.wav"/>
                                        </p:tgtEl>
                                      </p:cMediaNode>
                                    </p:audio>
                                  </p:subTnLst>
                                </p:cTn>
                              </p:par>
                              <p:par>
                                <p:cTn id="566" presetID="26" presetClass="emph" presetSubtype="0" fill="hold" grpId="1" nodeType="withEffect">
                                  <p:stCondLst>
                                    <p:cond delay="500"/>
                                  </p:stCondLst>
                                  <p:childTnLst>
                                    <p:animEffect transition="out" filter="fade">
                                      <p:cBhvr>
                                        <p:cTn id="567" dur="500" tmFilter="0, 0; .2, .5; .8, .5; 1, 0"/>
                                        <p:tgtEl>
                                          <p:spTgt spid="374"/>
                                        </p:tgtEl>
                                      </p:cBhvr>
                                    </p:animEffect>
                                    <p:animScale>
                                      <p:cBhvr>
                                        <p:cTn id="568" dur="250" autoRev="1" fill="hold"/>
                                        <p:tgtEl>
                                          <p:spTgt spid="374"/>
                                        </p:tgtEl>
                                      </p:cBhvr>
                                      <p:by x="105000" y="105000"/>
                                    </p:animScale>
                                  </p:childTnLst>
                                </p:cTn>
                              </p:par>
                              <p:par>
                                <p:cTn id="569" presetID="53" presetClass="entr" presetSubtype="16" fill="hold" grpId="0" nodeType="withEffect">
                                  <p:stCondLst>
                                    <p:cond delay="0"/>
                                  </p:stCondLst>
                                  <p:childTnLst>
                                    <p:set>
                                      <p:cBhvr>
                                        <p:cTn id="570" dur="1" fill="hold">
                                          <p:stCondLst>
                                            <p:cond delay="0"/>
                                          </p:stCondLst>
                                        </p:cTn>
                                        <p:tgtEl>
                                          <p:spTgt spid="438"/>
                                        </p:tgtEl>
                                        <p:attrNameLst>
                                          <p:attrName>style.visibility</p:attrName>
                                        </p:attrNameLst>
                                      </p:cBhvr>
                                      <p:to>
                                        <p:strVal val="visible"/>
                                      </p:to>
                                    </p:set>
                                    <p:anim calcmode="lin" valueType="num">
                                      <p:cBhvr>
                                        <p:cTn id="571" dur="500" fill="hold"/>
                                        <p:tgtEl>
                                          <p:spTgt spid="438"/>
                                        </p:tgtEl>
                                        <p:attrNameLst>
                                          <p:attrName>ppt_w</p:attrName>
                                        </p:attrNameLst>
                                      </p:cBhvr>
                                      <p:tavLst>
                                        <p:tav tm="0">
                                          <p:val>
                                            <p:fltVal val="0"/>
                                          </p:val>
                                        </p:tav>
                                        <p:tav tm="100000">
                                          <p:val>
                                            <p:strVal val="#ppt_w"/>
                                          </p:val>
                                        </p:tav>
                                      </p:tavLst>
                                    </p:anim>
                                    <p:anim calcmode="lin" valueType="num">
                                      <p:cBhvr>
                                        <p:cTn id="572" dur="500" fill="hold"/>
                                        <p:tgtEl>
                                          <p:spTgt spid="438"/>
                                        </p:tgtEl>
                                        <p:attrNameLst>
                                          <p:attrName>ppt_h</p:attrName>
                                        </p:attrNameLst>
                                      </p:cBhvr>
                                      <p:tavLst>
                                        <p:tav tm="0">
                                          <p:val>
                                            <p:fltVal val="0"/>
                                          </p:val>
                                        </p:tav>
                                        <p:tav tm="100000">
                                          <p:val>
                                            <p:strVal val="#ppt_h"/>
                                          </p:val>
                                        </p:tav>
                                      </p:tavLst>
                                    </p:anim>
                                    <p:animEffect transition="in" filter="fade">
                                      <p:cBhvr>
                                        <p:cTn id="573" dur="500"/>
                                        <p:tgtEl>
                                          <p:spTgt spid="438"/>
                                        </p:tgtEl>
                                      </p:cBhvr>
                                    </p:animEffect>
                                  </p:childTnLst>
                                  <p:subTnLst>
                                    <p:audio>
                                      <p:cMediaNode>
                                        <p:cTn display="0" masterRel="sameClick">
                                          <p:stCondLst>
                                            <p:cond evt="begin" delay="0">
                                              <p:tn val="569"/>
                                            </p:cond>
                                          </p:stCondLst>
                                          <p:endCondLst>
                                            <p:cond evt="onStopAudio" delay="0">
                                              <p:tgtEl>
                                                <p:sldTgt/>
                                              </p:tgtEl>
                                            </p:cond>
                                          </p:endCondLst>
                                        </p:cTn>
                                        <p:tgtEl>
                                          <p:sndTgt r:embed="rId5" name="Bling.wav"/>
                                        </p:tgtEl>
                                      </p:cMediaNode>
                                    </p:audio>
                                  </p:subTnLst>
                                </p:cTn>
                              </p:par>
                              <p:par>
                                <p:cTn id="574" presetID="26" presetClass="emph" presetSubtype="0" fill="hold" grpId="1" nodeType="withEffect">
                                  <p:stCondLst>
                                    <p:cond delay="500"/>
                                  </p:stCondLst>
                                  <p:childTnLst>
                                    <p:animEffect transition="out" filter="fade">
                                      <p:cBhvr>
                                        <p:cTn id="575" dur="500" tmFilter="0, 0; .2, .5; .8, .5; 1, 0"/>
                                        <p:tgtEl>
                                          <p:spTgt spid="438"/>
                                        </p:tgtEl>
                                      </p:cBhvr>
                                    </p:animEffect>
                                    <p:animScale>
                                      <p:cBhvr>
                                        <p:cTn id="576" dur="250" autoRev="1" fill="hold"/>
                                        <p:tgtEl>
                                          <p:spTgt spid="438"/>
                                        </p:tgtEl>
                                      </p:cBhvr>
                                      <p:by x="105000" y="105000"/>
                                    </p:animScale>
                                  </p:childTnLst>
                                </p:cTn>
                              </p:par>
                              <p:par>
                                <p:cTn id="577" presetID="53" presetClass="entr" presetSubtype="16" fill="hold" grpId="0" nodeType="withEffect">
                                  <p:stCondLst>
                                    <p:cond delay="0"/>
                                  </p:stCondLst>
                                  <p:childTnLst>
                                    <p:set>
                                      <p:cBhvr>
                                        <p:cTn id="578" dur="1" fill="hold">
                                          <p:stCondLst>
                                            <p:cond delay="0"/>
                                          </p:stCondLst>
                                        </p:cTn>
                                        <p:tgtEl>
                                          <p:spTgt spid="222"/>
                                        </p:tgtEl>
                                        <p:attrNameLst>
                                          <p:attrName>style.visibility</p:attrName>
                                        </p:attrNameLst>
                                      </p:cBhvr>
                                      <p:to>
                                        <p:strVal val="visible"/>
                                      </p:to>
                                    </p:set>
                                    <p:anim calcmode="lin" valueType="num">
                                      <p:cBhvr>
                                        <p:cTn id="579" dur="500" fill="hold"/>
                                        <p:tgtEl>
                                          <p:spTgt spid="222"/>
                                        </p:tgtEl>
                                        <p:attrNameLst>
                                          <p:attrName>ppt_w</p:attrName>
                                        </p:attrNameLst>
                                      </p:cBhvr>
                                      <p:tavLst>
                                        <p:tav tm="0">
                                          <p:val>
                                            <p:fltVal val="0"/>
                                          </p:val>
                                        </p:tav>
                                        <p:tav tm="100000">
                                          <p:val>
                                            <p:strVal val="#ppt_w"/>
                                          </p:val>
                                        </p:tav>
                                      </p:tavLst>
                                    </p:anim>
                                    <p:anim calcmode="lin" valueType="num">
                                      <p:cBhvr>
                                        <p:cTn id="580" dur="500" fill="hold"/>
                                        <p:tgtEl>
                                          <p:spTgt spid="222"/>
                                        </p:tgtEl>
                                        <p:attrNameLst>
                                          <p:attrName>ppt_h</p:attrName>
                                        </p:attrNameLst>
                                      </p:cBhvr>
                                      <p:tavLst>
                                        <p:tav tm="0">
                                          <p:val>
                                            <p:fltVal val="0"/>
                                          </p:val>
                                        </p:tav>
                                        <p:tav tm="100000">
                                          <p:val>
                                            <p:strVal val="#ppt_h"/>
                                          </p:val>
                                        </p:tav>
                                      </p:tavLst>
                                    </p:anim>
                                    <p:animEffect transition="in" filter="fade">
                                      <p:cBhvr>
                                        <p:cTn id="581" dur="500"/>
                                        <p:tgtEl>
                                          <p:spTgt spid="222"/>
                                        </p:tgtEl>
                                      </p:cBhvr>
                                    </p:animEffect>
                                  </p:childTnLst>
                                  <p:subTnLst>
                                    <p:audio>
                                      <p:cMediaNode>
                                        <p:cTn display="0" masterRel="sameClick">
                                          <p:stCondLst>
                                            <p:cond evt="begin" delay="0">
                                              <p:tn val="577"/>
                                            </p:cond>
                                          </p:stCondLst>
                                          <p:endCondLst>
                                            <p:cond evt="onStopAudio" delay="0">
                                              <p:tgtEl>
                                                <p:sldTgt/>
                                              </p:tgtEl>
                                            </p:cond>
                                          </p:endCondLst>
                                        </p:cTn>
                                        <p:tgtEl>
                                          <p:sndTgt r:embed="rId5" name="Bling.wav"/>
                                        </p:tgtEl>
                                      </p:cMediaNode>
                                    </p:audio>
                                  </p:subTnLst>
                                </p:cTn>
                              </p:par>
                              <p:par>
                                <p:cTn id="582" presetID="26" presetClass="emph" presetSubtype="0" fill="hold" grpId="1" nodeType="withEffect">
                                  <p:stCondLst>
                                    <p:cond delay="500"/>
                                  </p:stCondLst>
                                  <p:childTnLst>
                                    <p:animEffect transition="out" filter="fade">
                                      <p:cBhvr>
                                        <p:cTn id="583" dur="500" tmFilter="0, 0; .2, .5; .8, .5; 1, 0"/>
                                        <p:tgtEl>
                                          <p:spTgt spid="222"/>
                                        </p:tgtEl>
                                      </p:cBhvr>
                                    </p:animEffect>
                                    <p:animScale>
                                      <p:cBhvr>
                                        <p:cTn id="584" dur="250" autoRev="1" fill="hold"/>
                                        <p:tgtEl>
                                          <p:spTgt spid="222"/>
                                        </p:tgtEl>
                                      </p:cBhvr>
                                      <p:by x="105000" y="105000"/>
                                    </p:animScale>
                                  </p:childTnLst>
                                </p:cTn>
                              </p:par>
                            </p:childTnLst>
                          </p:cTn>
                        </p:par>
                      </p:childTnLst>
                    </p:cTn>
                  </p:par>
                </p:childTnLst>
              </p:cTn>
              <p:nextCondLst>
                <p:cond evt="onClick" delay="0">
                  <p:tgtEl>
                    <p:spTgt spid="183"/>
                  </p:tgtEl>
                </p:cond>
              </p:nextCondLst>
            </p:seq>
            <p:seq concurrent="1" nextAc="seek">
              <p:cTn id="585" restart="whenNotActive" fill="hold" evtFilter="cancelBubble" nodeType="interactiveSeq">
                <p:stCondLst>
                  <p:cond evt="onClick" delay="0">
                    <p:tgtEl>
                      <p:spTgt spid="4"/>
                    </p:tgtEl>
                  </p:cond>
                </p:stCondLst>
                <p:endSync evt="end" delay="0">
                  <p:rtn val="all"/>
                </p:endSync>
                <p:childTnLst>
                  <p:par>
                    <p:cTn id="586" fill="hold">
                      <p:stCondLst>
                        <p:cond delay="0"/>
                      </p:stCondLst>
                      <p:childTnLst>
                        <p:par>
                          <p:cTn id="587" fill="hold">
                            <p:stCondLst>
                              <p:cond delay="0"/>
                            </p:stCondLst>
                            <p:childTnLst>
                              <p:par>
                                <p:cTn id="588" presetID="53" presetClass="entr" presetSubtype="16" fill="hold" grpId="0" nodeType="withEffect">
                                  <p:stCondLst>
                                    <p:cond delay="0"/>
                                  </p:stCondLst>
                                  <p:childTnLst>
                                    <p:set>
                                      <p:cBhvr>
                                        <p:cTn id="589" dur="1" fill="hold">
                                          <p:stCondLst>
                                            <p:cond delay="0"/>
                                          </p:stCondLst>
                                        </p:cTn>
                                        <p:tgtEl>
                                          <p:spTgt spid="232"/>
                                        </p:tgtEl>
                                        <p:attrNameLst>
                                          <p:attrName>style.visibility</p:attrName>
                                        </p:attrNameLst>
                                      </p:cBhvr>
                                      <p:to>
                                        <p:strVal val="visible"/>
                                      </p:to>
                                    </p:set>
                                    <p:anim calcmode="lin" valueType="num">
                                      <p:cBhvr>
                                        <p:cTn id="590" dur="500" fill="hold"/>
                                        <p:tgtEl>
                                          <p:spTgt spid="232"/>
                                        </p:tgtEl>
                                        <p:attrNameLst>
                                          <p:attrName>ppt_w</p:attrName>
                                        </p:attrNameLst>
                                      </p:cBhvr>
                                      <p:tavLst>
                                        <p:tav tm="0">
                                          <p:val>
                                            <p:fltVal val="0"/>
                                          </p:val>
                                        </p:tav>
                                        <p:tav tm="100000">
                                          <p:val>
                                            <p:strVal val="#ppt_w"/>
                                          </p:val>
                                        </p:tav>
                                      </p:tavLst>
                                    </p:anim>
                                    <p:anim calcmode="lin" valueType="num">
                                      <p:cBhvr>
                                        <p:cTn id="591" dur="500" fill="hold"/>
                                        <p:tgtEl>
                                          <p:spTgt spid="232"/>
                                        </p:tgtEl>
                                        <p:attrNameLst>
                                          <p:attrName>ppt_h</p:attrName>
                                        </p:attrNameLst>
                                      </p:cBhvr>
                                      <p:tavLst>
                                        <p:tav tm="0">
                                          <p:val>
                                            <p:fltVal val="0"/>
                                          </p:val>
                                        </p:tav>
                                        <p:tav tm="100000">
                                          <p:val>
                                            <p:strVal val="#ppt_h"/>
                                          </p:val>
                                        </p:tav>
                                      </p:tavLst>
                                    </p:anim>
                                    <p:animEffect transition="in" filter="fade">
                                      <p:cBhvr>
                                        <p:cTn id="592" dur="500"/>
                                        <p:tgtEl>
                                          <p:spTgt spid="232"/>
                                        </p:tgtEl>
                                      </p:cBhvr>
                                    </p:animEffect>
                                  </p:childTnLst>
                                  <p:subTnLst>
                                    <p:audio>
                                      <p:cMediaNode>
                                        <p:cTn display="0" masterRel="sameClick">
                                          <p:stCondLst>
                                            <p:cond evt="begin" delay="0">
                                              <p:tn val="588"/>
                                            </p:cond>
                                          </p:stCondLst>
                                          <p:endCondLst>
                                            <p:cond evt="onStopAudio" delay="0">
                                              <p:tgtEl>
                                                <p:sldTgt/>
                                              </p:tgtEl>
                                            </p:cond>
                                          </p:endCondLst>
                                        </p:cTn>
                                        <p:tgtEl>
                                          <p:sndTgt r:embed="rId5" name="Bling.wav"/>
                                        </p:tgtEl>
                                      </p:cMediaNode>
                                    </p:audio>
                                  </p:subTnLst>
                                </p:cTn>
                              </p:par>
                              <p:par>
                                <p:cTn id="593" presetID="26" presetClass="emph" presetSubtype="0" fill="hold" grpId="1" nodeType="withEffect">
                                  <p:stCondLst>
                                    <p:cond delay="500"/>
                                  </p:stCondLst>
                                  <p:childTnLst>
                                    <p:animEffect transition="out" filter="fade">
                                      <p:cBhvr>
                                        <p:cTn id="594" dur="500" tmFilter="0, 0; .2, .5; .8, .5; 1, 0"/>
                                        <p:tgtEl>
                                          <p:spTgt spid="232"/>
                                        </p:tgtEl>
                                      </p:cBhvr>
                                    </p:animEffect>
                                    <p:animScale>
                                      <p:cBhvr>
                                        <p:cTn id="595" dur="250" autoRev="1" fill="hold"/>
                                        <p:tgtEl>
                                          <p:spTgt spid="232"/>
                                        </p:tgtEl>
                                      </p:cBhvr>
                                      <p:by x="105000" y="105000"/>
                                    </p:animScale>
                                  </p:childTnLst>
                                </p:cTn>
                              </p:par>
                              <p:par>
                                <p:cTn id="596" presetID="53" presetClass="entr" presetSubtype="16" fill="hold" grpId="0" nodeType="withEffect">
                                  <p:stCondLst>
                                    <p:cond delay="0"/>
                                  </p:stCondLst>
                                  <p:childTnLst>
                                    <p:set>
                                      <p:cBhvr>
                                        <p:cTn id="597" dur="1" fill="hold">
                                          <p:stCondLst>
                                            <p:cond delay="0"/>
                                          </p:stCondLst>
                                        </p:cTn>
                                        <p:tgtEl>
                                          <p:spTgt spid="184"/>
                                        </p:tgtEl>
                                        <p:attrNameLst>
                                          <p:attrName>style.visibility</p:attrName>
                                        </p:attrNameLst>
                                      </p:cBhvr>
                                      <p:to>
                                        <p:strVal val="visible"/>
                                      </p:to>
                                    </p:set>
                                    <p:anim calcmode="lin" valueType="num">
                                      <p:cBhvr>
                                        <p:cTn id="598" dur="500" fill="hold"/>
                                        <p:tgtEl>
                                          <p:spTgt spid="184"/>
                                        </p:tgtEl>
                                        <p:attrNameLst>
                                          <p:attrName>ppt_w</p:attrName>
                                        </p:attrNameLst>
                                      </p:cBhvr>
                                      <p:tavLst>
                                        <p:tav tm="0">
                                          <p:val>
                                            <p:fltVal val="0"/>
                                          </p:val>
                                        </p:tav>
                                        <p:tav tm="100000">
                                          <p:val>
                                            <p:strVal val="#ppt_w"/>
                                          </p:val>
                                        </p:tav>
                                      </p:tavLst>
                                    </p:anim>
                                    <p:anim calcmode="lin" valueType="num">
                                      <p:cBhvr>
                                        <p:cTn id="599" dur="500" fill="hold"/>
                                        <p:tgtEl>
                                          <p:spTgt spid="184"/>
                                        </p:tgtEl>
                                        <p:attrNameLst>
                                          <p:attrName>ppt_h</p:attrName>
                                        </p:attrNameLst>
                                      </p:cBhvr>
                                      <p:tavLst>
                                        <p:tav tm="0">
                                          <p:val>
                                            <p:fltVal val="0"/>
                                          </p:val>
                                        </p:tav>
                                        <p:tav tm="100000">
                                          <p:val>
                                            <p:strVal val="#ppt_h"/>
                                          </p:val>
                                        </p:tav>
                                      </p:tavLst>
                                    </p:anim>
                                    <p:animEffect transition="in" filter="fade">
                                      <p:cBhvr>
                                        <p:cTn id="600" dur="500"/>
                                        <p:tgtEl>
                                          <p:spTgt spid="184"/>
                                        </p:tgtEl>
                                      </p:cBhvr>
                                    </p:animEffect>
                                  </p:childTnLst>
                                  <p:subTnLst>
                                    <p:audio>
                                      <p:cMediaNode>
                                        <p:cTn display="0" masterRel="sameClick">
                                          <p:stCondLst>
                                            <p:cond evt="begin" delay="0">
                                              <p:tn val="596"/>
                                            </p:cond>
                                          </p:stCondLst>
                                          <p:endCondLst>
                                            <p:cond evt="onStopAudio" delay="0">
                                              <p:tgtEl>
                                                <p:sldTgt/>
                                              </p:tgtEl>
                                            </p:cond>
                                          </p:endCondLst>
                                        </p:cTn>
                                        <p:tgtEl>
                                          <p:sndTgt r:embed="rId5" name="Bling.wav"/>
                                        </p:tgtEl>
                                      </p:cMediaNode>
                                    </p:audio>
                                  </p:subTnLst>
                                </p:cTn>
                              </p:par>
                              <p:par>
                                <p:cTn id="601" presetID="26" presetClass="emph" presetSubtype="0" fill="hold" grpId="1" nodeType="withEffect">
                                  <p:stCondLst>
                                    <p:cond delay="500"/>
                                  </p:stCondLst>
                                  <p:childTnLst>
                                    <p:animEffect transition="out" filter="fade">
                                      <p:cBhvr>
                                        <p:cTn id="602" dur="500" tmFilter="0, 0; .2, .5; .8, .5; 1, 0"/>
                                        <p:tgtEl>
                                          <p:spTgt spid="184"/>
                                        </p:tgtEl>
                                      </p:cBhvr>
                                    </p:animEffect>
                                    <p:animScale>
                                      <p:cBhvr>
                                        <p:cTn id="603" dur="250" autoRev="1" fill="hold"/>
                                        <p:tgtEl>
                                          <p:spTgt spid="184"/>
                                        </p:tgtEl>
                                      </p:cBhvr>
                                      <p:by x="105000" y="105000"/>
                                    </p:animScale>
                                  </p:childTnLst>
                                </p:cTn>
                              </p:par>
                              <p:par>
                                <p:cTn id="604" presetID="53" presetClass="entr" presetSubtype="16" fill="hold" grpId="0" nodeType="withEffect">
                                  <p:stCondLst>
                                    <p:cond delay="0"/>
                                  </p:stCondLst>
                                  <p:childTnLst>
                                    <p:set>
                                      <p:cBhvr>
                                        <p:cTn id="605" dur="1" fill="hold">
                                          <p:stCondLst>
                                            <p:cond delay="0"/>
                                          </p:stCondLst>
                                        </p:cTn>
                                        <p:tgtEl>
                                          <p:spTgt spid="234"/>
                                        </p:tgtEl>
                                        <p:attrNameLst>
                                          <p:attrName>style.visibility</p:attrName>
                                        </p:attrNameLst>
                                      </p:cBhvr>
                                      <p:to>
                                        <p:strVal val="visible"/>
                                      </p:to>
                                    </p:set>
                                    <p:anim calcmode="lin" valueType="num">
                                      <p:cBhvr>
                                        <p:cTn id="606" dur="500" fill="hold"/>
                                        <p:tgtEl>
                                          <p:spTgt spid="234"/>
                                        </p:tgtEl>
                                        <p:attrNameLst>
                                          <p:attrName>ppt_w</p:attrName>
                                        </p:attrNameLst>
                                      </p:cBhvr>
                                      <p:tavLst>
                                        <p:tav tm="0">
                                          <p:val>
                                            <p:fltVal val="0"/>
                                          </p:val>
                                        </p:tav>
                                        <p:tav tm="100000">
                                          <p:val>
                                            <p:strVal val="#ppt_w"/>
                                          </p:val>
                                        </p:tav>
                                      </p:tavLst>
                                    </p:anim>
                                    <p:anim calcmode="lin" valueType="num">
                                      <p:cBhvr>
                                        <p:cTn id="607" dur="500" fill="hold"/>
                                        <p:tgtEl>
                                          <p:spTgt spid="234"/>
                                        </p:tgtEl>
                                        <p:attrNameLst>
                                          <p:attrName>ppt_h</p:attrName>
                                        </p:attrNameLst>
                                      </p:cBhvr>
                                      <p:tavLst>
                                        <p:tav tm="0">
                                          <p:val>
                                            <p:fltVal val="0"/>
                                          </p:val>
                                        </p:tav>
                                        <p:tav tm="100000">
                                          <p:val>
                                            <p:strVal val="#ppt_h"/>
                                          </p:val>
                                        </p:tav>
                                      </p:tavLst>
                                    </p:anim>
                                    <p:animEffect transition="in" filter="fade">
                                      <p:cBhvr>
                                        <p:cTn id="608" dur="500"/>
                                        <p:tgtEl>
                                          <p:spTgt spid="234"/>
                                        </p:tgtEl>
                                      </p:cBhvr>
                                    </p:animEffect>
                                  </p:childTnLst>
                                  <p:subTnLst>
                                    <p:audio>
                                      <p:cMediaNode>
                                        <p:cTn display="0" masterRel="sameClick">
                                          <p:stCondLst>
                                            <p:cond evt="begin" delay="0">
                                              <p:tn val="604"/>
                                            </p:cond>
                                          </p:stCondLst>
                                          <p:endCondLst>
                                            <p:cond evt="onStopAudio" delay="0">
                                              <p:tgtEl>
                                                <p:sldTgt/>
                                              </p:tgtEl>
                                            </p:cond>
                                          </p:endCondLst>
                                        </p:cTn>
                                        <p:tgtEl>
                                          <p:sndTgt r:embed="rId5" name="Bling.wav"/>
                                        </p:tgtEl>
                                      </p:cMediaNode>
                                    </p:audio>
                                  </p:subTnLst>
                                </p:cTn>
                              </p:par>
                              <p:par>
                                <p:cTn id="609" presetID="26" presetClass="emph" presetSubtype="0" fill="hold" grpId="1" nodeType="withEffect">
                                  <p:stCondLst>
                                    <p:cond delay="500"/>
                                  </p:stCondLst>
                                  <p:childTnLst>
                                    <p:animEffect transition="out" filter="fade">
                                      <p:cBhvr>
                                        <p:cTn id="610" dur="500" tmFilter="0, 0; .2, .5; .8, .5; 1, 0"/>
                                        <p:tgtEl>
                                          <p:spTgt spid="234"/>
                                        </p:tgtEl>
                                      </p:cBhvr>
                                    </p:animEffect>
                                    <p:animScale>
                                      <p:cBhvr>
                                        <p:cTn id="611" dur="250" autoRev="1" fill="hold"/>
                                        <p:tgtEl>
                                          <p:spTgt spid="234"/>
                                        </p:tgtEl>
                                      </p:cBhvr>
                                      <p:by x="105000" y="105000"/>
                                    </p:animScale>
                                  </p:childTnLst>
                                </p:cTn>
                              </p:par>
                              <p:par>
                                <p:cTn id="612" presetID="53" presetClass="entr" presetSubtype="16" fill="hold" grpId="0" nodeType="withEffect">
                                  <p:stCondLst>
                                    <p:cond delay="0"/>
                                  </p:stCondLst>
                                  <p:childTnLst>
                                    <p:set>
                                      <p:cBhvr>
                                        <p:cTn id="613" dur="1" fill="hold">
                                          <p:stCondLst>
                                            <p:cond delay="0"/>
                                          </p:stCondLst>
                                        </p:cTn>
                                        <p:tgtEl>
                                          <p:spTgt spid="335"/>
                                        </p:tgtEl>
                                        <p:attrNameLst>
                                          <p:attrName>style.visibility</p:attrName>
                                        </p:attrNameLst>
                                      </p:cBhvr>
                                      <p:to>
                                        <p:strVal val="visible"/>
                                      </p:to>
                                    </p:set>
                                    <p:anim calcmode="lin" valueType="num">
                                      <p:cBhvr>
                                        <p:cTn id="614" dur="500" fill="hold"/>
                                        <p:tgtEl>
                                          <p:spTgt spid="335"/>
                                        </p:tgtEl>
                                        <p:attrNameLst>
                                          <p:attrName>ppt_w</p:attrName>
                                        </p:attrNameLst>
                                      </p:cBhvr>
                                      <p:tavLst>
                                        <p:tav tm="0">
                                          <p:val>
                                            <p:fltVal val="0"/>
                                          </p:val>
                                        </p:tav>
                                        <p:tav tm="100000">
                                          <p:val>
                                            <p:strVal val="#ppt_w"/>
                                          </p:val>
                                        </p:tav>
                                      </p:tavLst>
                                    </p:anim>
                                    <p:anim calcmode="lin" valueType="num">
                                      <p:cBhvr>
                                        <p:cTn id="615" dur="500" fill="hold"/>
                                        <p:tgtEl>
                                          <p:spTgt spid="335"/>
                                        </p:tgtEl>
                                        <p:attrNameLst>
                                          <p:attrName>ppt_h</p:attrName>
                                        </p:attrNameLst>
                                      </p:cBhvr>
                                      <p:tavLst>
                                        <p:tav tm="0">
                                          <p:val>
                                            <p:fltVal val="0"/>
                                          </p:val>
                                        </p:tav>
                                        <p:tav tm="100000">
                                          <p:val>
                                            <p:strVal val="#ppt_h"/>
                                          </p:val>
                                        </p:tav>
                                      </p:tavLst>
                                    </p:anim>
                                    <p:animEffect transition="in" filter="fade">
                                      <p:cBhvr>
                                        <p:cTn id="616" dur="500"/>
                                        <p:tgtEl>
                                          <p:spTgt spid="335"/>
                                        </p:tgtEl>
                                      </p:cBhvr>
                                    </p:animEffect>
                                  </p:childTnLst>
                                  <p:subTnLst>
                                    <p:audio>
                                      <p:cMediaNode>
                                        <p:cTn display="0" masterRel="sameClick">
                                          <p:stCondLst>
                                            <p:cond evt="begin" delay="0">
                                              <p:tn val="612"/>
                                            </p:cond>
                                          </p:stCondLst>
                                          <p:endCondLst>
                                            <p:cond evt="onStopAudio" delay="0">
                                              <p:tgtEl>
                                                <p:sldTgt/>
                                              </p:tgtEl>
                                            </p:cond>
                                          </p:endCondLst>
                                        </p:cTn>
                                        <p:tgtEl>
                                          <p:sndTgt r:embed="rId5" name="Bling.wav"/>
                                        </p:tgtEl>
                                      </p:cMediaNode>
                                    </p:audio>
                                  </p:subTnLst>
                                </p:cTn>
                              </p:par>
                              <p:par>
                                <p:cTn id="617" presetID="26" presetClass="emph" presetSubtype="0" fill="hold" grpId="1" nodeType="withEffect">
                                  <p:stCondLst>
                                    <p:cond delay="500"/>
                                  </p:stCondLst>
                                  <p:childTnLst>
                                    <p:animEffect transition="out" filter="fade">
                                      <p:cBhvr>
                                        <p:cTn id="618" dur="500" tmFilter="0, 0; .2, .5; .8, .5; 1, 0"/>
                                        <p:tgtEl>
                                          <p:spTgt spid="335"/>
                                        </p:tgtEl>
                                      </p:cBhvr>
                                    </p:animEffect>
                                    <p:animScale>
                                      <p:cBhvr>
                                        <p:cTn id="619" dur="250" autoRev="1" fill="hold"/>
                                        <p:tgtEl>
                                          <p:spTgt spid="335"/>
                                        </p:tgtEl>
                                      </p:cBhvr>
                                      <p:by x="105000" y="105000"/>
                                    </p:animScale>
                                  </p:childTnLst>
                                </p:cTn>
                              </p:par>
                              <p:par>
                                <p:cTn id="620" presetID="53" presetClass="entr" presetSubtype="16" fill="hold" grpId="0" nodeType="withEffect">
                                  <p:stCondLst>
                                    <p:cond delay="0"/>
                                  </p:stCondLst>
                                  <p:childTnLst>
                                    <p:set>
                                      <p:cBhvr>
                                        <p:cTn id="621" dur="1" fill="hold">
                                          <p:stCondLst>
                                            <p:cond delay="0"/>
                                          </p:stCondLst>
                                        </p:cTn>
                                        <p:tgtEl>
                                          <p:spTgt spid="351"/>
                                        </p:tgtEl>
                                        <p:attrNameLst>
                                          <p:attrName>style.visibility</p:attrName>
                                        </p:attrNameLst>
                                      </p:cBhvr>
                                      <p:to>
                                        <p:strVal val="visible"/>
                                      </p:to>
                                    </p:set>
                                    <p:anim calcmode="lin" valueType="num">
                                      <p:cBhvr>
                                        <p:cTn id="622" dur="500" fill="hold"/>
                                        <p:tgtEl>
                                          <p:spTgt spid="351"/>
                                        </p:tgtEl>
                                        <p:attrNameLst>
                                          <p:attrName>ppt_w</p:attrName>
                                        </p:attrNameLst>
                                      </p:cBhvr>
                                      <p:tavLst>
                                        <p:tav tm="0">
                                          <p:val>
                                            <p:fltVal val="0"/>
                                          </p:val>
                                        </p:tav>
                                        <p:tav tm="100000">
                                          <p:val>
                                            <p:strVal val="#ppt_w"/>
                                          </p:val>
                                        </p:tav>
                                      </p:tavLst>
                                    </p:anim>
                                    <p:anim calcmode="lin" valueType="num">
                                      <p:cBhvr>
                                        <p:cTn id="623" dur="500" fill="hold"/>
                                        <p:tgtEl>
                                          <p:spTgt spid="351"/>
                                        </p:tgtEl>
                                        <p:attrNameLst>
                                          <p:attrName>ppt_h</p:attrName>
                                        </p:attrNameLst>
                                      </p:cBhvr>
                                      <p:tavLst>
                                        <p:tav tm="0">
                                          <p:val>
                                            <p:fltVal val="0"/>
                                          </p:val>
                                        </p:tav>
                                        <p:tav tm="100000">
                                          <p:val>
                                            <p:strVal val="#ppt_h"/>
                                          </p:val>
                                        </p:tav>
                                      </p:tavLst>
                                    </p:anim>
                                    <p:animEffect transition="in" filter="fade">
                                      <p:cBhvr>
                                        <p:cTn id="624" dur="500"/>
                                        <p:tgtEl>
                                          <p:spTgt spid="351"/>
                                        </p:tgtEl>
                                      </p:cBhvr>
                                    </p:animEffect>
                                  </p:childTnLst>
                                  <p:subTnLst>
                                    <p:audio>
                                      <p:cMediaNode>
                                        <p:cTn display="0" masterRel="sameClick">
                                          <p:stCondLst>
                                            <p:cond evt="begin" delay="0">
                                              <p:tn val="620"/>
                                            </p:cond>
                                          </p:stCondLst>
                                          <p:endCondLst>
                                            <p:cond evt="onStopAudio" delay="0">
                                              <p:tgtEl>
                                                <p:sldTgt/>
                                              </p:tgtEl>
                                            </p:cond>
                                          </p:endCondLst>
                                        </p:cTn>
                                        <p:tgtEl>
                                          <p:sndTgt r:embed="rId5" name="Bling.wav"/>
                                        </p:tgtEl>
                                      </p:cMediaNode>
                                    </p:audio>
                                  </p:subTnLst>
                                </p:cTn>
                              </p:par>
                              <p:par>
                                <p:cTn id="625" presetID="26" presetClass="emph" presetSubtype="0" fill="hold" grpId="1" nodeType="withEffect">
                                  <p:stCondLst>
                                    <p:cond delay="500"/>
                                  </p:stCondLst>
                                  <p:childTnLst>
                                    <p:animEffect transition="out" filter="fade">
                                      <p:cBhvr>
                                        <p:cTn id="626" dur="500" tmFilter="0, 0; .2, .5; .8, .5; 1, 0"/>
                                        <p:tgtEl>
                                          <p:spTgt spid="351"/>
                                        </p:tgtEl>
                                      </p:cBhvr>
                                    </p:animEffect>
                                    <p:animScale>
                                      <p:cBhvr>
                                        <p:cTn id="627" dur="250" autoRev="1" fill="hold"/>
                                        <p:tgtEl>
                                          <p:spTgt spid="351"/>
                                        </p:tgtEl>
                                      </p:cBhvr>
                                      <p:by x="105000" y="105000"/>
                                    </p:animScale>
                                  </p:childTnLst>
                                </p:cTn>
                              </p:par>
                              <p:par>
                                <p:cTn id="628" presetID="53" presetClass="entr" presetSubtype="16" fill="hold" grpId="0" nodeType="withEffect">
                                  <p:stCondLst>
                                    <p:cond delay="0"/>
                                  </p:stCondLst>
                                  <p:childTnLst>
                                    <p:set>
                                      <p:cBhvr>
                                        <p:cTn id="629" dur="1" fill="hold">
                                          <p:stCondLst>
                                            <p:cond delay="0"/>
                                          </p:stCondLst>
                                        </p:cTn>
                                        <p:tgtEl>
                                          <p:spTgt spid="367"/>
                                        </p:tgtEl>
                                        <p:attrNameLst>
                                          <p:attrName>style.visibility</p:attrName>
                                        </p:attrNameLst>
                                      </p:cBhvr>
                                      <p:to>
                                        <p:strVal val="visible"/>
                                      </p:to>
                                    </p:set>
                                    <p:anim calcmode="lin" valueType="num">
                                      <p:cBhvr>
                                        <p:cTn id="630" dur="500" fill="hold"/>
                                        <p:tgtEl>
                                          <p:spTgt spid="367"/>
                                        </p:tgtEl>
                                        <p:attrNameLst>
                                          <p:attrName>ppt_w</p:attrName>
                                        </p:attrNameLst>
                                      </p:cBhvr>
                                      <p:tavLst>
                                        <p:tav tm="0">
                                          <p:val>
                                            <p:fltVal val="0"/>
                                          </p:val>
                                        </p:tav>
                                        <p:tav tm="100000">
                                          <p:val>
                                            <p:strVal val="#ppt_w"/>
                                          </p:val>
                                        </p:tav>
                                      </p:tavLst>
                                    </p:anim>
                                    <p:anim calcmode="lin" valueType="num">
                                      <p:cBhvr>
                                        <p:cTn id="631" dur="500" fill="hold"/>
                                        <p:tgtEl>
                                          <p:spTgt spid="367"/>
                                        </p:tgtEl>
                                        <p:attrNameLst>
                                          <p:attrName>ppt_h</p:attrName>
                                        </p:attrNameLst>
                                      </p:cBhvr>
                                      <p:tavLst>
                                        <p:tav tm="0">
                                          <p:val>
                                            <p:fltVal val="0"/>
                                          </p:val>
                                        </p:tav>
                                        <p:tav tm="100000">
                                          <p:val>
                                            <p:strVal val="#ppt_h"/>
                                          </p:val>
                                        </p:tav>
                                      </p:tavLst>
                                    </p:anim>
                                    <p:animEffect transition="in" filter="fade">
                                      <p:cBhvr>
                                        <p:cTn id="632" dur="500"/>
                                        <p:tgtEl>
                                          <p:spTgt spid="367"/>
                                        </p:tgtEl>
                                      </p:cBhvr>
                                    </p:animEffect>
                                  </p:childTnLst>
                                  <p:subTnLst>
                                    <p:audio>
                                      <p:cMediaNode>
                                        <p:cTn display="0" masterRel="sameClick">
                                          <p:stCondLst>
                                            <p:cond evt="begin" delay="0">
                                              <p:tn val="628"/>
                                            </p:cond>
                                          </p:stCondLst>
                                          <p:endCondLst>
                                            <p:cond evt="onStopAudio" delay="0">
                                              <p:tgtEl>
                                                <p:sldTgt/>
                                              </p:tgtEl>
                                            </p:cond>
                                          </p:endCondLst>
                                        </p:cTn>
                                        <p:tgtEl>
                                          <p:sndTgt r:embed="rId5" name="Bling.wav"/>
                                        </p:tgtEl>
                                      </p:cMediaNode>
                                    </p:audio>
                                  </p:subTnLst>
                                </p:cTn>
                              </p:par>
                              <p:par>
                                <p:cTn id="633" presetID="26" presetClass="emph" presetSubtype="0" fill="hold" grpId="1" nodeType="withEffect">
                                  <p:stCondLst>
                                    <p:cond delay="500"/>
                                  </p:stCondLst>
                                  <p:childTnLst>
                                    <p:animEffect transition="out" filter="fade">
                                      <p:cBhvr>
                                        <p:cTn id="634" dur="500" tmFilter="0, 0; .2, .5; .8, .5; 1, 0"/>
                                        <p:tgtEl>
                                          <p:spTgt spid="367"/>
                                        </p:tgtEl>
                                      </p:cBhvr>
                                    </p:animEffect>
                                    <p:animScale>
                                      <p:cBhvr>
                                        <p:cTn id="635" dur="250" autoRev="1" fill="hold"/>
                                        <p:tgtEl>
                                          <p:spTgt spid="367"/>
                                        </p:tgtEl>
                                      </p:cBhvr>
                                      <p:by x="105000" y="105000"/>
                                    </p:animScale>
                                  </p:childTnLst>
                                </p:cTn>
                              </p:par>
                            </p:childTnLst>
                          </p:cTn>
                        </p:par>
                      </p:childTnLst>
                    </p:cTn>
                  </p:par>
                </p:childTnLst>
              </p:cTn>
              <p:nextCondLst>
                <p:cond evt="onClick" delay="0">
                  <p:tgtEl>
                    <p:spTgt spid="4"/>
                  </p:tgtEl>
                </p:cond>
              </p:nextCondLst>
            </p:seq>
            <p:seq concurrent="1" nextAc="seek">
              <p:cTn id="636" restart="whenNotActive" fill="hold" evtFilter="cancelBubble" nodeType="interactiveSeq">
                <p:stCondLst>
                  <p:cond evt="onClick" delay="0">
                    <p:tgtEl>
                      <p:spTgt spid="179"/>
                    </p:tgtEl>
                  </p:cond>
                </p:stCondLst>
                <p:endSync evt="end" delay="0">
                  <p:rtn val="all"/>
                </p:endSync>
                <p:childTnLst>
                  <p:par>
                    <p:cTn id="637" fill="hold">
                      <p:stCondLst>
                        <p:cond delay="0"/>
                      </p:stCondLst>
                      <p:childTnLst>
                        <p:par>
                          <p:cTn id="638" fill="hold">
                            <p:stCondLst>
                              <p:cond delay="0"/>
                            </p:stCondLst>
                            <p:childTnLst>
                              <p:par>
                                <p:cTn id="639" presetID="53" presetClass="entr" presetSubtype="16" fill="hold" grpId="0" nodeType="withEffect">
                                  <p:stCondLst>
                                    <p:cond delay="0"/>
                                  </p:stCondLst>
                                  <p:childTnLst>
                                    <p:set>
                                      <p:cBhvr>
                                        <p:cTn id="640" dur="1" fill="hold">
                                          <p:stCondLst>
                                            <p:cond delay="0"/>
                                          </p:stCondLst>
                                        </p:cTn>
                                        <p:tgtEl>
                                          <p:spTgt spid="254"/>
                                        </p:tgtEl>
                                        <p:attrNameLst>
                                          <p:attrName>style.visibility</p:attrName>
                                        </p:attrNameLst>
                                      </p:cBhvr>
                                      <p:to>
                                        <p:strVal val="visible"/>
                                      </p:to>
                                    </p:set>
                                    <p:anim calcmode="lin" valueType="num">
                                      <p:cBhvr>
                                        <p:cTn id="641" dur="500" fill="hold"/>
                                        <p:tgtEl>
                                          <p:spTgt spid="254"/>
                                        </p:tgtEl>
                                        <p:attrNameLst>
                                          <p:attrName>ppt_w</p:attrName>
                                        </p:attrNameLst>
                                      </p:cBhvr>
                                      <p:tavLst>
                                        <p:tav tm="0">
                                          <p:val>
                                            <p:fltVal val="0"/>
                                          </p:val>
                                        </p:tav>
                                        <p:tav tm="100000">
                                          <p:val>
                                            <p:strVal val="#ppt_w"/>
                                          </p:val>
                                        </p:tav>
                                      </p:tavLst>
                                    </p:anim>
                                    <p:anim calcmode="lin" valueType="num">
                                      <p:cBhvr>
                                        <p:cTn id="642" dur="500" fill="hold"/>
                                        <p:tgtEl>
                                          <p:spTgt spid="254"/>
                                        </p:tgtEl>
                                        <p:attrNameLst>
                                          <p:attrName>ppt_h</p:attrName>
                                        </p:attrNameLst>
                                      </p:cBhvr>
                                      <p:tavLst>
                                        <p:tav tm="0">
                                          <p:val>
                                            <p:fltVal val="0"/>
                                          </p:val>
                                        </p:tav>
                                        <p:tav tm="100000">
                                          <p:val>
                                            <p:strVal val="#ppt_h"/>
                                          </p:val>
                                        </p:tav>
                                      </p:tavLst>
                                    </p:anim>
                                    <p:animEffect transition="in" filter="fade">
                                      <p:cBhvr>
                                        <p:cTn id="643" dur="500"/>
                                        <p:tgtEl>
                                          <p:spTgt spid="254"/>
                                        </p:tgtEl>
                                      </p:cBhvr>
                                    </p:animEffect>
                                  </p:childTnLst>
                                  <p:subTnLst>
                                    <p:audio>
                                      <p:cMediaNode>
                                        <p:cTn display="0" masterRel="sameClick">
                                          <p:stCondLst>
                                            <p:cond evt="begin" delay="0">
                                              <p:tn val="639"/>
                                            </p:cond>
                                          </p:stCondLst>
                                          <p:endCondLst>
                                            <p:cond evt="onStopAudio" delay="0">
                                              <p:tgtEl>
                                                <p:sldTgt/>
                                              </p:tgtEl>
                                            </p:cond>
                                          </p:endCondLst>
                                        </p:cTn>
                                        <p:tgtEl>
                                          <p:sndTgt r:embed="rId5" name="Bling.wav"/>
                                        </p:tgtEl>
                                      </p:cMediaNode>
                                    </p:audio>
                                  </p:subTnLst>
                                </p:cTn>
                              </p:par>
                              <p:par>
                                <p:cTn id="644" presetID="26" presetClass="emph" presetSubtype="0" fill="hold" grpId="1" nodeType="withEffect">
                                  <p:stCondLst>
                                    <p:cond delay="500"/>
                                  </p:stCondLst>
                                  <p:childTnLst>
                                    <p:animEffect transition="out" filter="fade">
                                      <p:cBhvr>
                                        <p:cTn id="645" dur="500" tmFilter="0, 0; .2, .5; .8, .5; 1, 0"/>
                                        <p:tgtEl>
                                          <p:spTgt spid="254"/>
                                        </p:tgtEl>
                                      </p:cBhvr>
                                    </p:animEffect>
                                    <p:animScale>
                                      <p:cBhvr>
                                        <p:cTn id="646" dur="250" autoRev="1" fill="hold"/>
                                        <p:tgtEl>
                                          <p:spTgt spid="254"/>
                                        </p:tgtEl>
                                      </p:cBhvr>
                                      <p:by x="105000" y="105000"/>
                                    </p:animScale>
                                  </p:childTnLst>
                                </p:cTn>
                              </p:par>
                              <p:par>
                                <p:cTn id="647" presetID="53" presetClass="entr" presetSubtype="16" fill="hold" grpId="0" nodeType="withEffect">
                                  <p:stCondLst>
                                    <p:cond delay="0"/>
                                  </p:stCondLst>
                                  <p:childTnLst>
                                    <p:set>
                                      <p:cBhvr>
                                        <p:cTn id="648" dur="1" fill="hold">
                                          <p:stCondLst>
                                            <p:cond delay="0"/>
                                          </p:stCondLst>
                                        </p:cTn>
                                        <p:tgtEl>
                                          <p:spTgt spid="196"/>
                                        </p:tgtEl>
                                        <p:attrNameLst>
                                          <p:attrName>style.visibility</p:attrName>
                                        </p:attrNameLst>
                                      </p:cBhvr>
                                      <p:to>
                                        <p:strVal val="visible"/>
                                      </p:to>
                                    </p:set>
                                    <p:anim calcmode="lin" valueType="num">
                                      <p:cBhvr>
                                        <p:cTn id="649" dur="500" fill="hold"/>
                                        <p:tgtEl>
                                          <p:spTgt spid="196"/>
                                        </p:tgtEl>
                                        <p:attrNameLst>
                                          <p:attrName>ppt_w</p:attrName>
                                        </p:attrNameLst>
                                      </p:cBhvr>
                                      <p:tavLst>
                                        <p:tav tm="0">
                                          <p:val>
                                            <p:fltVal val="0"/>
                                          </p:val>
                                        </p:tav>
                                        <p:tav tm="100000">
                                          <p:val>
                                            <p:strVal val="#ppt_w"/>
                                          </p:val>
                                        </p:tav>
                                      </p:tavLst>
                                    </p:anim>
                                    <p:anim calcmode="lin" valueType="num">
                                      <p:cBhvr>
                                        <p:cTn id="650" dur="500" fill="hold"/>
                                        <p:tgtEl>
                                          <p:spTgt spid="196"/>
                                        </p:tgtEl>
                                        <p:attrNameLst>
                                          <p:attrName>ppt_h</p:attrName>
                                        </p:attrNameLst>
                                      </p:cBhvr>
                                      <p:tavLst>
                                        <p:tav tm="0">
                                          <p:val>
                                            <p:fltVal val="0"/>
                                          </p:val>
                                        </p:tav>
                                        <p:tav tm="100000">
                                          <p:val>
                                            <p:strVal val="#ppt_h"/>
                                          </p:val>
                                        </p:tav>
                                      </p:tavLst>
                                    </p:anim>
                                    <p:animEffect transition="in" filter="fade">
                                      <p:cBhvr>
                                        <p:cTn id="651" dur="500"/>
                                        <p:tgtEl>
                                          <p:spTgt spid="196"/>
                                        </p:tgtEl>
                                      </p:cBhvr>
                                    </p:animEffect>
                                  </p:childTnLst>
                                  <p:subTnLst>
                                    <p:audio>
                                      <p:cMediaNode>
                                        <p:cTn display="0" masterRel="sameClick">
                                          <p:stCondLst>
                                            <p:cond evt="begin" delay="0">
                                              <p:tn val="647"/>
                                            </p:cond>
                                          </p:stCondLst>
                                          <p:endCondLst>
                                            <p:cond evt="onStopAudio" delay="0">
                                              <p:tgtEl>
                                                <p:sldTgt/>
                                              </p:tgtEl>
                                            </p:cond>
                                          </p:endCondLst>
                                        </p:cTn>
                                        <p:tgtEl>
                                          <p:sndTgt r:embed="rId5" name="Bling.wav"/>
                                        </p:tgtEl>
                                      </p:cMediaNode>
                                    </p:audio>
                                  </p:subTnLst>
                                </p:cTn>
                              </p:par>
                              <p:par>
                                <p:cTn id="652" presetID="26" presetClass="emph" presetSubtype="0" fill="hold" grpId="1" nodeType="withEffect">
                                  <p:stCondLst>
                                    <p:cond delay="500"/>
                                  </p:stCondLst>
                                  <p:childTnLst>
                                    <p:animEffect transition="out" filter="fade">
                                      <p:cBhvr>
                                        <p:cTn id="653" dur="500" tmFilter="0, 0; .2, .5; .8, .5; 1, 0"/>
                                        <p:tgtEl>
                                          <p:spTgt spid="196"/>
                                        </p:tgtEl>
                                      </p:cBhvr>
                                    </p:animEffect>
                                    <p:animScale>
                                      <p:cBhvr>
                                        <p:cTn id="654" dur="250" autoRev="1" fill="hold"/>
                                        <p:tgtEl>
                                          <p:spTgt spid="196"/>
                                        </p:tgtEl>
                                      </p:cBhvr>
                                      <p:by x="105000" y="105000"/>
                                    </p:animScale>
                                  </p:childTnLst>
                                </p:cTn>
                              </p:par>
                              <p:par>
                                <p:cTn id="655" presetID="53" presetClass="entr" presetSubtype="16" fill="hold" grpId="0" nodeType="withEffect">
                                  <p:stCondLst>
                                    <p:cond delay="0"/>
                                  </p:stCondLst>
                                  <p:childTnLst>
                                    <p:set>
                                      <p:cBhvr>
                                        <p:cTn id="656" dur="1" fill="hold">
                                          <p:stCondLst>
                                            <p:cond delay="0"/>
                                          </p:stCondLst>
                                        </p:cTn>
                                        <p:tgtEl>
                                          <p:spTgt spid="239"/>
                                        </p:tgtEl>
                                        <p:attrNameLst>
                                          <p:attrName>style.visibility</p:attrName>
                                        </p:attrNameLst>
                                      </p:cBhvr>
                                      <p:to>
                                        <p:strVal val="visible"/>
                                      </p:to>
                                    </p:set>
                                    <p:anim calcmode="lin" valueType="num">
                                      <p:cBhvr>
                                        <p:cTn id="657" dur="500" fill="hold"/>
                                        <p:tgtEl>
                                          <p:spTgt spid="239"/>
                                        </p:tgtEl>
                                        <p:attrNameLst>
                                          <p:attrName>ppt_w</p:attrName>
                                        </p:attrNameLst>
                                      </p:cBhvr>
                                      <p:tavLst>
                                        <p:tav tm="0">
                                          <p:val>
                                            <p:fltVal val="0"/>
                                          </p:val>
                                        </p:tav>
                                        <p:tav tm="100000">
                                          <p:val>
                                            <p:strVal val="#ppt_w"/>
                                          </p:val>
                                        </p:tav>
                                      </p:tavLst>
                                    </p:anim>
                                    <p:anim calcmode="lin" valueType="num">
                                      <p:cBhvr>
                                        <p:cTn id="658" dur="500" fill="hold"/>
                                        <p:tgtEl>
                                          <p:spTgt spid="239"/>
                                        </p:tgtEl>
                                        <p:attrNameLst>
                                          <p:attrName>ppt_h</p:attrName>
                                        </p:attrNameLst>
                                      </p:cBhvr>
                                      <p:tavLst>
                                        <p:tav tm="0">
                                          <p:val>
                                            <p:fltVal val="0"/>
                                          </p:val>
                                        </p:tav>
                                        <p:tav tm="100000">
                                          <p:val>
                                            <p:strVal val="#ppt_h"/>
                                          </p:val>
                                        </p:tav>
                                      </p:tavLst>
                                    </p:anim>
                                    <p:animEffect transition="in" filter="fade">
                                      <p:cBhvr>
                                        <p:cTn id="659" dur="500"/>
                                        <p:tgtEl>
                                          <p:spTgt spid="239"/>
                                        </p:tgtEl>
                                      </p:cBhvr>
                                    </p:animEffect>
                                  </p:childTnLst>
                                  <p:subTnLst>
                                    <p:audio>
                                      <p:cMediaNode>
                                        <p:cTn display="0" masterRel="sameClick">
                                          <p:stCondLst>
                                            <p:cond evt="begin" delay="0">
                                              <p:tn val="655"/>
                                            </p:cond>
                                          </p:stCondLst>
                                          <p:endCondLst>
                                            <p:cond evt="onStopAudio" delay="0">
                                              <p:tgtEl>
                                                <p:sldTgt/>
                                              </p:tgtEl>
                                            </p:cond>
                                          </p:endCondLst>
                                        </p:cTn>
                                        <p:tgtEl>
                                          <p:sndTgt r:embed="rId5" name="Bling.wav"/>
                                        </p:tgtEl>
                                      </p:cMediaNode>
                                    </p:audio>
                                  </p:subTnLst>
                                </p:cTn>
                              </p:par>
                              <p:par>
                                <p:cTn id="660" presetID="26" presetClass="emph" presetSubtype="0" fill="hold" grpId="1" nodeType="withEffect">
                                  <p:stCondLst>
                                    <p:cond delay="500"/>
                                  </p:stCondLst>
                                  <p:childTnLst>
                                    <p:animEffect transition="out" filter="fade">
                                      <p:cBhvr>
                                        <p:cTn id="661" dur="500" tmFilter="0, 0; .2, .5; .8, .5; 1, 0"/>
                                        <p:tgtEl>
                                          <p:spTgt spid="239"/>
                                        </p:tgtEl>
                                      </p:cBhvr>
                                    </p:animEffect>
                                    <p:animScale>
                                      <p:cBhvr>
                                        <p:cTn id="662" dur="250" autoRev="1" fill="hold"/>
                                        <p:tgtEl>
                                          <p:spTgt spid="239"/>
                                        </p:tgtEl>
                                      </p:cBhvr>
                                      <p:by x="105000" y="105000"/>
                                    </p:animScale>
                                  </p:childTnLst>
                                </p:cTn>
                              </p:par>
                              <p:par>
                                <p:cTn id="663" presetID="53" presetClass="entr" presetSubtype="16" fill="hold" grpId="0" nodeType="withEffect">
                                  <p:stCondLst>
                                    <p:cond delay="0"/>
                                  </p:stCondLst>
                                  <p:childTnLst>
                                    <p:set>
                                      <p:cBhvr>
                                        <p:cTn id="664" dur="1" fill="hold">
                                          <p:stCondLst>
                                            <p:cond delay="0"/>
                                          </p:stCondLst>
                                        </p:cTn>
                                        <p:tgtEl>
                                          <p:spTgt spid="354"/>
                                        </p:tgtEl>
                                        <p:attrNameLst>
                                          <p:attrName>style.visibility</p:attrName>
                                        </p:attrNameLst>
                                      </p:cBhvr>
                                      <p:to>
                                        <p:strVal val="visible"/>
                                      </p:to>
                                    </p:set>
                                    <p:anim calcmode="lin" valueType="num">
                                      <p:cBhvr>
                                        <p:cTn id="665" dur="500" fill="hold"/>
                                        <p:tgtEl>
                                          <p:spTgt spid="354"/>
                                        </p:tgtEl>
                                        <p:attrNameLst>
                                          <p:attrName>ppt_w</p:attrName>
                                        </p:attrNameLst>
                                      </p:cBhvr>
                                      <p:tavLst>
                                        <p:tav tm="0">
                                          <p:val>
                                            <p:fltVal val="0"/>
                                          </p:val>
                                        </p:tav>
                                        <p:tav tm="100000">
                                          <p:val>
                                            <p:strVal val="#ppt_w"/>
                                          </p:val>
                                        </p:tav>
                                      </p:tavLst>
                                    </p:anim>
                                    <p:anim calcmode="lin" valueType="num">
                                      <p:cBhvr>
                                        <p:cTn id="666" dur="500" fill="hold"/>
                                        <p:tgtEl>
                                          <p:spTgt spid="354"/>
                                        </p:tgtEl>
                                        <p:attrNameLst>
                                          <p:attrName>ppt_h</p:attrName>
                                        </p:attrNameLst>
                                      </p:cBhvr>
                                      <p:tavLst>
                                        <p:tav tm="0">
                                          <p:val>
                                            <p:fltVal val="0"/>
                                          </p:val>
                                        </p:tav>
                                        <p:tav tm="100000">
                                          <p:val>
                                            <p:strVal val="#ppt_h"/>
                                          </p:val>
                                        </p:tav>
                                      </p:tavLst>
                                    </p:anim>
                                    <p:animEffect transition="in" filter="fade">
                                      <p:cBhvr>
                                        <p:cTn id="667" dur="500"/>
                                        <p:tgtEl>
                                          <p:spTgt spid="354"/>
                                        </p:tgtEl>
                                      </p:cBhvr>
                                    </p:animEffect>
                                  </p:childTnLst>
                                  <p:subTnLst>
                                    <p:audio>
                                      <p:cMediaNode>
                                        <p:cTn display="0" masterRel="sameClick">
                                          <p:stCondLst>
                                            <p:cond evt="begin" delay="0">
                                              <p:tn val="663"/>
                                            </p:cond>
                                          </p:stCondLst>
                                          <p:endCondLst>
                                            <p:cond evt="onStopAudio" delay="0">
                                              <p:tgtEl>
                                                <p:sldTgt/>
                                              </p:tgtEl>
                                            </p:cond>
                                          </p:endCondLst>
                                        </p:cTn>
                                        <p:tgtEl>
                                          <p:sndTgt r:embed="rId5" name="Bling.wav"/>
                                        </p:tgtEl>
                                      </p:cMediaNode>
                                    </p:audio>
                                  </p:subTnLst>
                                </p:cTn>
                              </p:par>
                              <p:par>
                                <p:cTn id="668" presetID="26" presetClass="emph" presetSubtype="0" fill="hold" grpId="1" nodeType="withEffect">
                                  <p:stCondLst>
                                    <p:cond delay="500"/>
                                  </p:stCondLst>
                                  <p:childTnLst>
                                    <p:animEffect transition="out" filter="fade">
                                      <p:cBhvr>
                                        <p:cTn id="669" dur="500" tmFilter="0, 0; .2, .5; .8, .5; 1, 0"/>
                                        <p:tgtEl>
                                          <p:spTgt spid="354"/>
                                        </p:tgtEl>
                                      </p:cBhvr>
                                    </p:animEffect>
                                    <p:animScale>
                                      <p:cBhvr>
                                        <p:cTn id="670" dur="250" autoRev="1" fill="hold"/>
                                        <p:tgtEl>
                                          <p:spTgt spid="354"/>
                                        </p:tgtEl>
                                      </p:cBhvr>
                                      <p:by x="105000" y="105000"/>
                                    </p:animScale>
                                  </p:childTnLst>
                                </p:cTn>
                              </p:par>
                              <p:par>
                                <p:cTn id="671" presetID="53" presetClass="entr" presetSubtype="16" fill="hold" grpId="0" nodeType="withEffect">
                                  <p:stCondLst>
                                    <p:cond delay="0"/>
                                  </p:stCondLst>
                                  <p:childTnLst>
                                    <p:set>
                                      <p:cBhvr>
                                        <p:cTn id="672" dur="1" fill="hold">
                                          <p:stCondLst>
                                            <p:cond delay="0"/>
                                          </p:stCondLst>
                                        </p:cTn>
                                        <p:tgtEl>
                                          <p:spTgt spid="370"/>
                                        </p:tgtEl>
                                        <p:attrNameLst>
                                          <p:attrName>style.visibility</p:attrName>
                                        </p:attrNameLst>
                                      </p:cBhvr>
                                      <p:to>
                                        <p:strVal val="visible"/>
                                      </p:to>
                                    </p:set>
                                    <p:anim calcmode="lin" valueType="num">
                                      <p:cBhvr>
                                        <p:cTn id="673" dur="500" fill="hold"/>
                                        <p:tgtEl>
                                          <p:spTgt spid="370"/>
                                        </p:tgtEl>
                                        <p:attrNameLst>
                                          <p:attrName>ppt_w</p:attrName>
                                        </p:attrNameLst>
                                      </p:cBhvr>
                                      <p:tavLst>
                                        <p:tav tm="0">
                                          <p:val>
                                            <p:fltVal val="0"/>
                                          </p:val>
                                        </p:tav>
                                        <p:tav tm="100000">
                                          <p:val>
                                            <p:strVal val="#ppt_w"/>
                                          </p:val>
                                        </p:tav>
                                      </p:tavLst>
                                    </p:anim>
                                    <p:anim calcmode="lin" valueType="num">
                                      <p:cBhvr>
                                        <p:cTn id="674" dur="500" fill="hold"/>
                                        <p:tgtEl>
                                          <p:spTgt spid="370"/>
                                        </p:tgtEl>
                                        <p:attrNameLst>
                                          <p:attrName>ppt_h</p:attrName>
                                        </p:attrNameLst>
                                      </p:cBhvr>
                                      <p:tavLst>
                                        <p:tav tm="0">
                                          <p:val>
                                            <p:fltVal val="0"/>
                                          </p:val>
                                        </p:tav>
                                        <p:tav tm="100000">
                                          <p:val>
                                            <p:strVal val="#ppt_h"/>
                                          </p:val>
                                        </p:tav>
                                      </p:tavLst>
                                    </p:anim>
                                    <p:animEffect transition="in" filter="fade">
                                      <p:cBhvr>
                                        <p:cTn id="675" dur="500"/>
                                        <p:tgtEl>
                                          <p:spTgt spid="370"/>
                                        </p:tgtEl>
                                      </p:cBhvr>
                                    </p:animEffect>
                                  </p:childTnLst>
                                  <p:subTnLst>
                                    <p:audio>
                                      <p:cMediaNode>
                                        <p:cTn display="0" masterRel="sameClick">
                                          <p:stCondLst>
                                            <p:cond evt="begin" delay="0">
                                              <p:tn val="671"/>
                                            </p:cond>
                                          </p:stCondLst>
                                          <p:endCondLst>
                                            <p:cond evt="onStopAudio" delay="0">
                                              <p:tgtEl>
                                                <p:sldTgt/>
                                              </p:tgtEl>
                                            </p:cond>
                                          </p:endCondLst>
                                        </p:cTn>
                                        <p:tgtEl>
                                          <p:sndTgt r:embed="rId5" name="Bling.wav"/>
                                        </p:tgtEl>
                                      </p:cMediaNode>
                                    </p:audio>
                                  </p:subTnLst>
                                </p:cTn>
                              </p:par>
                              <p:par>
                                <p:cTn id="676" presetID="26" presetClass="emph" presetSubtype="0" fill="hold" grpId="1" nodeType="withEffect">
                                  <p:stCondLst>
                                    <p:cond delay="500"/>
                                  </p:stCondLst>
                                  <p:childTnLst>
                                    <p:animEffect transition="out" filter="fade">
                                      <p:cBhvr>
                                        <p:cTn id="677" dur="500" tmFilter="0, 0; .2, .5; .8, .5; 1, 0"/>
                                        <p:tgtEl>
                                          <p:spTgt spid="370"/>
                                        </p:tgtEl>
                                      </p:cBhvr>
                                    </p:animEffect>
                                    <p:animScale>
                                      <p:cBhvr>
                                        <p:cTn id="678" dur="250" autoRev="1" fill="hold"/>
                                        <p:tgtEl>
                                          <p:spTgt spid="370"/>
                                        </p:tgtEl>
                                      </p:cBhvr>
                                      <p:by x="105000" y="105000"/>
                                    </p:animScale>
                                  </p:childTnLst>
                                </p:cTn>
                              </p:par>
                              <p:par>
                                <p:cTn id="679" presetID="53" presetClass="entr" presetSubtype="16" fill="hold" grpId="0" nodeType="withEffect">
                                  <p:stCondLst>
                                    <p:cond delay="0"/>
                                  </p:stCondLst>
                                  <p:childTnLst>
                                    <p:set>
                                      <p:cBhvr>
                                        <p:cTn id="680" dur="1" fill="hold">
                                          <p:stCondLst>
                                            <p:cond delay="0"/>
                                          </p:stCondLst>
                                        </p:cTn>
                                        <p:tgtEl>
                                          <p:spTgt spid="202"/>
                                        </p:tgtEl>
                                        <p:attrNameLst>
                                          <p:attrName>style.visibility</p:attrName>
                                        </p:attrNameLst>
                                      </p:cBhvr>
                                      <p:to>
                                        <p:strVal val="visible"/>
                                      </p:to>
                                    </p:set>
                                    <p:anim calcmode="lin" valueType="num">
                                      <p:cBhvr>
                                        <p:cTn id="681" dur="500" fill="hold"/>
                                        <p:tgtEl>
                                          <p:spTgt spid="202"/>
                                        </p:tgtEl>
                                        <p:attrNameLst>
                                          <p:attrName>ppt_w</p:attrName>
                                        </p:attrNameLst>
                                      </p:cBhvr>
                                      <p:tavLst>
                                        <p:tav tm="0">
                                          <p:val>
                                            <p:fltVal val="0"/>
                                          </p:val>
                                        </p:tav>
                                        <p:tav tm="100000">
                                          <p:val>
                                            <p:strVal val="#ppt_w"/>
                                          </p:val>
                                        </p:tav>
                                      </p:tavLst>
                                    </p:anim>
                                    <p:anim calcmode="lin" valueType="num">
                                      <p:cBhvr>
                                        <p:cTn id="682" dur="500" fill="hold"/>
                                        <p:tgtEl>
                                          <p:spTgt spid="202"/>
                                        </p:tgtEl>
                                        <p:attrNameLst>
                                          <p:attrName>ppt_h</p:attrName>
                                        </p:attrNameLst>
                                      </p:cBhvr>
                                      <p:tavLst>
                                        <p:tav tm="0">
                                          <p:val>
                                            <p:fltVal val="0"/>
                                          </p:val>
                                        </p:tav>
                                        <p:tav tm="100000">
                                          <p:val>
                                            <p:strVal val="#ppt_h"/>
                                          </p:val>
                                        </p:tav>
                                      </p:tavLst>
                                    </p:anim>
                                    <p:animEffect transition="in" filter="fade">
                                      <p:cBhvr>
                                        <p:cTn id="683" dur="500"/>
                                        <p:tgtEl>
                                          <p:spTgt spid="202"/>
                                        </p:tgtEl>
                                      </p:cBhvr>
                                    </p:animEffect>
                                  </p:childTnLst>
                                  <p:subTnLst>
                                    <p:audio>
                                      <p:cMediaNode>
                                        <p:cTn display="0" masterRel="sameClick">
                                          <p:stCondLst>
                                            <p:cond evt="begin" delay="0">
                                              <p:tn val="679"/>
                                            </p:cond>
                                          </p:stCondLst>
                                          <p:endCondLst>
                                            <p:cond evt="onStopAudio" delay="0">
                                              <p:tgtEl>
                                                <p:sldTgt/>
                                              </p:tgtEl>
                                            </p:cond>
                                          </p:endCondLst>
                                        </p:cTn>
                                        <p:tgtEl>
                                          <p:sndTgt r:embed="rId5" name="Bling.wav"/>
                                        </p:tgtEl>
                                      </p:cMediaNode>
                                    </p:audio>
                                  </p:subTnLst>
                                </p:cTn>
                              </p:par>
                              <p:par>
                                <p:cTn id="684" presetID="26" presetClass="emph" presetSubtype="0" fill="hold" grpId="1" nodeType="withEffect">
                                  <p:stCondLst>
                                    <p:cond delay="500"/>
                                  </p:stCondLst>
                                  <p:childTnLst>
                                    <p:animEffect transition="out" filter="fade">
                                      <p:cBhvr>
                                        <p:cTn id="685" dur="500" tmFilter="0, 0; .2, .5; .8, .5; 1, 0"/>
                                        <p:tgtEl>
                                          <p:spTgt spid="202"/>
                                        </p:tgtEl>
                                      </p:cBhvr>
                                    </p:animEffect>
                                    <p:animScale>
                                      <p:cBhvr>
                                        <p:cTn id="686" dur="250" autoRev="1" fill="hold"/>
                                        <p:tgtEl>
                                          <p:spTgt spid="202"/>
                                        </p:tgtEl>
                                      </p:cBhvr>
                                      <p:by x="105000" y="105000"/>
                                    </p:animScale>
                                  </p:childTnLst>
                                </p:cTn>
                              </p:par>
                            </p:childTnLst>
                          </p:cTn>
                        </p:par>
                      </p:childTnLst>
                    </p:cTn>
                  </p:par>
                </p:childTnLst>
              </p:cTn>
              <p:nextCondLst>
                <p:cond evt="onClick" delay="0">
                  <p:tgtEl>
                    <p:spTgt spid="179"/>
                  </p:tgtEl>
                </p:cond>
              </p:nextCondLst>
            </p:seq>
            <p:audio>
              <p:cMediaNode vol="80000" numSld="999" showWhenStopped="0">
                <p:cTn id="687" repeatCount="indefinite" fill="hold" display="0">
                  <p:stCondLst>
                    <p:cond delay="indefinite"/>
                  </p:stCondLst>
                  <p:endCondLst>
                    <p:cond evt="onStopAudio" delay="0">
                      <p:tgtEl>
                        <p:sldTgt/>
                      </p:tgtEl>
                    </p:cond>
                  </p:endCondLst>
                </p:cTn>
                <p:tgtEl>
                  <p:spTgt spid="163"/>
                </p:tgtEl>
              </p:cMediaNode>
            </p:audio>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197" grpId="0" animBg="1"/>
      <p:bldP spid="197" grpId="1" animBg="1"/>
      <p:bldP spid="208" grpId="0" animBg="1"/>
      <p:bldP spid="208" grpId="1" animBg="1"/>
      <p:bldP spid="209" grpId="0" animBg="1"/>
      <p:bldP spid="209" grpId="1" animBg="1"/>
      <p:bldP spid="211" grpId="0" animBg="1"/>
      <p:bldP spid="211" grpId="1" animBg="1"/>
      <p:bldP spid="234" grpId="0" animBg="1"/>
      <p:bldP spid="234" grpId="1" animBg="1"/>
      <p:bldP spid="239" grpId="0" animBg="1"/>
      <p:bldP spid="239" grpId="1" animBg="1"/>
      <p:bldP spid="260" grpId="0" animBg="1"/>
      <p:bldP spid="260" grpId="1" animBg="1"/>
      <p:bldP spid="270" grpId="0" animBg="1"/>
      <p:bldP spid="270" grpId="1" animBg="1"/>
      <p:bldP spid="271" grpId="0" animBg="1"/>
      <p:bldP spid="271" grpId="1" animBg="1"/>
      <p:bldP spid="321" grpId="0" animBg="1"/>
      <p:bldP spid="321" grpId="1" animBg="1"/>
      <p:bldP spid="323" grpId="0" animBg="1"/>
      <p:bldP spid="323" grpId="1" animBg="1"/>
      <p:bldP spid="325" grpId="0" animBg="1"/>
      <p:bldP spid="325" grpId="1" animBg="1"/>
      <p:bldP spid="335" grpId="0" animBg="1"/>
      <p:bldP spid="335" grpId="1" animBg="1"/>
      <p:bldP spid="339" grpId="0" animBg="1"/>
      <p:bldP spid="339" grpId="1" animBg="1"/>
      <p:bldP spid="341" grpId="0" animBg="1"/>
      <p:bldP spid="341" grpId="1" animBg="1"/>
      <p:bldP spid="342" grpId="0" animBg="1"/>
      <p:bldP spid="342" grpId="1" animBg="1"/>
      <p:bldP spid="351" grpId="0" animBg="1"/>
      <p:bldP spid="351" grpId="1" animBg="1"/>
      <p:bldP spid="353" grpId="0" animBg="1"/>
      <p:bldP spid="353" grpId="1" animBg="1"/>
      <p:bldP spid="354" grpId="0" animBg="1"/>
      <p:bldP spid="354" grpId="1" animBg="1"/>
      <p:bldP spid="355" grpId="0" animBg="1"/>
      <p:bldP spid="355" grpId="1" animBg="1"/>
      <p:bldP spid="357" grpId="0" animBg="1"/>
      <p:bldP spid="357" grpId="1" animBg="1"/>
      <p:bldP spid="358" grpId="0" animBg="1"/>
      <p:bldP spid="358" grpId="1" animBg="1"/>
      <p:bldP spid="367" grpId="0" animBg="1"/>
      <p:bldP spid="367" grpId="1" animBg="1"/>
      <p:bldP spid="368" grpId="0" animBg="1"/>
      <p:bldP spid="368" grpId="1" animBg="1"/>
      <p:bldP spid="369" grpId="0" animBg="1"/>
      <p:bldP spid="369" grpId="1" animBg="1"/>
      <p:bldP spid="370" grpId="0" animBg="1"/>
      <p:bldP spid="370" grpId="1" animBg="1"/>
      <p:bldP spid="371" grpId="0" animBg="1"/>
      <p:bldP spid="371" grpId="1" animBg="1"/>
      <p:bldP spid="373" grpId="0" animBg="1"/>
      <p:bldP spid="373" grpId="1" animBg="1"/>
      <p:bldP spid="374" grpId="0" animBg="1"/>
      <p:bldP spid="374" grpId="1" animBg="1"/>
      <p:bldP spid="403" grpId="0" animBg="1"/>
      <p:bldP spid="403" grpId="1" animBg="1"/>
      <p:bldP spid="419" grpId="0" animBg="1"/>
      <p:bldP spid="419" grpId="1" animBg="1"/>
      <p:bldP spid="435" grpId="0" animBg="1"/>
      <p:bldP spid="435" grpId="1" animBg="1"/>
      <p:bldP spid="438" grpId="0" animBg="1"/>
      <p:bldP spid="438" grpId="1" animBg="1"/>
      <p:bldP spid="167" grpId="0" animBg="1"/>
      <p:bldP spid="167" grpId="1" animBg="1"/>
      <p:bldP spid="172" grpId="0" animBg="1"/>
      <p:bldP spid="172" grpId="1" animBg="1"/>
      <p:bldP spid="174" grpId="0" animBg="1"/>
      <p:bldP spid="174" grpId="1" animBg="1"/>
      <p:bldP spid="176" grpId="0" animBg="1"/>
      <p:bldP spid="176" grpId="1" animBg="1"/>
      <p:bldP spid="186" grpId="0" animBg="1"/>
      <p:bldP spid="186" grpId="1" animBg="1"/>
      <p:bldP spid="188" grpId="0" animBg="1"/>
      <p:bldP spid="188" grpId="1" animBg="1"/>
      <p:bldP spid="190" grpId="0" animBg="1"/>
      <p:bldP spid="190" grpId="1" animBg="1"/>
      <p:bldP spid="192" grpId="0" animBg="1"/>
      <p:bldP spid="192" grpId="1" animBg="1"/>
      <p:bldP spid="194" grpId="0" animBg="1"/>
      <p:bldP spid="194" grpId="1" animBg="1"/>
      <p:bldP spid="198" grpId="0" animBg="1"/>
      <p:bldP spid="198" grpId="1" animBg="1"/>
      <p:bldP spid="200" grpId="0" animBg="1"/>
      <p:bldP spid="200" grpId="1" animBg="1"/>
      <p:bldP spid="202" grpId="0" animBg="1"/>
      <p:bldP spid="202" grpId="1" animBg="1"/>
      <p:bldP spid="204" grpId="0" animBg="1"/>
      <p:bldP spid="204" grpId="1" animBg="1"/>
      <p:bldP spid="206" grpId="0" animBg="1"/>
      <p:bldP spid="206" grpId="1" animBg="1"/>
      <p:bldP spid="210" grpId="0" animBg="1"/>
      <p:bldP spid="210" grpId="1" animBg="1"/>
      <p:bldP spid="214" grpId="0" animBg="1"/>
      <p:bldP spid="214" grpId="1" animBg="1"/>
      <p:bldP spid="216" grpId="0" animBg="1"/>
      <p:bldP spid="216" grpId="1" animBg="1"/>
      <p:bldP spid="218" grpId="0" animBg="1"/>
      <p:bldP spid="218" grpId="1" animBg="1"/>
      <p:bldP spid="220" grpId="0" animBg="1"/>
      <p:bldP spid="220" grpId="1" animBg="1"/>
      <p:bldP spid="222" grpId="0" animBg="1"/>
      <p:bldP spid="2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5"/>
            <a:stretch>
              <a:fillRect/>
            </a:stretch>
          </a:blipFill>
        </p:spPr>
        <p:txBody>
          <a:bodyPr/>
          <a:lstStyle/>
          <a:p>
            <a:endParaRPr lang="vi-VN"/>
          </a:p>
        </p:txBody>
      </p:sp>
      <p:sp>
        <p:nvSpPr>
          <p:cNvPr id="10" name="Freeform 3"/>
          <p:cNvSpPr/>
          <p:nvPr/>
        </p:nvSpPr>
        <p:spPr>
          <a:xfrm flipH="1">
            <a:off x="0" y="4267199"/>
            <a:ext cx="1513138" cy="2590801"/>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756947" y="-7147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sp>
        <p:nvSpPr>
          <p:cNvPr id="6" name="TextBox 5"/>
          <p:cNvSpPr txBox="1"/>
          <p:nvPr/>
        </p:nvSpPr>
        <p:spPr>
          <a:xfrm>
            <a:off x="1303847" y="3249855"/>
            <a:ext cx="9976828" cy="2062103"/>
          </a:xfrm>
          <a:prstGeom prst="rect">
            <a:avLst/>
          </a:prstGeom>
          <a:noFill/>
        </p:spPr>
        <p:txBody>
          <a:bodyPr wrap="square" rtlCol="0">
            <a:spAutoFit/>
          </a:bodyPr>
          <a:lstStyle/>
          <a:p>
            <a:pPr algn="ctr"/>
            <a:r>
              <a:rPr lang="en-US" sz="3200" dirty="0" err="1">
                <a:solidFill>
                  <a:srgbClr val="EE4036"/>
                </a:solidFill>
                <a:latin typeface="Averta Std ExtraBold" panose="00000900000000000000" pitchFamily="50" charset="0"/>
              </a:rPr>
              <a:t>Điểm</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cao</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nhất</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của</a:t>
            </a:r>
            <a:r>
              <a:rPr lang="en-US" sz="3200" dirty="0">
                <a:solidFill>
                  <a:srgbClr val="EE4036"/>
                </a:solidFill>
                <a:latin typeface="Averta Std ExtraBold" panose="00000900000000000000" pitchFamily="50" charset="0"/>
              </a:rPr>
              <a:t> </a:t>
            </a:r>
            <a:r>
              <a:rPr lang="en-US" sz="3200" dirty="0" err="1">
                <a:solidFill>
                  <a:schemeClr val="accent1">
                    <a:lumMod val="75000"/>
                  </a:schemeClr>
                </a:solidFill>
                <a:effectLst>
                  <a:outerShdw blurRad="38100" dist="38100" dir="2700000" algn="tl">
                    <a:srgbClr val="000000">
                      <a:alpha val="43137"/>
                    </a:srgbClr>
                  </a:outerShdw>
                </a:effectLst>
                <a:latin typeface="Averta Std ExtraBold" panose="00000900000000000000" pitchFamily="50" charset="0"/>
              </a:rPr>
              <a:t>ngọn</a:t>
            </a:r>
            <a:r>
              <a:rPr lang="en-US" sz="3200" dirty="0">
                <a:solidFill>
                  <a:schemeClr val="accent1">
                    <a:lumMod val="75000"/>
                  </a:schemeClr>
                </a:solidFill>
                <a:effectLst>
                  <a:outerShdw blurRad="38100" dist="38100" dir="2700000" algn="tl">
                    <a:srgbClr val="000000">
                      <a:alpha val="43137"/>
                    </a:srgbClr>
                  </a:outerShdw>
                </a:effectLst>
                <a:latin typeface="Averta Std ExtraBold" panose="00000900000000000000" pitchFamily="50" charset="0"/>
              </a:rPr>
              <a:t> </a:t>
            </a:r>
            <a:r>
              <a:rPr lang="en-US" sz="3200" dirty="0" err="1">
                <a:solidFill>
                  <a:schemeClr val="accent1">
                    <a:lumMod val="75000"/>
                  </a:schemeClr>
                </a:solidFill>
                <a:effectLst>
                  <a:outerShdw blurRad="38100" dist="38100" dir="2700000" algn="tl">
                    <a:srgbClr val="000000">
                      <a:alpha val="43137"/>
                    </a:srgbClr>
                  </a:outerShdw>
                </a:effectLst>
                <a:latin typeface="Averta Std ExtraBold" panose="00000900000000000000" pitchFamily="50" charset="0"/>
              </a:rPr>
              <a:t>sóng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là</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đỉnh</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sóng</a:t>
            </a:r>
            <a:r>
              <a:rPr lang="en-US" sz="3200" dirty="0">
                <a:solidFill>
                  <a:srgbClr val="EE4036"/>
                </a:solidFill>
                <a:latin typeface="Averta Std ExtraBold" panose="00000900000000000000" pitchFamily="50" charset="0"/>
              </a:rPr>
              <a:t>. </a:t>
            </a:r>
          </a:p>
          <a:p>
            <a:pPr algn="ctr"/>
            <a:r>
              <a:rPr lang="vi-VN" sz="3200" dirty="0">
                <a:solidFill>
                  <a:srgbClr val="EE4036"/>
                </a:solidFill>
                <a:latin typeface="Averta Std ExtraBold" panose="00000900000000000000" pitchFamily="50" charset="0"/>
              </a:rPr>
              <a:t>Bước sóng được đo từ đỉnh đến đỉnh hoặc đáy đến đáy trong sóng ngang, được đặc trưng bởi các điểm dao động vuông góc với hướng tiến tới của chúng. </a:t>
            </a:r>
            <a:endParaRPr lang="en-US" sz="3200" dirty="0">
              <a:solidFill>
                <a:srgbClr val="EE4036"/>
              </a:solidFill>
              <a:latin typeface="Averta Std ExtraBold" panose="00000900000000000000" pitchFamily="50" charset="0"/>
            </a:endParaRPr>
          </a:p>
        </p:txBody>
      </p:sp>
      <p:pic>
        <p:nvPicPr>
          <p:cNvPr id="1026" name="Picture 2" descr="SÓNG BIỂN"/>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48974" y="504485"/>
            <a:ext cx="7324361" cy="274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9625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250"/>
                            </p:stCondLst>
                            <p:childTnLst>
                              <p:par>
                                <p:cTn id="9" presetID="2" presetClass="entr" presetSubtype="1" fill="hold" nodeType="afterEffect">
                                  <p:stCondLst>
                                    <p:cond delay="100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9"/>
            <a:stretch>
              <a:fillRect/>
            </a:stretch>
          </a:blipFill>
        </p:spPr>
        <p:txBody>
          <a:bodyPr/>
          <a:lstStyle/>
          <a:p>
            <a:endParaRPr lang="vi-VN"/>
          </a:p>
        </p:txBody>
      </p:sp>
      <p:sp>
        <p:nvSpPr>
          <p:cNvPr id="9"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extLst>
      <p:ext uri="{BB962C8B-B14F-4D97-AF65-F5344CB8AC3E}">
        <p14:creationId xmlns:p14="http://schemas.microsoft.com/office/powerpoint/2010/main" val="421954961"/>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3"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15754" y="1125992"/>
            <a:ext cx="10502728" cy="3022048"/>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8890" y="4412326"/>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3013" y="-504088"/>
            <a:ext cx="360000" cy="218075"/>
          </a:xfrm>
          <a:prstGeom prst="rect">
            <a:avLst/>
          </a:prstGeom>
        </p:spPr>
      </p:pic>
      <p:sp>
        <p:nvSpPr>
          <p:cNvPr id="67" name="!!o1c">
            <a:extLst>
              <a:ext uri="{FF2B5EF4-FFF2-40B4-BE49-F238E27FC236}">
                <a16:creationId xmlns:a16="http://schemas.microsoft.com/office/drawing/2014/main" id="{0221DB76-7F2C-42A3-A927-475C39E693E0}"/>
              </a:ext>
            </a:extLst>
          </p:cNvPr>
          <p:cNvSpPr/>
          <p:nvPr/>
        </p:nvSpPr>
        <p:spPr>
          <a:xfrm>
            <a:off x="8179978" y="55902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6" name="!!1c">
            <a:extLst>
              <a:ext uri="{FF2B5EF4-FFF2-40B4-BE49-F238E27FC236}">
                <a16:creationId xmlns:a16="http://schemas.microsoft.com/office/drawing/2014/main" id="{B63E422B-70F3-44E6-9626-6465118873E0}"/>
              </a:ext>
            </a:extLst>
          </p:cNvPr>
          <p:cNvSpPr txBox="1"/>
          <p:nvPr/>
        </p:nvSpPr>
        <p:spPr>
          <a:xfrm>
            <a:off x="8397138" y="56229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ơ</a:t>
            </a:r>
          </a:p>
        </p:txBody>
      </p:sp>
      <p:sp>
        <p:nvSpPr>
          <p:cNvPr id="2" name="TextBox 1"/>
          <p:cNvSpPr txBox="1"/>
          <p:nvPr/>
        </p:nvSpPr>
        <p:spPr>
          <a:xfrm>
            <a:off x="5951621" y="1482286"/>
            <a:ext cx="5224136" cy="2308324"/>
          </a:xfrm>
          <a:prstGeom prst="rect">
            <a:avLst/>
          </a:prstGeom>
          <a:noFill/>
        </p:spPr>
        <p:txBody>
          <a:bodyPr wrap="square" rtlCol="0">
            <a:spAutoFit/>
          </a:bodyPr>
          <a:lstStyle/>
          <a:p>
            <a:pPr lvl="0" algn="ctr"/>
            <a:r>
              <a:rPr lang="vi-VN" sz="3600" dirty="0">
                <a:solidFill>
                  <a:srgbClr val="EE4036"/>
                </a:solidFill>
                <a:latin typeface="Averta Std ExtraBold" panose="00000900000000000000" pitchFamily="50" charset="0"/>
                <a:sym typeface="Times New Roman"/>
              </a:rPr>
              <a:t>Những biếng dạng sóng được truyền trong môi trường đàn hồi được gọi là gì?</a:t>
            </a:r>
          </a:p>
        </p:txBody>
      </p:sp>
      <p:sp>
        <p:nvSpPr>
          <p:cNvPr id="81" name="!!o1c">
            <a:extLst>
              <a:ext uri="{FF2B5EF4-FFF2-40B4-BE49-F238E27FC236}">
                <a16:creationId xmlns:a16="http://schemas.microsoft.com/office/drawing/2014/main" id="{0221DB76-7F2C-42A3-A927-475C39E693E0}"/>
              </a:ext>
            </a:extLst>
          </p:cNvPr>
          <p:cNvSpPr/>
          <p:nvPr/>
        </p:nvSpPr>
        <p:spPr>
          <a:xfrm>
            <a:off x="7151432" y="55902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1c">
            <a:extLst>
              <a:ext uri="{FF2B5EF4-FFF2-40B4-BE49-F238E27FC236}">
                <a16:creationId xmlns:a16="http://schemas.microsoft.com/office/drawing/2014/main" id="{B63E422B-70F3-44E6-9626-6465118873E0}"/>
              </a:ext>
            </a:extLst>
          </p:cNvPr>
          <p:cNvSpPr txBox="1"/>
          <p:nvPr/>
        </p:nvSpPr>
        <p:spPr>
          <a:xfrm>
            <a:off x="7368592" y="56229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83" name="!!o1c">
            <a:extLst>
              <a:ext uri="{FF2B5EF4-FFF2-40B4-BE49-F238E27FC236}">
                <a16:creationId xmlns:a16="http://schemas.microsoft.com/office/drawing/2014/main" id="{0221DB76-7F2C-42A3-A927-475C39E693E0}"/>
              </a:ext>
            </a:extLst>
          </p:cNvPr>
          <p:cNvSpPr/>
          <p:nvPr/>
        </p:nvSpPr>
        <p:spPr>
          <a:xfrm>
            <a:off x="5093911" y="56029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1c">
            <a:extLst>
              <a:ext uri="{FF2B5EF4-FFF2-40B4-BE49-F238E27FC236}">
                <a16:creationId xmlns:a16="http://schemas.microsoft.com/office/drawing/2014/main" id="{B63E422B-70F3-44E6-9626-6465118873E0}"/>
              </a:ext>
            </a:extLst>
          </p:cNvPr>
          <p:cNvSpPr txBox="1"/>
          <p:nvPr/>
        </p:nvSpPr>
        <p:spPr>
          <a:xfrm>
            <a:off x="5311071" y="56356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85" name="!!o1c">
            <a:extLst>
              <a:ext uri="{FF2B5EF4-FFF2-40B4-BE49-F238E27FC236}">
                <a16:creationId xmlns:a16="http://schemas.microsoft.com/office/drawing/2014/main" id="{0221DB76-7F2C-42A3-A927-475C39E693E0}"/>
              </a:ext>
            </a:extLst>
          </p:cNvPr>
          <p:cNvSpPr/>
          <p:nvPr/>
        </p:nvSpPr>
        <p:spPr>
          <a:xfrm>
            <a:off x="6115668" y="56029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1c">
            <a:extLst>
              <a:ext uri="{FF2B5EF4-FFF2-40B4-BE49-F238E27FC236}">
                <a16:creationId xmlns:a16="http://schemas.microsoft.com/office/drawing/2014/main" id="{B63E422B-70F3-44E6-9626-6465118873E0}"/>
              </a:ext>
            </a:extLst>
          </p:cNvPr>
          <p:cNvSpPr txBox="1"/>
          <p:nvPr/>
        </p:nvSpPr>
        <p:spPr>
          <a:xfrm>
            <a:off x="6332828" y="55975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2" name="!!o1c">
            <a:extLst>
              <a:ext uri="{FF2B5EF4-FFF2-40B4-BE49-F238E27FC236}">
                <a16:creationId xmlns:a16="http://schemas.microsoft.com/office/drawing/2014/main" id="{0221DB76-7F2C-42A3-A927-475C39E693E0}"/>
              </a:ext>
            </a:extLst>
          </p:cNvPr>
          <p:cNvSpPr/>
          <p:nvPr/>
        </p:nvSpPr>
        <p:spPr>
          <a:xfrm>
            <a:off x="4067143" y="56029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1c">
            <a:extLst>
              <a:ext uri="{FF2B5EF4-FFF2-40B4-BE49-F238E27FC236}">
                <a16:creationId xmlns:a16="http://schemas.microsoft.com/office/drawing/2014/main" id="{B63E422B-70F3-44E6-9626-6465118873E0}"/>
              </a:ext>
            </a:extLst>
          </p:cNvPr>
          <p:cNvSpPr txBox="1"/>
          <p:nvPr/>
        </p:nvSpPr>
        <p:spPr>
          <a:xfrm>
            <a:off x="4271603" y="56229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66" name="!!o1c">
            <a:extLst>
              <a:ext uri="{FF2B5EF4-FFF2-40B4-BE49-F238E27FC236}">
                <a16:creationId xmlns:a16="http://schemas.microsoft.com/office/drawing/2014/main" id="{0221DB76-7F2C-42A3-A927-475C39E693E0}"/>
              </a:ext>
            </a:extLst>
          </p:cNvPr>
          <p:cNvSpPr/>
          <p:nvPr/>
        </p:nvSpPr>
        <p:spPr>
          <a:xfrm>
            <a:off x="3036251" y="560293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c">
            <a:extLst>
              <a:ext uri="{FF2B5EF4-FFF2-40B4-BE49-F238E27FC236}">
                <a16:creationId xmlns:a16="http://schemas.microsoft.com/office/drawing/2014/main" id="{B63E422B-70F3-44E6-9626-6465118873E0}"/>
              </a:ext>
            </a:extLst>
          </p:cNvPr>
          <p:cNvSpPr txBox="1"/>
          <p:nvPr/>
        </p:nvSpPr>
        <p:spPr>
          <a:xfrm>
            <a:off x="3253411" y="563567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pic>
        <p:nvPicPr>
          <p:cNvPr id="1026" name="Picture 2" descr="Bài Tập Đồ Thị Sóng Cơ (P2)"/>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617" y="1165928"/>
            <a:ext cx="421005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37"/>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4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3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36"/>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3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4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4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4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4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4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4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4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4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4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5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5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5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5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5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5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6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6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6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6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71" restart="whenNotActive" fill="hold" evtFilter="cancelBubble" nodeType="interactiveSeq">
                <p:stCondLst>
                  <p:cond evt="onClick" delay="0">
                    <p:tgtEl>
                      <p:spTgt spid="8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subTnLst>
                                    <p:audio>
                                      <p:cMediaNode>
                                        <p:cTn display="0" masterRel="sameClick">
                                          <p:stCondLst>
                                            <p:cond evt="begin" delay="0">
                                              <p:tn val="74"/>
                                            </p:cond>
                                          </p:stCondLst>
                                          <p:endCondLst>
                                            <p:cond evt="onStopAudio" delay="0">
                                              <p:tgtEl>
                                                <p:sldTgt/>
                                              </p:tgtEl>
                                            </p:cond>
                                          </p:endCondLst>
                                        </p:cTn>
                                        <p:tgtEl>
                                          <p:sndTgt r:embed="rId4"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82"/>
                                        </p:tgtEl>
                                      </p:cBhvr>
                                    </p:animEffect>
                                    <p:animScale>
                                      <p:cBhvr>
                                        <p:cTn id="81"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82" restart="whenNotActive" fill="hold" evtFilter="cancelBubble" nodeType="interactiveSeq">
                <p:stCondLst>
                  <p:cond evt="onClick" delay="0">
                    <p:tgtEl>
                      <p:spTgt spid="8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500" fill="hold"/>
                                        <p:tgtEl>
                                          <p:spTgt spid="84"/>
                                        </p:tgtEl>
                                        <p:attrNameLst>
                                          <p:attrName>ppt_w</p:attrName>
                                        </p:attrNameLst>
                                      </p:cBhvr>
                                      <p:tavLst>
                                        <p:tav tm="0">
                                          <p:val>
                                            <p:fltVal val="0"/>
                                          </p:val>
                                        </p:tav>
                                        <p:tav tm="100000">
                                          <p:val>
                                            <p:strVal val="#ppt_w"/>
                                          </p:val>
                                        </p:tav>
                                      </p:tavLst>
                                    </p:anim>
                                    <p:anim calcmode="lin" valueType="num">
                                      <p:cBhvr>
                                        <p:cTn id="88" dur="500" fill="hold"/>
                                        <p:tgtEl>
                                          <p:spTgt spid="84"/>
                                        </p:tgtEl>
                                        <p:attrNameLst>
                                          <p:attrName>ppt_h</p:attrName>
                                        </p:attrNameLst>
                                      </p:cBhvr>
                                      <p:tavLst>
                                        <p:tav tm="0">
                                          <p:val>
                                            <p:fltVal val="0"/>
                                          </p:val>
                                        </p:tav>
                                        <p:tav tm="100000">
                                          <p:val>
                                            <p:strVal val="#ppt_h"/>
                                          </p:val>
                                        </p:tav>
                                      </p:tavLst>
                                    </p:anim>
                                    <p:animEffect transition="in" filter="fade">
                                      <p:cBhvr>
                                        <p:cTn id="89" dur="500"/>
                                        <p:tgtEl>
                                          <p:spTgt spid="84"/>
                                        </p:tgtEl>
                                      </p:cBhvr>
                                    </p:animEffect>
                                  </p:childTnLst>
                                  <p:subTnLst>
                                    <p:audio>
                                      <p:cMediaNode>
                                        <p:cTn display="0" masterRel="sameClick">
                                          <p:stCondLst>
                                            <p:cond evt="begin" delay="0">
                                              <p:tn val="85"/>
                                            </p:cond>
                                          </p:stCondLst>
                                          <p:endCondLst>
                                            <p:cond evt="onStopAudio" delay="0">
                                              <p:tgtEl>
                                                <p:sldTgt/>
                                              </p:tgtEl>
                                            </p:cond>
                                          </p:endCondLst>
                                        </p:cTn>
                                        <p:tgtEl>
                                          <p:sndTgt r:embed="rId4"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4"/>
                                        </p:tgtEl>
                                      </p:cBhvr>
                                    </p:animEffect>
                                    <p:animScale>
                                      <p:cBhvr>
                                        <p:cTn id="92"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93" restart="whenNotActive" fill="hold" evtFilter="cancelBubble" nodeType="interactiveSeq">
                <p:stCondLst>
                  <p:cond evt="onClick" delay="0">
                    <p:tgtEl>
                      <p:spTgt spid="8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p:cTn id="98" dur="500" fill="hold"/>
                                        <p:tgtEl>
                                          <p:spTgt spid="86"/>
                                        </p:tgtEl>
                                        <p:attrNameLst>
                                          <p:attrName>ppt_w</p:attrName>
                                        </p:attrNameLst>
                                      </p:cBhvr>
                                      <p:tavLst>
                                        <p:tav tm="0">
                                          <p:val>
                                            <p:fltVal val="0"/>
                                          </p:val>
                                        </p:tav>
                                        <p:tav tm="100000">
                                          <p:val>
                                            <p:strVal val="#ppt_w"/>
                                          </p:val>
                                        </p:tav>
                                      </p:tavLst>
                                    </p:anim>
                                    <p:anim calcmode="lin" valueType="num">
                                      <p:cBhvr>
                                        <p:cTn id="99" dur="500" fill="hold"/>
                                        <p:tgtEl>
                                          <p:spTgt spid="86"/>
                                        </p:tgtEl>
                                        <p:attrNameLst>
                                          <p:attrName>ppt_h</p:attrName>
                                        </p:attrNameLst>
                                      </p:cBhvr>
                                      <p:tavLst>
                                        <p:tav tm="0">
                                          <p:val>
                                            <p:fltVal val="0"/>
                                          </p:val>
                                        </p:tav>
                                        <p:tav tm="100000">
                                          <p:val>
                                            <p:strVal val="#ppt_h"/>
                                          </p:val>
                                        </p:tav>
                                      </p:tavLst>
                                    </p:anim>
                                    <p:animEffect transition="in" filter="fade">
                                      <p:cBhvr>
                                        <p:cTn id="100" dur="500"/>
                                        <p:tgtEl>
                                          <p:spTgt spid="86"/>
                                        </p:tgtEl>
                                      </p:cBhvr>
                                    </p:animEffect>
                                  </p:childTnLst>
                                  <p:subTnLst>
                                    <p:audio>
                                      <p:cMediaNode>
                                        <p:cTn display="0" masterRel="sameClick">
                                          <p:stCondLst>
                                            <p:cond evt="begin" delay="0">
                                              <p:tn val="96"/>
                                            </p:cond>
                                          </p:stCondLst>
                                          <p:endCondLst>
                                            <p:cond evt="onStopAudio" delay="0">
                                              <p:tgtEl>
                                                <p:sldTgt/>
                                              </p:tgtEl>
                                            </p:cond>
                                          </p:endCondLst>
                                        </p:cTn>
                                        <p:tgtEl>
                                          <p:sndTgt r:embed="rId4"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4"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4"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6"/>
                  </p:tgtEl>
                </p:cond>
              </p:nextCondLst>
            </p:seq>
          </p:childTnLst>
        </p:cTn>
      </p:par>
    </p:tnLst>
    <p:bldLst>
      <p:bldP spid="76" grpId="0"/>
      <p:bldP spid="76" grpId="1"/>
      <p:bldP spid="82" grpId="0"/>
      <p:bldP spid="82" grpId="1"/>
      <p:bldP spid="84" grpId="0"/>
      <p:bldP spid="84" grpId="1"/>
      <p:bldP spid="86" grpId="0"/>
      <p:bldP spid="86" grpId="1"/>
      <p:bldP spid="65" grpId="0"/>
      <p:bldP spid="65" grpId="1"/>
      <p:bldP spid="77" grpId="0"/>
      <p:bldP spid="7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7865" y="1082576"/>
            <a:ext cx="9784935" cy="2725189"/>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2213" y="4190130"/>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98430" y="1613574"/>
            <a:ext cx="8790483" cy="1569660"/>
          </a:xfrm>
          <a:prstGeom prst="rect">
            <a:avLst/>
          </a:prstGeom>
          <a:noFill/>
          <a:ln>
            <a:noFill/>
          </a:ln>
        </p:spPr>
        <p:txBody>
          <a:bodyPr wrap="square">
            <a:spAutoFit/>
          </a:bodyPr>
          <a:lstStyle/>
          <a:p>
            <a:pPr lvl="0" algn="ctr"/>
            <a:r>
              <a:rPr lang="en-US" sz="4800" dirty="0" err="1">
                <a:solidFill>
                  <a:srgbClr val="EE4036"/>
                </a:solidFill>
                <a:latin typeface="Averta Std ExtraBold" panose="00000900000000000000" pitchFamily="50" charset="0"/>
                <a:sym typeface="Times New Roman"/>
              </a:rPr>
              <a:t>Tốc</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độ</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truyền</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sóng</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là</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tốc</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độ</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lan</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truyền</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dao</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động</a:t>
            </a:r>
            <a:r>
              <a:rPr lang="en-US" sz="4800" dirty="0">
                <a:solidFill>
                  <a:srgbClr val="EE4036"/>
                </a:solidFill>
                <a:latin typeface="Averta Std ExtraBold" panose="00000900000000000000" pitchFamily="50" charset="0"/>
                <a:sym typeface="Times New Roman"/>
              </a:rPr>
              <a:t> </a:t>
            </a:r>
            <a:r>
              <a:rPr lang="en-US" sz="4800" dirty="0" err="1">
                <a:solidFill>
                  <a:srgbClr val="EE4036"/>
                </a:solidFill>
                <a:latin typeface="Averta Std ExtraBold" panose="00000900000000000000" pitchFamily="50" charset="0"/>
                <a:sym typeface="Times New Roman"/>
              </a:rPr>
              <a:t>trong</a:t>
            </a:r>
            <a:r>
              <a:rPr lang="en-US" sz="4800" dirty="0">
                <a:solidFill>
                  <a:srgbClr val="EE4036"/>
                </a:solidFill>
                <a:latin typeface="Averta Std ExtraBold" panose="00000900000000000000" pitchFamily="50" charset="0"/>
                <a:sym typeface="Times New Roman"/>
              </a:rPr>
              <a:t> ___</a:t>
            </a:r>
          </a:p>
        </p:txBody>
      </p:sp>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0"/>
          <a:stretch>
            <a:fillRect/>
          </a:stretch>
        </p:blipFill>
        <p:spPr>
          <a:xfrm>
            <a:off x="5281142" y="-354923"/>
            <a:ext cx="360000" cy="218075"/>
          </a:xfrm>
          <a:prstGeom prst="rect">
            <a:avLst/>
          </a:prstGeom>
        </p:spPr>
      </p:pic>
      <p:sp>
        <p:nvSpPr>
          <p:cNvPr id="97" name="!!o6a">
            <a:extLst>
              <a:ext uri="{FF2B5EF4-FFF2-40B4-BE49-F238E27FC236}">
                <a16:creationId xmlns:a16="http://schemas.microsoft.com/office/drawing/2014/main" id="{A69446C8-8AE1-4684-80C5-705063A5E993}"/>
              </a:ext>
            </a:extLst>
          </p:cNvPr>
          <p:cNvSpPr/>
          <p:nvPr/>
        </p:nvSpPr>
        <p:spPr>
          <a:xfrm>
            <a:off x="7888189" y="5478045"/>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6a">
            <a:extLst>
              <a:ext uri="{FF2B5EF4-FFF2-40B4-BE49-F238E27FC236}">
                <a16:creationId xmlns:a16="http://schemas.microsoft.com/office/drawing/2014/main" id="{1A2132AA-48E4-495E-A5D0-6D2BBB8C76E1}"/>
              </a:ext>
            </a:extLst>
          </p:cNvPr>
          <p:cNvSpPr txBox="1"/>
          <p:nvPr/>
        </p:nvSpPr>
        <p:spPr>
          <a:xfrm>
            <a:off x="8061137" y="5499250"/>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101" name="!!o6a">
            <a:extLst>
              <a:ext uri="{FF2B5EF4-FFF2-40B4-BE49-F238E27FC236}">
                <a16:creationId xmlns:a16="http://schemas.microsoft.com/office/drawing/2014/main" id="{A69446C8-8AE1-4684-80C5-705063A5E993}"/>
              </a:ext>
            </a:extLst>
          </p:cNvPr>
          <p:cNvSpPr/>
          <p:nvPr/>
        </p:nvSpPr>
        <p:spPr>
          <a:xfrm>
            <a:off x="9028053" y="5475382"/>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6a">
            <a:extLst>
              <a:ext uri="{FF2B5EF4-FFF2-40B4-BE49-F238E27FC236}">
                <a16:creationId xmlns:a16="http://schemas.microsoft.com/office/drawing/2014/main" id="{1A2132AA-48E4-495E-A5D0-6D2BBB8C76E1}"/>
              </a:ext>
            </a:extLst>
          </p:cNvPr>
          <p:cNvSpPr txBox="1"/>
          <p:nvPr/>
        </p:nvSpPr>
        <p:spPr>
          <a:xfrm>
            <a:off x="9191403" y="5503496"/>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99" name="!!o6a">
            <a:extLst>
              <a:ext uri="{FF2B5EF4-FFF2-40B4-BE49-F238E27FC236}">
                <a16:creationId xmlns:a16="http://schemas.microsoft.com/office/drawing/2014/main" id="{A69446C8-8AE1-4684-80C5-705063A5E993}"/>
              </a:ext>
            </a:extLst>
          </p:cNvPr>
          <p:cNvSpPr/>
          <p:nvPr/>
        </p:nvSpPr>
        <p:spPr>
          <a:xfrm>
            <a:off x="10167917" y="5475382"/>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6a">
            <a:extLst>
              <a:ext uri="{FF2B5EF4-FFF2-40B4-BE49-F238E27FC236}">
                <a16:creationId xmlns:a16="http://schemas.microsoft.com/office/drawing/2014/main" id="{1A2132AA-48E4-495E-A5D0-6D2BBB8C76E1}"/>
              </a:ext>
            </a:extLst>
          </p:cNvPr>
          <p:cNvSpPr txBox="1"/>
          <p:nvPr/>
        </p:nvSpPr>
        <p:spPr>
          <a:xfrm>
            <a:off x="10317081" y="5521496"/>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1" name="!!o6a">
            <a:extLst>
              <a:ext uri="{FF2B5EF4-FFF2-40B4-BE49-F238E27FC236}">
                <a16:creationId xmlns:a16="http://schemas.microsoft.com/office/drawing/2014/main" id="{A69446C8-8AE1-4684-80C5-705063A5E993}"/>
              </a:ext>
            </a:extLst>
          </p:cNvPr>
          <p:cNvSpPr/>
          <p:nvPr/>
        </p:nvSpPr>
        <p:spPr>
          <a:xfrm>
            <a:off x="4474262" y="548126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6a">
            <a:extLst>
              <a:ext uri="{FF2B5EF4-FFF2-40B4-BE49-F238E27FC236}">
                <a16:creationId xmlns:a16="http://schemas.microsoft.com/office/drawing/2014/main" id="{1A2132AA-48E4-495E-A5D0-6D2BBB8C76E1}"/>
              </a:ext>
            </a:extLst>
          </p:cNvPr>
          <p:cNvSpPr txBox="1"/>
          <p:nvPr/>
        </p:nvSpPr>
        <p:spPr>
          <a:xfrm>
            <a:off x="4647210" y="550247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3" name="!!o6a">
            <a:extLst>
              <a:ext uri="{FF2B5EF4-FFF2-40B4-BE49-F238E27FC236}">
                <a16:creationId xmlns:a16="http://schemas.microsoft.com/office/drawing/2014/main" id="{A69446C8-8AE1-4684-80C5-705063A5E993}"/>
              </a:ext>
            </a:extLst>
          </p:cNvPr>
          <p:cNvSpPr/>
          <p:nvPr/>
        </p:nvSpPr>
        <p:spPr>
          <a:xfrm>
            <a:off x="5614126" y="5478606"/>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6a">
            <a:extLst>
              <a:ext uri="{FF2B5EF4-FFF2-40B4-BE49-F238E27FC236}">
                <a16:creationId xmlns:a16="http://schemas.microsoft.com/office/drawing/2014/main" id="{1A2132AA-48E4-495E-A5D0-6D2BBB8C76E1}"/>
              </a:ext>
            </a:extLst>
          </p:cNvPr>
          <p:cNvSpPr txBox="1"/>
          <p:nvPr/>
        </p:nvSpPr>
        <p:spPr>
          <a:xfrm>
            <a:off x="5777476" y="5506720"/>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95" name="!!o6a">
            <a:extLst>
              <a:ext uri="{FF2B5EF4-FFF2-40B4-BE49-F238E27FC236}">
                <a16:creationId xmlns:a16="http://schemas.microsoft.com/office/drawing/2014/main" id="{A69446C8-8AE1-4684-80C5-705063A5E993}"/>
              </a:ext>
            </a:extLst>
          </p:cNvPr>
          <p:cNvSpPr/>
          <p:nvPr/>
        </p:nvSpPr>
        <p:spPr>
          <a:xfrm>
            <a:off x="6753990" y="5478606"/>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6a">
            <a:extLst>
              <a:ext uri="{FF2B5EF4-FFF2-40B4-BE49-F238E27FC236}">
                <a16:creationId xmlns:a16="http://schemas.microsoft.com/office/drawing/2014/main" id="{1A2132AA-48E4-495E-A5D0-6D2BBB8C76E1}"/>
              </a:ext>
            </a:extLst>
          </p:cNvPr>
          <p:cNvSpPr txBox="1"/>
          <p:nvPr/>
        </p:nvSpPr>
        <p:spPr>
          <a:xfrm>
            <a:off x="6905581" y="5475380"/>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3" name="!!o6a">
            <a:extLst>
              <a:ext uri="{FF2B5EF4-FFF2-40B4-BE49-F238E27FC236}">
                <a16:creationId xmlns:a16="http://schemas.microsoft.com/office/drawing/2014/main" id="{A69446C8-8AE1-4684-80C5-705063A5E993}"/>
              </a:ext>
            </a:extLst>
          </p:cNvPr>
          <p:cNvSpPr/>
          <p:nvPr/>
        </p:nvSpPr>
        <p:spPr>
          <a:xfrm>
            <a:off x="1060335" y="548449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4" name="!!6a">
            <a:extLst>
              <a:ext uri="{FF2B5EF4-FFF2-40B4-BE49-F238E27FC236}">
                <a16:creationId xmlns:a16="http://schemas.microsoft.com/office/drawing/2014/main" id="{1A2132AA-48E4-495E-A5D0-6D2BBB8C76E1}"/>
              </a:ext>
            </a:extLst>
          </p:cNvPr>
          <p:cNvSpPr txBox="1"/>
          <p:nvPr/>
        </p:nvSpPr>
        <p:spPr>
          <a:xfrm>
            <a:off x="1233283" y="5505698"/>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105" name="!!o6a">
            <a:extLst>
              <a:ext uri="{FF2B5EF4-FFF2-40B4-BE49-F238E27FC236}">
                <a16:creationId xmlns:a16="http://schemas.microsoft.com/office/drawing/2014/main" id="{A69446C8-8AE1-4684-80C5-705063A5E993}"/>
              </a:ext>
            </a:extLst>
          </p:cNvPr>
          <p:cNvSpPr/>
          <p:nvPr/>
        </p:nvSpPr>
        <p:spPr>
          <a:xfrm>
            <a:off x="2200199" y="548183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6a">
            <a:extLst>
              <a:ext uri="{FF2B5EF4-FFF2-40B4-BE49-F238E27FC236}">
                <a16:creationId xmlns:a16="http://schemas.microsoft.com/office/drawing/2014/main" id="{1A2132AA-48E4-495E-A5D0-6D2BBB8C76E1}"/>
              </a:ext>
            </a:extLst>
          </p:cNvPr>
          <p:cNvSpPr txBox="1"/>
          <p:nvPr/>
        </p:nvSpPr>
        <p:spPr>
          <a:xfrm>
            <a:off x="2363549" y="550994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07" name="!!o6a">
            <a:extLst>
              <a:ext uri="{FF2B5EF4-FFF2-40B4-BE49-F238E27FC236}">
                <a16:creationId xmlns:a16="http://schemas.microsoft.com/office/drawing/2014/main" id="{A69446C8-8AE1-4684-80C5-705063A5E993}"/>
              </a:ext>
            </a:extLst>
          </p:cNvPr>
          <p:cNvSpPr/>
          <p:nvPr/>
        </p:nvSpPr>
        <p:spPr>
          <a:xfrm>
            <a:off x="3340063" y="548183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6a">
            <a:extLst>
              <a:ext uri="{FF2B5EF4-FFF2-40B4-BE49-F238E27FC236}">
                <a16:creationId xmlns:a16="http://schemas.microsoft.com/office/drawing/2014/main" id="{1A2132AA-48E4-495E-A5D0-6D2BBB8C76E1}"/>
              </a:ext>
            </a:extLst>
          </p:cNvPr>
          <p:cNvSpPr txBox="1"/>
          <p:nvPr/>
        </p:nvSpPr>
        <p:spPr>
          <a:xfrm>
            <a:off x="3489227" y="552794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ô</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0"/>
          <a:stretch>
            <a:fillRect/>
          </a:stretch>
        </p:blipFill>
        <p:spPr>
          <a:xfrm>
            <a:off x="2749874" y="-705644"/>
            <a:ext cx="360000" cy="218075"/>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0"/>
          <a:stretch>
            <a:fillRect/>
          </a:stretch>
        </p:blipFill>
        <p:spPr>
          <a:xfrm>
            <a:off x="7599677" y="-878732"/>
            <a:ext cx="360000" cy="218075"/>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0"/>
          <a:stretch>
            <a:fillRect/>
          </a:stretch>
        </p:blipFill>
        <p:spPr>
          <a:xfrm>
            <a:off x="2970316" y="-724264"/>
            <a:ext cx="360000" cy="218075"/>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vol="26000">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9"/>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2"/>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3"/>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4"/>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8"/>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5"/>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60"/>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7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9"/>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p:cTn id="109" dur="500" fill="hold"/>
                                        <p:tgtEl>
                                          <p:spTgt spid="94"/>
                                        </p:tgtEl>
                                        <p:attrNameLst>
                                          <p:attrName>ppt_w</p:attrName>
                                        </p:attrNameLst>
                                      </p:cBhvr>
                                      <p:tavLst>
                                        <p:tav tm="0">
                                          <p:val>
                                            <p:fltVal val="0"/>
                                          </p:val>
                                        </p:tav>
                                        <p:tav tm="100000">
                                          <p:val>
                                            <p:strVal val="#ppt_w"/>
                                          </p:val>
                                        </p:tav>
                                      </p:tavLst>
                                    </p:anim>
                                    <p:anim calcmode="lin" valueType="num">
                                      <p:cBhvr>
                                        <p:cTn id="110" dur="500" fill="hold"/>
                                        <p:tgtEl>
                                          <p:spTgt spid="94"/>
                                        </p:tgtEl>
                                        <p:attrNameLst>
                                          <p:attrName>ppt_h</p:attrName>
                                        </p:attrNameLst>
                                      </p:cBhvr>
                                      <p:tavLst>
                                        <p:tav tm="0">
                                          <p:val>
                                            <p:fltVal val="0"/>
                                          </p:val>
                                        </p:tav>
                                        <p:tav tm="100000">
                                          <p:val>
                                            <p:strVal val="#ppt_h"/>
                                          </p:val>
                                        </p:tav>
                                      </p:tavLst>
                                    </p:anim>
                                    <p:animEffect transition="in" filter="fade">
                                      <p:cBhvr>
                                        <p:cTn id="111" dur="500"/>
                                        <p:tgtEl>
                                          <p:spTgt spid="9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4"/>
                                        </p:tgtEl>
                                      </p:cBhvr>
                                    </p:animEffect>
                                    <p:animScale>
                                      <p:cBhvr>
                                        <p:cTn id="114"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26" restart="whenNotActive" fill="hold" evtFilter="cancelBubble" nodeType="interactiveSeq">
                <p:stCondLst>
                  <p:cond evt="onClick" delay="0">
                    <p:tgtEl>
                      <p:spTgt spid="10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4"/>
                                        </p:tgtEl>
                                        <p:attrNameLst>
                                          <p:attrName>style.visibility</p:attrName>
                                        </p:attrNameLst>
                                      </p:cBhvr>
                                      <p:to>
                                        <p:strVal val="visible"/>
                                      </p:to>
                                    </p:set>
                                    <p:anim calcmode="lin" valueType="num">
                                      <p:cBhvr>
                                        <p:cTn id="131" dur="500" fill="hold"/>
                                        <p:tgtEl>
                                          <p:spTgt spid="104"/>
                                        </p:tgtEl>
                                        <p:attrNameLst>
                                          <p:attrName>ppt_w</p:attrName>
                                        </p:attrNameLst>
                                      </p:cBhvr>
                                      <p:tavLst>
                                        <p:tav tm="0">
                                          <p:val>
                                            <p:fltVal val="0"/>
                                          </p:val>
                                        </p:tav>
                                        <p:tav tm="100000">
                                          <p:val>
                                            <p:strVal val="#ppt_w"/>
                                          </p:val>
                                        </p:tav>
                                      </p:tavLst>
                                    </p:anim>
                                    <p:anim calcmode="lin" valueType="num">
                                      <p:cBhvr>
                                        <p:cTn id="132" dur="500" fill="hold"/>
                                        <p:tgtEl>
                                          <p:spTgt spid="104"/>
                                        </p:tgtEl>
                                        <p:attrNameLst>
                                          <p:attrName>ppt_h</p:attrName>
                                        </p:attrNameLst>
                                      </p:cBhvr>
                                      <p:tavLst>
                                        <p:tav tm="0">
                                          <p:val>
                                            <p:fltVal val="0"/>
                                          </p:val>
                                        </p:tav>
                                        <p:tav tm="100000">
                                          <p:val>
                                            <p:strVal val="#ppt_h"/>
                                          </p:val>
                                        </p:tav>
                                      </p:tavLst>
                                    </p:anim>
                                    <p:animEffect transition="in" filter="fade">
                                      <p:cBhvr>
                                        <p:cTn id="133" dur="500"/>
                                        <p:tgtEl>
                                          <p:spTgt spid="10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4"/>
                                        </p:tgtEl>
                                      </p:cBhvr>
                                    </p:animEffect>
                                    <p:animScale>
                                      <p:cBhvr>
                                        <p:cTn id="136" dur="250" autoRev="1" fill="hold"/>
                                        <p:tgtEl>
                                          <p:spTgt spid="104"/>
                                        </p:tgtEl>
                                      </p:cBhvr>
                                      <p:by x="105000" y="105000"/>
                                    </p:animScale>
                                  </p:childTnLst>
                                </p:cTn>
                              </p:par>
                            </p:childTnLst>
                          </p:cTn>
                        </p:par>
                      </p:childTnLst>
                    </p:cTn>
                  </p:par>
                </p:childTnLst>
              </p:cTn>
              <p:nextCondLst>
                <p:cond evt="onClick" delay="0">
                  <p:tgtEl>
                    <p:spTgt spid="103"/>
                  </p:tgtEl>
                </p:cond>
              </p:nextCondLst>
            </p:seq>
            <p:seq concurrent="1" nextAc="seek">
              <p:cTn id="137" restart="whenNotActive" fill="hold" evtFilter="cancelBubble" nodeType="interactiveSeq">
                <p:stCondLst>
                  <p:cond evt="onClick" delay="0">
                    <p:tgtEl>
                      <p:spTgt spid="105"/>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6"/>
                                        </p:tgtEl>
                                        <p:attrNameLst>
                                          <p:attrName>style.visibility</p:attrName>
                                        </p:attrNameLst>
                                      </p:cBhvr>
                                      <p:to>
                                        <p:strVal val="visible"/>
                                      </p:to>
                                    </p:set>
                                    <p:anim calcmode="lin" valueType="num">
                                      <p:cBhvr>
                                        <p:cTn id="142" dur="500" fill="hold"/>
                                        <p:tgtEl>
                                          <p:spTgt spid="106"/>
                                        </p:tgtEl>
                                        <p:attrNameLst>
                                          <p:attrName>ppt_w</p:attrName>
                                        </p:attrNameLst>
                                      </p:cBhvr>
                                      <p:tavLst>
                                        <p:tav tm="0">
                                          <p:val>
                                            <p:fltVal val="0"/>
                                          </p:val>
                                        </p:tav>
                                        <p:tav tm="100000">
                                          <p:val>
                                            <p:strVal val="#ppt_w"/>
                                          </p:val>
                                        </p:tav>
                                      </p:tavLst>
                                    </p:anim>
                                    <p:anim calcmode="lin" valueType="num">
                                      <p:cBhvr>
                                        <p:cTn id="143" dur="500" fill="hold"/>
                                        <p:tgtEl>
                                          <p:spTgt spid="106"/>
                                        </p:tgtEl>
                                        <p:attrNameLst>
                                          <p:attrName>ppt_h</p:attrName>
                                        </p:attrNameLst>
                                      </p:cBhvr>
                                      <p:tavLst>
                                        <p:tav tm="0">
                                          <p:val>
                                            <p:fltVal val="0"/>
                                          </p:val>
                                        </p:tav>
                                        <p:tav tm="100000">
                                          <p:val>
                                            <p:strVal val="#ppt_h"/>
                                          </p:val>
                                        </p:tav>
                                      </p:tavLst>
                                    </p:anim>
                                    <p:animEffect transition="in" filter="fade">
                                      <p:cBhvr>
                                        <p:cTn id="144" dur="500"/>
                                        <p:tgtEl>
                                          <p:spTgt spid="106"/>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6"/>
                                        </p:tgtEl>
                                      </p:cBhvr>
                                    </p:animEffect>
                                    <p:animScale>
                                      <p:cBhvr>
                                        <p:cTn id="147"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48" restart="whenNotActive" fill="hold" evtFilter="cancelBubble" nodeType="interactiveSeq">
                <p:stCondLst>
                  <p:cond evt="onClick" delay="0">
                    <p:tgtEl>
                      <p:spTgt spid="107"/>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 calcmode="lin" valueType="num">
                                      <p:cBhvr>
                                        <p:cTn id="153" dur="500" fill="hold"/>
                                        <p:tgtEl>
                                          <p:spTgt spid="108"/>
                                        </p:tgtEl>
                                        <p:attrNameLst>
                                          <p:attrName>ppt_w</p:attrName>
                                        </p:attrNameLst>
                                      </p:cBhvr>
                                      <p:tavLst>
                                        <p:tav tm="0">
                                          <p:val>
                                            <p:fltVal val="0"/>
                                          </p:val>
                                        </p:tav>
                                        <p:tav tm="100000">
                                          <p:val>
                                            <p:strVal val="#ppt_w"/>
                                          </p:val>
                                        </p:tav>
                                      </p:tavLst>
                                    </p:anim>
                                    <p:anim calcmode="lin" valueType="num">
                                      <p:cBhvr>
                                        <p:cTn id="154" dur="500" fill="hold"/>
                                        <p:tgtEl>
                                          <p:spTgt spid="108"/>
                                        </p:tgtEl>
                                        <p:attrNameLst>
                                          <p:attrName>ppt_h</p:attrName>
                                        </p:attrNameLst>
                                      </p:cBhvr>
                                      <p:tavLst>
                                        <p:tav tm="0">
                                          <p:val>
                                            <p:fltVal val="0"/>
                                          </p:val>
                                        </p:tav>
                                        <p:tav tm="100000">
                                          <p:val>
                                            <p:strVal val="#ppt_h"/>
                                          </p:val>
                                        </p:tav>
                                      </p:tavLst>
                                    </p:anim>
                                    <p:animEffect transition="in" filter="fade">
                                      <p:cBhvr>
                                        <p:cTn id="155" dur="500"/>
                                        <p:tgtEl>
                                          <p:spTgt spid="108"/>
                                        </p:tgtEl>
                                      </p:cBhvr>
                                    </p:animEffect>
                                  </p:childTnLst>
                                  <p:subTnLst>
                                    <p:audio>
                                      <p:cMediaNode>
                                        <p:cTn display="0" masterRel="sameClick">
                                          <p:stCondLst>
                                            <p:cond evt="begin" delay="0">
                                              <p:tn val="151"/>
                                            </p:cond>
                                          </p:stCondLst>
                                          <p:endCondLst>
                                            <p:cond evt="onStopAudio" delay="0">
                                              <p:tgtEl>
                                                <p:sldTgt/>
                                              </p:tgtEl>
                                            </p:cond>
                                          </p:endCondLst>
                                        </p:cTn>
                                        <p:tgtEl>
                                          <p:sndTgt r:embed="rId2"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8"/>
                                        </p:tgtEl>
                                      </p:cBhvr>
                                    </p:animEffect>
                                    <p:animScale>
                                      <p:cBhvr>
                                        <p:cTn id="158"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98" grpId="0"/>
      <p:bldP spid="98" grpId="1"/>
      <p:bldP spid="102" grpId="0"/>
      <p:bldP spid="102" grpId="1"/>
      <p:bldP spid="100" grpId="0"/>
      <p:bldP spid="100" grpId="1"/>
      <p:bldP spid="92" grpId="0"/>
      <p:bldP spid="92" grpId="1"/>
      <p:bldP spid="94" grpId="0"/>
      <p:bldP spid="94" grpId="1"/>
      <p:bldP spid="96" grpId="0"/>
      <p:bldP spid="96" grpId="1"/>
      <p:bldP spid="104" grpId="0"/>
      <p:bldP spid="104" grpId="1"/>
      <p:bldP spid="106" grpId="0"/>
      <p:bldP spid="106" grpId="1"/>
      <p:bldP spid="108" grpId="0"/>
      <p:bldP spid="10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083407" y="1102557"/>
            <a:ext cx="10082282" cy="3100448"/>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389327"/>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6335501" y="557480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2c">
            <a:extLst>
              <a:ext uri="{FF2B5EF4-FFF2-40B4-BE49-F238E27FC236}">
                <a16:creationId xmlns:a16="http://schemas.microsoft.com/office/drawing/2014/main" id="{F4982626-B297-4298-81A0-46C7C0A1CACB}"/>
              </a:ext>
            </a:extLst>
          </p:cNvPr>
          <p:cNvSpPr txBox="1"/>
          <p:nvPr/>
        </p:nvSpPr>
        <p:spPr>
          <a:xfrm>
            <a:off x="6496872" y="5698260"/>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78" name="TextBox 77">
            <a:extLst>
              <a:ext uri="{FF2B5EF4-FFF2-40B4-BE49-F238E27FC236}">
                <a16:creationId xmlns:a16="http://schemas.microsoft.com/office/drawing/2014/main" id="{32846A3D-BAE2-4FFE-B054-AE802C1398BF}"/>
              </a:ext>
            </a:extLst>
          </p:cNvPr>
          <p:cNvSpPr txBox="1"/>
          <p:nvPr/>
        </p:nvSpPr>
        <p:spPr>
          <a:xfrm>
            <a:off x="5727584" y="1730342"/>
            <a:ext cx="4889544" cy="1938992"/>
          </a:xfrm>
          <a:prstGeom prst="rect">
            <a:avLst/>
          </a:prstGeom>
          <a:noFill/>
          <a:ln>
            <a:noFill/>
          </a:ln>
        </p:spPr>
        <p:txBody>
          <a:bodyPr wrap="square">
            <a:spAutoFit/>
          </a:bodyPr>
          <a:lstStyle/>
          <a:p>
            <a:pPr algn="ctr"/>
            <a:r>
              <a:rPr lang="en-US" sz="4000" dirty="0" err="1">
                <a:solidFill>
                  <a:srgbClr val="EE4036"/>
                </a:solidFill>
                <a:latin typeface="Averta Std ExtraBold" panose="00000900000000000000" pitchFamily="50" charset="0"/>
                <a:sym typeface="Times New Roman"/>
              </a:rPr>
              <a:t>Khoảng</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cách</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giữa</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hai</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đỉnh</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sóng</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liên</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tiếp</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được</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gọi</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là</a:t>
            </a:r>
            <a:r>
              <a:rPr lang="en-US" sz="4000" dirty="0">
                <a:solidFill>
                  <a:srgbClr val="EE4036"/>
                </a:solidFill>
                <a:latin typeface="Averta Std ExtraBold" panose="00000900000000000000" pitchFamily="50" charset="0"/>
                <a:sym typeface="Times New Roman"/>
              </a:rPr>
              <a:t> </a:t>
            </a:r>
            <a:r>
              <a:rPr lang="en-US" sz="4000" dirty="0" err="1">
                <a:solidFill>
                  <a:srgbClr val="EE4036"/>
                </a:solidFill>
                <a:latin typeface="Averta Std ExtraBold" panose="00000900000000000000" pitchFamily="50" charset="0"/>
                <a:sym typeface="Times New Roman"/>
              </a:rPr>
              <a:t>gì</a:t>
            </a:r>
            <a:r>
              <a:rPr lang="en-US" sz="4000" dirty="0">
                <a:solidFill>
                  <a:srgbClr val="EE4036"/>
                </a:solidFill>
                <a:latin typeface="Averta Std ExtraBold" panose="00000900000000000000" pitchFamily="50" charset="0"/>
                <a:sym typeface="Times New Roman"/>
              </a:rPr>
              <a:t>?</a:t>
            </a:r>
            <a:endParaRPr lang="en-US" sz="4000" dirty="0">
              <a:solidFill>
                <a:srgbClr val="EE4036"/>
              </a:solidFill>
              <a:latin typeface="Averta Std ExtraBold" panose="00000900000000000000" pitchFamily="50" charset="0"/>
            </a:endParaRPr>
          </a:p>
        </p:txBody>
      </p:sp>
      <p:sp>
        <p:nvSpPr>
          <p:cNvPr id="66" name="!!o2c">
            <a:extLst>
              <a:ext uri="{FF2B5EF4-FFF2-40B4-BE49-F238E27FC236}">
                <a16:creationId xmlns:a16="http://schemas.microsoft.com/office/drawing/2014/main" id="{25117B70-0FC6-4C2D-91BD-44B574FE73BA}"/>
              </a:ext>
            </a:extLst>
          </p:cNvPr>
          <p:cNvSpPr/>
          <p:nvPr/>
        </p:nvSpPr>
        <p:spPr>
          <a:xfrm>
            <a:off x="7491930" y="557480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7" name="!!2c">
            <a:extLst>
              <a:ext uri="{FF2B5EF4-FFF2-40B4-BE49-F238E27FC236}">
                <a16:creationId xmlns:a16="http://schemas.microsoft.com/office/drawing/2014/main" id="{F4982626-B297-4298-81A0-46C7C0A1CACB}"/>
              </a:ext>
            </a:extLst>
          </p:cNvPr>
          <p:cNvSpPr txBox="1"/>
          <p:nvPr/>
        </p:nvSpPr>
        <p:spPr>
          <a:xfrm>
            <a:off x="7639133" y="5691526"/>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55" name="!!o2c">
            <a:extLst>
              <a:ext uri="{FF2B5EF4-FFF2-40B4-BE49-F238E27FC236}">
                <a16:creationId xmlns:a16="http://schemas.microsoft.com/office/drawing/2014/main" id="{25117B70-0FC6-4C2D-91BD-44B574FE73BA}"/>
              </a:ext>
            </a:extLst>
          </p:cNvPr>
          <p:cNvSpPr/>
          <p:nvPr/>
        </p:nvSpPr>
        <p:spPr>
          <a:xfrm>
            <a:off x="8648456" y="5574800"/>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2c">
            <a:extLst>
              <a:ext uri="{FF2B5EF4-FFF2-40B4-BE49-F238E27FC236}">
                <a16:creationId xmlns:a16="http://schemas.microsoft.com/office/drawing/2014/main" id="{F4982626-B297-4298-81A0-46C7C0A1CACB}"/>
              </a:ext>
            </a:extLst>
          </p:cNvPr>
          <p:cNvSpPr txBox="1"/>
          <p:nvPr/>
        </p:nvSpPr>
        <p:spPr>
          <a:xfrm>
            <a:off x="8864016" y="5683812"/>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57" name="!!o2c">
            <a:extLst>
              <a:ext uri="{FF2B5EF4-FFF2-40B4-BE49-F238E27FC236}">
                <a16:creationId xmlns:a16="http://schemas.microsoft.com/office/drawing/2014/main" id="{25117B70-0FC6-4C2D-91BD-44B574FE73BA}"/>
              </a:ext>
            </a:extLst>
          </p:cNvPr>
          <p:cNvSpPr/>
          <p:nvPr/>
        </p:nvSpPr>
        <p:spPr>
          <a:xfrm>
            <a:off x="9819399" y="5579036"/>
            <a:ext cx="1031062" cy="103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9995630" y="5696244"/>
            <a:ext cx="696676" cy="832203"/>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59" name="!!o2c">
            <a:extLst>
              <a:ext uri="{FF2B5EF4-FFF2-40B4-BE49-F238E27FC236}">
                <a16:creationId xmlns:a16="http://schemas.microsoft.com/office/drawing/2014/main" id="{25117B70-0FC6-4C2D-91BD-44B574FE73BA}"/>
              </a:ext>
            </a:extLst>
          </p:cNvPr>
          <p:cNvSpPr/>
          <p:nvPr/>
        </p:nvSpPr>
        <p:spPr>
          <a:xfrm>
            <a:off x="5179024" y="558209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2c">
            <a:extLst>
              <a:ext uri="{FF2B5EF4-FFF2-40B4-BE49-F238E27FC236}">
                <a16:creationId xmlns:a16="http://schemas.microsoft.com/office/drawing/2014/main" id="{F4982626-B297-4298-81A0-46C7C0A1CACB}"/>
              </a:ext>
            </a:extLst>
          </p:cNvPr>
          <p:cNvSpPr txBox="1"/>
          <p:nvPr/>
        </p:nvSpPr>
        <p:spPr>
          <a:xfrm>
            <a:off x="5340395" y="5705559"/>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62" name="!!o2c">
            <a:extLst>
              <a:ext uri="{FF2B5EF4-FFF2-40B4-BE49-F238E27FC236}">
                <a16:creationId xmlns:a16="http://schemas.microsoft.com/office/drawing/2014/main" id="{25117B70-0FC6-4C2D-91BD-44B574FE73BA}"/>
              </a:ext>
            </a:extLst>
          </p:cNvPr>
          <p:cNvSpPr/>
          <p:nvPr/>
        </p:nvSpPr>
        <p:spPr>
          <a:xfrm>
            <a:off x="2866142" y="558284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5" name="!!2c">
            <a:extLst>
              <a:ext uri="{FF2B5EF4-FFF2-40B4-BE49-F238E27FC236}">
                <a16:creationId xmlns:a16="http://schemas.microsoft.com/office/drawing/2014/main" id="{F4982626-B297-4298-81A0-46C7C0A1CACB}"/>
              </a:ext>
            </a:extLst>
          </p:cNvPr>
          <p:cNvSpPr txBox="1"/>
          <p:nvPr/>
        </p:nvSpPr>
        <p:spPr>
          <a:xfrm>
            <a:off x="3027513" y="5706302"/>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ư</a:t>
            </a:r>
          </a:p>
        </p:txBody>
      </p:sp>
      <p:sp>
        <p:nvSpPr>
          <p:cNvPr id="76" name="!!o2c">
            <a:extLst>
              <a:ext uri="{FF2B5EF4-FFF2-40B4-BE49-F238E27FC236}">
                <a16:creationId xmlns:a16="http://schemas.microsoft.com/office/drawing/2014/main" id="{25117B70-0FC6-4C2D-91BD-44B574FE73BA}"/>
              </a:ext>
            </a:extLst>
          </p:cNvPr>
          <p:cNvSpPr/>
          <p:nvPr/>
        </p:nvSpPr>
        <p:spPr>
          <a:xfrm>
            <a:off x="4022571" y="558284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4169774" y="5699568"/>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ớ</a:t>
            </a:r>
          </a:p>
        </p:txBody>
      </p:sp>
      <p:sp>
        <p:nvSpPr>
          <p:cNvPr id="79" name="!!o2c">
            <a:extLst>
              <a:ext uri="{FF2B5EF4-FFF2-40B4-BE49-F238E27FC236}">
                <a16:creationId xmlns:a16="http://schemas.microsoft.com/office/drawing/2014/main" id="{25117B70-0FC6-4C2D-91BD-44B574FE73BA}"/>
              </a:ext>
            </a:extLst>
          </p:cNvPr>
          <p:cNvSpPr/>
          <p:nvPr/>
        </p:nvSpPr>
        <p:spPr>
          <a:xfrm>
            <a:off x="1709665" y="559014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0" name="!!2c">
            <a:extLst>
              <a:ext uri="{FF2B5EF4-FFF2-40B4-BE49-F238E27FC236}">
                <a16:creationId xmlns:a16="http://schemas.microsoft.com/office/drawing/2014/main" id="{F4982626-B297-4298-81A0-46C7C0A1CACB}"/>
              </a:ext>
            </a:extLst>
          </p:cNvPr>
          <p:cNvSpPr txBox="1"/>
          <p:nvPr/>
        </p:nvSpPr>
        <p:spPr>
          <a:xfrm>
            <a:off x="1871036" y="5713601"/>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pic>
        <p:nvPicPr>
          <p:cNvPr id="2050" name="Picture 2" descr="Sóng điện từ là gì? Những đặc điểm cơ bản của sóng điện từ"/>
          <p:cNvPicPr>
            <a:picLocks noChangeAspect="1" noChangeArrowheads="1"/>
          </p:cNvPicPr>
          <p:nvPr/>
        </p:nvPicPr>
        <p:blipFill rotWithShape="1">
          <a:blip r:embed="rId9">
            <a:extLst>
              <a:ext uri="{28A0092B-C50C-407E-A947-70E740481C1C}">
                <a14:useLocalDpi xmlns:a14="http://schemas.microsoft.com/office/drawing/2010/main" val="0"/>
              </a:ext>
            </a:extLst>
          </a:blip>
          <a:srcRect l="-160" b="2781"/>
          <a:stretch/>
        </p:blipFill>
        <p:spPr bwMode="auto">
          <a:xfrm>
            <a:off x="1083406" y="1163098"/>
            <a:ext cx="4246289" cy="30268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Effect transition="in" filter="fade">
                                      <p:cBhvr>
                                        <p:cTn id="20"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7"/>
                                        </p:tgtEl>
                                      </p:cBhvr>
                                    </p:animEffect>
                                    <p:animScale>
                                      <p:cBhvr>
                                        <p:cTn id="23"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vol="31000">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p:cTn id="109" dur="500" fill="hold"/>
                                        <p:tgtEl>
                                          <p:spTgt spid="60"/>
                                        </p:tgtEl>
                                        <p:attrNameLst>
                                          <p:attrName>ppt_w</p:attrName>
                                        </p:attrNameLst>
                                      </p:cBhvr>
                                      <p:tavLst>
                                        <p:tav tm="0">
                                          <p:val>
                                            <p:fltVal val="0"/>
                                          </p:val>
                                        </p:tav>
                                        <p:tav tm="100000">
                                          <p:val>
                                            <p:strVal val="#ppt_w"/>
                                          </p:val>
                                        </p:tav>
                                      </p:tavLst>
                                    </p:anim>
                                    <p:anim calcmode="lin" valueType="num">
                                      <p:cBhvr>
                                        <p:cTn id="110" dur="500" fill="hold"/>
                                        <p:tgtEl>
                                          <p:spTgt spid="60"/>
                                        </p:tgtEl>
                                        <p:attrNameLst>
                                          <p:attrName>ppt_h</p:attrName>
                                        </p:attrNameLst>
                                      </p:cBhvr>
                                      <p:tavLst>
                                        <p:tav tm="0">
                                          <p:val>
                                            <p:fltVal val="0"/>
                                          </p:val>
                                        </p:tav>
                                        <p:tav tm="100000">
                                          <p:val>
                                            <p:strVal val="#ppt_h"/>
                                          </p:val>
                                        </p:tav>
                                      </p:tavLst>
                                    </p:anim>
                                    <p:animEffect transition="in" filter="fade">
                                      <p:cBhvr>
                                        <p:cTn id="111" dur="500"/>
                                        <p:tgtEl>
                                          <p:spTgt spid="60"/>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0"/>
                                        </p:tgtEl>
                                      </p:cBhvr>
                                    </p:animEffect>
                                    <p:animScale>
                                      <p:cBhvr>
                                        <p:cTn id="114"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fltVal val="0"/>
                                          </p:val>
                                        </p:tav>
                                        <p:tav tm="100000">
                                          <p:val>
                                            <p:strVal val="#ppt_h"/>
                                          </p:val>
                                        </p:tav>
                                      </p:tavLst>
                                    </p:anim>
                                    <p:animEffect transition="in" filter="fade">
                                      <p:cBhvr>
                                        <p:cTn id="122" dur="500"/>
                                        <p:tgtEl>
                                          <p:spTgt spid="65"/>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5"/>
                                        </p:tgtEl>
                                      </p:cBhvr>
                                    </p:animEffect>
                                    <p:animScale>
                                      <p:cBhvr>
                                        <p:cTn id="125"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p:cTn id="131" dur="500" fill="hold"/>
                                        <p:tgtEl>
                                          <p:spTgt spid="77"/>
                                        </p:tgtEl>
                                        <p:attrNameLst>
                                          <p:attrName>ppt_w</p:attrName>
                                        </p:attrNameLst>
                                      </p:cBhvr>
                                      <p:tavLst>
                                        <p:tav tm="0">
                                          <p:val>
                                            <p:fltVal val="0"/>
                                          </p:val>
                                        </p:tav>
                                        <p:tav tm="100000">
                                          <p:val>
                                            <p:strVal val="#ppt_w"/>
                                          </p:val>
                                        </p:tav>
                                      </p:tavLst>
                                    </p:anim>
                                    <p:anim calcmode="lin" valueType="num">
                                      <p:cBhvr>
                                        <p:cTn id="132" dur="500" fill="hold"/>
                                        <p:tgtEl>
                                          <p:spTgt spid="77"/>
                                        </p:tgtEl>
                                        <p:attrNameLst>
                                          <p:attrName>ppt_h</p:attrName>
                                        </p:attrNameLst>
                                      </p:cBhvr>
                                      <p:tavLst>
                                        <p:tav tm="0">
                                          <p:val>
                                            <p:fltVal val="0"/>
                                          </p:val>
                                        </p:tav>
                                        <p:tav tm="100000">
                                          <p:val>
                                            <p:strVal val="#ppt_h"/>
                                          </p:val>
                                        </p:tav>
                                      </p:tavLst>
                                    </p:anim>
                                    <p:animEffect transition="in" filter="fade">
                                      <p:cBhvr>
                                        <p:cTn id="133" dur="500"/>
                                        <p:tgtEl>
                                          <p:spTgt spid="77"/>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7"/>
                                        </p:tgtEl>
                                      </p:cBhvr>
                                    </p:animEffect>
                                    <p:animScale>
                                      <p:cBhvr>
                                        <p:cTn id="136" dur="250" autoRev="1" fill="hold"/>
                                        <p:tgtEl>
                                          <p:spTgt spid="77"/>
                                        </p:tgtEl>
                                      </p:cBhvr>
                                      <p:by x="105000" y="105000"/>
                                    </p:animScale>
                                  </p:childTnLst>
                                </p:cTn>
                              </p:par>
                            </p:childTnLst>
                          </p:cTn>
                        </p:par>
                      </p:childTnLst>
                    </p:cTn>
                  </p:par>
                </p:childTnLst>
              </p:cTn>
              <p:nextCondLst>
                <p:cond evt="onClick" delay="0">
                  <p:tgtEl>
                    <p:spTgt spid="76"/>
                  </p:tgtEl>
                </p:cond>
              </p:nextCondLst>
            </p:seq>
            <p:seq concurrent="1" nextAc="seek">
              <p:cTn id="137" restart="whenNotActive" fill="hold" evtFilter="cancelBubble" nodeType="interactiveSeq">
                <p:stCondLst>
                  <p:cond evt="onClick" delay="0">
                    <p:tgtEl>
                      <p:spTgt spid="79"/>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0"/>
                                        </p:tgtEl>
                                        <p:attrNameLst>
                                          <p:attrName>style.visibility</p:attrName>
                                        </p:attrNameLst>
                                      </p:cBhvr>
                                      <p:to>
                                        <p:strVal val="visible"/>
                                      </p:to>
                                    </p:set>
                                    <p:anim calcmode="lin" valueType="num">
                                      <p:cBhvr>
                                        <p:cTn id="142" dur="500" fill="hold"/>
                                        <p:tgtEl>
                                          <p:spTgt spid="80"/>
                                        </p:tgtEl>
                                        <p:attrNameLst>
                                          <p:attrName>ppt_w</p:attrName>
                                        </p:attrNameLst>
                                      </p:cBhvr>
                                      <p:tavLst>
                                        <p:tav tm="0">
                                          <p:val>
                                            <p:fltVal val="0"/>
                                          </p:val>
                                        </p:tav>
                                        <p:tav tm="100000">
                                          <p:val>
                                            <p:strVal val="#ppt_w"/>
                                          </p:val>
                                        </p:tav>
                                      </p:tavLst>
                                    </p:anim>
                                    <p:anim calcmode="lin" valueType="num">
                                      <p:cBhvr>
                                        <p:cTn id="143" dur="500" fill="hold"/>
                                        <p:tgtEl>
                                          <p:spTgt spid="80"/>
                                        </p:tgtEl>
                                        <p:attrNameLst>
                                          <p:attrName>ppt_h</p:attrName>
                                        </p:attrNameLst>
                                      </p:cBhvr>
                                      <p:tavLst>
                                        <p:tav tm="0">
                                          <p:val>
                                            <p:fltVal val="0"/>
                                          </p:val>
                                        </p:tav>
                                        <p:tav tm="100000">
                                          <p:val>
                                            <p:strVal val="#ppt_h"/>
                                          </p:val>
                                        </p:tav>
                                      </p:tavLst>
                                    </p:anim>
                                    <p:animEffect transition="in" filter="fade">
                                      <p:cBhvr>
                                        <p:cTn id="144" dur="500"/>
                                        <p:tgtEl>
                                          <p:spTgt spid="80"/>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0"/>
                                        </p:tgtEl>
                                      </p:cBhvr>
                                    </p:animEffect>
                                    <p:animScale>
                                      <p:cBhvr>
                                        <p:cTn id="147" dur="250" autoRev="1" fill="hold"/>
                                        <p:tgtEl>
                                          <p:spTgt spid="80"/>
                                        </p:tgtEl>
                                      </p:cBhvr>
                                      <p:by x="105000" y="105000"/>
                                    </p:animScale>
                                  </p:childTnLst>
                                </p:cTn>
                              </p:par>
                            </p:childTnLst>
                          </p:cTn>
                        </p:par>
                      </p:childTnLst>
                    </p:cTn>
                  </p:par>
                </p:childTnLst>
              </p:cTn>
              <p:nextCondLst>
                <p:cond evt="onClick" delay="0">
                  <p:tgtEl>
                    <p:spTgt spid="79"/>
                  </p:tgtEl>
                </p:cond>
              </p:nextCondLst>
            </p:seq>
          </p:childTnLst>
        </p:cTn>
      </p:par>
    </p:tnLst>
    <p:bldLst>
      <p:bldP spid="42" grpId="0"/>
      <p:bldP spid="42" grpId="1"/>
      <p:bldP spid="67" grpId="0"/>
      <p:bldP spid="67" grpId="1"/>
      <p:bldP spid="56" grpId="0"/>
      <p:bldP spid="56" grpId="1"/>
      <p:bldP spid="58" grpId="0"/>
      <p:bldP spid="58" grpId="1"/>
      <p:bldP spid="60" grpId="0"/>
      <p:bldP spid="60" grpId="1"/>
      <p:bldP spid="65" grpId="0"/>
      <p:bldP spid="65" grpId="1"/>
      <p:bldP spid="77" grpId="0"/>
      <p:bldP spid="77" grpId="1"/>
      <p:bldP spid="80" grpId="0"/>
      <p:bldP spid="80" grpId="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1056</TotalTime>
  <Words>459</Words>
  <PresentationFormat>Màn hình rộng</PresentationFormat>
  <Paragraphs>176</Paragraphs>
  <Slides>15</Slides>
  <Notes>7</Notes>
  <HiddenSlides>0</HiddenSlides>
  <MMClips>1</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15</vt:i4>
      </vt:variant>
    </vt:vector>
  </HeadingPairs>
  <TitlesOfParts>
    <vt:vector size="27" baseType="lpstr">
      <vt:lpstr>Times New Roman</vt:lpstr>
      <vt:lpstr>Quicksand Bold</vt:lpstr>
      <vt:lpstr>Paytone One</vt:lpstr>
      <vt:lpstr>Averta Std ExtraBold</vt:lpstr>
      <vt:lpstr>Calibri</vt:lpstr>
      <vt:lpstr>A2.Jovis-WorkSansRegular-San</vt:lpstr>
      <vt:lpstr>Mongolian Baiti</vt:lpstr>
      <vt:lpstr>A3.Jovis-BebasNeueBold-San</vt:lpstr>
      <vt:lpstr>Arial</vt:lpstr>
      <vt:lpstr>Calibri Light</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2022-04-10T22:53:45Z</dcterms:created>
  <dcterms:modified xsi:type="dcterms:W3CDTF">2023-09-16T12:52:03Z</dcterms:modified>
</cp:coreProperties>
</file>