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1"/>
  </p:notesMasterIdLst>
  <p:sldIdLst>
    <p:sldId id="471" r:id="rId2"/>
    <p:sldId id="484" r:id="rId3"/>
    <p:sldId id="328" r:id="rId4"/>
    <p:sldId id="486" r:id="rId5"/>
    <p:sldId id="487" r:id="rId6"/>
    <p:sldId id="491" r:id="rId7"/>
    <p:sldId id="488" r:id="rId8"/>
    <p:sldId id="492" r:id="rId9"/>
    <p:sldId id="489" r:id="rId10"/>
    <p:sldId id="490" r:id="rId11"/>
    <p:sldId id="494" r:id="rId12"/>
    <p:sldId id="498" r:id="rId13"/>
    <p:sldId id="499" r:id="rId14"/>
    <p:sldId id="462" r:id="rId15"/>
    <p:sldId id="495" r:id="rId16"/>
    <p:sldId id="501" r:id="rId17"/>
    <p:sldId id="500" r:id="rId18"/>
    <p:sldId id="497" r:id="rId19"/>
    <p:sldId id="483" r:id="rId20"/>
  </p:sldIdLst>
  <p:sldSz cx="9144000" cy="5145088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60"/>
  </p:normalViewPr>
  <p:slideViewPr>
    <p:cSldViewPr snapToGrid="0">
      <p:cViewPr>
        <p:scale>
          <a:sx n="66" d="100"/>
          <a:sy n="66" d="100"/>
        </p:scale>
        <p:origin x="135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6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3F07D-F64B-476D-B3EA-FFD0E44C9DB1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F00E3-84AE-4C74-9370-0C5407C96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19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2DA0-E78C-4199-8837-248ABF5A4FC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980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133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655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666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047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20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436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723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377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017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2DA0-E78C-4199-8837-248ABF5A4FC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9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00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0620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60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052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23562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2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80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8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465555"/>
      </p:ext>
    </p:extLst>
  </p:cSld>
  <p:clrMapOvr>
    <a:masterClrMapping/>
  </p:clrMapOvr>
  <p:transition spd="slow" advClick="0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8F817FC-9C38-4683-850A-C705946EA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C1A6F25-AFBB-43CC-84A6-A32AB3AFF50C}"/>
              </a:ext>
            </a:extLst>
          </p:cNvPr>
          <p:cNvSpPr/>
          <p:nvPr userDrawn="1"/>
        </p:nvSpPr>
        <p:spPr>
          <a:xfrm>
            <a:off x="0" y="360608"/>
            <a:ext cx="9144000" cy="4623516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9D7-302D-492A-8039-2E5833E2F0C3}" type="datetimeFigureOut">
              <a:rPr lang="zh-CN" altLang="en-US" smtClean="0"/>
              <a:pPr/>
              <a:t>2022/6/28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3D64-B169-48F4-8638-4EBEC083FE0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文本框 37"/>
          <p:cNvSpPr txBox="1"/>
          <p:nvPr userDrawn="1"/>
        </p:nvSpPr>
        <p:spPr>
          <a:xfrm>
            <a:off x="1069599" y="10560"/>
            <a:ext cx="1118081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>
              <a:buFontTx/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工作体会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856A93C-97EE-428B-8785-0B156EB424AA}"/>
              </a:ext>
            </a:extLst>
          </p:cNvPr>
          <p:cNvSpPr/>
          <p:nvPr userDrawn="1"/>
        </p:nvSpPr>
        <p:spPr>
          <a:xfrm>
            <a:off x="628650" y="10560"/>
            <a:ext cx="374375" cy="37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194553"/>
      </p:ext>
    </p:extLst>
  </p:cSld>
  <p:clrMapOvr>
    <a:masterClrMapping/>
  </p:clrMapOvr>
  <p:transition spd="slow" advClick="0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C69B46B-109B-4226-9040-9294DBC07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D0CE19C-3331-44C0-A9BB-B07BAECFFC15}"/>
              </a:ext>
            </a:extLst>
          </p:cNvPr>
          <p:cNvSpPr/>
          <p:nvPr userDrawn="1"/>
        </p:nvSpPr>
        <p:spPr>
          <a:xfrm>
            <a:off x="0" y="360608"/>
            <a:ext cx="9144000" cy="4623516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9D7-302D-492A-8039-2E5833E2F0C3}" type="datetimeFigureOut">
              <a:rPr lang="zh-CN" altLang="en-US" smtClean="0"/>
              <a:pPr/>
              <a:t>2022/6/28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3D64-B169-48F4-8638-4EBEC083FE0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文本框 37"/>
          <p:cNvSpPr txBox="1"/>
          <p:nvPr userDrawn="1"/>
        </p:nvSpPr>
        <p:spPr>
          <a:xfrm>
            <a:off x="1040806" y="10560"/>
            <a:ext cx="1810578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>
              <a:buFontTx/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工作规划和展望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33C31F1-0C0A-45FC-B50E-6E4214B9854F}"/>
              </a:ext>
            </a:extLst>
          </p:cNvPr>
          <p:cNvSpPr/>
          <p:nvPr userDrawn="1"/>
        </p:nvSpPr>
        <p:spPr>
          <a:xfrm>
            <a:off x="628650" y="10560"/>
            <a:ext cx="374375" cy="37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299788"/>
      </p:ext>
    </p:extLst>
  </p:cSld>
  <p:clrMapOvr>
    <a:masterClrMapping/>
  </p:clrMapOvr>
  <p:transition spd="slow" advClick="0" advTm="3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81738"/>
      </p:ext>
    </p:extLst>
  </p:cSld>
  <p:clrMapOvr>
    <a:masterClrMapping/>
  </p:clrMapOvr>
  <p:transition spd="slow" advClick="0" advTm="3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673272"/>
      </p:ext>
    </p:extLst>
  </p:cSld>
  <p:clrMapOvr>
    <a:masterClrMapping/>
  </p:clrMapOvr>
  <p:transition spd="slow" advClick="0" advTm="3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058077"/>
      </p:ext>
    </p:extLst>
  </p:cSld>
  <p:clrMapOvr>
    <a:masterClrMapping/>
  </p:clrMapOvr>
  <p:transition spd="slow" advClick="0" advTm="3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159830"/>
      </p:ext>
    </p:extLst>
  </p:cSld>
  <p:clrMapOvr>
    <a:masterClrMapping/>
  </p:clrMapOvr>
  <p:transition spd="slow" advClick="0" advTm="3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993095"/>
      </p:ext>
    </p:extLst>
  </p:cSld>
  <p:clrMapOvr>
    <a:masterClrMapping/>
  </p:clrMapOvr>
  <p:transition spd="slow" advClick="0" advTm="3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021971"/>
      </p:ext>
    </p:extLst>
  </p:cSld>
  <p:clrMapOvr>
    <a:masterClrMapping/>
  </p:clrMapOvr>
  <p:transition spd="slow" advClick="0" advTm="3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648200" y="1962759"/>
            <a:ext cx="3924301" cy="2326405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1725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219200" y="2348639"/>
            <a:ext cx="2971800" cy="833694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00">
                <a:solidFill>
                  <a:srgbClr val="7F7F7F"/>
                </a:solidFill>
              </a:defRPr>
            </a:lvl1pPr>
            <a:lvl2pPr marL="457142" indent="0">
              <a:buFontTx/>
              <a:buNone/>
              <a:defRPr/>
            </a:lvl2pPr>
            <a:lvl3pPr marL="914286" indent="0">
              <a:buFontTx/>
              <a:buNone/>
              <a:defRPr/>
            </a:lvl3pPr>
            <a:lvl4pPr marL="1371428" indent="0">
              <a:buFontTx/>
              <a:buNone/>
              <a:defRPr/>
            </a:lvl4pPr>
            <a:lvl5pPr marL="1828571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57201" y="1254514"/>
            <a:ext cx="8229600" cy="479573"/>
          </a:xfrm>
        </p:spPr>
        <p:txBody>
          <a:bodyPr>
            <a:noAutofit/>
          </a:bodyPr>
          <a:lstStyle>
            <a:lvl1pPr marL="0" indent="0" algn="ctr">
              <a:lnSpc>
                <a:spcPts val="1499"/>
              </a:lnSpc>
              <a:buNone/>
              <a:defRPr sz="1050">
                <a:solidFill>
                  <a:srgbClr val="595959"/>
                </a:solidFill>
              </a:defRPr>
            </a:lvl1pPr>
            <a:lvl2pPr marL="457142" indent="0" algn="ctr">
              <a:buNone/>
              <a:defRPr sz="1100"/>
            </a:lvl2pPr>
            <a:lvl3pPr marL="914286" indent="0" algn="ctr">
              <a:buNone/>
              <a:defRPr sz="1100"/>
            </a:lvl3pPr>
            <a:lvl4pPr marL="1371428" indent="0" algn="ctr">
              <a:buNone/>
              <a:defRPr sz="1100"/>
            </a:lvl4pPr>
            <a:lvl5pPr marL="1828571" indent="0" algn="ctr"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219200" y="2119966"/>
            <a:ext cx="1828801" cy="35729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99" b="0" i="0">
                <a:solidFill>
                  <a:srgbClr val="1399EE"/>
                </a:solidFill>
                <a:latin typeface="Glegoo"/>
                <a:ea typeface="Calibri" panose="020F0502020204030204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219200" y="3411003"/>
            <a:ext cx="2971800" cy="833694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00">
                <a:solidFill>
                  <a:srgbClr val="7F7F7F"/>
                </a:solidFill>
              </a:defRPr>
            </a:lvl1pPr>
            <a:lvl2pPr marL="457142" indent="0">
              <a:buFontTx/>
              <a:buNone/>
              <a:defRPr/>
            </a:lvl2pPr>
            <a:lvl3pPr marL="914286" indent="0">
              <a:buFontTx/>
              <a:buNone/>
              <a:defRPr/>
            </a:lvl3pPr>
            <a:lvl4pPr marL="1371428" indent="0">
              <a:buFontTx/>
              <a:buNone/>
              <a:defRPr/>
            </a:lvl4pPr>
            <a:lvl5pPr marL="1828571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219200" y="3182332"/>
            <a:ext cx="1828801" cy="35729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99" b="0" i="0">
                <a:solidFill>
                  <a:srgbClr val="1399EE"/>
                </a:solidFill>
                <a:latin typeface="Glegoo"/>
                <a:ea typeface="Calibri" panose="020F0502020204030204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1" y="285839"/>
            <a:ext cx="8229600" cy="85751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2" y="876571"/>
            <a:ext cx="5029199" cy="3239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99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142" indent="0">
              <a:buFontTx/>
              <a:buNone/>
              <a:defRPr sz="1050">
                <a:latin typeface="Mission Gothic Regular" pitchFamily="50" charset="0"/>
              </a:defRPr>
            </a:lvl2pPr>
            <a:lvl3pPr marL="914286" indent="0">
              <a:buFontTx/>
              <a:buNone/>
              <a:defRPr sz="1050">
                <a:latin typeface="Mission Gothic Regular" pitchFamily="50" charset="0"/>
              </a:defRPr>
            </a:lvl3pPr>
            <a:lvl4pPr marL="1371428" indent="0">
              <a:buFontTx/>
              <a:buNone/>
              <a:defRPr sz="1050">
                <a:latin typeface="Mission Gothic Regular" pitchFamily="50" charset="0"/>
              </a:defRPr>
            </a:lvl4pPr>
            <a:lvl5pPr marL="1828571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367"/>
            <a:ext cx="3810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56678"/>
      </p:ext>
    </p:extLst>
  </p:cSld>
  <p:clrMapOvr>
    <a:masterClrMapping/>
  </p:clrMapOvr>
  <p:transition spd="slow" advClick="0" advTm="3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5088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38979"/>
            <a:ext cx="3505200" cy="9909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142" indent="0">
              <a:buFontTx/>
              <a:buNone/>
              <a:defRPr sz="1100"/>
            </a:lvl2pPr>
            <a:lvl3pPr marL="914286" indent="0">
              <a:buFontTx/>
              <a:buNone/>
              <a:defRPr sz="1100"/>
            </a:lvl3pPr>
            <a:lvl4pPr marL="1371428" indent="0">
              <a:buFontTx/>
              <a:buNone/>
              <a:defRPr sz="1100"/>
            </a:lvl4pPr>
            <a:lvl5pPr marL="1828571" indent="0">
              <a:buFontTx/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791201" y="3182336"/>
            <a:ext cx="2438399" cy="30807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142" indent="0">
              <a:buFontTx/>
              <a:buNone/>
              <a:defRPr/>
            </a:lvl2pPr>
            <a:lvl3pPr marL="914286" indent="0">
              <a:buFontTx/>
              <a:buNone/>
              <a:defRPr/>
            </a:lvl3pPr>
            <a:lvl4pPr marL="1371428" indent="0">
              <a:buFontTx/>
              <a:buNone/>
              <a:defRPr/>
            </a:lvl4pPr>
            <a:lvl5pPr marL="1828571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791201" y="3707977"/>
            <a:ext cx="2438399" cy="4652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142" indent="0">
              <a:buFontTx/>
              <a:buNone/>
              <a:defRPr/>
            </a:lvl2pPr>
            <a:lvl3pPr marL="914286" indent="0">
              <a:buFontTx/>
              <a:buNone/>
              <a:defRPr/>
            </a:lvl3pPr>
            <a:lvl4pPr marL="1371428" indent="0">
              <a:buFontTx/>
              <a:buNone/>
              <a:defRPr/>
            </a:lvl4pPr>
            <a:lvl5pPr marL="1828571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810312"/>
            <a:ext cx="3505200" cy="35729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99" b="0" i="0">
                <a:solidFill>
                  <a:srgbClr val="1399EE"/>
                </a:solidFill>
                <a:latin typeface="Glegoo"/>
                <a:ea typeface="Calibri" panose="020F0502020204030204"/>
                <a:cs typeface="Glegoo"/>
              </a:defRPr>
            </a:lvl1pPr>
            <a:lvl2pPr marL="457142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286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428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571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5401" y="666956"/>
            <a:ext cx="3581400" cy="85751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105401" y="1257688"/>
            <a:ext cx="2188633" cy="3239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99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142" indent="0">
              <a:buFontTx/>
              <a:buNone/>
              <a:defRPr sz="1050">
                <a:latin typeface="Mission Gothic Regular" pitchFamily="50" charset="0"/>
              </a:defRPr>
            </a:lvl2pPr>
            <a:lvl3pPr marL="914286" indent="0">
              <a:buFontTx/>
              <a:buNone/>
              <a:defRPr sz="1050">
                <a:latin typeface="Mission Gothic Regular" pitchFamily="50" charset="0"/>
              </a:defRPr>
            </a:lvl3pPr>
            <a:lvl4pPr marL="1371428" indent="0">
              <a:buFontTx/>
              <a:buNone/>
              <a:defRPr sz="1050">
                <a:latin typeface="Mission Gothic Regular" pitchFamily="50" charset="0"/>
              </a:defRPr>
            </a:lvl4pPr>
            <a:lvl5pPr marL="1828571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2757"/>
      </p:ext>
    </p:extLst>
  </p:cSld>
  <p:clrMapOvr>
    <a:masterClrMapping/>
  </p:clrMapOvr>
  <p:transition spd="slow" advClick="0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09652"/>
      </p:ext>
    </p:extLst>
  </p:cSld>
  <p:clrMapOvr>
    <a:masterClrMapping/>
  </p:clrMapOvr>
  <p:transition spd="slow" advClick="0" advTm="3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724390"/>
      </p:ext>
    </p:extLst>
  </p:cSld>
  <p:clrMapOvr>
    <a:masterClrMapping/>
  </p:clrMapOvr>
  <p:transition spd="slow" advClick="0" advTm="3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4000"/>
                </a:schemeClr>
              </a:gs>
              <a:gs pos="56000">
                <a:srgbClr val="FCFDFA">
                  <a:alpha val="88000"/>
                </a:srgb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969814692"/>
      </p:ext>
    </p:extLst>
  </p:cSld>
  <p:clrMapOvr>
    <a:masterClrMapping/>
  </p:clrMapOvr>
  <p:transition spd="slow" advClick="0" advTm="3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28082"/>
      </p:ext>
    </p:extLst>
  </p:cSld>
  <p:clrMapOvr>
    <a:masterClrMapping/>
  </p:clrMapOvr>
  <p:transition spd="slow" advClick="0" advTm="3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7361"/>
            <a:ext cx="9144000" cy="5162449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472828044"/>
      </p:ext>
    </p:extLst>
  </p:cSld>
  <p:clrMapOvr>
    <a:masterClrMapping/>
  </p:clrMapOvr>
  <p:transition spd="slow" advClick="0" advTm="3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914112"/>
      </p:ext>
    </p:extLst>
  </p:cSld>
  <p:clrMapOvr>
    <a:masterClrMapping/>
  </p:clrMapOvr>
  <p:transition spd="slow" advClick="0" advTm="3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273050" y="512920"/>
            <a:ext cx="6489700" cy="52403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273050" y="940384"/>
            <a:ext cx="6489700" cy="2858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972940"/>
      </p:ext>
    </p:extLst>
  </p:cSld>
  <p:clrMapOvr>
    <a:masterClrMapping/>
  </p:clrMapOvr>
  <p:transition spd="slow" advClick="0" advTm="3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4765810" y="1238633"/>
            <a:ext cx="1562174" cy="1089261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765810" y="2873172"/>
            <a:ext cx="1562174" cy="1089261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132439" y="1238633"/>
            <a:ext cx="1562174" cy="1089261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1132439" y="2873172"/>
            <a:ext cx="1562174" cy="1089261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7911240"/>
      </p:ext>
    </p:extLst>
  </p:cSld>
  <p:clrMapOvr>
    <a:masterClrMapping/>
  </p:clrMapOvr>
  <p:transition spd="slow" advClick="0" advTm="3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1ABD6C95-1F10-4D01-91D3-BF5008DD33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3330" y="1472928"/>
            <a:ext cx="3379272" cy="1763860"/>
          </a:xfrm>
          <a:custGeom>
            <a:avLst/>
            <a:gdLst>
              <a:gd name="connsiteX0" fmla="*/ 0 w 4505696"/>
              <a:gd name="connsiteY0" fmla="*/ 0 h 2351088"/>
              <a:gd name="connsiteX1" fmla="*/ 4505696 w 4505696"/>
              <a:gd name="connsiteY1" fmla="*/ 0 h 2351088"/>
              <a:gd name="connsiteX2" fmla="*/ 4505696 w 4505696"/>
              <a:gd name="connsiteY2" fmla="*/ 2351088 h 2351088"/>
              <a:gd name="connsiteX3" fmla="*/ 0 w 4505696"/>
              <a:gd name="connsiteY3" fmla="*/ 2351088 h 235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696" h="2351088">
                <a:moveTo>
                  <a:pt x="0" y="0"/>
                </a:moveTo>
                <a:lnTo>
                  <a:pt x="4505696" y="0"/>
                </a:lnTo>
                <a:lnTo>
                  <a:pt x="4505696" y="2351088"/>
                </a:lnTo>
                <a:lnTo>
                  <a:pt x="0" y="23510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937952"/>
      </p:ext>
    </p:extLst>
  </p:cSld>
  <p:clrMapOvr>
    <a:masterClrMapping/>
  </p:clrMapOvr>
  <p:transition spd="slow" advClick="0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320051"/>
      </p:ext>
    </p:extLst>
  </p:cSld>
  <p:clrMapOvr>
    <a:masterClrMapping/>
  </p:clrMapOvr>
  <p:transition spd="slow" advClick="0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674547"/>
      </p:ext>
    </p:extLst>
  </p:cSld>
  <p:clrMapOvr>
    <a:masterClrMapping/>
  </p:clrMapOvr>
  <p:transition spd="slow" advClick="0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107430"/>
      </p:ext>
    </p:extLst>
  </p:cSld>
  <p:clrMapOvr>
    <a:masterClrMapping/>
  </p:clrMapOvr>
  <p:transition spd="slow" advClick="0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707922"/>
      </p:ext>
    </p:extLst>
  </p:cSld>
  <p:clrMapOvr>
    <a:masterClrMapping/>
  </p:clrMapOvr>
  <p:transition spd="slow" advClick="0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312266"/>
      </p:ext>
    </p:extLst>
  </p:cSld>
  <p:clrMapOvr>
    <a:masterClrMapping/>
  </p:clrMapOvr>
  <p:transition spd="slow" advClick="0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7E06D6F-D8B5-40B4-B858-1CB3D7646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4856BFE-D3FC-4EFA-ACBB-6949569586BC}"/>
              </a:ext>
            </a:extLst>
          </p:cNvPr>
          <p:cNvSpPr/>
          <p:nvPr userDrawn="1"/>
        </p:nvSpPr>
        <p:spPr>
          <a:xfrm>
            <a:off x="0" y="360608"/>
            <a:ext cx="9144000" cy="4623516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9D7-302D-492A-8039-2E5833E2F0C3}" type="datetimeFigureOut">
              <a:rPr lang="zh-CN" altLang="en-US" smtClean="0"/>
              <a:pPr/>
              <a:t>2022/6/28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3D64-B169-48F4-8638-4EBEC083FE0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文本框 37"/>
          <p:cNvSpPr txBox="1"/>
          <p:nvPr userDrawn="1"/>
        </p:nvSpPr>
        <p:spPr>
          <a:xfrm>
            <a:off x="959782" y="2822"/>
            <a:ext cx="1118081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>
              <a:buFontTx/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工作回顾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A60B3EB-5B48-4300-B079-DA4C9D36AE0E}"/>
              </a:ext>
            </a:extLst>
          </p:cNvPr>
          <p:cNvSpPr/>
          <p:nvPr userDrawn="1"/>
        </p:nvSpPr>
        <p:spPr>
          <a:xfrm>
            <a:off x="538497" y="2822"/>
            <a:ext cx="374375" cy="37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5416"/>
      </p:ext>
    </p:extLst>
  </p:cSld>
  <p:clrMapOvr>
    <a:masterClrMapping/>
  </p:clrMapOvr>
  <p:transition spd="slow" advClick="0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02FEE6F-5110-4896-BB72-D3F0E4B4C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AB73F46-AC0F-423D-A713-38A124202761}"/>
              </a:ext>
            </a:extLst>
          </p:cNvPr>
          <p:cNvSpPr/>
          <p:nvPr userDrawn="1"/>
        </p:nvSpPr>
        <p:spPr>
          <a:xfrm>
            <a:off x="0" y="360608"/>
            <a:ext cx="9144000" cy="4623516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9D7-302D-492A-8039-2E5833E2F0C3}" type="datetimeFigureOut">
              <a:rPr lang="zh-CN" altLang="en-US" smtClean="0"/>
              <a:pPr/>
              <a:t>2022/6/28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3D64-B169-48F4-8638-4EBEC083FE0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文本框 37"/>
          <p:cNvSpPr txBox="1"/>
          <p:nvPr userDrawn="1"/>
        </p:nvSpPr>
        <p:spPr>
          <a:xfrm>
            <a:off x="906779" y="2385"/>
            <a:ext cx="1118081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>
              <a:buFontTx/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自我评价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885BA86-9C7F-4C80-A73D-092FAC52EA38}"/>
              </a:ext>
            </a:extLst>
          </p:cNvPr>
          <p:cNvSpPr/>
          <p:nvPr userDrawn="1"/>
        </p:nvSpPr>
        <p:spPr>
          <a:xfrm>
            <a:off x="512740" y="2385"/>
            <a:ext cx="374375" cy="37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61556"/>
      </p:ext>
    </p:extLst>
  </p:cSld>
  <p:clrMapOvr>
    <a:masterClrMapping/>
  </p:clrMapOvr>
  <p:transition spd="slow" advClick="0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E7026-63EA-4E95-95C8-913B599A53F8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4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83" r:id="rId8"/>
    <p:sldLayoutId id="2147483684" r:id="rId9"/>
    <p:sldLayoutId id="2147483685" r:id="rId10"/>
    <p:sldLayoutId id="2147483686" r:id="rId11"/>
    <p:sldLayoutId id="2147483678" r:id="rId12"/>
    <p:sldLayoutId id="2147483679" r:id="rId13"/>
    <p:sldLayoutId id="2147483680" r:id="rId14"/>
    <p:sldLayoutId id="2147483681" r:id="rId15"/>
    <p:sldLayoutId id="2147483661" r:id="rId16"/>
    <p:sldLayoutId id="2147483662" r:id="rId17"/>
    <p:sldLayoutId id="2147483668" r:id="rId18"/>
    <p:sldLayoutId id="2147483669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</p:sldLayoutIdLst>
  <p:transition spd="slow" advClick="0" advTm="3000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emf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emf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5012C27-A147-4548-88B3-C50073C6A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1E2EBB7-BF84-4347-8FF9-408FE994B4ED}"/>
              </a:ext>
            </a:extLst>
          </p:cNvPr>
          <p:cNvSpPr/>
          <p:nvPr/>
        </p:nvSpPr>
        <p:spPr>
          <a:xfrm>
            <a:off x="1494584" y="1849269"/>
            <a:ext cx="6168955" cy="1446550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  <a:sp3d>
              <a:bevelT w="6350"/>
            </a:sp3d>
          </a:bodyPr>
          <a:lstStyle/>
          <a:p>
            <a:pPr algn="ctr">
              <a:defRPr/>
            </a:pPr>
            <a:r>
              <a:rPr lang="en-US" altLang="zh-CN" sz="4400" b="1" spc="300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altLang="zh-CN" sz="4400" b="1" spc="3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18: </a:t>
            </a:r>
          </a:p>
          <a:p>
            <a:pPr algn="ctr">
              <a:defRPr/>
            </a:pPr>
            <a:r>
              <a:rPr lang="en-US" altLang="zh-CN" sz="4400" b="1" spc="3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ÔN TẬP CHƯƠNG 5</a:t>
            </a:r>
            <a:endParaRPr lang="zh-CN" altLang="en-US" sz="4400" b="1" spc="300" dirty="0">
              <a:solidFill>
                <a:srgbClr val="FFFF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121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B7217-C0BC-2B82-0D01-45A957471B72}"/>
              </a:ext>
            </a:extLst>
          </p:cNvPr>
          <p:cNvSpPr/>
          <p:nvPr/>
        </p:nvSpPr>
        <p:spPr>
          <a:xfrm>
            <a:off x="0" y="145867"/>
            <a:ext cx="9144000" cy="4853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  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0FE34-D824-664D-5C05-17174E8E4FE4}"/>
              </a:ext>
            </a:extLst>
          </p:cNvPr>
          <p:cNvSpPr txBox="1"/>
          <p:nvPr/>
        </p:nvSpPr>
        <p:spPr>
          <a:xfrm>
            <a:off x="143219" y="212974"/>
            <a:ext cx="8857561" cy="15550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enthalpy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  CO (g) +  O</a:t>
            </a:r>
            <a:r>
              <a:rPr lang="en-US" sz="2200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(g) → CO</a:t>
            </a:r>
            <a:r>
              <a:rPr lang="en-US" sz="2200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(g)      </a:t>
            </a:r>
          </a:p>
          <a:p>
            <a:pPr algn="just">
              <a:lnSpc>
                <a:spcPct val="110000"/>
              </a:lnSpc>
            </a:pP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200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(g) = –393,5 kJ/mol.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D7EB8-FB26-E3AE-FC6C-8E3CB77EA0CE}"/>
                  </a:ext>
                </a:extLst>
              </p:cNvPr>
              <p:cNvSpPr txBox="1"/>
              <p:nvPr/>
            </p:nvSpPr>
            <p:spPr>
              <a:xfrm>
                <a:off x="5122843" y="570173"/>
                <a:ext cx="3470314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298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en-US" sz="2400" i="0">
                          <a:latin typeface="Cambria Math" panose="02040503050406030204" pitchFamily="18" charset="0"/>
                        </a:rPr>
                        <m:t>=−283,0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𝑘𝐽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D7EB8-FB26-E3AE-FC6C-8E3CB77EA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843" y="570173"/>
                <a:ext cx="3470314" cy="461665"/>
              </a:xfrm>
              <a:prstGeom prst="rect">
                <a:avLst/>
              </a:prstGeom>
              <a:blipFill>
                <a:blip r:embed="rId3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E83BCE-E5C5-0A7F-E7FD-2FB811D38943}"/>
              </a:ext>
            </a:extLst>
          </p:cNvPr>
          <p:cNvSpPr/>
          <p:nvPr/>
        </p:nvSpPr>
        <p:spPr>
          <a:xfrm>
            <a:off x="254309" y="1872309"/>
            <a:ext cx="561860" cy="51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82432C-36B2-C69D-2F11-3B6363A70F03}"/>
              </a:ext>
            </a:extLst>
          </p:cNvPr>
          <p:cNvSpPr/>
          <p:nvPr/>
        </p:nvSpPr>
        <p:spPr>
          <a:xfrm>
            <a:off x="280958" y="2607640"/>
            <a:ext cx="561860" cy="51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41ACDE-25E4-77DB-8F64-59F5F2C3B86A}"/>
              </a:ext>
            </a:extLst>
          </p:cNvPr>
          <p:cNvSpPr/>
          <p:nvPr/>
        </p:nvSpPr>
        <p:spPr>
          <a:xfrm>
            <a:off x="4291069" y="1946719"/>
            <a:ext cx="561860" cy="51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FB9873-7381-A7E9-799D-3BD648B10B3B}"/>
              </a:ext>
            </a:extLst>
          </p:cNvPr>
          <p:cNvSpPr/>
          <p:nvPr/>
        </p:nvSpPr>
        <p:spPr>
          <a:xfrm>
            <a:off x="4291069" y="2655550"/>
            <a:ext cx="561860" cy="51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4CF2D4-D25D-CBB6-45B3-63D53E8D5FB3}"/>
              </a:ext>
            </a:extLst>
          </p:cNvPr>
          <p:cNvSpPr txBox="1"/>
          <p:nvPr/>
        </p:nvSpPr>
        <p:spPr>
          <a:xfrm>
            <a:off x="860793" y="1866894"/>
            <a:ext cx="1805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–110,5 kJ.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1A01E6-9205-3964-4FB3-C08C359F636B}"/>
              </a:ext>
            </a:extLst>
          </p:cNvPr>
          <p:cNvSpPr txBox="1"/>
          <p:nvPr/>
        </p:nvSpPr>
        <p:spPr>
          <a:xfrm>
            <a:off x="5094715" y="1954566"/>
            <a:ext cx="27666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+110,5 kJ.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8C6D79-C4A4-D42A-0BD5-06545DB60F1A}"/>
              </a:ext>
            </a:extLst>
          </p:cNvPr>
          <p:cNvSpPr txBox="1"/>
          <p:nvPr/>
        </p:nvSpPr>
        <p:spPr>
          <a:xfrm>
            <a:off x="882242" y="2621385"/>
            <a:ext cx="1805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–141,5 kJ.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8C3FDF-C258-D45A-3F89-C13672386B27}"/>
              </a:ext>
            </a:extLst>
          </p:cNvPr>
          <p:cNvSpPr txBox="1"/>
          <p:nvPr/>
        </p:nvSpPr>
        <p:spPr>
          <a:xfrm>
            <a:off x="4848108" y="2596810"/>
            <a:ext cx="7882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–221,0 kJ.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9B6F28F-4F6B-71B5-5CCD-A2AD7789C7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493" b="56242"/>
          <a:stretch/>
        </p:blipFill>
        <p:spPr>
          <a:xfrm>
            <a:off x="280958" y="3511735"/>
            <a:ext cx="8240414" cy="4616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3DFD0B7-EB19-4CA4-A88E-3BA3438F47C3}"/>
              </a:ext>
            </a:extLst>
          </p:cNvPr>
          <p:cNvSpPr txBox="1"/>
          <p:nvPr/>
        </p:nvSpPr>
        <p:spPr>
          <a:xfrm>
            <a:off x="-198100" y="3169258"/>
            <a:ext cx="2606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0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8B2193-7309-5C6E-C572-4935F5B3F1AB}"/>
                  </a:ext>
                </a:extLst>
              </p:cNvPr>
              <p:cNvSpPr txBox="1"/>
              <p:nvPr/>
            </p:nvSpPr>
            <p:spPr>
              <a:xfrm>
                <a:off x="143219" y="3926685"/>
                <a:ext cx="6696303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=&gt; −283 = −393,5.1 – [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298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+0]</m:t>
                      </m:r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8B2193-7309-5C6E-C572-4935F5B3F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19" y="3926685"/>
                <a:ext cx="6696303" cy="491288"/>
              </a:xfrm>
              <a:prstGeom prst="rect">
                <a:avLst/>
              </a:prstGeom>
              <a:blipFill>
                <a:blip r:embed="rId5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A8ABAC06-264B-5DC3-8C2E-E5A578A6C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477" y="4422843"/>
            <a:ext cx="2932469" cy="46506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4907833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6C7D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6C7D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4" grpId="0"/>
      <p:bldP spid="16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B7217-C0BC-2B82-0D01-45A957471B72}"/>
              </a:ext>
            </a:extLst>
          </p:cNvPr>
          <p:cNvSpPr/>
          <p:nvPr/>
        </p:nvSpPr>
        <p:spPr>
          <a:xfrm>
            <a:off x="0" y="145867"/>
            <a:ext cx="9144000" cy="4853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2582C-20FB-E4BB-3911-A7EA7278224F}"/>
              </a:ext>
            </a:extLst>
          </p:cNvPr>
          <p:cNvSpPr txBox="1"/>
          <p:nvPr/>
        </p:nvSpPr>
        <p:spPr>
          <a:xfrm>
            <a:off x="126204" y="532224"/>
            <a:ext cx="8932069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enthalpy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(g) → CH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(g) + C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384CFEC-1C1C-0E96-3FAC-9656551B3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674624"/>
              </p:ext>
            </p:extLst>
          </p:nvPr>
        </p:nvGraphicFramePr>
        <p:xfrm>
          <a:off x="1038225" y="921112"/>
          <a:ext cx="6819900" cy="8534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704975">
                  <a:extLst>
                    <a:ext uri="{9D8B030D-6E8A-4147-A177-3AD203B41FA5}">
                      <a16:colId xmlns:a16="http://schemas.microsoft.com/office/drawing/2014/main" val="2978822609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1490187469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250199854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2417310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– H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– C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= C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416956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(kJ/mol)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40129127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2EA7BD6-0B59-5652-24AF-0A7B3ECD94AF}"/>
              </a:ext>
            </a:extLst>
          </p:cNvPr>
          <p:cNvSpPr txBox="1"/>
          <p:nvPr/>
        </p:nvSpPr>
        <p:spPr>
          <a:xfrm>
            <a:off x="1038225" y="2341711"/>
            <a:ext cx="1914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+103 kJ.  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00E4CC-4972-1465-B7CF-1C8F51C4B02F}"/>
              </a:ext>
            </a:extLst>
          </p:cNvPr>
          <p:cNvSpPr txBox="1"/>
          <p:nvPr/>
        </p:nvSpPr>
        <p:spPr>
          <a:xfrm>
            <a:off x="5051287" y="3160312"/>
            <a:ext cx="2080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103 kJ. 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766721-F20E-1FFF-B7E2-31B226739957}"/>
              </a:ext>
            </a:extLst>
          </p:cNvPr>
          <p:cNvSpPr txBox="1"/>
          <p:nvPr/>
        </p:nvSpPr>
        <p:spPr>
          <a:xfrm>
            <a:off x="1092236" y="3110127"/>
            <a:ext cx="1657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80 kJ.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A3685D-D6B8-5F89-87B8-2B5302FF3CB8}"/>
              </a:ext>
            </a:extLst>
          </p:cNvPr>
          <p:cNvSpPr txBox="1"/>
          <p:nvPr/>
        </p:nvSpPr>
        <p:spPr>
          <a:xfrm>
            <a:off x="5081648" y="2387678"/>
            <a:ext cx="1982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+80 kJ.  </a:t>
            </a:r>
            <a:endParaRPr lang="en-US" sz="24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679876B-7C22-30FA-A254-B43DCD7F1F61}"/>
              </a:ext>
            </a:extLst>
          </p:cNvPr>
          <p:cNvSpPr/>
          <p:nvPr/>
        </p:nvSpPr>
        <p:spPr>
          <a:xfrm>
            <a:off x="349559" y="2336953"/>
            <a:ext cx="561860" cy="51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E5E861C-A37D-AA04-B371-F429151D729E}"/>
              </a:ext>
            </a:extLst>
          </p:cNvPr>
          <p:cNvSpPr/>
          <p:nvPr/>
        </p:nvSpPr>
        <p:spPr>
          <a:xfrm>
            <a:off x="376208" y="3072284"/>
            <a:ext cx="561860" cy="51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F5B1A40-C3F6-41C7-69A9-5629377F3F32}"/>
              </a:ext>
            </a:extLst>
          </p:cNvPr>
          <p:cNvSpPr/>
          <p:nvPr/>
        </p:nvSpPr>
        <p:spPr>
          <a:xfrm>
            <a:off x="4386319" y="2305709"/>
            <a:ext cx="561860" cy="51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3D19E24-488C-44BD-DF05-00B10B19806D}"/>
              </a:ext>
            </a:extLst>
          </p:cNvPr>
          <p:cNvSpPr/>
          <p:nvPr/>
        </p:nvSpPr>
        <p:spPr>
          <a:xfrm>
            <a:off x="4386319" y="3120194"/>
            <a:ext cx="561860" cy="51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27560759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9" grpId="0"/>
      <p:bldP spid="21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B7217-C0BC-2B82-0D01-45A957471B72}"/>
              </a:ext>
            </a:extLst>
          </p:cNvPr>
          <p:cNvSpPr/>
          <p:nvPr/>
        </p:nvSpPr>
        <p:spPr>
          <a:xfrm>
            <a:off x="0" y="145867"/>
            <a:ext cx="9144000" cy="4853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2" name="Picture 2" descr="Cho giá trị trung bình của các năng lượng liên kết ở điều kiện chuẩn">
            <a:extLst>
              <a:ext uri="{FF2B5EF4-FFF2-40B4-BE49-F238E27FC236}">
                <a16:creationId xmlns:a16="http://schemas.microsoft.com/office/drawing/2014/main" id="{345B5E1C-6AF8-6129-E70A-3C53199C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45" y="919736"/>
            <a:ext cx="5149436" cy="1050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97398C-DDA4-E262-6F15-1C8B35374714}"/>
              </a:ext>
            </a:extLst>
          </p:cNvPr>
          <p:cNvSpPr txBox="1"/>
          <p:nvPr/>
        </p:nvSpPr>
        <p:spPr>
          <a:xfrm>
            <a:off x="1997282" y="316913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18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5B040-88C2-801B-AC99-F1B8D05D8428}"/>
              </a:ext>
            </a:extLst>
          </p:cNvPr>
          <p:cNvSpPr txBox="1"/>
          <p:nvPr/>
        </p:nvSpPr>
        <p:spPr>
          <a:xfrm>
            <a:off x="323850" y="2021644"/>
            <a:ext cx="8496300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∑E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(cd) = ∑E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(cd)= 2.E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 – C) + 8.E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 – H) = 2.346 + 8.418 = 4036 kJ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∑E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= ∑E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= 1.E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 = C) + 8.E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 – H) = 1.612 + 8.418 = 3956 kJ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E7BA9-06DE-59B5-4706-3E90BBA447DC}"/>
                  </a:ext>
                </a:extLst>
              </p:cNvPr>
              <p:cNvSpPr txBox="1"/>
              <p:nvPr/>
            </p:nvSpPr>
            <p:spPr>
              <a:xfrm>
                <a:off x="1193006" y="3152931"/>
                <a:ext cx="6757987" cy="837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298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e>
                          </m:d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𝑠𝑝</m:t>
                              </m:r>
                            </m:e>
                          </m:d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=4036−3956=</m:t>
                          </m:r>
                          <m:r>
                            <a:rPr lang="en-US" sz="20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𝑘𝐽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E7BA9-06DE-59B5-4706-3E90BBA44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06" y="3152931"/>
                <a:ext cx="6757987" cy="837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4008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B7217-C0BC-2B82-0D01-45A957471B72}"/>
              </a:ext>
            </a:extLst>
          </p:cNvPr>
          <p:cNvSpPr/>
          <p:nvPr/>
        </p:nvSpPr>
        <p:spPr>
          <a:xfrm>
            <a:off x="0" y="145867"/>
            <a:ext cx="9144000" cy="4853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2582C-20FB-E4BB-3911-A7EA7278224F}"/>
              </a:ext>
            </a:extLst>
          </p:cNvPr>
          <p:cNvSpPr txBox="1"/>
          <p:nvPr/>
        </p:nvSpPr>
        <p:spPr>
          <a:xfrm>
            <a:off x="126204" y="532224"/>
            <a:ext cx="8932069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enthalpy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(g) → CH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(g) + C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384CFEC-1C1C-0E96-3FAC-9656551B303F}"/>
              </a:ext>
            </a:extLst>
          </p:cNvPr>
          <p:cNvGraphicFramePr>
            <a:graphicFrameLocks noGrp="1"/>
          </p:cNvGraphicFramePr>
          <p:nvPr/>
        </p:nvGraphicFramePr>
        <p:xfrm>
          <a:off x="1038225" y="921112"/>
          <a:ext cx="6819900" cy="8534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704975">
                  <a:extLst>
                    <a:ext uri="{9D8B030D-6E8A-4147-A177-3AD203B41FA5}">
                      <a16:colId xmlns:a16="http://schemas.microsoft.com/office/drawing/2014/main" val="2978822609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1490187469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250199854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2417310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– H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– C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= C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416956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(kJ/mol)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40129127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2EA7BD6-0B59-5652-24AF-0A7B3ECD94AF}"/>
              </a:ext>
            </a:extLst>
          </p:cNvPr>
          <p:cNvSpPr txBox="1"/>
          <p:nvPr/>
        </p:nvSpPr>
        <p:spPr>
          <a:xfrm>
            <a:off x="1038225" y="2341711"/>
            <a:ext cx="1914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+103 kJ.  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00E4CC-4972-1465-B7CF-1C8F51C4B02F}"/>
              </a:ext>
            </a:extLst>
          </p:cNvPr>
          <p:cNvSpPr txBox="1"/>
          <p:nvPr/>
        </p:nvSpPr>
        <p:spPr>
          <a:xfrm>
            <a:off x="5051287" y="3160312"/>
            <a:ext cx="2080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103 kJ. 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766721-F20E-1FFF-B7E2-31B226739957}"/>
              </a:ext>
            </a:extLst>
          </p:cNvPr>
          <p:cNvSpPr txBox="1"/>
          <p:nvPr/>
        </p:nvSpPr>
        <p:spPr>
          <a:xfrm>
            <a:off x="1092236" y="3110127"/>
            <a:ext cx="1657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80 kJ.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A3685D-D6B8-5F89-87B8-2B5302FF3CB8}"/>
              </a:ext>
            </a:extLst>
          </p:cNvPr>
          <p:cNvSpPr txBox="1"/>
          <p:nvPr/>
        </p:nvSpPr>
        <p:spPr>
          <a:xfrm>
            <a:off x="5081648" y="2387678"/>
            <a:ext cx="1982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+80 kJ.  </a:t>
            </a:r>
            <a:endParaRPr lang="en-US" sz="24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679876B-7C22-30FA-A254-B43DCD7F1F61}"/>
              </a:ext>
            </a:extLst>
          </p:cNvPr>
          <p:cNvSpPr/>
          <p:nvPr/>
        </p:nvSpPr>
        <p:spPr>
          <a:xfrm>
            <a:off x="349559" y="2336953"/>
            <a:ext cx="561860" cy="51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E5E861C-A37D-AA04-B371-F429151D729E}"/>
              </a:ext>
            </a:extLst>
          </p:cNvPr>
          <p:cNvSpPr/>
          <p:nvPr/>
        </p:nvSpPr>
        <p:spPr>
          <a:xfrm>
            <a:off x="376208" y="3072284"/>
            <a:ext cx="561860" cy="51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F5B1A40-C3F6-41C7-69A9-5629377F3F32}"/>
              </a:ext>
            </a:extLst>
          </p:cNvPr>
          <p:cNvSpPr/>
          <p:nvPr/>
        </p:nvSpPr>
        <p:spPr>
          <a:xfrm>
            <a:off x="4386319" y="2305709"/>
            <a:ext cx="561860" cy="51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3D19E24-488C-44BD-DF05-00B10B19806D}"/>
              </a:ext>
            </a:extLst>
          </p:cNvPr>
          <p:cNvSpPr/>
          <p:nvPr/>
        </p:nvSpPr>
        <p:spPr>
          <a:xfrm>
            <a:off x="4386319" y="3120194"/>
            <a:ext cx="561860" cy="51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308443331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24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24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24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24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4"/>
          <p:cNvGrpSpPr/>
          <p:nvPr/>
        </p:nvGrpSpPr>
        <p:grpSpPr>
          <a:xfrm>
            <a:off x="404040" y="3010350"/>
            <a:ext cx="4309225" cy="662994"/>
            <a:chOff x="3585720" y="5137719"/>
            <a:chExt cx="6985673" cy="1079499"/>
          </a:xfrm>
          <a:noFill/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585720" y="5525746"/>
              <a:ext cx="532885" cy="139071"/>
              <a:chOff x="0" y="0"/>
              <a:chExt cx="438150" cy="114300"/>
            </a:xfrm>
            <a:grpFill/>
          </p:grpSpPr>
          <p:sp>
            <p:nvSpPr>
              <p:cNvPr id="93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4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5010608" y="5478111"/>
              <a:ext cx="532885" cy="139071"/>
              <a:chOff x="0" y="0"/>
              <a:chExt cx="438150" cy="114300"/>
            </a:xfrm>
            <a:grpFill/>
          </p:grpSpPr>
          <p:sp>
            <p:nvSpPr>
              <p:cNvPr id="91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2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867856" y="5792301"/>
              <a:ext cx="621704" cy="162251"/>
              <a:chOff x="0" y="0"/>
              <a:chExt cx="438150" cy="114300"/>
            </a:xfrm>
            <a:grpFill/>
          </p:grpSpPr>
          <p:sp>
            <p:nvSpPr>
              <p:cNvPr id="89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0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6993624" y="5565671"/>
              <a:ext cx="532885" cy="139071"/>
              <a:chOff x="0" y="0"/>
              <a:chExt cx="438150" cy="114300"/>
            </a:xfrm>
            <a:grpFill/>
          </p:grpSpPr>
          <p:sp>
            <p:nvSpPr>
              <p:cNvPr id="87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8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7972156" y="6007329"/>
              <a:ext cx="804241" cy="209889"/>
              <a:chOff x="0" y="0"/>
              <a:chExt cx="438150" cy="114300"/>
            </a:xfrm>
            <a:grpFill/>
          </p:grpSpPr>
          <p:sp>
            <p:nvSpPr>
              <p:cNvPr id="85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6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9024869" y="5137719"/>
              <a:ext cx="532885" cy="139071"/>
              <a:chOff x="0" y="0"/>
              <a:chExt cx="438150" cy="114300"/>
            </a:xfrm>
            <a:grpFill/>
          </p:grpSpPr>
          <p:sp>
            <p:nvSpPr>
              <p:cNvPr id="83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4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0038508" y="5402990"/>
              <a:ext cx="532885" cy="139071"/>
              <a:chOff x="0" y="0"/>
              <a:chExt cx="438150" cy="114300"/>
            </a:xfrm>
            <a:grpFill/>
          </p:grpSpPr>
          <p:sp>
            <p:nvSpPr>
              <p:cNvPr id="81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2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73" name="直接连接符 15"/>
            <p:cNvCxnSpPr>
              <a:cxnSpLocks noChangeShapeType="1"/>
              <a:stCxn id="93" idx="6"/>
              <a:endCxn id="91" idx="2"/>
            </p:cNvCxnSpPr>
            <p:nvPr/>
          </p:nvCxnSpPr>
          <p:spPr bwMode="auto">
            <a:xfrm flipV="1">
              <a:off x="4118605" y="5547647"/>
              <a:ext cx="892003" cy="47635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  <a:headEnd/>
              <a:tailEnd/>
            </a:ln>
          </p:spPr>
        </p:cxnSp>
        <p:cxnSp>
          <p:nvCxnSpPr>
            <p:cNvPr id="74" name="直接连接符 19"/>
            <p:cNvCxnSpPr>
              <a:cxnSpLocks noChangeShapeType="1"/>
              <a:stCxn id="91" idx="5"/>
              <a:endCxn id="89" idx="1"/>
            </p:cNvCxnSpPr>
            <p:nvPr/>
          </p:nvCxnSpPr>
          <p:spPr bwMode="auto">
            <a:xfrm>
              <a:off x="5465453" y="5596816"/>
              <a:ext cx="493449" cy="219247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  <a:headEnd/>
              <a:tailEnd/>
            </a:ln>
          </p:spPr>
        </p:cxnSp>
        <p:sp>
          <p:nvSpPr>
            <p:cNvPr id="75" name="直接连接符 24"/>
            <p:cNvSpPr>
              <a:spLocks noChangeShapeType="1"/>
            </p:cNvSpPr>
            <p:nvPr/>
          </p:nvSpPr>
          <p:spPr bwMode="auto">
            <a:xfrm flipV="1">
              <a:off x="6394951" y="5684376"/>
              <a:ext cx="676713" cy="131687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6" name="直接连接符 26"/>
            <p:cNvSpPr>
              <a:spLocks noChangeShapeType="1"/>
            </p:cNvSpPr>
            <p:nvPr/>
          </p:nvSpPr>
          <p:spPr bwMode="auto">
            <a:xfrm>
              <a:off x="7448469" y="5684376"/>
              <a:ext cx="776661" cy="373629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77" name="直接连接符 29"/>
            <p:cNvCxnSpPr>
              <a:cxnSpLocks noChangeShapeType="1"/>
              <a:stCxn id="85" idx="7"/>
              <a:endCxn id="81" idx="3"/>
            </p:cNvCxnSpPr>
            <p:nvPr/>
          </p:nvCxnSpPr>
          <p:spPr bwMode="auto">
            <a:xfrm flipV="1">
              <a:off x="8658618" y="5521694"/>
              <a:ext cx="1457930" cy="516372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  <a:headEnd/>
              <a:tailEnd/>
            </a:ln>
          </p:spPr>
        </p:cxnSp>
        <p:cxnSp>
          <p:nvCxnSpPr>
            <p:cNvPr id="78" name="直接连接符 32"/>
            <p:cNvCxnSpPr>
              <a:cxnSpLocks noChangeShapeType="1"/>
              <a:stCxn id="81" idx="1"/>
              <a:endCxn id="83" idx="5"/>
            </p:cNvCxnSpPr>
            <p:nvPr/>
          </p:nvCxnSpPr>
          <p:spPr bwMode="auto">
            <a:xfrm flipH="1" flipV="1">
              <a:off x="9479715" y="5256424"/>
              <a:ext cx="636834" cy="166933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  <a:headEnd/>
              <a:tailEnd/>
            </a:ln>
          </p:spPr>
        </p:cxnSp>
        <p:cxnSp>
          <p:nvCxnSpPr>
            <p:cNvPr id="79" name="直接连接符 34"/>
            <p:cNvCxnSpPr>
              <a:cxnSpLocks noChangeShapeType="1"/>
              <a:stCxn id="87" idx="6"/>
              <a:endCxn id="81" idx="2"/>
            </p:cNvCxnSpPr>
            <p:nvPr/>
          </p:nvCxnSpPr>
          <p:spPr bwMode="auto">
            <a:xfrm flipV="1">
              <a:off x="7526509" y="5472525"/>
              <a:ext cx="2511999" cy="162682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  <a:headEnd/>
              <a:tailEnd/>
            </a:ln>
          </p:spPr>
        </p:cxnSp>
        <p:sp>
          <p:nvSpPr>
            <p:cNvPr id="80" name="直接连接符 43"/>
            <p:cNvSpPr>
              <a:spLocks noChangeShapeType="1"/>
            </p:cNvSpPr>
            <p:nvPr/>
          </p:nvSpPr>
          <p:spPr bwMode="auto">
            <a:xfrm flipV="1">
              <a:off x="8506282" y="5270066"/>
              <a:ext cx="728632" cy="750905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" name="组合 94"/>
          <p:cNvGrpSpPr/>
          <p:nvPr/>
        </p:nvGrpSpPr>
        <p:grpSpPr>
          <a:xfrm>
            <a:off x="1087560" y="2043870"/>
            <a:ext cx="717062" cy="1206083"/>
            <a:chOff x="4693779" y="3564074"/>
            <a:chExt cx="1162426" cy="1963768"/>
          </a:xfrm>
        </p:grpSpPr>
        <p:sp>
          <p:nvSpPr>
            <p:cNvPr id="96" name="直接连接符 84"/>
            <p:cNvSpPr>
              <a:spLocks noChangeShapeType="1"/>
            </p:cNvSpPr>
            <p:nvPr/>
          </p:nvSpPr>
          <p:spPr bwMode="auto">
            <a:xfrm flipV="1">
              <a:off x="5276037" y="4083684"/>
              <a:ext cx="1" cy="1444158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7" name="椭圆 90"/>
            <p:cNvSpPr>
              <a:spLocks noChangeArrowheads="1"/>
            </p:cNvSpPr>
            <p:nvPr/>
          </p:nvSpPr>
          <p:spPr bwMode="auto">
            <a:xfrm>
              <a:off x="4693779" y="3564074"/>
              <a:ext cx="1162426" cy="1162083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noFill/>
              <a:bevel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组合 98"/>
          <p:cNvGrpSpPr/>
          <p:nvPr/>
        </p:nvGrpSpPr>
        <p:grpSpPr>
          <a:xfrm>
            <a:off x="220418" y="1806685"/>
            <a:ext cx="698003" cy="1515609"/>
            <a:chOff x="3288054" y="3177886"/>
            <a:chExt cx="1131530" cy="2467743"/>
          </a:xfrm>
        </p:grpSpPr>
        <p:sp>
          <p:nvSpPr>
            <p:cNvPr id="100" name="直接连接符 12"/>
            <p:cNvSpPr>
              <a:spLocks noChangeShapeType="1"/>
            </p:cNvSpPr>
            <p:nvPr/>
          </p:nvSpPr>
          <p:spPr bwMode="auto">
            <a:xfrm flipV="1">
              <a:off x="3852195" y="4200238"/>
              <a:ext cx="1" cy="1445391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1" name="椭圆 95"/>
            <p:cNvSpPr>
              <a:spLocks noChangeArrowheads="1"/>
            </p:cNvSpPr>
            <p:nvPr/>
          </p:nvSpPr>
          <p:spPr bwMode="auto">
            <a:xfrm>
              <a:off x="3288054" y="3177886"/>
              <a:ext cx="1131530" cy="1130204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bevel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组合 102"/>
          <p:cNvGrpSpPr/>
          <p:nvPr/>
        </p:nvGrpSpPr>
        <p:grpSpPr>
          <a:xfrm>
            <a:off x="2306089" y="1699951"/>
            <a:ext cx="717062" cy="1596251"/>
            <a:chOff x="6669132" y="3004102"/>
            <a:chExt cx="1162426" cy="2599047"/>
          </a:xfrm>
        </p:grpSpPr>
        <p:sp>
          <p:nvSpPr>
            <p:cNvPr id="104" name="直接连接符 86"/>
            <p:cNvSpPr>
              <a:spLocks noChangeShapeType="1"/>
            </p:cNvSpPr>
            <p:nvPr/>
          </p:nvSpPr>
          <p:spPr bwMode="auto">
            <a:xfrm flipV="1">
              <a:off x="7255965" y="3457411"/>
              <a:ext cx="1" cy="2145738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5" name="椭圆 91"/>
            <p:cNvSpPr>
              <a:spLocks noChangeArrowheads="1"/>
            </p:cNvSpPr>
            <p:nvPr/>
          </p:nvSpPr>
          <p:spPr bwMode="auto">
            <a:xfrm>
              <a:off x="6669132" y="3004102"/>
              <a:ext cx="1162426" cy="1162832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noFill/>
              <a:bevel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组合 106"/>
          <p:cNvGrpSpPr/>
          <p:nvPr/>
        </p:nvGrpSpPr>
        <p:grpSpPr>
          <a:xfrm>
            <a:off x="4177357" y="1195936"/>
            <a:ext cx="717062" cy="2016067"/>
            <a:chOff x="9702639" y="2183452"/>
            <a:chExt cx="1162426" cy="3282600"/>
          </a:xfrm>
        </p:grpSpPr>
        <p:sp>
          <p:nvSpPr>
            <p:cNvPr id="108" name="直接连接符 89"/>
            <p:cNvSpPr>
              <a:spLocks noChangeShapeType="1"/>
            </p:cNvSpPr>
            <p:nvPr/>
          </p:nvSpPr>
          <p:spPr bwMode="auto">
            <a:xfrm flipV="1">
              <a:off x="10305417" y="3145995"/>
              <a:ext cx="1" cy="2320057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9" name="椭圆 94"/>
            <p:cNvSpPr>
              <a:spLocks noChangeArrowheads="1"/>
            </p:cNvSpPr>
            <p:nvPr/>
          </p:nvSpPr>
          <p:spPr bwMode="auto">
            <a:xfrm>
              <a:off x="9702639" y="2183452"/>
              <a:ext cx="1162426" cy="1162409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noFill/>
              <a:bevel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组合 110"/>
          <p:cNvGrpSpPr/>
          <p:nvPr/>
        </p:nvGrpSpPr>
        <p:grpSpPr>
          <a:xfrm>
            <a:off x="2929052" y="678874"/>
            <a:ext cx="830219" cy="2930412"/>
            <a:chOff x="7679013" y="1341562"/>
            <a:chExt cx="1345866" cy="4771355"/>
          </a:xfrm>
        </p:grpSpPr>
        <p:sp>
          <p:nvSpPr>
            <p:cNvPr id="112" name="直接连接符 87"/>
            <p:cNvSpPr>
              <a:spLocks noChangeShapeType="1"/>
            </p:cNvSpPr>
            <p:nvPr/>
          </p:nvSpPr>
          <p:spPr bwMode="auto">
            <a:xfrm flipV="1">
              <a:off x="8361211" y="2567202"/>
              <a:ext cx="1" cy="3545715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3" name="椭圆 13"/>
            <p:cNvSpPr>
              <a:spLocks noChangeArrowheads="1"/>
            </p:cNvSpPr>
            <p:nvPr/>
          </p:nvSpPr>
          <p:spPr bwMode="auto">
            <a:xfrm>
              <a:off x="7679013" y="1341562"/>
              <a:ext cx="1345866" cy="1346173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noFill/>
              <a:bevel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组合 114"/>
          <p:cNvGrpSpPr/>
          <p:nvPr/>
        </p:nvGrpSpPr>
        <p:grpSpPr>
          <a:xfrm>
            <a:off x="1653348" y="1187635"/>
            <a:ext cx="717062" cy="2262738"/>
            <a:chOff x="5610976" y="2169935"/>
            <a:chExt cx="1162426" cy="3684235"/>
          </a:xfrm>
        </p:grpSpPr>
        <p:sp>
          <p:nvSpPr>
            <p:cNvPr id="116" name="直接连接符 85"/>
            <p:cNvSpPr>
              <a:spLocks noChangeShapeType="1"/>
            </p:cNvSpPr>
            <p:nvPr/>
          </p:nvSpPr>
          <p:spPr bwMode="auto">
            <a:xfrm flipV="1">
              <a:off x="6178962" y="2352496"/>
              <a:ext cx="1" cy="3501674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7" name="椭圆 93"/>
            <p:cNvSpPr>
              <a:spLocks noChangeArrowheads="1"/>
            </p:cNvSpPr>
            <p:nvPr/>
          </p:nvSpPr>
          <p:spPr bwMode="auto">
            <a:xfrm>
              <a:off x="5610976" y="2169935"/>
              <a:ext cx="1162426" cy="1162310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noFill/>
              <a:bevel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6" name="组合 118"/>
          <p:cNvGrpSpPr/>
          <p:nvPr/>
        </p:nvGrpSpPr>
        <p:grpSpPr>
          <a:xfrm>
            <a:off x="3523426" y="1833961"/>
            <a:ext cx="784956" cy="1214385"/>
            <a:chOff x="8642553" y="3222299"/>
            <a:chExt cx="1272489" cy="1977284"/>
          </a:xfrm>
        </p:grpSpPr>
        <p:sp>
          <p:nvSpPr>
            <p:cNvPr id="120" name="直接连接符 88"/>
            <p:cNvSpPr>
              <a:spLocks noChangeShapeType="1"/>
            </p:cNvSpPr>
            <p:nvPr/>
          </p:nvSpPr>
          <p:spPr bwMode="auto">
            <a:xfrm flipV="1">
              <a:off x="9285939" y="4017097"/>
              <a:ext cx="1" cy="1182486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1" name="椭圆 92"/>
            <p:cNvSpPr>
              <a:spLocks noChangeArrowheads="1"/>
            </p:cNvSpPr>
            <p:nvPr/>
          </p:nvSpPr>
          <p:spPr bwMode="auto">
            <a:xfrm>
              <a:off x="8642553" y="3222299"/>
              <a:ext cx="1272489" cy="1271587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noFill/>
              <a:bevel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23" name="矩形 122"/>
          <p:cNvSpPr/>
          <p:nvPr/>
        </p:nvSpPr>
        <p:spPr>
          <a:xfrm>
            <a:off x="5003118" y="1569437"/>
            <a:ext cx="3966943" cy="2409610"/>
          </a:xfrm>
          <a:prstGeom prst="rect">
            <a:avLst/>
          </a:prstGeom>
        </p:spPr>
        <p:txBody>
          <a:bodyPr wrap="square" lIns="56300" tIns="28150" rIns="56300" bIns="2815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Chia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làm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4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1,3: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Làm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5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2,4: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Làm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6 </a:t>
            </a:r>
          </a:p>
          <a:p>
            <a:pPr algn="just">
              <a:lnSpc>
                <a:spcPct val="13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làm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đúng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nhanh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sẽ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giành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chiến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thắng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384731" y="1017913"/>
            <a:ext cx="3040920" cy="487737"/>
          </a:xfrm>
          <a:prstGeom prst="rect">
            <a:avLst/>
          </a:prstGeom>
          <a:solidFill>
            <a:schemeClr val="accent1"/>
          </a:solidFill>
        </p:spPr>
        <p:txBody>
          <a:bodyPr wrap="square" lIns="56300" tIns="28150" rIns="56300" bIns="28150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THI ĐỐI KHÁNG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826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B7217-C0BC-2B82-0D01-45A957471B72}"/>
              </a:ext>
            </a:extLst>
          </p:cNvPr>
          <p:cNvSpPr/>
          <p:nvPr/>
        </p:nvSpPr>
        <p:spPr>
          <a:xfrm>
            <a:off x="-1" y="145867"/>
            <a:ext cx="9144000" cy="4853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FE740-6FC8-6597-12AF-90EC1328AF7E}"/>
              </a:ext>
            </a:extLst>
          </p:cNvPr>
          <p:cNvSpPr txBox="1"/>
          <p:nvPr/>
        </p:nvSpPr>
        <p:spPr>
          <a:xfrm>
            <a:off x="3405324" y="275601"/>
            <a:ext cx="3040920" cy="487737"/>
          </a:xfrm>
          <a:prstGeom prst="rect">
            <a:avLst/>
          </a:prstGeom>
          <a:solidFill>
            <a:schemeClr val="accent1"/>
          </a:solidFill>
        </p:spPr>
        <p:txBody>
          <a:bodyPr wrap="square" lIns="56300" tIns="28150" rIns="56300" bIns="28150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THI ĐỐI KHÁNG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08DB3122-E7CF-B5EF-3698-15F0A55B5510}"/>
              </a:ext>
            </a:extLst>
          </p:cNvPr>
          <p:cNvSpPr/>
          <p:nvPr/>
        </p:nvSpPr>
        <p:spPr>
          <a:xfrm>
            <a:off x="380550" y="913424"/>
            <a:ext cx="4038151" cy="3841456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1CB26-9B01-9D9B-4697-54D63C1A81D5}"/>
              </a:ext>
            </a:extLst>
          </p:cNvPr>
          <p:cNvSpPr txBox="1"/>
          <p:nvPr/>
        </p:nvSpPr>
        <p:spPr>
          <a:xfrm>
            <a:off x="487352" y="891307"/>
            <a:ext cx="3824546" cy="4085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1,3</a:t>
            </a:r>
          </a:p>
          <a:p>
            <a:pPr algn="just">
              <a:lnSpc>
                <a:spcPct val="12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vi-VN" sz="2000" dirty="0" err="1">
                <a:latin typeface="+mj-lt"/>
              </a:rPr>
              <a:t>Methane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phần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khí</a:t>
            </a:r>
            <a:r>
              <a:rPr lang="vi-VN" sz="2000" dirty="0">
                <a:latin typeface="+mj-lt"/>
              </a:rPr>
              <a:t> thiên nhiên. </a:t>
            </a:r>
            <a:r>
              <a:rPr lang="vi-VN" sz="2000" dirty="0" err="1">
                <a:latin typeface="+mj-lt"/>
              </a:rPr>
              <a:t>Xét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phản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ứng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đốt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methane</a:t>
            </a:r>
            <a:r>
              <a:rPr lang="vi-VN" sz="2000" dirty="0">
                <a:latin typeface="+mj-lt"/>
              </a:rPr>
              <a:t>:</a:t>
            </a:r>
            <a:endParaRPr lang="en-US" sz="2000" dirty="0"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vi-VN" dirty="0">
                <a:latin typeface="+mj-lt"/>
              </a:rPr>
              <a:t>CH</a:t>
            </a:r>
            <a:r>
              <a:rPr lang="vi-VN" baseline="-25000" dirty="0">
                <a:latin typeface="+mj-lt"/>
              </a:rPr>
              <a:t>4</a:t>
            </a:r>
            <a:r>
              <a:rPr lang="vi-VN" dirty="0">
                <a:latin typeface="+mj-lt"/>
              </a:rPr>
              <a:t>(g)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+2O</a:t>
            </a:r>
            <a:r>
              <a:rPr lang="vi-VN" baseline="-25000" dirty="0">
                <a:latin typeface="+mj-lt"/>
              </a:rPr>
              <a:t>2</a:t>
            </a:r>
            <a:r>
              <a:rPr lang="vi-VN" dirty="0">
                <a:latin typeface="+mj-lt"/>
              </a:rPr>
              <a:t>(g) →CO</a:t>
            </a:r>
            <a:r>
              <a:rPr lang="vi-VN" baseline="-25000" dirty="0">
                <a:latin typeface="+mj-lt"/>
              </a:rPr>
              <a:t>2</a:t>
            </a:r>
            <a:r>
              <a:rPr lang="vi-VN" dirty="0">
                <a:latin typeface="+mj-lt"/>
              </a:rPr>
              <a:t>(g)</a:t>
            </a:r>
            <a:r>
              <a:rPr lang="en-US" dirty="0">
                <a:latin typeface="+mj-lt"/>
              </a:rPr>
              <a:t>+ </a:t>
            </a:r>
            <a:r>
              <a:rPr lang="vi-VN" dirty="0">
                <a:latin typeface="+mj-lt"/>
              </a:rPr>
              <a:t>2H</a:t>
            </a:r>
            <a:r>
              <a:rPr lang="vi-VN" baseline="-25000" dirty="0">
                <a:latin typeface="+mj-lt"/>
              </a:rPr>
              <a:t>2</a:t>
            </a:r>
            <a:r>
              <a:rPr lang="vi-VN" dirty="0">
                <a:latin typeface="+mj-lt"/>
              </a:rPr>
              <a:t>O(l)   </a:t>
            </a:r>
          </a:p>
          <a:p>
            <a:pPr algn="just">
              <a:lnSpc>
                <a:spcPct val="120000"/>
              </a:lnSpc>
            </a:pPr>
            <a:endParaRPr lang="en-US" sz="2000" dirty="0">
              <a:latin typeface="+mj-lt"/>
            </a:endParaRPr>
          </a:p>
          <a:p>
            <a:pPr algn="just">
              <a:lnSpc>
                <a:spcPct val="110000"/>
              </a:lnSpc>
            </a:pP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tạo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chuẩn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CO</a:t>
            </a:r>
            <a:r>
              <a:rPr lang="vi-VN" sz="2000" baseline="-25000" dirty="0">
                <a:latin typeface="+mj-lt"/>
              </a:rPr>
              <a:t>2</a:t>
            </a:r>
            <a:r>
              <a:rPr lang="vi-VN" sz="2000" dirty="0">
                <a:latin typeface="+mj-lt"/>
              </a:rPr>
              <a:t>(g)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H</a:t>
            </a:r>
            <a:r>
              <a:rPr lang="vi-VN" sz="2000" baseline="-25000" dirty="0">
                <a:latin typeface="+mj-lt"/>
              </a:rPr>
              <a:t>2</a:t>
            </a:r>
            <a:r>
              <a:rPr lang="vi-VN" sz="2000" dirty="0">
                <a:latin typeface="+mj-lt"/>
              </a:rPr>
              <a:t>O(l) tương </a:t>
            </a:r>
            <a:r>
              <a:rPr lang="vi-VN" sz="2000" dirty="0" err="1">
                <a:latin typeface="+mj-lt"/>
              </a:rPr>
              <a:t>ứng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– 393,5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– 285,8 </a:t>
            </a:r>
            <a:r>
              <a:rPr lang="vi-VN" sz="2000" dirty="0" err="1">
                <a:latin typeface="+mj-lt"/>
              </a:rPr>
              <a:t>kJ</a:t>
            </a:r>
            <a:r>
              <a:rPr lang="vi-VN" sz="2000" dirty="0">
                <a:latin typeface="+mj-lt"/>
              </a:rPr>
              <a:t>/</a:t>
            </a:r>
            <a:r>
              <a:rPr lang="vi-VN" sz="2000" dirty="0" err="1">
                <a:latin typeface="+mj-lt"/>
              </a:rPr>
              <a:t>mol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tạo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chuẩn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khí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methane</a:t>
            </a:r>
            <a:r>
              <a:rPr lang="vi-VN" sz="2000" dirty="0">
                <a:latin typeface="+mj-lt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131880-512A-9723-F468-C70C9B445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969" y="2724616"/>
            <a:ext cx="2060968" cy="419180"/>
          </a:xfrm>
          <a:prstGeom prst="rect">
            <a:avLst/>
          </a:prstGeom>
        </p:spPr>
      </p:pic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5C59A771-474F-42E4-FE5A-440FFBEC6FCC}"/>
              </a:ext>
            </a:extLst>
          </p:cNvPr>
          <p:cNvSpPr/>
          <p:nvPr/>
        </p:nvSpPr>
        <p:spPr>
          <a:xfrm>
            <a:off x="4755363" y="891307"/>
            <a:ext cx="4196884" cy="3978180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175C72-333D-32F8-F421-C3CE0637E859}"/>
              </a:ext>
            </a:extLst>
          </p:cNvPr>
          <p:cNvSpPr txBox="1"/>
          <p:nvPr/>
        </p:nvSpPr>
        <p:spPr>
          <a:xfrm>
            <a:off x="4736310" y="891307"/>
            <a:ext cx="4196883" cy="3613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NHÓM 2,4</a:t>
            </a:r>
          </a:p>
          <a:p>
            <a:pPr algn="just">
              <a:lnSpc>
                <a:spcPct val="110000"/>
              </a:lnSpc>
            </a:pPr>
            <a:r>
              <a:rPr lang="en-US" sz="19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sz="19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6: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Biết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CH</a:t>
            </a:r>
            <a:r>
              <a:rPr lang="en-US" sz="1900" baseline="-25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COCH</a:t>
            </a:r>
            <a:r>
              <a:rPr lang="en-US" sz="1900" baseline="-25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công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thức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sau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0000"/>
              </a:lnSpc>
            </a:pPr>
            <a:endParaRPr lang="en-US" sz="19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endParaRPr lang="en-US" sz="19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endParaRPr lang="en-US" sz="19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liệu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năng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lượng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kế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ở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12.2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hãy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xác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biến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thiên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enthalpy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đốt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cháy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acetone (CH</a:t>
            </a:r>
            <a:r>
              <a:rPr lang="en-US" sz="1900" baseline="-25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OCH</a:t>
            </a:r>
            <a:r>
              <a:rPr lang="en-US" sz="1900" baseline="-25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19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</a:t>
            </a:r>
            <a:r>
              <a:rPr lang="en-US" baseline="-25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OCH</a:t>
            </a:r>
            <a:r>
              <a:rPr lang="en-US" baseline="-25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(g)+4O</a:t>
            </a:r>
            <a:r>
              <a:rPr lang="en-US" baseline="-25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(g)</a:t>
            </a:r>
            <a:r>
              <a:rPr lang="vi-VN" dirty="0">
                <a:latin typeface="+mj-lt"/>
              </a:rPr>
              <a:t>→</a:t>
            </a:r>
            <a:r>
              <a:rPr lang="en-US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3CO</a:t>
            </a:r>
            <a:r>
              <a:rPr lang="en-US" baseline="-25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(g)+3H</a:t>
            </a:r>
            <a:r>
              <a:rPr lang="en-US" baseline="-25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O (g)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D831B1-C7B9-49E3-C3BA-7A3C852C94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30" t="14539" r="34478" b="43965"/>
          <a:stretch/>
        </p:blipFill>
        <p:spPr>
          <a:xfrm>
            <a:off x="6001317" y="1954712"/>
            <a:ext cx="2119127" cy="11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1363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B7217-C0BC-2B82-0D01-45A957471B72}"/>
              </a:ext>
            </a:extLst>
          </p:cNvPr>
          <p:cNvSpPr/>
          <p:nvPr/>
        </p:nvSpPr>
        <p:spPr>
          <a:xfrm>
            <a:off x="0" y="181347"/>
            <a:ext cx="9144000" cy="4853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FE740-6FC8-6597-12AF-90EC1328AF7E}"/>
              </a:ext>
            </a:extLst>
          </p:cNvPr>
          <p:cNvSpPr txBox="1"/>
          <p:nvPr/>
        </p:nvSpPr>
        <p:spPr>
          <a:xfrm>
            <a:off x="3051539" y="-51631"/>
            <a:ext cx="3040920" cy="487737"/>
          </a:xfrm>
          <a:prstGeom prst="rect">
            <a:avLst/>
          </a:prstGeom>
          <a:solidFill>
            <a:schemeClr val="accent1"/>
          </a:solidFill>
        </p:spPr>
        <p:txBody>
          <a:bodyPr wrap="square" lIns="56300" tIns="28150" rIns="56300" bIns="28150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THI ĐỐI KHÁNG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08DB3122-E7CF-B5EF-3698-15F0A55B5510}"/>
              </a:ext>
            </a:extLst>
          </p:cNvPr>
          <p:cNvSpPr/>
          <p:nvPr/>
        </p:nvSpPr>
        <p:spPr>
          <a:xfrm>
            <a:off x="296252" y="531122"/>
            <a:ext cx="8600322" cy="1763306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1CB26-9B01-9D9B-4697-54D63C1A81D5}"/>
              </a:ext>
            </a:extLst>
          </p:cNvPr>
          <p:cNvSpPr txBox="1"/>
          <p:nvPr/>
        </p:nvSpPr>
        <p:spPr>
          <a:xfrm>
            <a:off x="342816" y="481090"/>
            <a:ext cx="8504932" cy="1725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1, 3</a:t>
            </a:r>
          </a:p>
          <a:p>
            <a:pPr algn="just">
              <a:lnSpc>
                <a:spcPct val="12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vi-VN" dirty="0" err="1">
                <a:latin typeface="+mj-lt"/>
              </a:rPr>
              <a:t>Methane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phần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chính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khí</a:t>
            </a:r>
            <a:r>
              <a:rPr lang="vi-VN" dirty="0">
                <a:latin typeface="+mj-lt"/>
              </a:rPr>
              <a:t> thiên nhiên. </a:t>
            </a:r>
            <a:r>
              <a:rPr lang="vi-VN" dirty="0" err="1">
                <a:latin typeface="+mj-lt"/>
              </a:rPr>
              <a:t>Xét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phản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đốt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cháy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methane</a:t>
            </a:r>
            <a:r>
              <a:rPr lang="vi-VN" dirty="0">
                <a:latin typeface="+mj-lt"/>
              </a:rPr>
              <a:t>:</a:t>
            </a:r>
            <a:endParaRPr lang="en-US" dirty="0">
              <a:latin typeface="+mj-lt"/>
            </a:endParaRPr>
          </a:p>
          <a:p>
            <a:pPr algn="just">
              <a:lnSpc>
                <a:spcPct val="120000"/>
              </a:lnSpc>
            </a:pPr>
            <a:endParaRPr lang="en-US" dirty="0"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nhiệt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tạo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chuẩn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CO</a:t>
            </a:r>
            <a:r>
              <a:rPr lang="vi-VN" baseline="-25000" dirty="0">
                <a:latin typeface="+mj-lt"/>
              </a:rPr>
              <a:t>2</a:t>
            </a:r>
            <a:r>
              <a:rPr lang="vi-VN" dirty="0">
                <a:latin typeface="+mj-lt"/>
              </a:rPr>
              <a:t>(g)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H</a:t>
            </a:r>
            <a:r>
              <a:rPr lang="vi-VN" baseline="-25000" dirty="0">
                <a:latin typeface="+mj-lt"/>
              </a:rPr>
              <a:t>2</a:t>
            </a:r>
            <a:r>
              <a:rPr lang="vi-VN" dirty="0">
                <a:latin typeface="+mj-lt"/>
              </a:rPr>
              <a:t>O(l) tương </a:t>
            </a:r>
            <a:r>
              <a:rPr lang="vi-VN" dirty="0" err="1">
                <a:latin typeface="+mj-lt"/>
              </a:rPr>
              <a:t>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– 393,5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– 285,8 </a:t>
            </a:r>
            <a:r>
              <a:rPr lang="vi-VN" dirty="0" err="1">
                <a:latin typeface="+mj-lt"/>
              </a:rPr>
              <a:t>kJ</a:t>
            </a:r>
            <a:r>
              <a:rPr lang="vi-VN" dirty="0">
                <a:latin typeface="+mj-lt"/>
              </a:rPr>
              <a:t>/</a:t>
            </a:r>
            <a:r>
              <a:rPr lang="vi-VN" dirty="0" err="1">
                <a:latin typeface="+mj-lt"/>
              </a:rPr>
              <a:t>mol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Hãy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tính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nhiệt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tạo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chuẩn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khí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methane</a:t>
            </a:r>
            <a:r>
              <a:rPr lang="vi-VN" dirty="0">
                <a:latin typeface="+mj-lt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131880-512A-9723-F468-C70C9B445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14" y="1199504"/>
            <a:ext cx="1866455" cy="3796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072549-E726-A278-BFA9-ACFF085CFF1F}"/>
              </a:ext>
            </a:extLst>
          </p:cNvPr>
          <p:cNvSpPr txBox="1"/>
          <p:nvPr/>
        </p:nvSpPr>
        <p:spPr>
          <a:xfrm>
            <a:off x="651534" y="1143226"/>
            <a:ext cx="3794192" cy="401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dirty="0">
                <a:latin typeface="+mj-lt"/>
              </a:rPr>
              <a:t>CH</a:t>
            </a:r>
            <a:r>
              <a:rPr lang="vi-VN" baseline="-25000" dirty="0">
                <a:latin typeface="+mj-lt"/>
              </a:rPr>
              <a:t>4</a:t>
            </a:r>
            <a:r>
              <a:rPr lang="vi-VN" dirty="0">
                <a:latin typeface="+mj-lt"/>
              </a:rPr>
              <a:t>(g)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+2O</a:t>
            </a:r>
            <a:r>
              <a:rPr lang="vi-VN" baseline="-25000" dirty="0">
                <a:latin typeface="+mj-lt"/>
              </a:rPr>
              <a:t>2</a:t>
            </a:r>
            <a:r>
              <a:rPr lang="vi-VN" dirty="0">
                <a:latin typeface="+mj-lt"/>
              </a:rPr>
              <a:t>(g) →CO</a:t>
            </a:r>
            <a:r>
              <a:rPr lang="vi-VN" baseline="-25000" dirty="0">
                <a:latin typeface="+mj-lt"/>
              </a:rPr>
              <a:t>2</a:t>
            </a:r>
            <a:r>
              <a:rPr lang="vi-VN" dirty="0">
                <a:latin typeface="+mj-lt"/>
              </a:rPr>
              <a:t>(g)</a:t>
            </a:r>
            <a:r>
              <a:rPr lang="en-US" dirty="0">
                <a:latin typeface="+mj-lt"/>
              </a:rPr>
              <a:t>+ </a:t>
            </a:r>
            <a:r>
              <a:rPr lang="vi-VN" dirty="0">
                <a:latin typeface="+mj-lt"/>
              </a:rPr>
              <a:t>2H</a:t>
            </a:r>
            <a:r>
              <a:rPr lang="vi-VN" baseline="-25000" dirty="0">
                <a:latin typeface="+mj-lt"/>
              </a:rPr>
              <a:t>2</a:t>
            </a:r>
            <a:r>
              <a:rPr lang="vi-VN" dirty="0">
                <a:latin typeface="+mj-lt"/>
              </a:rPr>
              <a:t>O(l)  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245AC-8AFB-BE35-A2C8-096271A78E7E}"/>
              </a:ext>
            </a:extLst>
          </p:cNvPr>
          <p:cNvSpPr txBox="1"/>
          <p:nvPr/>
        </p:nvSpPr>
        <p:spPr>
          <a:xfrm>
            <a:off x="206963" y="2274871"/>
            <a:ext cx="2116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18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3467DA-7078-71A5-5FA3-E2B4245D9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76" y="2712640"/>
            <a:ext cx="8634684" cy="481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AC08B8-57F9-0309-A656-8564E30AEAD6}"/>
                  </a:ext>
                </a:extLst>
              </p:cNvPr>
              <p:cNvSpPr txBox="1"/>
              <p:nvPr/>
            </p:nvSpPr>
            <p:spPr>
              <a:xfrm>
                <a:off x="1017014" y="3322871"/>
                <a:ext cx="74384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−890,3 = [(−393,5) + (−285,8.2)] –[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298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bSup>
                      <m:d>
                        <m:dPr>
                          <m:endChr m:val="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</m:d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+0.2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AC08B8-57F9-0309-A656-8564E30AE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14" y="3322871"/>
                <a:ext cx="7438497" cy="461665"/>
              </a:xfrm>
              <a:prstGeom prst="rect">
                <a:avLst/>
              </a:prstGeom>
              <a:blipFill>
                <a:blip r:embed="rId5"/>
                <a:stretch>
                  <a:fillRect t="-128947" b="-196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E5036E-0F4C-B62F-3D42-9AE2EF60EF23}"/>
                  </a:ext>
                </a:extLst>
              </p:cNvPr>
              <p:cNvSpPr txBox="1"/>
              <p:nvPr/>
            </p:nvSpPr>
            <p:spPr>
              <a:xfrm>
                <a:off x="1813947" y="4066546"/>
                <a:ext cx="3399418" cy="491288"/>
              </a:xfrm>
              <a:custGeom>
                <a:avLst/>
                <a:gdLst>
                  <a:gd name="connsiteX0" fmla="*/ 0 w 3399418"/>
                  <a:gd name="connsiteY0" fmla="*/ 0 h 491288"/>
                  <a:gd name="connsiteX1" fmla="*/ 532575 w 3399418"/>
                  <a:gd name="connsiteY1" fmla="*/ 0 h 491288"/>
                  <a:gd name="connsiteX2" fmla="*/ 997163 w 3399418"/>
                  <a:gd name="connsiteY2" fmla="*/ 0 h 491288"/>
                  <a:gd name="connsiteX3" fmla="*/ 1631721 w 3399418"/>
                  <a:gd name="connsiteY3" fmla="*/ 0 h 491288"/>
                  <a:gd name="connsiteX4" fmla="*/ 2164296 w 3399418"/>
                  <a:gd name="connsiteY4" fmla="*/ 0 h 491288"/>
                  <a:gd name="connsiteX5" fmla="*/ 2696872 w 3399418"/>
                  <a:gd name="connsiteY5" fmla="*/ 0 h 491288"/>
                  <a:gd name="connsiteX6" fmla="*/ 3399418 w 3399418"/>
                  <a:gd name="connsiteY6" fmla="*/ 0 h 491288"/>
                  <a:gd name="connsiteX7" fmla="*/ 3399418 w 3399418"/>
                  <a:gd name="connsiteY7" fmla="*/ 491288 h 491288"/>
                  <a:gd name="connsiteX8" fmla="*/ 2832848 w 3399418"/>
                  <a:gd name="connsiteY8" fmla="*/ 491288 h 491288"/>
                  <a:gd name="connsiteX9" fmla="*/ 2368261 w 3399418"/>
                  <a:gd name="connsiteY9" fmla="*/ 491288 h 491288"/>
                  <a:gd name="connsiteX10" fmla="*/ 1801692 w 3399418"/>
                  <a:gd name="connsiteY10" fmla="*/ 491288 h 491288"/>
                  <a:gd name="connsiteX11" fmla="*/ 1235122 w 3399418"/>
                  <a:gd name="connsiteY11" fmla="*/ 491288 h 491288"/>
                  <a:gd name="connsiteX12" fmla="*/ 702546 w 3399418"/>
                  <a:gd name="connsiteY12" fmla="*/ 491288 h 491288"/>
                  <a:gd name="connsiteX13" fmla="*/ 0 w 3399418"/>
                  <a:gd name="connsiteY13" fmla="*/ 491288 h 491288"/>
                  <a:gd name="connsiteX14" fmla="*/ 0 w 3399418"/>
                  <a:gd name="connsiteY14" fmla="*/ 0 h 49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9418" h="491288" extrusionOk="0">
                    <a:moveTo>
                      <a:pt x="0" y="0"/>
                    </a:moveTo>
                    <a:cubicBezTo>
                      <a:pt x="183899" y="-48982"/>
                      <a:pt x="266518" y="14846"/>
                      <a:pt x="532575" y="0"/>
                    </a:cubicBezTo>
                    <a:cubicBezTo>
                      <a:pt x="798632" y="-14846"/>
                      <a:pt x="826421" y="11358"/>
                      <a:pt x="997163" y="0"/>
                    </a:cubicBezTo>
                    <a:cubicBezTo>
                      <a:pt x="1167905" y="-11358"/>
                      <a:pt x="1467906" y="24356"/>
                      <a:pt x="1631721" y="0"/>
                    </a:cubicBezTo>
                    <a:cubicBezTo>
                      <a:pt x="1795536" y="-24356"/>
                      <a:pt x="2016112" y="17010"/>
                      <a:pt x="2164296" y="0"/>
                    </a:cubicBezTo>
                    <a:cubicBezTo>
                      <a:pt x="2312480" y="-17010"/>
                      <a:pt x="2533974" y="33605"/>
                      <a:pt x="2696872" y="0"/>
                    </a:cubicBezTo>
                    <a:cubicBezTo>
                      <a:pt x="2859770" y="-33605"/>
                      <a:pt x="3194755" y="46009"/>
                      <a:pt x="3399418" y="0"/>
                    </a:cubicBezTo>
                    <a:cubicBezTo>
                      <a:pt x="3402748" y="209672"/>
                      <a:pt x="3382230" y="277440"/>
                      <a:pt x="3399418" y="491288"/>
                    </a:cubicBezTo>
                    <a:cubicBezTo>
                      <a:pt x="3188009" y="521283"/>
                      <a:pt x="2972316" y="437871"/>
                      <a:pt x="2832848" y="491288"/>
                    </a:cubicBezTo>
                    <a:cubicBezTo>
                      <a:pt x="2693380" y="544705"/>
                      <a:pt x="2570878" y="490829"/>
                      <a:pt x="2368261" y="491288"/>
                    </a:cubicBezTo>
                    <a:cubicBezTo>
                      <a:pt x="2165644" y="491747"/>
                      <a:pt x="2028828" y="427360"/>
                      <a:pt x="1801692" y="491288"/>
                    </a:cubicBezTo>
                    <a:cubicBezTo>
                      <a:pt x="1574556" y="555216"/>
                      <a:pt x="1464605" y="435690"/>
                      <a:pt x="1235122" y="491288"/>
                    </a:cubicBezTo>
                    <a:cubicBezTo>
                      <a:pt x="1005639" y="546886"/>
                      <a:pt x="841601" y="456148"/>
                      <a:pt x="702546" y="491288"/>
                    </a:cubicBezTo>
                    <a:cubicBezTo>
                      <a:pt x="563491" y="526428"/>
                      <a:pt x="146526" y="426899"/>
                      <a:pt x="0" y="491288"/>
                    </a:cubicBezTo>
                    <a:cubicBezTo>
                      <a:pt x="-33977" y="350954"/>
                      <a:pt x="8020" y="110580"/>
                      <a:pt x="0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298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  <m:d>
                      <m:dPr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=-74,8kJ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E5036E-0F4C-B62F-3D42-9AE2EF60E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947" y="4066546"/>
                <a:ext cx="3399418" cy="491288"/>
              </a:xfrm>
              <a:prstGeom prst="rect">
                <a:avLst/>
              </a:prstGeom>
              <a:blipFill>
                <a:blip r:embed="rId6"/>
                <a:stretch>
                  <a:fillRect t="-97872" b="-145745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399418"/>
                          <a:gd name="connsiteY0" fmla="*/ 0 h 491288"/>
                          <a:gd name="connsiteX1" fmla="*/ 532575 w 3399418"/>
                          <a:gd name="connsiteY1" fmla="*/ 0 h 491288"/>
                          <a:gd name="connsiteX2" fmla="*/ 997163 w 3399418"/>
                          <a:gd name="connsiteY2" fmla="*/ 0 h 491288"/>
                          <a:gd name="connsiteX3" fmla="*/ 1631721 w 3399418"/>
                          <a:gd name="connsiteY3" fmla="*/ 0 h 491288"/>
                          <a:gd name="connsiteX4" fmla="*/ 2164296 w 3399418"/>
                          <a:gd name="connsiteY4" fmla="*/ 0 h 491288"/>
                          <a:gd name="connsiteX5" fmla="*/ 2696872 w 3399418"/>
                          <a:gd name="connsiteY5" fmla="*/ 0 h 491288"/>
                          <a:gd name="connsiteX6" fmla="*/ 3399418 w 3399418"/>
                          <a:gd name="connsiteY6" fmla="*/ 0 h 491288"/>
                          <a:gd name="connsiteX7" fmla="*/ 3399418 w 3399418"/>
                          <a:gd name="connsiteY7" fmla="*/ 491288 h 491288"/>
                          <a:gd name="connsiteX8" fmla="*/ 2832848 w 3399418"/>
                          <a:gd name="connsiteY8" fmla="*/ 491288 h 491288"/>
                          <a:gd name="connsiteX9" fmla="*/ 2368261 w 3399418"/>
                          <a:gd name="connsiteY9" fmla="*/ 491288 h 491288"/>
                          <a:gd name="connsiteX10" fmla="*/ 1801692 w 3399418"/>
                          <a:gd name="connsiteY10" fmla="*/ 491288 h 491288"/>
                          <a:gd name="connsiteX11" fmla="*/ 1235122 w 3399418"/>
                          <a:gd name="connsiteY11" fmla="*/ 491288 h 491288"/>
                          <a:gd name="connsiteX12" fmla="*/ 702546 w 3399418"/>
                          <a:gd name="connsiteY12" fmla="*/ 491288 h 491288"/>
                          <a:gd name="connsiteX13" fmla="*/ 0 w 3399418"/>
                          <a:gd name="connsiteY13" fmla="*/ 491288 h 491288"/>
                          <a:gd name="connsiteX14" fmla="*/ 0 w 3399418"/>
                          <a:gd name="connsiteY14" fmla="*/ 0 h 4912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3399418" h="491288" extrusionOk="0">
                            <a:moveTo>
                              <a:pt x="0" y="0"/>
                            </a:moveTo>
                            <a:cubicBezTo>
                              <a:pt x="183899" y="-48982"/>
                              <a:pt x="266518" y="14846"/>
                              <a:pt x="532575" y="0"/>
                            </a:cubicBezTo>
                            <a:cubicBezTo>
                              <a:pt x="798632" y="-14846"/>
                              <a:pt x="826421" y="11358"/>
                              <a:pt x="997163" y="0"/>
                            </a:cubicBezTo>
                            <a:cubicBezTo>
                              <a:pt x="1167905" y="-11358"/>
                              <a:pt x="1467906" y="24356"/>
                              <a:pt x="1631721" y="0"/>
                            </a:cubicBezTo>
                            <a:cubicBezTo>
                              <a:pt x="1795536" y="-24356"/>
                              <a:pt x="2016112" y="17010"/>
                              <a:pt x="2164296" y="0"/>
                            </a:cubicBezTo>
                            <a:cubicBezTo>
                              <a:pt x="2312480" y="-17010"/>
                              <a:pt x="2533974" y="33605"/>
                              <a:pt x="2696872" y="0"/>
                            </a:cubicBezTo>
                            <a:cubicBezTo>
                              <a:pt x="2859770" y="-33605"/>
                              <a:pt x="3194755" y="46009"/>
                              <a:pt x="3399418" y="0"/>
                            </a:cubicBezTo>
                            <a:cubicBezTo>
                              <a:pt x="3402748" y="209672"/>
                              <a:pt x="3382230" y="277440"/>
                              <a:pt x="3399418" y="491288"/>
                            </a:cubicBezTo>
                            <a:cubicBezTo>
                              <a:pt x="3188009" y="521283"/>
                              <a:pt x="2972316" y="437871"/>
                              <a:pt x="2832848" y="491288"/>
                            </a:cubicBezTo>
                            <a:cubicBezTo>
                              <a:pt x="2693380" y="544705"/>
                              <a:pt x="2570878" y="490829"/>
                              <a:pt x="2368261" y="491288"/>
                            </a:cubicBezTo>
                            <a:cubicBezTo>
                              <a:pt x="2165644" y="491747"/>
                              <a:pt x="2028828" y="427360"/>
                              <a:pt x="1801692" y="491288"/>
                            </a:cubicBezTo>
                            <a:cubicBezTo>
                              <a:pt x="1574556" y="555216"/>
                              <a:pt x="1464605" y="435690"/>
                              <a:pt x="1235122" y="491288"/>
                            </a:cubicBezTo>
                            <a:cubicBezTo>
                              <a:pt x="1005639" y="546886"/>
                              <a:pt x="841601" y="456148"/>
                              <a:pt x="702546" y="491288"/>
                            </a:cubicBezTo>
                            <a:cubicBezTo>
                              <a:pt x="563491" y="526428"/>
                              <a:pt x="146526" y="426899"/>
                              <a:pt x="0" y="491288"/>
                            </a:cubicBezTo>
                            <a:cubicBezTo>
                              <a:pt x="-33977" y="350954"/>
                              <a:pt x="8020" y="11058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9804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B7217-C0BC-2B82-0D01-45A957471B72}"/>
              </a:ext>
            </a:extLst>
          </p:cNvPr>
          <p:cNvSpPr/>
          <p:nvPr/>
        </p:nvSpPr>
        <p:spPr>
          <a:xfrm>
            <a:off x="0" y="181347"/>
            <a:ext cx="9144000" cy="4853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FE740-6FC8-6597-12AF-90EC1328AF7E}"/>
              </a:ext>
            </a:extLst>
          </p:cNvPr>
          <p:cNvSpPr txBox="1"/>
          <p:nvPr/>
        </p:nvSpPr>
        <p:spPr>
          <a:xfrm>
            <a:off x="3051539" y="-51631"/>
            <a:ext cx="3040920" cy="487737"/>
          </a:xfrm>
          <a:prstGeom prst="rect">
            <a:avLst/>
          </a:prstGeom>
          <a:solidFill>
            <a:schemeClr val="accent1"/>
          </a:solidFill>
        </p:spPr>
        <p:txBody>
          <a:bodyPr wrap="square" lIns="56300" tIns="28150" rIns="56300" bIns="28150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THI ĐỐI KHÁNG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08DB3122-E7CF-B5EF-3698-15F0A55B5510}"/>
              </a:ext>
            </a:extLst>
          </p:cNvPr>
          <p:cNvSpPr/>
          <p:nvPr/>
        </p:nvSpPr>
        <p:spPr>
          <a:xfrm>
            <a:off x="296252" y="531122"/>
            <a:ext cx="8729414" cy="1763306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ctr">
              <a:lnSpc>
                <a:spcPct val="11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NHÓM 2,4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6: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CH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COCH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0000"/>
              </a:lnSpc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12.2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enthalpy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đốt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cháy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acetone (CH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OCH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OCH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(g) +  4O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(g)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→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3CO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(g) + 3H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O(g)</a:t>
            </a:r>
            <a:endParaRPr lang="en-US" sz="2000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245AC-8AFB-BE35-A2C8-096271A78E7E}"/>
              </a:ext>
            </a:extLst>
          </p:cNvPr>
          <p:cNvSpPr txBox="1"/>
          <p:nvPr/>
        </p:nvSpPr>
        <p:spPr>
          <a:xfrm>
            <a:off x="206963" y="2274871"/>
            <a:ext cx="2116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18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68110D1-2F2B-CD6F-AF68-A7C5D8DB15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30" t="14539" r="34478" b="43965"/>
          <a:stretch/>
        </p:blipFill>
        <p:spPr>
          <a:xfrm>
            <a:off x="6586502" y="738407"/>
            <a:ext cx="2261246" cy="1268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844B2F-45AA-B158-F44F-7A06EB8E8474}"/>
                  </a:ext>
                </a:extLst>
              </p:cNvPr>
              <p:cNvSpPr txBox="1"/>
              <p:nvPr/>
            </p:nvSpPr>
            <p:spPr>
              <a:xfrm>
                <a:off x="-106457" y="2564297"/>
                <a:ext cx="8875059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e>
                          </m:d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=2.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+6.</m:t>
                          </m:r>
                        </m:e>
                      </m:nary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+1.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+4.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844B2F-45AA-B158-F44F-7A06EB8E8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457" y="2564297"/>
                <a:ext cx="8875059" cy="763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B390FAB-01B8-8963-F290-D18EF9B58AFB}"/>
                  </a:ext>
                </a:extLst>
              </p:cNvPr>
              <p:cNvSpPr txBox="1"/>
              <p:nvPr/>
            </p:nvSpPr>
            <p:spPr>
              <a:xfrm>
                <a:off x="1498004" y="3077629"/>
                <a:ext cx="50614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=2.346+6.418+1.732+4.494=5908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B390FAB-01B8-8963-F290-D18EF9B58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004" y="3077629"/>
                <a:ext cx="5061472" cy="369332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A2720E9A-3561-E508-C82C-860C7558E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595" y="3523799"/>
            <a:ext cx="4199780" cy="43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0F429E-4554-9ECF-AB72-88D4B4230BCE}"/>
                  </a:ext>
                </a:extLst>
              </p:cNvPr>
              <p:cNvSpPr txBox="1"/>
              <p:nvPr/>
            </p:nvSpPr>
            <p:spPr>
              <a:xfrm>
                <a:off x="3964194" y="3560369"/>
                <a:ext cx="50614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=6.732+6.459=7146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0F429E-4554-9ECF-AB72-88D4B4230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194" y="3560369"/>
                <a:ext cx="5061472" cy="369332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50FE0680-C81C-3092-C54A-EA64B9C2F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119" y="3974633"/>
            <a:ext cx="3963256" cy="76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446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28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B7217-C0BC-2B82-0D01-45A957471B72}"/>
              </a:ext>
            </a:extLst>
          </p:cNvPr>
          <p:cNvSpPr/>
          <p:nvPr/>
        </p:nvSpPr>
        <p:spPr>
          <a:xfrm>
            <a:off x="0" y="181316"/>
            <a:ext cx="9144000" cy="4853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7170" name="Picture 2" descr="Cây xăng phải cắm biển cấm sử dụng ĐTDĐ ở các vị trí dễ thấy">
            <a:extLst>
              <a:ext uri="{FF2B5EF4-FFF2-40B4-BE49-F238E27FC236}">
                <a16:creationId xmlns:a16="http://schemas.microsoft.com/office/drawing/2014/main" id="{CF8FE411-00A1-114E-F10C-096E870D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9" y="1105785"/>
            <a:ext cx="3693399" cy="21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AB74B9-64A9-EA4F-4D22-A6B9D9EF6103}"/>
              </a:ext>
            </a:extLst>
          </p:cNvPr>
          <p:cNvSpPr txBox="1"/>
          <p:nvPr/>
        </p:nvSpPr>
        <p:spPr>
          <a:xfrm>
            <a:off x="4233557" y="1303246"/>
            <a:ext cx="48789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 + 25/2 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8CO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 + 9H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O(l)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EB2BF-C3E6-5226-667D-9287A97E417A}"/>
              </a:ext>
            </a:extLst>
          </p:cNvPr>
          <p:cNvSpPr txBox="1"/>
          <p:nvPr/>
        </p:nvSpPr>
        <p:spPr>
          <a:xfrm>
            <a:off x="2524872" y="348187"/>
            <a:ext cx="4094256" cy="487737"/>
          </a:xfrm>
          <a:prstGeom prst="rect">
            <a:avLst/>
          </a:prstGeom>
          <a:solidFill>
            <a:schemeClr val="accent1"/>
          </a:solidFill>
        </p:spPr>
        <p:txBody>
          <a:bodyPr wrap="square" lIns="56300" tIns="28150" rIns="56300" bIns="28150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LIÊN HỆ THỰC TIỄN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ED841E-31CA-B1EE-915F-0999ED04F232}"/>
                  </a:ext>
                </a:extLst>
              </p:cNvPr>
              <p:cNvSpPr txBox="1"/>
              <p:nvPr/>
            </p:nvSpPr>
            <p:spPr>
              <a:xfrm>
                <a:off x="4590630" y="2395852"/>
                <a:ext cx="3399418" cy="461665"/>
              </a:xfrm>
              <a:custGeom>
                <a:avLst/>
                <a:gdLst>
                  <a:gd name="connsiteX0" fmla="*/ 0 w 3399418"/>
                  <a:gd name="connsiteY0" fmla="*/ 0 h 461665"/>
                  <a:gd name="connsiteX1" fmla="*/ 532575 w 3399418"/>
                  <a:gd name="connsiteY1" fmla="*/ 0 h 461665"/>
                  <a:gd name="connsiteX2" fmla="*/ 997163 w 3399418"/>
                  <a:gd name="connsiteY2" fmla="*/ 0 h 461665"/>
                  <a:gd name="connsiteX3" fmla="*/ 1631721 w 3399418"/>
                  <a:gd name="connsiteY3" fmla="*/ 0 h 461665"/>
                  <a:gd name="connsiteX4" fmla="*/ 2164296 w 3399418"/>
                  <a:gd name="connsiteY4" fmla="*/ 0 h 461665"/>
                  <a:gd name="connsiteX5" fmla="*/ 2696872 w 3399418"/>
                  <a:gd name="connsiteY5" fmla="*/ 0 h 461665"/>
                  <a:gd name="connsiteX6" fmla="*/ 3399418 w 3399418"/>
                  <a:gd name="connsiteY6" fmla="*/ 0 h 461665"/>
                  <a:gd name="connsiteX7" fmla="*/ 3399418 w 3399418"/>
                  <a:gd name="connsiteY7" fmla="*/ 461665 h 461665"/>
                  <a:gd name="connsiteX8" fmla="*/ 2832848 w 3399418"/>
                  <a:gd name="connsiteY8" fmla="*/ 461665 h 461665"/>
                  <a:gd name="connsiteX9" fmla="*/ 2368261 w 3399418"/>
                  <a:gd name="connsiteY9" fmla="*/ 461665 h 461665"/>
                  <a:gd name="connsiteX10" fmla="*/ 1801692 w 3399418"/>
                  <a:gd name="connsiteY10" fmla="*/ 461665 h 461665"/>
                  <a:gd name="connsiteX11" fmla="*/ 1235122 w 3399418"/>
                  <a:gd name="connsiteY11" fmla="*/ 461665 h 461665"/>
                  <a:gd name="connsiteX12" fmla="*/ 702546 w 3399418"/>
                  <a:gd name="connsiteY12" fmla="*/ 461665 h 461665"/>
                  <a:gd name="connsiteX13" fmla="*/ 0 w 3399418"/>
                  <a:gd name="connsiteY13" fmla="*/ 461665 h 461665"/>
                  <a:gd name="connsiteX14" fmla="*/ 0 w 3399418"/>
                  <a:gd name="connsiteY14" fmla="*/ 0 h 46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9418" h="461665" extrusionOk="0">
                    <a:moveTo>
                      <a:pt x="0" y="0"/>
                    </a:moveTo>
                    <a:cubicBezTo>
                      <a:pt x="183899" y="-48982"/>
                      <a:pt x="266518" y="14846"/>
                      <a:pt x="532575" y="0"/>
                    </a:cubicBezTo>
                    <a:cubicBezTo>
                      <a:pt x="798632" y="-14846"/>
                      <a:pt x="826421" y="11358"/>
                      <a:pt x="997163" y="0"/>
                    </a:cubicBezTo>
                    <a:cubicBezTo>
                      <a:pt x="1167905" y="-11358"/>
                      <a:pt x="1467906" y="24356"/>
                      <a:pt x="1631721" y="0"/>
                    </a:cubicBezTo>
                    <a:cubicBezTo>
                      <a:pt x="1795536" y="-24356"/>
                      <a:pt x="2016112" y="17010"/>
                      <a:pt x="2164296" y="0"/>
                    </a:cubicBezTo>
                    <a:cubicBezTo>
                      <a:pt x="2312480" y="-17010"/>
                      <a:pt x="2533974" y="33605"/>
                      <a:pt x="2696872" y="0"/>
                    </a:cubicBezTo>
                    <a:cubicBezTo>
                      <a:pt x="2859770" y="-33605"/>
                      <a:pt x="3194755" y="46009"/>
                      <a:pt x="3399418" y="0"/>
                    </a:cubicBezTo>
                    <a:cubicBezTo>
                      <a:pt x="3421097" y="179957"/>
                      <a:pt x="3388417" y="253348"/>
                      <a:pt x="3399418" y="461665"/>
                    </a:cubicBezTo>
                    <a:cubicBezTo>
                      <a:pt x="3188009" y="491660"/>
                      <a:pt x="2972316" y="408248"/>
                      <a:pt x="2832848" y="461665"/>
                    </a:cubicBezTo>
                    <a:cubicBezTo>
                      <a:pt x="2693380" y="515082"/>
                      <a:pt x="2570878" y="461206"/>
                      <a:pt x="2368261" y="461665"/>
                    </a:cubicBezTo>
                    <a:cubicBezTo>
                      <a:pt x="2165644" y="462124"/>
                      <a:pt x="2028828" y="397737"/>
                      <a:pt x="1801692" y="461665"/>
                    </a:cubicBezTo>
                    <a:cubicBezTo>
                      <a:pt x="1574556" y="525593"/>
                      <a:pt x="1464605" y="406067"/>
                      <a:pt x="1235122" y="461665"/>
                    </a:cubicBezTo>
                    <a:cubicBezTo>
                      <a:pt x="1005639" y="517263"/>
                      <a:pt x="841601" y="426525"/>
                      <a:pt x="702546" y="461665"/>
                    </a:cubicBezTo>
                    <a:cubicBezTo>
                      <a:pt x="563491" y="496805"/>
                      <a:pt x="146526" y="397276"/>
                      <a:pt x="0" y="461665"/>
                    </a:cubicBezTo>
                    <a:cubicBezTo>
                      <a:pt x="-30186" y="313245"/>
                      <a:pt x="31560" y="111239"/>
                      <a:pt x="0" y="0"/>
                    </a:cubicBezTo>
                    <a:close/>
                  </a:path>
                </a:pathLst>
              </a:custGeom>
              <a:noFill/>
              <a:ln w="28575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298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-5720,2kJ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ED841E-31CA-B1EE-915F-0999ED04F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630" y="2395852"/>
                <a:ext cx="3399418" cy="461665"/>
              </a:xfrm>
              <a:prstGeom prst="rect">
                <a:avLst/>
              </a:prstGeom>
              <a:blipFill>
                <a:blip r:embed="rId4"/>
                <a:stretch>
                  <a:fillRect l="-358" t="-10526" b="-28947"/>
                </a:stretch>
              </a:blipFill>
              <a:ln w="28575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399418"/>
                          <a:gd name="connsiteY0" fmla="*/ 0 h 461665"/>
                          <a:gd name="connsiteX1" fmla="*/ 532575 w 3399418"/>
                          <a:gd name="connsiteY1" fmla="*/ 0 h 461665"/>
                          <a:gd name="connsiteX2" fmla="*/ 997163 w 3399418"/>
                          <a:gd name="connsiteY2" fmla="*/ 0 h 461665"/>
                          <a:gd name="connsiteX3" fmla="*/ 1631721 w 3399418"/>
                          <a:gd name="connsiteY3" fmla="*/ 0 h 461665"/>
                          <a:gd name="connsiteX4" fmla="*/ 2164296 w 3399418"/>
                          <a:gd name="connsiteY4" fmla="*/ 0 h 461665"/>
                          <a:gd name="connsiteX5" fmla="*/ 2696872 w 3399418"/>
                          <a:gd name="connsiteY5" fmla="*/ 0 h 461665"/>
                          <a:gd name="connsiteX6" fmla="*/ 3399418 w 3399418"/>
                          <a:gd name="connsiteY6" fmla="*/ 0 h 461665"/>
                          <a:gd name="connsiteX7" fmla="*/ 3399418 w 3399418"/>
                          <a:gd name="connsiteY7" fmla="*/ 461665 h 461665"/>
                          <a:gd name="connsiteX8" fmla="*/ 2832848 w 3399418"/>
                          <a:gd name="connsiteY8" fmla="*/ 461665 h 461665"/>
                          <a:gd name="connsiteX9" fmla="*/ 2368261 w 3399418"/>
                          <a:gd name="connsiteY9" fmla="*/ 461665 h 461665"/>
                          <a:gd name="connsiteX10" fmla="*/ 1801692 w 3399418"/>
                          <a:gd name="connsiteY10" fmla="*/ 461665 h 461665"/>
                          <a:gd name="connsiteX11" fmla="*/ 1235122 w 3399418"/>
                          <a:gd name="connsiteY11" fmla="*/ 461665 h 461665"/>
                          <a:gd name="connsiteX12" fmla="*/ 702546 w 3399418"/>
                          <a:gd name="connsiteY12" fmla="*/ 461665 h 461665"/>
                          <a:gd name="connsiteX13" fmla="*/ 0 w 3399418"/>
                          <a:gd name="connsiteY13" fmla="*/ 461665 h 461665"/>
                          <a:gd name="connsiteX14" fmla="*/ 0 w 3399418"/>
                          <a:gd name="connsiteY14" fmla="*/ 0 h 4616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3399418" h="461665" extrusionOk="0">
                            <a:moveTo>
                              <a:pt x="0" y="0"/>
                            </a:moveTo>
                            <a:cubicBezTo>
                              <a:pt x="183899" y="-48982"/>
                              <a:pt x="266518" y="14846"/>
                              <a:pt x="532575" y="0"/>
                            </a:cubicBezTo>
                            <a:cubicBezTo>
                              <a:pt x="798632" y="-14846"/>
                              <a:pt x="826421" y="11358"/>
                              <a:pt x="997163" y="0"/>
                            </a:cubicBezTo>
                            <a:cubicBezTo>
                              <a:pt x="1167905" y="-11358"/>
                              <a:pt x="1467906" y="24356"/>
                              <a:pt x="1631721" y="0"/>
                            </a:cubicBezTo>
                            <a:cubicBezTo>
                              <a:pt x="1795536" y="-24356"/>
                              <a:pt x="2016112" y="17010"/>
                              <a:pt x="2164296" y="0"/>
                            </a:cubicBezTo>
                            <a:cubicBezTo>
                              <a:pt x="2312480" y="-17010"/>
                              <a:pt x="2533974" y="33605"/>
                              <a:pt x="2696872" y="0"/>
                            </a:cubicBezTo>
                            <a:cubicBezTo>
                              <a:pt x="2859770" y="-33605"/>
                              <a:pt x="3194755" y="46009"/>
                              <a:pt x="3399418" y="0"/>
                            </a:cubicBezTo>
                            <a:cubicBezTo>
                              <a:pt x="3421097" y="179957"/>
                              <a:pt x="3388417" y="253348"/>
                              <a:pt x="3399418" y="461665"/>
                            </a:cubicBezTo>
                            <a:cubicBezTo>
                              <a:pt x="3188009" y="491660"/>
                              <a:pt x="2972316" y="408248"/>
                              <a:pt x="2832848" y="461665"/>
                            </a:cubicBezTo>
                            <a:cubicBezTo>
                              <a:pt x="2693380" y="515082"/>
                              <a:pt x="2570878" y="461206"/>
                              <a:pt x="2368261" y="461665"/>
                            </a:cubicBezTo>
                            <a:cubicBezTo>
                              <a:pt x="2165644" y="462124"/>
                              <a:pt x="2028828" y="397737"/>
                              <a:pt x="1801692" y="461665"/>
                            </a:cubicBezTo>
                            <a:cubicBezTo>
                              <a:pt x="1574556" y="525593"/>
                              <a:pt x="1464605" y="406067"/>
                              <a:pt x="1235122" y="461665"/>
                            </a:cubicBezTo>
                            <a:cubicBezTo>
                              <a:pt x="1005639" y="517263"/>
                              <a:pt x="841601" y="426525"/>
                              <a:pt x="702546" y="461665"/>
                            </a:cubicBezTo>
                            <a:cubicBezTo>
                              <a:pt x="563491" y="496805"/>
                              <a:pt x="146526" y="397276"/>
                              <a:pt x="0" y="461665"/>
                            </a:cubicBezTo>
                            <a:cubicBezTo>
                              <a:pt x="-30186" y="313245"/>
                              <a:pt x="31560" y="11123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914199-75F0-6B97-042F-C9CD6DD503AE}"/>
                  </a:ext>
                </a:extLst>
              </p:cNvPr>
              <p:cNvSpPr txBox="1"/>
              <p:nvPr/>
            </p:nvSpPr>
            <p:spPr>
              <a:xfrm>
                <a:off x="229613" y="3439138"/>
                <a:ext cx="8684773" cy="1200329"/>
              </a:xfrm>
              <a:custGeom>
                <a:avLst/>
                <a:gdLst>
                  <a:gd name="connsiteX0" fmla="*/ 0 w 8684773"/>
                  <a:gd name="connsiteY0" fmla="*/ 0 h 1200329"/>
                  <a:gd name="connsiteX1" fmla="*/ 492137 w 8684773"/>
                  <a:gd name="connsiteY1" fmla="*/ 0 h 1200329"/>
                  <a:gd name="connsiteX2" fmla="*/ 810579 w 8684773"/>
                  <a:gd name="connsiteY2" fmla="*/ 0 h 1200329"/>
                  <a:gd name="connsiteX3" fmla="*/ 1563259 w 8684773"/>
                  <a:gd name="connsiteY3" fmla="*/ 0 h 1200329"/>
                  <a:gd name="connsiteX4" fmla="*/ 2055396 w 8684773"/>
                  <a:gd name="connsiteY4" fmla="*/ 0 h 1200329"/>
                  <a:gd name="connsiteX5" fmla="*/ 2547533 w 8684773"/>
                  <a:gd name="connsiteY5" fmla="*/ 0 h 1200329"/>
                  <a:gd name="connsiteX6" fmla="*/ 3300214 w 8684773"/>
                  <a:gd name="connsiteY6" fmla="*/ 0 h 1200329"/>
                  <a:gd name="connsiteX7" fmla="*/ 3705503 w 8684773"/>
                  <a:gd name="connsiteY7" fmla="*/ 0 h 1200329"/>
                  <a:gd name="connsiteX8" fmla="*/ 4458183 w 8684773"/>
                  <a:gd name="connsiteY8" fmla="*/ 0 h 1200329"/>
                  <a:gd name="connsiteX9" fmla="*/ 5210864 w 8684773"/>
                  <a:gd name="connsiteY9" fmla="*/ 0 h 1200329"/>
                  <a:gd name="connsiteX10" fmla="*/ 5789849 w 8684773"/>
                  <a:gd name="connsiteY10" fmla="*/ 0 h 1200329"/>
                  <a:gd name="connsiteX11" fmla="*/ 6542529 w 8684773"/>
                  <a:gd name="connsiteY11" fmla="*/ 0 h 1200329"/>
                  <a:gd name="connsiteX12" fmla="*/ 7034666 w 8684773"/>
                  <a:gd name="connsiteY12" fmla="*/ 0 h 1200329"/>
                  <a:gd name="connsiteX13" fmla="*/ 7526803 w 8684773"/>
                  <a:gd name="connsiteY13" fmla="*/ 0 h 1200329"/>
                  <a:gd name="connsiteX14" fmla="*/ 8192636 w 8684773"/>
                  <a:gd name="connsiteY14" fmla="*/ 0 h 1200329"/>
                  <a:gd name="connsiteX15" fmla="*/ 8684773 w 8684773"/>
                  <a:gd name="connsiteY15" fmla="*/ 0 h 1200329"/>
                  <a:gd name="connsiteX16" fmla="*/ 8684773 w 8684773"/>
                  <a:gd name="connsiteY16" fmla="*/ 424116 h 1200329"/>
                  <a:gd name="connsiteX17" fmla="*/ 8684773 w 8684773"/>
                  <a:gd name="connsiteY17" fmla="*/ 836229 h 1200329"/>
                  <a:gd name="connsiteX18" fmla="*/ 8684773 w 8684773"/>
                  <a:gd name="connsiteY18" fmla="*/ 1200329 h 1200329"/>
                  <a:gd name="connsiteX19" fmla="*/ 8018940 w 8684773"/>
                  <a:gd name="connsiteY19" fmla="*/ 1200329 h 1200329"/>
                  <a:gd name="connsiteX20" fmla="*/ 7613651 w 8684773"/>
                  <a:gd name="connsiteY20" fmla="*/ 1200329 h 1200329"/>
                  <a:gd name="connsiteX21" fmla="*/ 6860971 w 8684773"/>
                  <a:gd name="connsiteY21" fmla="*/ 1200329 h 1200329"/>
                  <a:gd name="connsiteX22" fmla="*/ 6281986 w 8684773"/>
                  <a:gd name="connsiteY22" fmla="*/ 1200329 h 1200329"/>
                  <a:gd name="connsiteX23" fmla="*/ 5876696 w 8684773"/>
                  <a:gd name="connsiteY23" fmla="*/ 1200329 h 1200329"/>
                  <a:gd name="connsiteX24" fmla="*/ 5297712 w 8684773"/>
                  <a:gd name="connsiteY24" fmla="*/ 1200329 h 1200329"/>
                  <a:gd name="connsiteX25" fmla="*/ 4979270 w 8684773"/>
                  <a:gd name="connsiteY25" fmla="*/ 1200329 h 1200329"/>
                  <a:gd name="connsiteX26" fmla="*/ 4660828 w 8684773"/>
                  <a:gd name="connsiteY26" fmla="*/ 1200329 h 1200329"/>
                  <a:gd name="connsiteX27" fmla="*/ 4081843 w 8684773"/>
                  <a:gd name="connsiteY27" fmla="*/ 1200329 h 1200329"/>
                  <a:gd name="connsiteX28" fmla="*/ 3676554 w 8684773"/>
                  <a:gd name="connsiteY28" fmla="*/ 1200329 h 1200329"/>
                  <a:gd name="connsiteX29" fmla="*/ 3010721 w 8684773"/>
                  <a:gd name="connsiteY29" fmla="*/ 1200329 h 1200329"/>
                  <a:gd name="connsiteX30" fmla="*/ 2605432 w 8684773"/>
                  <a:gd name="connsiteY30" fmla="*/ 1200329 h 1200329"/>
                  <a:gd name="connsiteX31" fmla="*/ 1939599 w 8684773"/>
                  <a:gd name="connsiteY31" fmla="*/ 1200329 h 1200329"/>
                  <a:gd name="connsiteX32" fmla="*/ 1621158 w 8684773"/>
                  <a:gd name="connsiteY32" fmla="*/ 1200329 h 1200329"/>
                  <a:gd name="connsiteX33" fmla="*/ 955325 w 8684773"/>
                  <a:gd name="connsiteY33" fmla="*/ 1200329 h 1200329"/>
                  <a:gd name="connsiteX34" fmla="*/ 550036 w 8684773"/>
                  <a:gd name="connsiteY34" fmla="*/ 1200329 h 1200329"/>
                  <a:gd name="connsiteX35" fmla="*/ 0 w 8684773"/>
                  <a:gd name="connsiteY35" fmla="*/ 1200329 h 1200329"/>
                  <a:gd name="connsiteX36" fmla="*/ 0 w 8684773"/>
                  <a:gd name="connsiteY36" fmla="*/ 824226 h 1200329"/>
                  <a:gd name="connsiteX37" fmla="*/ 0 w 8684773"/>
                  <a:gd name="connsiteY37" fmla="*/ 400110 h 1200329"/>
                  <a:gd name="connsiteX38" fmla="*/ 0 w 8684773"/>
                  <a:gd name="connsiteY38" fmla="*/ 0 h 12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684773" h="1200329" extrusionOk="0">
                    <a:moveTo>
                      <a:pt x="0" y="0"/>
                    </a:moveTo>
                    <a:cubicBezTo>
                      <a:pt x="123685" y="-22183"/>
                      <a:pt x="287022" y="2789"/>
                      <a:pt x="492137" y="0"/>
                    </a:cubicBezTo>
                    <a:cubicBezTo>
                      <a:pt x="697252" y="-2789"/>
                      <a:pt x="661633" y="1570"/>
                      <a:pt x="810579" y="0"/>
                    </a:cubicBezTo>
                    <a:cubicBezTo>
                      <a:pt x="959525" y="-1570"/>
                      <a:pt x="1396029" y="42442"/>
                      <a:pt x="1563259" y="0"/>
                    </a:cubicBezTo>
                    <a:cubicBezTo>
                      <a:pt x="1730489" y="-42442"/>
                      <a:pt x="1820548" y="597"/>
                      <a:pt x="2055396" y="0"/>
                    </a:cubicBezTo>
                    <a:cubicBezTo>
                      <a:pt x="2290244" y="-597"/>
                      <a:pt x="2438579" y="192"/>
                      <a:pt x="2547533" y="0"/>
                    </a:cubicBezTo>
                    <a:cubicBezTo>
                      <a:pt x="2656487" y="-192"/>
                      <a:pt x="3006653" y="47602"/>
                      <a:pt x="3300214" y="0"/>
                    </a:cubicBezTo>
                    <a:cubicBezTo>
                      <a:pt x="3593775" y="-47602"/>
                      <a:pt x="3593981" y="15824"/>
                      <a:pt x="3705503" y="0"/>
                    </a:cubicBezTo>
                    <a:cubicBezTo>
                      <a:pt x="3817025" y="-15824"/>
                      <a:pt x="4153052" y="65732"/>
                      <a:pt x="4458183" y="0"/>
                    </a:cubicBezTo>
                    <a:cubicBezTo>
                      <a:pt x="4763314" y="-65732"/>
                      <a:pt x="4838391" y="35735"/>
                      <a:pt x="5210864" y="0"/>
                    </a:cubicBezTo>
                    <a:cubicBezTo>
                      <a:pt x="5583337" y="-35735"/>
                      <a:pt x="5554465" y="66316"/>
                      <a:pt x="5789849" y="0"/>
                    </a:cubicBezTo>
                    <a:cubicBezTo>
                      <a:pt x="6025233" y="-66316"/>
                      <a:pt x="6227922" y="7735"/>
                      <a:pt x="6542529" y="0"/>
                    </a:cubicBezTo>
                    <a:cubicBezTo>
                      <a:pt x="6857136" y="-7735"/>
                      <a:pt x="6907017" y="46291"/>
                      <a:pt x="7034666" y="0"/>
                    </a:cubicBezTo>
                    <a:cubicBezTo>
                      <a:pt x="7162315" y="-46291"/>
                      <a:pt x="7390507" y="50189"/>
                      <a:pt x="7526803" y="0"/>
                    </a:cubicBezTo>
                    <a:cubicBezTo>
                      <a:pt x="7663099" y="-50189"/>
                      <a:pt x="8017470" y="52635"/>
                      <a:pt x="8192636" y="0"/>
                    </a:cubicBezTo>
                    <a:cubicBezTo>
                      <a:pt x="8367802" y="-52635"/>
                      <a:pt x="8497232" y="25713"/>
                      <a:pt x="8684773" y="0"/>
                    </a:cubicBezTo>
                    <a:cubicBezTo>
                      <a:pt x="8711896" y="116019"/>
                      <a:pt x="8649584" y="260745"/>
                      <a:pt x="8684773" y="424116"/>
                    </a:cubicBezTo>
                    <a:cubicBezTo>
                      <a:pt x="8719962" y="587487"/>
                      <a:pt x="8649313" y="691086"/>
                      <a:pt x="8684773" y="836229"/>
                    </a:cubicBezTo>
                    <a:cubicBezTo>
                      <a:pt x="8720233" y="981372"/>
                      <a:pt x="8668576" y="1047933"/>
                      <a:pt x="8684773" y="1200329"/>
                    </a:cubicBezTo>
                    <a:cubicBezTo>
                      <a:pt x="8474705" y="1252768"/>
                      <a:pt x="8351850" y="1149197"/>
                      <a:pt x="8018940" y="1200329"/>
                    </a:cubicBezTo>
                    <a:cubicBezTo>
                      <a:pt x="7686030" y="1251461"/>
                      <a:pt x="7777734" y="1191995"/>
                      <a:pt x="7613651" y="1200329"/>
                    </a:cubicBezTo>
                    <a:cubicBezTo>
                      <a:pt x="7449568" y="1208663"/>
                      <a:pt x="7098895" y="1130121"/>
                      <a:pt x="6860971" y="1200329"/>
                    </a:cubicBezTo>
                    <a:cubicBezTo>
                      <a:pt x="6623047" y="1270537"/>
                      <a:pt x="6525061" y="1198481"/>
                      <a:pt x="6281986" y="1200329"/>
                    </a:cubicBezTo>
                    <a:cubicBezTo>
                      <a:pt x="6038912" y="1202177"/>
                      <a:pt x="6046228" y="1189491"/>
                      <a:pt x="5876696" y="1200329"/>
                    </a:cubicBezTo>
                    <a:cubicBezTo>
                      <a:pt x="5707164" y="1211167"/>
                      <a:pt x="5446309" y="1181953"/>
                      <a:pt x="5297712" y="1200329"/>
                    </a:cubicBezTo>
                    <a:cubicBezTo>
                      <a:pt x="5149115" y="1218705"/>
                      <a:pt x="5102872" y="1172930"/>
                      <a:pt x="4979270" y="1200329"/>
                    </a:cubicBezTo>
                    <a:cubicBezTo>
                      <a:pt x="4855668" y="1227728"/>
                      <a:pt x="4768906" y="1175847"/>
                      <a:pt x="4660828" y="1200329"/>
                    </a:cubicBezTo>
                    <a:cubicBezTo>
                      <a:pt x="4552750" y="1224811"/>
                      <a:pt x="4326826" y="1160114"/>
                      <a:pt x="4081843" y="1200329"/>
                    </a:cubicBezTo>
                    <a:cubicBezTo>
                      <a:pt x="3836860" y="1240544"/>
                      <a:pt x="3852111" y="1156409"/>
                      <a:pt x="3676554" y="1200329"/>
                    </a:cubicBezTo>
                    <a:cubicBezTo>
                      <a:pt x="3500997" y="1244249"/>
                      <a:pt x="3292122" y="1128505"/>
                      <a:pt x="3010721" y="1200329"/>
                    </a:cubicBezTo>
                    <a:cubicBezTo>
                      <a:pt x="2729320" y="1272153"/>
                      <a:pt x="2757682" y="1195107"/>
                      <a:pt x="2605432" y="1200329"/>
                    </a:cubicBezTo>
                    <a:cubicBezTo>
                      <a:pt x="2453182" y="1205551"/>
                      <a:pt x="2185286" y="1134339"/>
                      <a:pt x="1939599" y="1200329"/>
                    </a:cubicBezTo>
                    <a:cubicBezTo>
                      <a:pt x="1693912" y="1266319"/>
                      <a:pt x="1743316" y="1191218"/>
                      <a:pt x="1621158" y="1200329"/>
                    </a:cubicBezTo>
                    <a:cubicBezTo>
                      <a:pt x="1499000" y="1209440"/>
                      <a:pt x="1280054" y="1200158"/>
                      <a:pt x="955325" y="1200329"/>
                    </a:cubicBezTo>
                    <a:cubicBezTo>
                      <a:pt x="630596" y="1200500"/>
                      <a:pt x="658713" y="1193528"/>
                      <a:pt x="550036" y="1200329"/>
                    </a:cubicBezTo>
                    <a:cubicBezTo>
                      <a:pt x="441359" y="1207130"/>
                      <a:pt x="143219" y="1154723"/>
                      <a:pt x="0" y="1200329"/>
                    </a:cubicBezTo>
                    <a:cubicBezTo>
                      <a:pt x="-13719" y="1060500"/>
                      <a:pt x="11821" y="940040"/>
                      <a:pt x="0" y="824226"/>
                    </a:cubicBezTo>
                    <a:cubicBezTo>
                      <a:pt x="-11821" y="708412"/>
                      <a:pt x="26203" y="589145"/>
                      <a:pt x="0" y="400110"/>
                    </a:cubicBezTo>
                    <a:cubicBezTo>
                      <a:pt x="-26203" y="211075"/>
                      <a:pt x="4682" y="186985"/>
                      <a:pt x="0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298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≪0, </m:t>
                      </m:r>
                    </m:oMath>
                  </m:oMathPara>
                </a14:m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tỏa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gây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cháy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nổ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lửa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thuốc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xăng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914199-75F0-6B97-042F-C9CD6DD50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13" y="3439138"/>
                <a:ext cx="8684773" cy="1200329"/>
              </a:xfrm>
              <a:prstGeom prst="rect">
                <a:avLst/>
              </a:prstGeom>
              <a:blipFill>
                <a:blip r:embed="rId5"/>
                <a:stretch>
                  <a:fillRect l="-837" b="-5634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8684773"/>
                          <a:gd name="connsiteY0" fmla="*/ 0 h 1200329"/>
                          <a:gd name="connsiteX1" fmla="*/ 492137 w 8684773"/>
                          <a:gd name="connsiteY1" fmla="*/ 0 h 1200329"/>
                          <a:gd name="connsiteX2" fmla="*/ 810579 w 8684773"/>
                          <a:gd name="connsiteY2" fmla="*/ 0 h 1200329"/>
                          <a:gd name="connsiteX3" fmla="*/ 1563259 w 8684773"/>
                          <a:gd name="connsiteY3" fmla="*/ 0 h 1200329"/>
                          <a:gd name="connsiteX4" fmla="*/ 2055396 w 8684773"/>
                          <a:gd name="connsiteY4" fmla="*/ 0 h 1200329"/>
                          <a:gd name="connsiteX5" fmla="*/ 2547533 w 8684773"/>
                          <a:gd name="connsiteY5" fmla="*/ 0 h 1200329"/>
                          <a:gd name="connsiteX6" fmla="*/ 3300214 w 8684773"/>
                          <a:gd name="connsiteY6" fmla="*/ 0 h 1200329"/>
                          <a:gd name="connsiteX7" fmla="*/ 3705503 w 8684773"/>
                          <a:gd name="connsiteY7" fmla="*/ 0 h 1200329"/>
                          <a:gd name="connsiteX8" fmla="*/ 4458183 w 8684773"/>
                          <a:gd name="connsiteY8" fmla="*/ 0 h 1200329"/>
                          <a:gd name="connsiteX9" fmla="*/ 5210864 w 8684773"/>
                          <a:gd name="connsiteY9" fmla="*/ 0 h 1200329"/>
                          <a:gd name="connsiteX10" fmla="*/ 5789849 w 8684773"/>
                          <a:gd name="connsiteY10" fmla="*/ 0 h 1200329"/>
                          <a:gd name="connsiteX11" fmla="*/ 6542529 w 8684773"/>
                          <a:gd name="connsiteY11" fmla="*/ 0 h 1200329"/>
                          <a:gd name="connsiteX12" fmla="*/ 7034666 w 8684773"/>
                          <a:gd name="connsiteY12" fmla="*/ 0 h 1200329"/>
                          <a:gd name="connsiteX13" fmla="*/ 7526803 w 8684773"/>
                          <a:gd name="connsiteY13" fmla="*/ 0 h 1200329"/>
                          <a:gd name="connsiteX14" fmla="*/ 8192636 w 8684773"/>
                          <a:gd name="connsiteY14" fmla="*/ 0 h 1200329"/>
                          <a:gd name="connsiteX15" fmla="*/ 8684773 w 8684773"/>
                          <a:gd name="connsiteY15" fmla="*/ 0 h 1200329"/>
                          <a:gd name="connsiteX16" fmla="*/ 8684773 w 8684773"/>
                          <a:gd name="connsiteY16" fmla="*/ 424116 h 1200329"/>
                          <a:gd name="connsiteX17" fmla="*/ 8684773 w 8684773"/>
                          <a:gd name="connsiteY17" fmla="*/ 836229 h 1200329"/>
                          <a:gd name="connsiteX18" fmla="*/ 8684773 w 8684773"/>
                          <a:gd name="connsiteY18" fmla="*/ 1200329 h 1200329"/>
                          <a:gd name="connsiteX19" fmla="*/ 8018940 w 8684773"/>
                          <a:gd name="connsiteY19" fmla="*/ 1200329 h 1200329"/>
                          <a:gd name="connsiteX20" fmla="*/ 7613651 w 8684773"/>
                          <a:gd name="connsiteY20" fmla="*/ 1200329 h 1200329"/>
                          <a:gd name="connsiteX21" fmla="*/ 6860971 w 8684773"/>
                          <a:gd name="connsiteY21" fmla="*/ 1200329 h 1200329"/>
                          <a:gd name="connsiteX22" fmla="*/ 6281986 w 8684773"/>
                          <a:gd name="connsiteY22" fmla="*/ 1200329 h 1200329"/>
                          <a:gd name="connsiteX23" fmla="*/ 5876696 w 8684773"/>
                          <a:gd name="connsiteY23" fmla="*/ 1200329 h 1200329"/>
                          <a:gd name="connsiteX24" fmla="*/ 5297712 w 8684773"/>
                          <a:gd name="connsiteY24" fmla="*/ 1200329 h 1200329"/>
                          <a:gd name="connsiteX25" fmla="*/ 4979270 w 8684773"/>
                          <a:gd name="connsiteY25" fmla="*/ 1200329 h 1200329"/>
                          <a:gd name="connsiteX26" fmla="*/ 4660828 w 8684773"/>
                          <a:gd name="connsiteY26" fmla="*/ 1200329 h 1200329"/>
                          <a:gd name="connsiteX27" fmla="*/ 4081843 w 8684773"/>
                          <a:gd name="connsiteY27" fmla="*/ 1200329 h 1200329"/>
                          <a:gd name="connsiteX28" fmla="*/ 3676554 w 8684773"/>
                          <a:gd name="connsiteY28" fmla="*/ 1200329 h 1200329"/>
                          <a:gd name="connsiteX29" fmla="*/ 3010721 w 8684773"/>
                          <a:gd name="connsiteY29" fmla="*/ 1200329 h 1200329"/>
                          <a:gd name="connsiteX30" fmla="*/ 2605432 w 8684773"/>
                          <a:gd name="connsiteY30" fmla="*/ 1200329 h 1200329"/>
                          <a:gd name="connsiteX31" fmla="*/ 1939599 w 8684773"/>
                          <a:gd name="connsiteY31" fmla="*/ 1200329 h 1200329"/>
                          <a:gd name="connsiteX32" fmla="*/ 1621158 w 8684773"/>
                          <a:gd name="connsiteY32" fmla="*/ 1200329 h 1200329"/>
                          <a:gd name="connsiteX33" fmla="*/ 955325 w 8684773"/>
                          <a:gd name="connsiteY33" fmla="*/ 1200329 h 1200329"/>
                          <a:gd name="connsiteX34" fmla="*/ 550036 w 8684773"/>
                          <a:gd name="connsiteY34" fmla="*/ 1200329 h 1200329"/>
                          <a:gd name="connsiteX35" fmla="*/ 0 w 8684773"/>
                          <a:gd name="connsiteY35" fmla="*/ 1200329 h 1200329"/>
                          <a:gd name="connsiteX36" fmla="*/ 0 w 8684773"/>
                          <a:gd name="connsiteY36" fmla="*/ 824226 h 1200329"/>
                          <a:gd name="connsiteX37" fmla="*/ 0 w 8684773"/>
                          <a:gd name="connsiteY37" fmla="*/ 400110 h 1200329"/>
                          <a:gd name="connsiteX38" fmla="*/ 0 w 8684773"/>
                          <a:gd name="connsiteY38" fmla="*/ 0 h 12003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</a:cxnLst>
                        <a:rect l="l" t="t" r="r" b="b"/>
                        <a:pathLst>
                          <a:path w="8684773" h="1200329" extrusionOk="0">
                            <a:moveTo>
                              <a:pt x="0" y="0"/>
                            </a:moveTo>
                            <a:cubicBezTo>
                              <a:pt x="123685" y="-22183"/>
                              <a:pt x="287022" y="2789"/>
                              <a:pt x="492137" y="0"/>
                            </a:cubicBezTo>
                            <a:cubicBezTo>
                              <a:pt x="697252" y="-2789"/>
                              <a:pt x="661633" y="1570"/>
                              <a:pt x="810579" y="0"/>
                            </a:cubicBezTo>
                            <a:cubicBezTo>
                              <a:pt x="959525" y="-1570"/>
                              <a:pt x="1396029" y="42442"/>
                              <a:pt x="1563259" y="0"/>
                            </a:cubicBezTo>
                            <a:cubicBezTo>
                              <a:pt x="1730489" y="-42442"/>
                              <a:pt x="1820548" y="597"/>
                              <a:pt x="2055396" y="0"/>
                            </a:cubicBezTo>
                            <a:cubicBezTo>
                              <a:pt x="2290244" y="-597"/>
                              <a:pt x="2438579" y="192"/>
                              <a:pt x="2547533" y="0"/>
                            </a:cubicBezTo>
                            <a:cubicBezTo>
                              <a:pt x="2656487" y="-192"/>
                              <a:pt x="3006653" y="47602"/>
                              <a:pt x="3300214" y="0"/>
                            </a:cubicBezTo>
                            <a:cubicBezTo>
                              <a:pt x="3593775" y="-47602"/>
                              <a:pt x="3593981" y="15824"/>
                              <a:pt x="3705503" y="0"/>
                            </a:cubicBezTo>
                            <a:cubicBezTo>
                              <a:pt x="3817025" y="-15824"/>
                              <a:pt x="4153052" y="65732"/>
                              <a:pt x="4458183" y="0"/>
                            </a:cubicBezTo>
                            <a:cubicBezTo>
                              <a:pt x="4763314" y="-65732"/>
                              <a:pt x="4838391" y="35735"/>
                              <a:pt x="5210864" y="0"/>
                            </a:cubicBezTo>
                            <a:cubicBezTo>
                              <a:pt x="5583337" y="-35735"/>
                              <a:pt x="5554465" y="66316"/>
                              <a:pt x="5789849" y="0"/>
                            </a:cubicBezTo>
                            <a:cubicBezTo>
                              <a:pt x="6025233" y="-66316"/>
                              <a:pt x="6227922" y="7735"/>
                              <a:pt x="6542529" y="0"/>
                            </a:cubicBezTo>
                            <a:cubicBezTo>
                              <a:pt x="6857136" y="-7735"/>
                              <a:pt x="6907017" y="46291"/>
                              <a:pt x="7034666" y="0"/>
                            </a:cubicBezTo>
                            <a:cubicBezTo>
                              <a:pt x="7162315" y="-46291"/>
                              <a:pt x="7390507" y="50189"/>
                              <a:pt x="7526803" y="0"/>
                            </a:cubicBezTo>
                            <a:cubicBezTo>
                              <a:pt x="7663099" y="-50189"/>
                              <a:pt x="8017470" y="52635"/>
                              <a:pt x="8192636" y="0"/>
                            </a:cubicBezTo>
                            <a:cubicBezTo>
                              <a:pt x="8367802" y="-52635"/>
                              <a:pt x="8497232" y="25713"/>
                              <a:pt x="8684773" y="0"/>
                            </a:cubicBezTo>
                            <a:cubicBezTo>
                              <a:pt x="8711896" y="116019"/>
                              <a:pt x="8649584" y="260745"/>
                              <a:pt x="8684773" y="424116"/>
                            </a:cubicBezTo>
                            <a:cubicBezTo>
                              <a:pt x="8719962" y="587487"/>
                              <a:pt x="8649313" y="691086"/>
                              <a:pt x="8684773" y="836229"/>
                            </a:cubicBezTo>
                            <a:cubicBezTo>
                              <a:pt x="8720233" y="981372"/>
                              <a:pt x="8668576" y="1047933"/>
                              <a:pt x="8684773" y="1200329"/>
                            </a:cubicBezTo>
                            <a:cubicBezTo>
                              <a:pt x="8474705" y="1252768"/>
                              <a:pt x="8351850" y="1149197"/>
                              <a:pt x="8018940" y="1200329"/>
                            </a:cubicBezTo>
                            <a:cubicBezTo>
                              <a:pt x="7686030" y="1251461"/>
                              <a:pt x="7777734" y="1191995"/>
                              <a:pt x="7613651" y="1200329"/>
                            </a:cubicBezTo>
                            <a:cubicBezTo>
                              <a:pt x="7449568" y="1208663"/>
                              <a:pt x="7098895" y="1130121"/>
                              <a:pt x="6860971" y="1200329"/>
                            </a:cubicBezTo>
                            <a:cubicBezTo>
                              <a:pt x="6623047" y="1270537"/>
                              <a:pt x="6525061" y="1198481"/>
                              <a:pt x="6281986" y="1200329"/>
                            </a:cubicBezTo>
                            <a:cubicBezTo>
                              <a:pt x="6038912" y="1202177"/>
                              <a:pt x="6046228" y="1189491"/>
                              <a:pt x="5876696" y="1200329"/>
                            </a:cubicBezTo>
                            <a:cubicBezTo>
                              <a:pt x="5707164" y="1211167"/>
                              <a:pt x="5446309" y="1181953"/>
                              <a:pt x="5297712" y="1200329"/>
                            </a:cubicBezTo>
                            <a:cubicBezTo>
                              <a:pt x="5149115" y="1218705"/>
                              <a:pt x="5102872" y="1172930"/>
                              <a:pt x="4979270" y="1200329"/>
                            </a:cubicBezTo>
                            <a:cubicBezTo>
                              <a:pt x="4855668" y="1227728"/>
                              <a:pt x="4768906" y="1175847"/>
                              <a:pt x="4660828" y="1200329"/>
                            </a:cubicBezTo>
                            <a:cubicBezTo>
                              <a:pt x="4552750" y="1224811"/>
                              <a:pt x="4326826" y="1160114"/>
                              <a:pt x="4081843" y="1200329"/>
                            </a:cubicBezTo>
                            <a:cubicBezTo>
                              <a:pt x="3836860" y="1240544"/>
                              <a:pt x="3852111" y="1156409"/>
                              <a:pt x="3676554" y="1200329"/>
                            </a:cubicBezTo>
                            <a:cubicBezTo>
                              <a:pt x="3500997" y="1244249"/>
                              <a:pt x="3292122" y="1128505"/>
                              <a:pt x="3010721" y="1200329"/>
                            </a:cubicBezTo>
                            <a:cubicBezTo>
                              <a:pt x="2729320" y="1272153"/>
                              <a:pt x="2757682" y="1195107"/>
                              <a:pt x="2605432" y="1200329"/>
                            </a:cubicBezTo>
                            <a:cubicBezTo>
                              <a:pt x="2453182" y="1205551"/>
                              <a:pt x="2185286" y="1134339"/>
                              <a:pt x="1939599" y="1200329"/>
                            </a:cubicBezTo>
                            <a:cubicBezTo>
                              <a:pt x="1693912" y="1266319"/>
                              <a:pt x="1743316" y="1191218"/>
                              <a:pt x="1621158" y="1200329"/>
                            </a:cubicBezTo>
                            <a:cubicBezTo>
                              <a:pt x="1499000" y="1209440"/>
                              <a:pt x="1280054" y="1200158"/>
                              <a:pt x="955325" y="1200329"/>
                            </a:cubicBezTo>
                            <a:cubicBezTo>
                              <a:pt x="630596" y="1200500"/>
                              <a:pt x="658713" y="1193528"/>
                              <a:pt x="550036" y="1200329"/>
                            </a:cubicBezTo>
                            <a:cubicBezTo>
                              <a:pt x="441359" y="1207130"/>
                              <a:pt x="143219" y="1154723"/>
                              <a:pt x="0" y="1200329"/>
                            </a:cubicBezTo>
                            <a:cubicBezTo>
                              <a:pt x="-13719" y="1060500"/>
                              <a:pt x="11821" y="940040"/>
                              <a:pt x="0" y="824226"/>
                            </a:cubicBezTo>
                            <a:cubicBezTo>
                              <a:pt x="-11821" y="708412"/>
                              <a:pt x="26203" y="589145"/>
                              <a:pt x="0" y="400110"/>
                            </a:cubicBezTo>
                            <a:cubicBezTo>
                              <a:pt x="-26203" y="211075"/>
                              <a:pt x="4682" y="18698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12122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5012C27-A147-4548-88B3-C50073C6A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1E2EBB7-BF84-4347-8FF9-408FE994B4ED}"/>
              </a:ext>
            </a:extLst>
          </p:cNvPr>
          <p:cNvSpPr/>
          <p:nvPr/>
        </p:nvSpPr>
        <p:spPr>
          <a:xfrm>
            <a:off x="2383121" y="1874086"/>
            <a:ext cx="4377758" cy="1200329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  <a:sp3d>
              <a:bevelT w="6350"/>
            </a:sp3d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XIN CHÀO VÀ HẸN GẶP LẠI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380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8891" y="2051437"/>
            <a:ext cx="3373047" cy="1104828"/>
            <a:chOff x="-25188" y="2734405"/>
            <a:chExt cx="4497396" cy="1472650"/>
          </a:xfrm>
        </p:grpSpPr>
        <p:grpSp>
          <p:nvGrpSpPr>
            <p:cNvPr id="4" name="Group 14"/>
            <p:cNvGrpSpPr/>
            <p:nvPr/>
          </p:nvGrpSpPr>
          <p:grpSpPr>
            <a:xfrm>
              <a:off x="0" y="2734405"/>
              <a:ext cx="4472208" cy="1472650"/>
              <a:chOff x="0" y="2903219"/>
              <a:chExt cx="4472208" cy="14726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2903219"/>
                <a:ext cx="3713871" cy="14726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2" name="AutoShape 117"/>
            <p:cNvSpPr>
              <a:spLocks/>
            </p:cNvSpPr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25188" y="3116151"/>
              <a:ext cx="3198056" cy="779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NỘI DUNG</a:t>
              </a:r>
              <a:endParaRPr lang="en-GB" sz="3200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Group 29"/>
          <p:cNvGrpSpPr/>
          <p:nvPr/>
        </p:nvGrpSpPr>
        <p:grpSpPr>
          <a:xfrm>
            <a:off x="0" y="548329"/>
            <a:ext cx="8367918" cy="4111048"/>
            <a:chOff x="0" y="730879"/>
            <a:chExt cx="11157223" cy="5479705"/>
          </a:xfrm>
        </p:grpSpPr>
        <p:grpSp>
          <p:nvGrpSpPr>
            <p:cNvPr id="17" name="Group 4"/>
            <p:cNvGrpSpPr/>
            <p:nvPr/>
          </p:nvGrpSpPr>
          <p:grpSpPr>
            <a:xfrm>
              <a:off x="0" y="730879"/>
              <a:ext cx="11157223" cy="5479705"/>
              <a:chOff x="-4093176" y="-217744"/>
              <a:chExt cx="14850263" cy="7293488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-4093176" y="-217744"/>
                <a:ext cx="7293488" cy="7293488"/>
              </a:xfrm>
              <a:prstGeom prst="blockArc">
                <a:avLst>
                  <a:gd name="adj1" fmla="val 18900000"/>
                  <a:gd name="adj2" fmla="val 2700000"/>
                  <a:gd name="adj3" fmla="val 296"/>
                </a:avLst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784111" y="1168432"/>
                <a:ext cx="7301111" cy="1261711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900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06777" y="1126066"/>
                <a:ext cx="1354666" cy="1354666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977271" y="4293741"/>
                <a:ext cx="7779816" cy="1083733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05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00713" y="4113696"/>
                <a:ext cx="1354667" cy="1354666"/>
              </a:xfrm>
              <a:prstGeom prst="ellips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779908" y="1877691"/>
              <a:ext cx="724985" cy="697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01</a:t>
              </a:r>
              <a:endPara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93241" y="4205298"/>
              <a:ext cx="724985" cy="697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02</a:t>
              </a:r>
              <a:endPara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75898" y="1735503"/>
              <a:ext cx="5025638" cy="1107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HỆ THỐNG HÓA KIẾN THỨC</a:t>
              </a:r>
              <a:endParaRPr lang="en-GB" sz="24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30342" y="4234986"/>
              <a:ext cx="5025638" cy="615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LUYỆN TẬP</a:t>
              </a:r>
              <a:endParaRPr lang="en-GB" sz="24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1307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3130990-E755-47AE-91B6-BB3AD2DF0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093165" y="1896799"/>
            <a:ext cx="4278479" cy="134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buFontTx/>
              <a:buNone/>
            </a:pP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HỆ THỐNG HÓA KIẾN THỨC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F085B08-1E75-4DD2-B440-49C3A2C07DA0}"/>
              </a:ext>
            </a:extLst>
          </p:cNvPr>
          <p:cNvGrpSpPr/>
          <p:nvPr/>
        </p:nvGrpSpPr>
        <p:grpSpPr>
          <a:xfrm>
            <a:off x="2171103" y="2116649"/>
            <a:ext cx="1068818" cy="1068817"/>
            <a:chOff x="4353170" y="1223943"/>
            <a:chExt cx="1068877" cy="1068876"/>
          </a:xfrm>
        </p:grpSpPr>
        <p:sp>
          <p:nvSpPr>
            <p:cNvPr id="11" name="Freeform: Shape 2">
              <a:extLst>
                <a:ext uri="{FF2B5EF4-FFF2-40B4-BE49-F238E27FC236}">
                  <a16:creationId xmlns:a16="http://schemas.microsoft.com/office/drawing/2014/main" id="{D410E72F-356E-4AA2-9E4F-17C52BBEF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170" y="1223943"/>
              <a:ext cx="1068877" cy="1068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 sz="128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ED646FE5-C2B4-4381-93D7-27FDC8CDB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998" y="1344806"/>
              <a:ext cx="760049" cy="6831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r>
                <a:rPr lang="id-ID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6670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B7217-C0BC-2B82-0D01-45A957471B72}"/>
              </a:ext>
            </a:extLst>
          </p:cNvPr>
          <p:cNvSpPr/>
          <p:nvPr/>
        </p:nvSpPr>
        <p:spPr>
          <a:xfrm>
            <a:off x="0" y="145867"/>
            <a:ext cx="9144000" cy="4853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组合 11">
            <a:extLst>
              <a:ext uri="{FF2B5EF4-FFF2-40B4-BE49-F238E27FC236}">
                <a16:creationId xmlns:a16="http://schemas.microsoft.com/office/drawing/2014/main" id="{D7433EA1-B338-8A24-5060-73C95D0AF1E2}"/>
              </a:ext>
            </a:extLst>
          </p:cNvPr>
          <p:cNvGrpSpPr/>
          <p:nvPr/>
        </p:nvGrpSpPr>
        <p:grpSpPr>
          <a:xfrm>
            <a:off x="3408146" y="709069"/>
            <a:ext cx="5735854" cy="3543055"/>
            <a:chOff x="458460" y="1456912"/>
            <a:chExt cx="5852813" cy="3159766"/>
          </a:xfrm>
        </p:grpSpPr>
        <p:sp>
          <p:nvSpPr>
            <p:cNvPr id="4" name="矩形 14">
              <a:extLst>
                <a:ext uri="{FF2B5EF4-FFF2-40B4-BE49-F238E27FC236}">
                  <a16:creationId xmlns:a16="http://schemas.microsoft.com/office/drawing/2014/main" id="{9AC6AA68-7CE9-3DF4-5734-BE5A895E45B9}"/>
                </a:ext>
              </a:extLst>
            </p:cNvPr>
            <p:cNvSpPr/>
            <p:nvPr/>
          </p:nvSpPr>
          <p:spPr>
            <a:xfrm>
              <a:off x="458460" y="2123188"/>
              <a:ext cx="5588017" cy="249349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Hoạt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động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theo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4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nhóm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trong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thời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gian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3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phút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.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Hãy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ghép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các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nội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dung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với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cột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A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với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cột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B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để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thu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được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khẳng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định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chính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xác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.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Nhóm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nhanh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nhất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sẽ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giành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chiến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thắng</a:t>
              </a:r>
              <a:r>
                <a:rPr lang="en-US" altLang="zh-CN" sz="24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.</a:t>
              </a:r>
              <a:endParaRPr lang="zh-CN" altLang="en-US" sz="2400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" name="矩形 15">
              <a:extLst>
                <a:ext uri="{FF2B5EF4-FFF2-40B4-BE49-F238E27FC236}">
                  <a16:creationId xmlns:a16="http://schemas.microsoft.com/office/drawing/2014/main" id="{8385FF6D-D52C-D1DB-EF19-7382F5A9FF19}"/>
                </a:ext>
              </a:extLst>
            </p:cNvPr>
            <p:cNvSpPr/>
            <p:nvPr/>
          </p:nvSpPr>
          <p:spPr>
            <a:xfrm>
              <a:off x="723257" y="1456912"/>
              <a:ext cx="5588016" cy="5032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NHANH TAY – NHANH MẮT</a:t>
              </a:r>
              <a:endPara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8C6E423-436F-D545-A71D-2E73778D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04" y="1413654"/>
            <a:ext cx="3146887" cy="215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00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B7217-C0BC-2B82-0D01-45A957471B72}"/>
              </a:ext>
            </a:extLst>
          </p:cNvPr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310F9E-CAB2-F5CA-847C-949066E83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585395"/>
              </p:ext>
            </p:extLst>
          </p:nvPr>
        </p:nvGraphicFramePr>
        <p:xfrm>
          <a:off x="105506" y="70776"/>
          <a:ext cx="8932987" cy="500353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56335">
                  <a:extLst>
                    <a:ext uri="{9D8B030D-6E8A-4147-A177-3AD203B41FA5}">
                      <a16:colId xmlns:a16="http://schemas.microsoft.com/office/drawing/2014/main" val="1806206042"/>
                    </a:ext>
                  </a:extLst>
                </a:gridCol>
                <a:gridCol w="1078563">
                  <a:extLst>
                    <a:ext uri="{9D8B030D-6E8A-4147-A177-3AD203B41FA5}">
                      <a16:colId xmlns:a16="http://schemas.microsoft.com/office/drawing/2014/main" val="1425087676"/>
                    </a:ext>
                  </a:extLst>
                </a:gridCol>
                <a:gridCol w="4798089">
                  <a:extLst>
                    <a:ext uri="{9D8B030D-6E8A-4147-A177-3AD203B41FA5}">
                      <a16:colId xmlns:a16="http://schemas.microsoft.com/office/drawing/2014/main" val="2490499129"/>
                    </a:ext>
                  </a:extLst>
                </a:gridCol>
              </a:tblGrid>
              <a:tr h="3763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B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486338"/>
                  </a:ext>
                </a:extLst>
              </a:tr>
              <a:tr h="697149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  <a:r>
                        <a:rPr lang="vi-V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hản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 </a:t>
                      </a:r>
                      <a:r>
                        <a:rPr lang="vi-V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</a:t>
                      </a:r>
                      <a:r>
                        <a:rPr lang="en-US" sz="2000" b="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049088"/>
                  </a:ext>
                </a:extLst>
              </a:tr>
              <a:tr h="62032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17401"/>
                  </a:ext>
                </a:extLst>
              </a:tr>
              <a:tr h="756418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enthalpy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c.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là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nhiệt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tỏa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ra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hoặc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thu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vào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kèm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theo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phản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ứng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đó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ở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điều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kiện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chuẩn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777265"/>
                  </a:ext>
                </a:extLst>
              </a:tr>
              <a:tr h="73371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  <a:r>
                        <a:rPr lang="vi-V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hản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năng </a:t>
                      </a:r>
                      <a:r>
                        <a:rPr lang="vi-V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</a:t>
                      </a:r>
                      <a:r>
                        <a:rPr lang="en-US" sz="2000" b="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220062"/>
                  </a:ext>
                </a:extLst>
              </a:tr>
              <a:tr h="8684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enthalpy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e.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của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một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chất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là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lượng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nhiệt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kèm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theo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phản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ứng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khi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tạo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thành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1 mol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chất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đó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từ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các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đơn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chất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bền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điều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kiện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chuẩn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05584"/>
                  </a:ext>
                </a:extLst>
              </a:tr>
              <a:tr h="789966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73499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810AC4A-FC66-0110-37CE-BC6844C53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245" y="4561028"/>
            <a:ext cx="4399152" cy="46606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10EDEE-61EA-91C7-9A29-9C0BF2CCF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765" y="1186985"/>
            <a:ext cx="3918527" cy="51659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5A0D7E-482C-5CCD-E576-9B9B226A0F4B}"/>
              </a:ext>
            </a:extLst>
          </p:cNvPr>
          <p:cNvSpPr txBox="1"/>
          <p:nvPr/>
        </p:nvSpPr>
        <p:spPr>
          <a:xfrm>
            <a:off x="3134753" y="567805"/>
            <a:ext cx="1346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98FBB-DBE0-7533-F08B-DD26DDBC0FAF}"/>
              </a:ext>
            </a:extLst>
          </p:cNvPr>
          <p:cNvSpPr txBox="1"/>
          <p:nvPr/>
        </p:nvSpPr>
        <p:spPr>
          <a:xfrm>
            <a:off x="3134753" y="1161801"/>
            <a:ext cx="1346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EB31F-1A53-C264-6EC1-DDD323208614}"/>
              </a:ext>
            </a:extLst>
          </p:cNvPr>
          <p:cNvSpPr txBox="1"/>
          <p:nvPr/>
        </p:nvSpPr>
        <p:spPr>
          <a:xfrm>
            <a:off x="3134753" y="1982019"/>
            <a:ext cx="1346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3 - 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3AC7B-9AE3-DAE5-8719-407CB75A9E32}"/>
              </a:ext>
            </a:extLst>
          </p:cNvPr>
          <p:cNvSpPr txBox="1"/>
          <p:nvPr/>
        </p:nvSpPr>
        <p:spPr>
          <a:xfrm>
            <a:off x="3134753" y="2615399"/>
            <a:ext cx="1346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9FD64-6302-8A44-D290-7195CF7E4F71}"/>
              </a:ext>
            </a:extLst>
          </p:cNvPr>
          <p:cNvSpPr txBox="1"/>
          <p:nvPr/>
        </p:nvSpPr>
        <p:spPr>
          <a:xfrm>
            <a:off x="3134753" y="3583245"/>
            <a:ext cx="1346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b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745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3130990-E755-47AE-91B6-BB3AD2DF0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724664" y="2249603"/>
            <a:ext cx="3372746" cy="74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Tx/>
              <a:buNone/>
            </a:pPr>
            <a:r>
              <a:rPr lang="en-US" altLang="zh-CN" sz="4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zh-CN" altLang="en-US" sz="4400" b="1" dirty="0">
              <a:solidFill>
                <a:srgbClr val="FFFF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F085B08-1E75-4DD2-B440-49C3A2C07DA0}"/>
              </a:ext>
            </a:extLst>
          </p:cNvPr>
          <p:cNvGrpSpPr/>
          <p:nvPr/>
        </p:nvGrpSpPr>
        <p:grpSpPr>
          <a:xfrm>
            <a:off x="2171103" y="2116649"/>
            <a:ext cx="1068818" cy="1068817"/>
            <a:chOff x="4353170" y="1223943"/>
            <a:chExt cx="1068877" cy="1068876"/>
          </a:xfrm>
        </p:grpSpPr>
        <p:sp>
          <p:nvSpPr>
            <p:cNvPr id="11" name="Freeform: Shape 2">
              <a:extLst>
                <a:ext uri="{FF2B5EF4-FFF2-40B4-BE49-F238E27FC236}">
                  <a16:creationId xmlns:a16="http://schemas.microsoft.com/office/drawing/2014/main" id="{D410E72F-356E-4AA2-9E4F-17C52BBEF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170" y="1223943"/>
              <a:ext cx="1068877" cy="1068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 sz="128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ED646FE5-C2B4-4381-93D7-27FDC8CDB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998" y="1344806"/>
              <a:ext cx="760049" cy="6831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r>
                <a:rPr lang="id-ID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0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endParaRPr lang="id-ID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3082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B7217-C0BC-2B82-0D01-45A957471B72}"/>
              </a:ext>
            </a:extLst>
          </p:cNvPr>
          <p:cNvSpPr/>
          <p:nvPr/>
        </p:nvSpPr>
        <p:spPr>
          <a:xfrm>
            <a:off x="0" y="145867"/>
            <a:ext cx="9144000" cy="4853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CA0F3-A2F2-2DF2-B5A5-2DFA27C187C0}"/>
              </a:ext>
            </a:extLst>
          </p:cNvPr>
          <p:cNvSpPr txBox="1"/>
          <p:nvPr/>
        </p:nvSpPr>
        <p:spPr>
          <a:xfrm>
            <a:off x="424147" y="299114"/>
            <a:ext cx="829570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Cho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/>
          </a:p>
        </p:txBody>
      </p:sp>
      <p:sp>
        <p:nvSpPr>
          <p:cNvPr id="5" name="AutoShape 2" descr="Sử dụng than củi để sưởi nguy hiểm như thế nào? - Benh.vn">
            <a:extLst>
              <a:ext uri="{FF2B5EF4-FFF2-40B4-BE49-F238E27FC236}">
                <a16:creationId xmlns:a16="http://schemas.microsoft.com/office/drawing/2014/main" id="{8F2D9C43-E1D6-DBB8-07C8-A0728126FA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CA874-CCCE-B10E-3A5D-3910E00A4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01" y="1826408"/>
            <a:ext cx="2070139" cy="1704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6E578F-5383-4428-FEB9-FE86BB7029CE}"/>
              </a:ext>
            </a:extLst>
          </p:cNvPr>
          <p:cNvSpPr txBox="1"/>
          <p:nvPr/>
        </p:nvSpPr>
        <p:spPr>
          <a:xfrm>
            <a:off x="694061" y="1290598"/>
            <a:ext cx="1611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dirty="0"/>
          </a:p>
        </p:txBody>
      </p:sp>
      <p:pic>
        <p:nvPicPr>
          <p:cNvPr id="9" name="Picture 2" descr="Hàn nhiệt nhôm là gì? Hướng dẫn các bước hàn nhiệt nhôm">
            <a:extLst>
              <a:ext uri="{FF2B5EF4-FFF2-40B4-BE49-F238E27FC236}">
                <a16:creationId xmlns:a16="http://schemas.microsoft.com/office/drawing/2014/main" id="{ECF755DB-682A-1A65-783E-22BE4971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89" y="1871662"/>
            <a:ext cx="2354482" cy="170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9F1279-8F30-A9D2-0315-579D887C8A5D}"/>
              </a:ext>
            </a:extLst>
          </p:cNvPr>
          <p:cNvSpPr txBox="1"/>
          <p:nvPr/>
        </p:nvSpPr>
        <p:spPr>
          <a:xfrm>
            <a:off x="2797107" y="1176010"/>
            <a:ext cx="2927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8BAE77F-9391-BE3D-A8EB-13DE9519BE5A}"/>
              </a:ext>
            </a:extLst>
          </p:cNvPr>
          <p:cNvSpPr/>
          <p:nvPr/>
        </p:nvSpPr>
        <p:spPr>
          <a:xfrm>
            <a:off x="1200944" y="3657599"/>
            <a:ext cx="337780" cy="53982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17B91-2385-B3DD-A467-2314893DDA3A}"/>
              </a:ext>
            </a:extLst>
          </p:cNvPr>
          <p:cNvSpPr txBox="1"/>
          <p:nvPr/>
        </p:nvSpPr>
        <p:spPr>
          <a:xfrm>
            <a:off x="694061" y="4325947"/>
            <a:ext cx="1611217" cy="46166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22D5085-714D-3125-359D-8026439C2E09}"/>
              </a:ext>
            </a:extLst>
          </p:cNvPr>
          <p:cNvSpPr/>
          <p:nvPr/>
        </p:nvSpPr>
        <p:spPr>
          <a:xfrm>
            <a:off x="4116140" y="3683304"/>
            <a:ext cx="337780" cy="53982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2628B2F-6856-0DAE-6608-2FB42C03BBF0}"/>
              </a:ext>
            </a:extLst>
          </p:cNvPr>
          <p:cNvSpPr/>
          <p:nvPr/>
        </p:nvSpPr>
        <p:spPr>
          <a:xfrm>
            <a:off x="7303134" y="3662645"/>
            <a:ext cx="337780" cy="53982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98BD83-0DC2-54CC-90EC-D1962ED27E64}"/>
              </a:ext>
            </a:extLst>
          </p:cNvPr>
          <p:cNvSpPr txBox="1"/>
          <p:nvPr/>
        </p:nvSpPr>
        <p:spPr>
          <a:xfrm>
            <a:off x="3479421" y="4380343"/>
            <a:ext cx="1611217" cy="46166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7BEE9F-45E2-730B-B0F5-53A6A50CA22E}"/>
              </a:ext>
            </a:extLst>
          </p:cNvPr>
          <p:cNvSpPr txBox="1"/>
          <p:nvPr/>
        </p:nvSpPr>
        <p:spPr>
          <a:xfrm>
            <a:off x="6666415" y="4325947"/>
            <a:ext cx="1611217" cy="46166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81F798-664C-C9D0-E93E-2FDB335311DD}"/>
              </a:ext>
            </a:extLst>
          </p:cNvPr>
          <p:cNvSpPr txBox="1"/>
          <p:nvPr/>
        </p:nvSpPr>
        <p:spPr>
          <a:xfrm>
            <a:off x="6666415" y="1225331"/>
            <a:ext cx="1611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climker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D5ADA0-CF11-1C9D-79D0-752AAB27B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604" y="2000060"/>
            <a:ext cx="2282838" cy="1657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111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B7217-C0BC-2B82-0D01-45A957471B72}"/>
              </a:ext>
            </a:extLst>
          </p:cNvPr>
          <p:cNvSpPr/>
          <p:nvPr/>
        </p:nvSpPr>
        <p:spPr>
          <a:xfrm>
            <a:off x="0" y="145867"/>
            <a:ext cx="9144000" cy="4853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CA0F3-A2F2-2DF2-B5A5-2DFA27C187C0}"/>
              </a:ext>
            </a:extLst>
          </p:cNvPr>
          <p:cNvSpPr txBox="1"/>
          <p:nvPr/>
        </p:nvSpPr>
        <p:spPr>
          <a:xfrm>
            <a:off x="424147" y="299114"/>
            <a:ext cx="829570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Cho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/>
          </a:p>
        </p:txBody>
      </p:sp>
      <p:sp>
        <p:nvSpPr>
          <p:cNvPr id="5" name="AutoShape 2" descr="Sử dụng than củi để sưởi nguy hiểm như thế nào? - Benh.vn">
            <a:extLst>
              <a:ext uri="{FF2B5EF4-FFF2-40B4-BE49-F238E27FC236}">
                <a16:creationId xmlns:a16="http://schemas.microsoft.com/office/drawing/2014/main" id="{8F2D9C43-E1D6-DBB8-07C8-A0728126FA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9F1279-8F30-A9D2-0315-579D887C8A5D}"/>
              </a:ext>
            </a:extLst>
          </p:cNvPr>
          <p:cNvSpPr txBox="1"/>
          <p:nvPr/>
        </p:nvSpPr>
        <p:spPr>
          <a:xfrm>
            <a:off x="2893238" y="1329644"/>
            <a:ext cx="2927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42DF8-5AF0-FAE6-D779-2D1E3622AE7F}"/>
              </a:ext>
            </a:extLst>
          </p:cNvPr>
          <p:cNvSpPr txBox="1"/>
          <p:nvPr/>
        </p:nvSpPr>
        <p:spPr>
          <a:xfrm>
            <a:off x="6466925" y="1336399"/>
            <a:ext cx="2252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8BAE77F-9391-BE3D-A8EB-13DE9519BE5A}"/>
              </a:ext>
            </a:extLst>
          </p:cNvPr>
          <p:cNvSpPr/>
          <p:nvPr/>
        </p:nvSpPr>
        <p:spPr>
          <a:xfrm>
            <a:off x="1200944" y="3657599"/>
            <a:ext cx="337780" cy="53982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17B91-2385-B3DD-A467-2314893DDA3A}"/>
              </a:ext>
            </a:extLst>
          </p:cNvPr>
          <p:cNvSpPr txBox="1"/>
          <p:nvPr/>
        </p:nvSpPr>
        <p:spPr>
          <a:xfrm>
            <a:off x="694061" y="4325947"/>
            <a:ext cx="1611217" cy="46166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22D5085-714D-3125-359D-8026439C2E09}"/>
              </a:ext>
            </a:extLst>
          </p:cNvPr>
          <p:cNvSpPr/>
          <p:nvPr/>
        </p:nvSpPr>
        <p:spPr>
          <a:xfrm>
            <a:off x="4116140" y="3683304"/>
            <a:ext cx="337780" cy="53982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2628B2F-6856-0DAE-6608-2FB42C03BBF0}"/>
              </a:ext>
            </a:extLst>
          </p:cNvPr>
          <p:cNvSpPr/>
          <p:nvPr/>
        </p:nvSpPr>
        <p:spPr>
          <a:xfrm>
            <a:off x="7303133" y="3706164"/>
            <a:ext cx="337780" cy="53982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98BD83-0DC2-54CC-90EC-D1962ED27E64}"/>
              </a:ext>
            </a:extLst>
          </p:cNvPr>
          <p:cNvSpPr txBox="1"/>
          <p:nvPr/>
        </p:nvSpPr>
        <p:spPr>
          <a:xfrm>
            <a:off x="3479421" y="4380343"/>
            <a:ext cx="1611217" cy="46166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7BEE9F-45E2-730B-B0F5-53A6A50CA22E}"/>
              </a:ext>
            </a:extLst>
          </p:cNvPr>
          <p:cNvSpPr txBox="1"/>
          <p:nvPr/>
        </p:nvSpPr>
        <p:spPr>
          <a:xfrm>
            <a:off x="6666415" y="4325947"/>
            <a:ext cx="1611217" cy="46166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78432D-69D1-0E51-766D-CB5555179A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75"/>
          <a:stretch/>
        </p:blipFill>
        <p:spPr>
          <a:xfrm>
            <a:off x="204928" y="1871662"/>
            <a:ext cx="2592179" cy="1704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4EFBBD-04A1-DDCA-8EE1-393A80B5FF07}"/>
              </a:ext>
            </a:extLst>
          </p:cNvPr>
          <p:cNvSpPr txBox="1"/>
          <p:nvPr/>
        </p:nvSpPr>
        <p:spPr>
          <a:xfrm>
            <a:off x="284412" y="1144384"/>
            <a:ext cx="2252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glucose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B8CDCA-9D9E-781E-CEE1-88E31E09E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223" y="1926566"/>
            <a:ext cx="2592179" cy="1670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8 mẹo hay tiết kiệm đến 50% lượng gas khi nấu, bà nội trợ nên biết">
            <a:extLst>
              <a:ext uri="{FF2B5EF4-FFF2-40B4-BE49-F238E27FC236}">
                <a16:creationId xmlns:a16="http://schemas.microsoft.com/office/drawing/2014/main" id="{E7BC77D8-8839-157A-AA1F-B4C58010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78" y="1889803"/>
            <a:ext cx="2592179" cy="1736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4208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B7217-C0BC-2B82-0D01-45A957471B72}"/>
              </a:ext>
            </a:extLst>
          </p:cNvPr>
          <p:cNvSpPr/>
          <p:nvPr/>
        </p:nvSpPr>
        <p:spPr>
          <a:xfrm>
            <a:off x="0" y="188676"/>
            <a:ext cx="9144000" cy="4853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vi-VN" dirty="0"/>
          </a:p>
          <a:p>
            <a:pPr algn="just"/>
            <a:endParaRPr lang="vi-VN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EBF159-13A5-992B-FA07-044C3B6094F9}"/>
              </a:ext>
            </a:extLst>
          </p:cNvPr>
          <p:cNvSpPr txBox="1"/>
          <p:nvPr/>
        </p:nvSpPr>
        <p:spPr>
          <a:xfrm>
            <a:off x="181778" y="399691"/>
            <a:ext cx="8780443" cy="12816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phosphorus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(s, 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P </a:t>
            </a:r>
            <a:r>
              <a:rPr 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(s, 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</a:t>
            </a:r>
          </a:p>
          <a:p>
            <a:pPr>
              <a:lnSpc>
                <a:spcPct val="11000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7D81CC-B325-EEEF-D19F-0B347A50D2C2}"/>
              </a:ext>
            </a:extLst>
          </p:cNvPr>
          <p:cNvSpPr/>
          <p:nvPr/>
        </p:nvSpPr>
        <p:spPr>
          <a:xfrm>
            <a:off x="363557" y="1935777"/>
            <a:ext cx="561860" cy="51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CED2A0-2066-0D5F-30DA-013F7BF520C0}"/>
              </a:ext>
            </a:extLst>
          </p:cNvPr>
          <p:cNvSpPr txBox="1"/>
          <p:nvPr/>
        </p:nvSpPr>
        <p:spPr>
          <a:xfrm>
            <a:off x="815247" y="1950822"/>
            <a:ext cx="4560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P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DF6795C-3E89-DB66-739F-7928471030A0}"/>
              </a:ext>
            </a:extLst>
          </p:cNvPr>
          <p:cNvSpPr/>
          <p:nvPr/>
        </p:nvSpPr>
        <p:spPr>
          <a:xfrm>
            <a:off x="363557" y="2715602"/>
            <a:ext cx="561860" cy="51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70565E-846A-6E37-AD25-20E31B4F0864}"/>
              </a:ext>
            </a:extLst>
          </p:cNvPr>
          <p:cNvSpPr/>
          <p:nvPr/>
        </p:nvSpPr>
        <p:spPr>
          <a:xfrm>
            <a:off x="363557" y="3495427"/>
            <a:ext cx="561860" cy="51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F632A25-7402-5073-D771-9CECC1901BDD}"/>
              </a:ext>
            </a:extLst>
          </p:cNvPr>
          <p:cNvSpPr/>
          <p:nvPr/>
        </p:nvSpPr>
        <p:spPr>
          <a:xfrm>
            <a:off x="387428" y="4308934"/>
            <a:ext cx="561860" cy="51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EED56-B25E-B2A1-FFBF-5AC0FF2325B4}"/>
              </a:ext>
            </a:extLst>
          </p:cNvPr>
          <p:cNvSpPr txBox="1"/>
          <p:nvPr/>
        </p:nvSpPr>
        <p:spPr>
          <a:xfrm>
            <a:off x="1035585" y="2739248"/>
            <a:ext cx="6048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P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43A235-732C-653F-F575-44FA9286A82E}"/>
              </a:ext>
            </a:extLst>
          </p:cNvPr>
          <p:cNvSpPr txBox="1"/>
          <p:nvPr/>
        </p:nvSpPr>
        <p:spPr>
          <a:xfrm>
            <a:off x="949288" y="3546152"/>
            <a:ext cx="6048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oả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 P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233FC9-1FCE-DC48-5C21-818388F6E8CF}"/>
              </a:ext>
            </a:extLst>
          </p:cNvPr>
          <p:cNvSpPr txBox="1"/>
          <p:nvPr/>
        </p:nvSpPr>
        <p:spPr>
          <a:xfrm>
            <a:off x="1035585" y="4373478"/>
            <a:ext cx="6048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oả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 P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4EA2E96-44D0-CAA2-24BA-FEB00F5F5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45" y="800252"/>
            <a:ext cx="2145393" cy="5081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001360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 animBg="1"/>
      <p:bldP spid="11" grpId="0" animBg="1"/>
      <p:bldP spid="12" grpId="0" animBg="1"/>
      <p:bldP spid="14" grpId="0"/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3"/>
</p:tagLst>
</file>

<file path=ppt/theme/theme1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948</TotalTime>
  <Words>1227</Words>
  <Application>Microsoft Office PowerPoint</Application>
  <PresentationFormat>Custom</PresentationFormat>
  <Paragraphs>215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等线</vt:lpstr>
      <vt:lpstr>微软雅黑</vt:lpstr>
      <vt:lpstr>Arial</vt:lpstr>
      <vt:lpstr>Calibri</vt:lpstr>
      <vt:lpstr>Calibri Light</vt:lpstr>
      <vt:lpstr>Cambria Math</vt:lpstr>
      <vt:lpstr>Glegoo</vt:lpstr>
      <vt:lpstr>Lato Light</vt:lpstr>
      <vt:lpstr>Mission Gothic Regular</vt:lpstr>
      <vt:lpstr>Open Sans</vt:lpstr>
      <vt:lpstr>Roboto Condensed</vt:lpstr>
      <vt:lpstr>Times New Roman</vt:lpstr>
      <vt:lpstr>汉仪夏日体W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63</dc:title>
  <dc:creator>Administrator</dc:creator>
  <cp:lastModifiedBy>PHẠM TIẾN HẢI</cp:lastModifiedBy>
  <cp:revision>258</cp:revision>
  <dcterms:created xsi:type="dcterms:W3CDTF">2017-06-22T11:55:54Z</dcterms:created>
  <dcterms:modified xsi:type="dcterms:W3CDTF">2022-06-28T02:01:51Z</dcterms:modified>
</cp:coreProperties>
</file>