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62" r:id="rId9"/>
    <p:sldId id="261" r:id="rId10"/>
    <p:sldId id="258" r:id="rId11"/>
    <p:sldId id="260" r:id="rId12"/>
    <p:sldId id="259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4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4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1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77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49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490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985655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25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A: ĐÚNG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C: SAI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5720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D: SAI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B: SAI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06490" y="4864387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88075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3382" y="451825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218" y="318583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75765" y="4867270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604655" y="2209800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524000" y="2104903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312677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45720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727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06490" y="4864387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57400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45720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871854" y="483667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88075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460951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509" y="321088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06490" y="4864387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08909" y="2068826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69674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21210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45720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644517" y="4696744"/>
            <a:ext cx="2559918" cy="2240340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88075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651173" y="2065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154</Words>
  <PresentationFormat>On-screen Show (4:3)</PresentationFormat>
  <Paragraphs>32</Paragraphs>
  <Slides>7</Slides>
  <Notes>0</Notes>
  <HiddenSlides>0</HiddenSlides>
  <MMClips>25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2020-08-16T05:34:57Z</dcterms:created>
  <dcterms:modified xsi:type="dcterms:W3CDTF">2020-09-27T06:50:26Z</dcterms:modified>
</cp:coreProperties>
</file>