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37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28"/>
    <a:srgbClr val="00045E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4384" autoAdjust="0"/>
  </p:normalViewPr>
  <p:slideViewPr>
    <p:cSldViewPr snapToGrid="0" showGuides="1">
      <p:cViewPr varScale="1">
        <p:scale>
          <a:sx n="58" d="100"/>
          <a:sy n="58" d="100"/>
        </p:scale>
        <p:origin x="-662" y="-67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11891456"/>
        <c:axId val="311894400"/>
      </c:barChart>
      <c:catAx>
        <c:axId val="31189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11894400"/>
        <c:crossesAt val="0"/>
        <c:auto val="0"/>
        <c:lblAlgn val="ctr"/>
        <c:lblOffset val="100"/>
        <c:tickLblSkip val="1"/>
        <c:noMultiLvlLbl val="0"/>
      </c:catAx>
      <c:valAx>
        <c:axId val="3118944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18914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14/8/2022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5.png"/><Relationship Id="rId2" Type="http://schemas.openxmlformats.org/officeDocument/2006/relationships/video" Target="../media/media1.mp4"/><Relationship Id="rId16" Type="http://schemas.openxmlformats.org/officeDocument/2006/relationships/image" Target="../media/image4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5698748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 smtClean="0">
                <a:solidFill>
                  <a:srgbClr val="FFFF00"/>
                </a:solidFill>
              </a:rPr>
              <a:t>$400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67981" y="690200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 smtClean="0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3983290" y="4466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$4,000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1385891032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50 870 làm tròn đến hàng nghìn thì được bao nhiêu? 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37230" y="6825094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53 000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64505" y="6825094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52 000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943504" y="5746109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51 000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067051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smtClean="0">
                <a:solidFill>
                  <a:srgbClr val="FFFFFF"/>
                </a:solidFill>
                <a:latin typeface="Calibri" panose="020F0502020204030204" pitchFamily="34" charset="0"/>
              </a:rPr>
              <a:t>50 000</a:t>
            </a:r>
            <a:endParaRPr lang="en-US" sz="36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180539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114100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40274538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animBg="1"/>
      <p:bldP spid="77862" grpId="0" animBg="1"/>
      <p:bldP spid="77861" grpId="0" animBg="1"/>
      <p:bldP spid="77864" grpId="0" animBg="1"/>
      <p:bldP spid="778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3713</TotalTime>
  <Words>90</Words>
  <Application>Microsoft Office PowerPoint</Application>
  <PresentationFormat>Custom</PresentationFormat>
  <Paragraphs>45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721</cp:revision>
  <dcterms:created xsi:type="dcterms:W3CDTF">2019-02-27T07:30:53Z</dcterms:created>
  <dcterms:modified xsi:type="dcterms:W3CDTF">2022-08-14T15:10:07Z</dcterms:modified>
</cp:coreProperties>
</file>