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C18"/>
    <a:srgbClr val="6E3D0C"/>
    <a:srgbClr val="FF0066"/>
    <a:srgbClr val="FF00FF"/>
    <a:srgbClr val="FF99FF"/>
    <a:srgbClr val="FF66FF"/>
    <a:srgbClr val="FFFF66"/>
    <a:srgbClr val="00FFFF"/>
    <a:srgbClr val="FF6699"/>
    <a:srgbClr val="8DC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1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.xml"/><Relationship Id="rId18" Type="http://schemas.openxmlformats.org/officeDocument/2006/relationships/image" Target="../media/image12.gif"/><Relationship Id="rId3" Type="http://schemas.openxmlformats.org/officeDocument/2006/relationships/image" Target="../media/image1.png"/><Relationship Id="rId21" Type="http://schemas.openxmlformats.org/officeDocument/2006/relationships/slide" Target="slide6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gif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gif"/><Relationship Id="rId4" Type="http://schemas.openxmlformats.org/officeDocument/2006/relationships/image" Target="../media/image2.png"/><Relationship Id="rId9" Type="http://schemas.openxmlformats.org/officeDocument/2006/relationships/slide" Target="slide2.xml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40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14" y="1093575"/>
            <a:ext cx="3212870" cy="2312293"/>
          </a:xfrm>
          <a:prstGeom prst="rect">
            <a:avLst/>
          </a:prstGeom>
        </p:spPr>
      </p:pic>
      <p:pic>
        <p:nvPicPr>
          <p:cNvPr id="41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32" y="1095540"/>
            <a:ext cx="3205203" cy="2305071"/>
          </a:xfrm>
          <a:prstGeom prst="rect">
            <a:avLst/>
          </a:prstGeom>
        </p:spPr>
      </p:pic>
      <p:pic>
        <p:nvPicPr>
          <p:cNvPr id="42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54" y="3423056"/>
            <a:ext cx="3176291" cy="2291294"/>
          </a:xfrm>
          <a:prstGeom prst="rect">
            <a:avLst/>
          </a:prstGeom>
        </p:spPr>
      </p:pic>
      <p:pic>
        <p:nvPicPr>
          <p:cNvPr id="43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97" y="3430982"/>
            <a:ext cx="3173458" cy="2308524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21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DA498F2-95DB-4782-AC50-20E7893504EB}"/>
              </a:ext>
            </a:extLst>
          </p:cNvPr>
          <p:cNvSpPr/>
          <p:nvPr/>
        </p:nvSpPr>
        <p:spPr>
          <a:xfrm>
            <a:off x="3745540" y="1030057"/>
            <a:ext cx="7105340" cy="4684293"/>
          </a:xfrm>
          <a:prstGeom prst="rect">
            <a:avLst/>
          </a:prstGeom>
          <a:blipFill dpi="0"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1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2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3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4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496296" y="3044279"/>
            <a:ext cx="7199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Nội dung tiếp theo của bài học</a:t>
            </a:r>
          </a:p>
        </p:txBody>
      </p:sp>
    </p:spTree>
    <p:extLst>
      <p:ext uri="{BB962C8B-B14F-4D97-AF65-F5344CB8AC3E}">
        <p14:creationId xmlns:p14="http://schemas.microsoft.com/office/powerpoint/2010/main" val="25597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35</Words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Times New Roman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2018-11-27T03:58:53Z</dcterms:created>
  <dcterms:modified xsi:type="dcterms:W3CDTF">2019-04-02T05:45:42Z</dcterms:modified>
</cp:coreProperties>
</file>