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</p:sldIdLst>
  <p:sldSz cx="12192000" cy="6858000"/>
  <p:notesSz cx="6858000" cy="914400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Calibri Light" pitchFamily="34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189"/>
    <a:srgbClr val="FCDC22"/>
    <a:srgbClr val="FBDA21"/>
    <a:srgbClr val="FBE230"/>
    <a:srgbClr val="FF0300"/>
    <a:srgbClr val="FF0000"/>
    <a:srgbClr val="4B731F"/>
    <a:srgbClr val="860000"/>
    <a:srgbClr val="E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4660"/>
  </p:normalViewPr>
  <p:slideViewPr>
    <p:cSldViewPr snapToGrid="0">
      <p:cViewPr varScale="1">
        <p:scale>
          <a:sx n="85" d="100"/>
          <a:sy n="85" d="100"/>
        </p:scale>
        <p:origin x="-6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813453-03E5-446C-8EFE-AFB68EB87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1E4D805-86B9-435C-99C1-65AE63E28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01B533-E632-4315-B3FD-8D7A361D8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E30-B00E-4F97-87E8-A21741F1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E17D20-A33D-47D6-BCE5-BD1BFB46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8C402B-E5C2-4B64-AC86-E8BBC805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8817C1F-0965-4CBE-B8BD-08A6CC14E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3AB84C-6736-4357-9F21-E89ACC3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E4744A-A472-4774-8498-354BAC3FF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15DDDF-005B-47FA-83AF-C1B011A6E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83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482865-CB6A-4249-B90C-40F1FB9266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0A11159-9FB9-4199-9E37-6BEEF46086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41C279-D2B6-4A74-8CE5-49FBE521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A48E3D-C212-4072-9DF4-2F17252C0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78F69F-9C45-4CCB-B844-8CBA34C3B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6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349597-126E-4120-B867-7061857E8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EBDF54-E964-4BAB-BC54-BFAB1676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703D11-C40A-445B-971F-464ECFDA0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369D4C-2415-4662-B1E3-6E11CF94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A2C74B-A65C-48F9-B99E-3B78737ED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FCC85-7140-4F9A-8573-CEA3E8708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7195D08-E542-4EFA-A189-12DC5E6CF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685B2E-5558-4AB2-8EE7-CDDF2D5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76913-D56C-42A8-A6CD-B859FDFAA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9D959-971E-4635-9481-C1D750064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42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8873F5-9EF0-4D12-90A5-668DD8DE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32F9CA-2836-4ACD-A8D4-1C96E4D40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0C9C04-5D06-4911-A127-EF8EB17C7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2CD891-6B8E-4F03-B2F4-4315C2441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19B1797-B54C-4027-91A1-573DDFB8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680102E-680A-47D8-855C-B24C53850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F2C4F1-59B4-432E-A036-AC81128B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B835EF-A9C8-42ED-A3D9-7A3A4A95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5EC655-D851-4A3B-ABD4-E480B5E333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D4163A0-EF1D-45C6-A429-21F420604F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FD3AD5B-F5A4-471C-9729-A13BA6FA8A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006E56A-EE4B-4B8C-AFCF-EC9BE8D8F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48B326-BFFA-421E-9073-188BB76B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D136673-929A-44F1-8278-32DF77CD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EF587F-10E7-4665-8D6D-7091E4873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D82667-5059-44C5-8784-F8DADD4D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39A59-0444-43C2-B0BB-4C690753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D3CC85-D3E5-411F-95D4-75742C59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BDBBD75-4237-4725-BEC8-8628A69CC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F7D698-5A82-4686-B1DE-FE85F340A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1F1862C-4D6E-4D41-A62E-ACD33B1C5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C8E009-4AE9-4EBC-A758-649AA805A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36CB7A-D042-47B0-8025-ADD90A07B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8CA666-120A-4CBD-B774-DAB86D4B6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428ED3-8FF3-4A73-A506-B480DEC5C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8237B3-57E8-4EB5-A0F9-90CB70F8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14E21F-BD6F-48D2-9997-0E958A1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9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8FD08-BC58-4435-9757-D4699F46E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4B9F57A-1C41-4D62-91EB-E6470353F8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8C48B6-BA3F-42EB-B36C-82AC7850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D32DDD-A379-4233-B079-55253273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5B10B41-CBE6-4FBD-8A12-CB9BBAE47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0D0B49-E809-49DF-9E39-E0C9E853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1554BB-812D-4631-B3E9-9B5E2ED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B4EF92-EBC8-4F88-A382-569F0D3A0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5FDFB6-E2FF-491D-B0B2-727EE8981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5958B-FD71-488F-B66A-09F8133AB5B0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6332F-DAB3-4388-A5A0-DFC2DFF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E5DE4B-AE17-4852-9628-5351426FA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8274C-EDA0-4537-ACA2-FD8CA990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0E6F43A-EFE3-4E82-B0CD-B8FD1D1699F9}"/>
              </a:ext>
            </a:extLst>
          </p:cNvPr>
          <p:cNvSpPr/>
          <p:nvPr/>
        </p:nvSpPr>
        <p:spPr>
          <a:xfrm>
            <a:off x="422703" y="319983"/>
            <a:ext cx="11346594" cy="6218034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BA3731C-3803-46C7-AE5D-EB872650DAB9}"/>
              </a:ext>
            </a:extLst>
          </p:cNvPr>
          <p:cNvGrpSpPr/>
          <p:nvPr/>
        </p:nvGrpSpPr>
        <p:grpSpPr>
          <a:xfrm>
            <a:off x="1816732" y="3790950"/>
            <a:ext cx="1995316" cy="2017486"/>
            <a:chOff x="700467" y="3429000"/>
            <a:chExt cx="1995316" cy="201748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CBD55FA-19BB-4768-94AD-25C3E541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64A237FD-083F-4210-9D5F-09A7A775E8D5}"/>
                </a:ext>
              </a:extLst>
            </p:cNvPr>
            <p:cNvSpPr txBox="1"/>
            <p:nvPr/>
          </p:nvSpPr>
          <p:spPr>
            <a:xfrm>
              <a:off x="1070386" y="4336099"/>
              <a:ext cx="1255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15cm</a:t>
              </a:r>
              <a:r>
                <a:rPr lang="en-US" sz="3200" b="1" baseline="3000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DD0AE33-1DA1-4E0C-B2D0-351CF457D8A1}"/>
              </a:ext>
            </a:extLst>
          </p:cNvPr>
          <p:cNvGrpSpPr/>
          <p:nvPr/>
        </p:nvGrpSpPr>
        <p:grpSpPr>
          <a:xfrm>
            <a:off x="4120849" y="3790950"/>
            <a:ext cx="1995316" cy="2017486"/>
            <a:chOff x="700467" y="3429000"/>
            <a:chExt cx="1995316" cy="2017486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A5A6F241-EFDC-45BC-B15F-D96462A2A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E310D3BB-53C7-4199-89B6-3B8E57183A4D}"/>
                </a:ext>
              </a:extLst>
            </p:cNvPr>
            <p:cNvSpPr txBox="1"/>
            <p:nvPr/>
          </p:nvSpPr>
          <p:spPr>
            <a:xfrm>
              <a:off x="1070388" y="4336099"/>
              <a:ext cx="1255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20cm</a:t>
              </a:r>
              <a:r>
                <a:rPr lang="en-US" sz="3200" b="1" baseline="3000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99424FD8-352E-4A7A-A619-D03BADA2C7ED}"/>
              </a:ext>
            </a:extLst>
          </p:cNvPr>
          <p:cNvGrpSpPr/>
          <p:nvPr/>
        </p:nvGrpSpPr>
        <p:grpSpPr>
          <a:xfrm>
            <a:off x="6424968" y="3790950"/>
            <a:ext cx="1995316" cy="2017486"/>
            <a:chOff x="700467" y="3429000"/>
            <a:chExt cx="1995316" cy="2017486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0199D7E-93F2-43AE-9F8D-C77F24B5C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BD1A5D7A-21FC-468A-BEE5-9ABC9DA7EA13}"/>
                </a:ext>
              </a:extLst>
            </p:cNvPr>
            <p:cNvSpPr txBox="1"/>
            <p:nvPr/>
          </p:nvSpPr>
          <p:spPr>
            <a:xfrm>
              <a:off x="1070387" y="4336099"/>
              <a:ext cx="1255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25cm</a:t>
              </a:r>
              <a:r>
                <a:rPr lang="en-US" sz="3200" b="1" baseline="3000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D8AB041A-3B33-4F9B-AC02-48BAC42D4297}"/>
              </a:ext>
            </a:extLst>
          </p:cNvPr>
          <p:cNvGrpSpPr/>
          <p:nvPr/>
        </p:nvGrpSpPr>
        <p:grpSpPr>
          <a:xfrm>
            <a:off x="8729086" y="3790950"/>
            <a:ext cx="1995316" cy="2017486"/>
            <a:chOff x="700467" y="3429000"/>
            <a:chExt cx="1995316" cy="201748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18FDB75-F790-41B6-BCB8-A0D88C55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467" y="3429000"/>
              <a:ext cx="1995316" cy="2017486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92E02B4-42AD-4A75-A715-FA99CF44E153}"/>
                </a:ext>
              </a:extLst>
            </p:cNvPr>
            <p:cNvSpPr txBox="1"/>
            <p:nvPr/>
          </p:nvSpPr>
          <p:spPr>
            <a:xfrm>
              <a:off x="1070387" y="4336099"/>
              <a:ext cx="12554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30cm</a:t>
              </a:r>
              <a:r>
                <a:rPr lang="en-US" sz="3200" b="1" baseline="3000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6453CF-BD46-4F20-8197-80821EAB8B2E}"/>
              </a:ext>
            </a:extLst>
          </p:cNvPr>
          <p:cNvGrpSpPr/>
          <p:nvPr/>
        </p:nvGrpSpPr>
        <p:grpSpPr>
          <a:xfrm>
            <a:off x="1930400" y="663984"/>
            <a:ext cx="9499600" cy="2017486"/>
            <a:chOff x="1930400" y="663984"/>
            <a:chExt cx="9143085" cy="201748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00597D2C-F7CC-4796-9272-EDE175F24214}"/>
                </a:ext>
              </a:extLst>
            </p:cNvPr>
            <p:cNvSpPr/>
            <p:nvPr/>
          </p:nvSpPr>
          <p:spPr>
            <a:xfrm>
              <a:off x="1930400" y="663984"/>
              <a:ext cx="9143085" cy="2017486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BD53F101-3E09-48A7-9C1A-D241DC18E2BC}"/>
                </a:ext>
              </a:extLst>
            </p:cNvPr>
            <p:cNvSpPr/>
            <p:nvPr/>
          </p:nvSpPr>
          <p:spPr>
            <a:xfrm>
              <a:off x="2089599" y="794613"/>
              <a:ext cx="8824686" cy="1756228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Hình chữ nhật có chiều dài 5cm, chiều rộng 3cm. Tính diện tích của hình chữ nhật?</a:t>
              </a:r>
              <a:endPara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7" name="Picture 26">
            <a:hlinkClick r:id="" action="ppaction://noaction"/>
            <a:extLst>
              <a:ext uri="{FF2B5EF4-FFF2-40B4-BE49-F238E27FC236}">
                <a16:creationId xmlns:a16="http://schemas.microsoft.com/office/drawing/2014/main" xmlns="" id="{B7655024-E3C4-4376-952D-D704763C38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42" y="206830"/>
            <a:ext cx="2550840" cy="25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24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74</cp:revision>
  <dcterms:created xsi:type="dcterms:W3CDTF">2018-01-28T07:11:08Z</dcterms:created>
  <dcterms:modified xsi:type="dcterms:W3CDTF">2022-08-06T14:23:12Z</dcterms:modified>
</cp:coreProperties>
</file>