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63" r:id="rId5"/>
    <p:sldId id="264" r:id="rId6"/>
    <p:sldId id="265" r:id="rId7"/>
    <p:sldId id="294" r:id="rId8"/>
    <p:sldId id="268" r:id="rId9"/>
    <p:sldId id="269" r:id="rId10"/>
    <p:sldId id="270" r:id="rId11"/>
    <p:sldId id="286" r:id="rId12"/>
    <p:sldId id="271" r:id="rId13"/>
    <p:sldId id="290" r:id="rId14"/>
    <p:sldId id="293" r:id="rId15"/>
    <p:sldId id="292" r:id="rId16"/>
    <p:sldId id="274" r:id="rId17"/>
    <p:sldId id="289" r:id="rId18"/>
    <p:sldId id="277" r:id="rId19"/>
    <p:sldId id="278" r:id="rId20"/>
    <p:sldId id="288" r:id="rId21"/>
    <p:sldId id="279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0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0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00DC-0174-4858-92BF-191060A02E5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80FE-9C95-49B5-AD3E-2B57C2B1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png"/><Relationship Id="rId4" Type="http://schemas.openxmlformats.org/officeDocument/2006/relationships/image" Target="../media/image270.png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6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1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159111" y="442240"/>
            <a:ext cx="10431120" cy="36224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685">
            <a:off x="881737" y="824805"/>
            <a:ext cx="10431120" cy="362244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9190" y="1758134"/>
            <a:ext cx="8156214" cy="138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VỀ DỰ GIỜ THĂM LỚP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5935">
            <a:off x="7229689" y="-336172"/>
            <a:ext cx="1925007" cy="9625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304">
            <a:off x="-666234" y="3849061"/>
            <a:ext cx="1986385" cy="13362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255">
            <a:off x="10992360" y="4016718"/>
            <a:ext cx="2173709" cy="18851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896365">
            <a:off x="345007" y="459166"/>
            <a:ext cx="1842425" cy="10954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>
            <a:off x="7861823" y="6001957"/>
            <a:ext cx="1925007" cy="96250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635" y="3630450"/>
            <a:ext cx="4736795" cy="3292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7297" y="5465771"/>
            <a:ext cx="447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: THCS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864" y="-44747"/>
            <a:ext cx="11734800" cy="633302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066800" y="631365"/>
            <a:ext cx="2844800" cy="7112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1438018" y="751004"/>
            <a:ext cx="21023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2251" y="228600"/>
            <a:ext cx="8363527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“Hai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" y="4195550"/>
            <a:ext cx="2746519" cy="2366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1391463"/>
                  </p:ext>
                </p:extLst>
              </p:nvPr>
            </p:nvGraphicFramePr>
            <p:xfrm>
              <a:off x="1246372" y="1922431"/>
              <a:ext cx="4492852" cy="12669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40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2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1391463"/>
                  </p:ext>
                </p:extLst>
              </p:nvPr>
            </p:nvGraphicFramePr>
            <p:xfrm>
              <a:off x="1246372" y="1922431"/>
              <a:ext cx="4492852" cy="12669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40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2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71" r="-579" b="-11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74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471" t="-99048" r="-579" b="-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6790732" y="1541964"/>
            <a:ext cx="4372097" cy="1931857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 rot="5400000">
            <a:off x="6919785" y="-269915"/>
            <a:ext cx="101601" cy="2336801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ight Brace 16"/>
          <p:cNvSpPr/>
          <p:nvPr/>
        </p:nvSpPr>
        <p:spPr>
          <a:xfrm rot="5400000">
            <a:off x="9479451" y="225340"/>
            <a:ext cx="78939" cy="1368953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/>
          <p:cNvSpPr txBox="1"/>
          <p:nvPr/>
        </p:nvSpPr>
        <p:spPr>
          <a:xfrm>
            <a:off x="6701432" y="951998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96400" y="971658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KL</a:t>
            </a:r>
          </a:p>
        </p:txBody>
      </p:sp>
    </p:spTree>
    <p:extLst>
      <p:ext uri="{BB962C8B-B14F-4D97-AF65-F5344CB8AC3E}">
        <p14:creationId xmlns:p14="http://schemas.microsoft.com/office/powerpoint/2010/main" val="307372273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864" y="-6246"/>
            <a:ext cx="11734800" cy="633302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Rectangle 5"/>
          <p:cNvSpPr/>
          <p:nvPr/>
        </p:nvSpPr>
        <p:spPr>
          <a:xfrm>
            <a:off x="3492798" y="1214416"/>
            <a:ext cx="8363527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66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" y="4195550"/>
            <a:ext cx="2746519" cy="2366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46372" y="1922431"/>
              <a:ext cx="4492852" cy="12748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40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2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1391463"/>
                  </p:ext>
                </p:extLst>
              </p:nvPr>
            </p:nvGraphicFramePr>
            <p:xfrm>
              <a:off x="1246372" y="1922431"/>
              <a:ext cx="4492852" cy="12669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40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2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71" r="-579" b="-11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74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471" t="-99048" r="-579" b="-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6" y="3517038"/>
            <a:ext cx="7557617" cy="3312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85" y="1922430"/>
            <a:ext cx="2580381" cy="16142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7601" y="155446"/>
            <a:ext cx="870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7"/>
          <p:cNvGrpSpPr/>
          <p:nvPr/>
        </p:nvGrpSpPr>
        <p:grpSpPr>
          <a:xfrm>
            <a:off x="755537" y="177800"/>
            <a:ext cx="1220153" cy="572054"/>
            <a:chOff x="0" y="0"/>
            <a:chExt cx="2440306" cy="1144108"/>
          </a:xfrm>
        </p:grpSpPr>
        <p:grpSp>
          <p:nvGrpSpPr>
            <p:cNvPr id="22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24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51999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898483"/>
            <a:ext cx="10998200" cy="4991535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5537" y="177800"/>
            <a:ext cx="1220153" cy="572054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286047" y="6215189"/>
            <a:ext cx="1220153" cy="572054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2137601" y="155446"/>
            <a:ext cx="870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1788" y="1159126"/>
            <a:ext cx="9448800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762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28" y="748817"/>
            <a:ext cx="9264050" cy="4726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9050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SGK / 56: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0276" y="972217"/>
            <a:ext cx="10998200" cy="4991535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5537" y="177800"/>
            <a:ext cx="1220153" cy="572054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286047" y="6215189"/>
            <a:ext cx="1220153" cy="572054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2137601" y="155446"/>
            <a:ext cx="870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1788" y="1159126"/>
            <a:ext cx="9448800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831" y="3054154"/>
            <a:ext cx="9809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81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725"/>
            <a:ext cx="2844800" cy="142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85750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Ví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dụ</a:t>
            </a:r>
            <a:endParaRPr lang="en-US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643857"/>
                  </p:ext>
                </p:extLst>
              </p:nvPr>
            </p:nvGraphicFramePr>
            <p:xfrm>
              <a:off x="2992324" y="529587"/>
              <a:ext cx="3700577" cy="180301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042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63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2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tại</a:t>
                          </a:r>
                          <a:r>
                            <a:rPr lang="en-US" sz="2400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//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24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 </a:t>
                          </a:r>
                          <a:r>
                            <a:rPr lang="en-US" sz="240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cắt</a:t>
                          </a:r>
                          <a:r>
                            <a:rPr lang="en-US" sz="2400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 </a:t>
                          </a:r>
                          <a:r>
                            <a:rPr lang="en-US" sz="2400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tại</a:t>
                          </a:r>
                          <a:r>
                            <a:rPr lang="en-US" sz="2400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B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lang="nl-NL" sz="2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696417"/>
                  </p:ext>
                </p:extLst>
              </p:nvPr>
            </p:nvGraphicFramePr>
            <p:xfrm>
              <a:off x="2992324" y="529587"/>
              <a:ext cx="3700577" cy="173729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042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63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077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389" r="-937" b="-60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42389" t="-175000" r="-937" b="-6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368962" y="2031224"/>
            <a:ext cx="208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01074"/>
              </p:ext>
            </p:extLst>
          </p:nvPr>
        </p:nvGraphicFramePr>
        <p:xfrm>
          <a:off x="6311901" y="2813431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5" imgW="533160" imgH="266400" progId="Equation.DSMT4">
                  <p:embed/>
                </p:oleObj>
              </mc:Choice>
              <mc:Fallback>
                <p:oleObj name="Equation" r:id="rId5" imgW="533160" imgH="2664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1901" y="2813431"/>
                        <a:ext cx="762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35268" y="3393902"/>
            <a:ext cx="767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// b ( GT)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44800" y="2757371"/>
                <a:ext cx="4426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( GT)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0" y="2757371"/>
                <a:ext cx="4426190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45989"/>
              </p:ext>
            </p:extLst>
          </p:nvPr>
        </p:nvGraphicFramePr>
        <p:xfrm>
          <a:off x="5769012" y="3397250"/>
          <a:ext cx="9540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8" imgW="495000" imgH="266400" progId="Equation.DSMT4">
                  <p:embed/>
                </p:oleObj>
              </mc:Choice>
              <mc:Fallback>
                <p:oleObj name="Equation" r:id="rId8" imgW="495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69012" y="3397250"/>
                        <a:ext cx="954088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31050" y="3473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3.25/SGK.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680326" y="130940"/>
            <a:ext cx="3648609" cy="2038090"/>
            <a:chOff x="7680326" y="130940"/>
            <a:chExt cx="3648609" cy="203809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326" y="130940"/>
              <a:ext cx="3648609" cy="203809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69024" y="592710"/>
              <a:ext cx="378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69024" y="1426413"/>
              <a:ext cx="378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649535" y="348066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54197" y="348381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4905" y="605456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1784" y="646602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0553" y="1097232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2969" y="1097547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03874" y="1373185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99806" y="1405397"/>
            <a:ext cx="378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4630" y="2746878"/>
            <a:ext cx="61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88712" y="3407850"/>
            <a:ext cx="61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51554" y="4021343"/>
            <a:ext cx="424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855864"/>
              </p:ext>
            </p:extLst>
          </p:nvPr>
        </p:nvGraphicFramePr>
        <p:xfrm>
          <a:off x="5210471" y="4085527"/>
          <a:ext cx="1422259" cy="45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11" imgW="825480" imgH="266400" progId="Equation.DSMT4">
                  <p:embed/>
                </p:oleObj>
              </mc:Choice>
              <mc:Fallback>
                <p:oleObj name="Equation" r:id="rId11" imgW="82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10471" y="4085527"/>
                        <a:ext cx="1422259" cy="45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53860" y="4747490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73021" y="4712968"/>
                <a:ext cx="1570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21" y="4712968"/>
                <a:ext cx="1570182" cy="523220"/>
              </a:xfrm>
              <a:prstGeom prst="rect">
                <a:avLst/>
              </a:prstGeom>
              <a:blipFill>
                <a:blip r:embed="rId13"/>
                <a:stretch>
                  <a:fillRect l="-814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3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6" grpId="0"/>
      <p:bldP spid="26" grpId="0"/>
      <p:bldP spid="10" grpId="0"/>
      <p:bldP spid="40" grpId="0"/>
      <p:bldP spid="41" grpId="0"/>
      <p:bldP spid="1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5223" y="685800"/>
            <a:ext cx="4530129" cy="54864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32306" y="1036658"/>
            <a:ext cx="5917389" cy="54864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01600" y="64333"/>
            <a:ext cx="2640321" cy="7112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411764" y="227639"/>
            <a:ext cx="220268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38954" y="682651"/>
            <a:ext cx="10702927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6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9052164"/>
                  </p:ext>
                </p:extLst>
              </p:nvPr>
            </p:nvGraphicFramePr>
            <p:xfrm>
              <a:off x="421757" y="1576612"/>
              <a:ext cx="5207000" cy="191223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8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590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27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27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7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27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5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27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1757" y="1576612"/>
              <a:ext cx="5207000" cy="189649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8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590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34" r="-458" b="-632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74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30534" t="-197143" r="-458" b="-2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413610" y="1332804"/>
            <a:ext cx="4969857" cy="2080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38254" y="3736823"/>
                <a:ext cx="6628327" cy="2523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nl-NL" sz="2667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67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67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67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(GT)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67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667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254" y="3736823"/>
                <a:ext cx="6628327" cy="2523448"/>
              </a:xfrm>
              <a:prstGeom prst="rect">
                <a:avLst/>
              </a:prstGeom>
              <a:blipFill>
                <a:blip r:embed="rId4"/>
                <a:stretch>
                  <a:fillRect l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10277" y="3315609"/>
            <a:ext cx="313649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667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9486" y="3275057"/>
            <a:ext cx="868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33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933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933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33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933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933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9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9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78466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04" y="2248559"/>
            <a:ext cx="2732087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85" y="2315392"/>
            <a:ext cx="2819400" cy="11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09" y="3373461"/>
            <a:ext cx="253365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894036"/>
            <a:ext cx="192405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55" y="2005988"/>
            <a:ext cx="2506188" cy="7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04" y="2102192"/>
            <a:ext cx="1773237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33" y="2375956"/>
            <a:ext cx="2799079" cy="18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69076"/>
          <a:stretch/>
        </p:blipFill>
        <p:spPr>
          <a:xfrm>
            <a:off x="10277029" y="3946347"/>
            <a:ext cx="1827068" cy="291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390" cy="10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400" y="685800"/>
            <a:ext cx="10845800" cy="55372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2489200" cy="116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00" y="685800"/>
            <a:ext cx="1930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8" y="1676638"/>
            <a:ext cx="2209562" cy="220956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26225" y="1346200"/>
            <a:ext cx="7772400" cy="1599963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3432387"/>
            <a:ext cx="2387599" cy="23875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263228" y="3784600"/>
            <a:ext cx="7372773" cy="1599963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98" y="3149361"/>
            <a:ext cx="914404" cy="9144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98" y="-125987"/>
            <a:ext cx="2016405" cy="1971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7134" y="88611"/>
            <a:ext cx="767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6399" y="5598180"/>
            <a:ext cx="568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hai</a:t>
            </a:r>
            <a:r>
              <a:rPr lang="en-US" sz="2800" dirty="0" smtClean="0">
                <a:solidFill>
                  <a:srgbClr val="FF0000"/>
                </a:solidFill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5372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12800" y="747108"/>
            <a:ext cx="1220153" cy="572054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500300"/>
            <a:ext cx="4724393" cy="4724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60800" y="1249730"/>
                <a:ext cx="6680200" cy="2054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nl-NL" sz="2667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</a:t>
                </a:r>
                <a:r>
                  <a:rPr lang="nl-NL" sz="2667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 </a:t>
                </a: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 bằng nhau và đều bằng </a:t>
                </a:r>
                <a14:m>
                  <m:oMath xmlns:m="http://schemas.openxmlformats.org/officeDocument/2006/math">
                    <m:r>
                      <a:rPr lang="nl-NL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1249730"/>
                <a:ext cx="6680200" cy="2054793"/>
              </a:xfrm>
              <a:prstGeom prst="rect">
                <a:avLst/>
              </a:prstGeom>
              <a:blipFill>
                <a:blip r:embed="rId3"/>
                <a:stretch>
                  <a:fillRect l="-1734" b="-3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4375867" y="3296263"/>
            <a:ext cx="6947155" cy="29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681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538313"/>
            <a:ext cx="9929091" cy="11334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" y="2819400"/>
            <a:ext cx="2312649" cy="389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0" y="1477818"/>
            <a:ext cx="76107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621716" y="248268"/>
            <a:ext cx="10851597" cy="874232"/>
            <a:chOff x="783181" y="132824"/>
            <a:chExt cx="7439887" cy="696268"/>
          </a:xfrm>
        </p:grpSpPr>
        <p:sp>
          <p:nvSpPr>
            <p:cNvPr id="6" name="Rounded Rectangle 5"/>
            <p:cNvSpPr/>
            <p:nvPr/>
          </p:nvSpPr>
          <p:spPr>
            <a:xfrm>
              <a:off x="783181" y="150448"/>
              <a:ext cx="7439887" cy="678644"/>
            </a:xfrm>
            <a:prstGeom prst="round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endParaRPr lang="vi-VN" altLang="vi-VN" sz="368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8" name="Rectangle 7"/>
            <p:cNvSpPr>
              <a:spLocks noChangeArrowheads="1"/>
            </p:cNvSpPr>
            <p:nvPr/>
          </p:nvSpPr>
          <p:spPr bwMode="auto">
            <a:xfrm>
              <a:off x="1316763" y="132824"/>
              <a:ext cx="5969149" cy="58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1:Trong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vi-V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82037" y="1952006"/>
            <a:ext cx="10522447" cy="912870"/>
            <a:chOff x="1414130" y="2232837"/>
            <a:chExt cx="2413591" cy="1073889"/>
          </a:xfrm>
        </p:grpSpPr>
        <p:sp>
          <p:nvSpPr>
            <p:cNvPr id="10" name="Rounded Rectangle 9"/>
            <p:cNvSpPr/>
            <p:nvPr/>
          </p:nvSpPr>
          <p:spPr>
            <a:xfrm>
              <a:off x="1414130" y="2232837"/>
              <a:ext cx="2413591" cy="10738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12"/>
            </a:p>
          </p:txBody>
        </p:sp>
        <p:sp>
          <p:nvSpPr>
            <p:cNvPr id="20496" name="Rectangle 13"/>
            <p:cNvSpPr>
              <a:spLocks noChangeArrowheads="1"/>
            </p:cNvSpPr>
            <p:nvPr/>
          </p:nvSpPr>
          <p:spPr bwMode="auto">
            <a:xfrm>
              <a:off x="1453400" y="2349509"/>
              <a:ext cx="2322527" cy="45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742950" indent="-742950">
                <a:buFontTx/>
                <a:buAutoNum type="alphaUcPeriod"/>
              </a:pP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kề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tổng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180</a:t>
              </a:r>
              <a:r>
                <a:rPr lang="en-US" altLang="vi-VN" sz="2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alt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782036" y="4779545"/>
            <a:ext cx="10522447" cy="976330"/>
            <a:chOff x="1403497" y="3629246"/>
            <a:chExt cx="2413591" cy="1073889"/>
          </a:xfrm>
        </p:grpSpPr>
        <p:sp>
          <p:nvSpPr>
            <p:cNvPr id="11" name="Rounded Rectangle 10"/>
            <p:cNvSpPr/>
            <p:nvPr/>
          </p:nvSpPr>
          <p:spPr>
            <a:xfrm>
              <a:off x="1403497" y="3629246"/>
              <a:ext cx="2413591" cy="1073889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12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442767" y="3887904"/>
              <a:ext cx="1198742" cy="57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vi-VN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 Hai </a:t>
              </a:r>
              <a:r>
                <a:rPr lang="en-US" altLang="vi-VN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altLang="vi-VN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đỉnh</a:t>
              </a:r>
              <a:r>
                <a:rPr lang="en-US" altLang="vi-VN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altLang="vi-VN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82037" y="3227655"/>
            <a:ext cx="10522448" cy="1170060"/>
            <a:chOff x="4943850" y="2372621"/>
            <a:chExt cx="2413591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4943850" y="2372621"/>
              <a:ext cx="2413591" cy="1073889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12"/>
            </a:p>
          </p:txBody>
        </p:sp>
        <p:sp>
          <p:nvSpPr>
            <p:cNvPr id="20492" name="Rectangle 15"/>
            <p:cNvSpPr>
              <a:spLocks noChangeArrowheads="1"/>
            </p:cNvSpPr>
            <p:nvPr/>
          </p:nvSpPr>
          <p:spPr bwMode="auto">
            <a:xfrm>
              <a:off x="4983120" y="2436123"/>
              <a:ext cx="2322527" cy="87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cắt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altLang="vi-V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altLang="vi-VN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 le 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9339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6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3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5223" y="685800"/>
            <a:ext cx="4530129" cy="54864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588811" y="685800"/>
            <a:ext cx="5917389" cy="54864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942887" y="93980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“Hai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713153"/>
                  </p:ext>
                </p:extLst>
              </p:nvPr>
            </p:nvGraphicFramePr>
            <p:xfrm>
              <a:off x="6807201" y="939800"/>
              <a:ext cx="3682171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8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834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2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2400" dirty="0" smtClean="0">
                                    <a:effectLst/>
                                    <a:latin typeface="Arial" panose="020B0604020202020204" pitchFamily="34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//</m:t>
                                </m:r>
                                <m:r>
                                  <a:rPr lang="en-US" sz="2400" b="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nl-NL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713153"/>
                  </p:ext>
                </p:extLst>
              </p:nvPr>
            </p:nvGraphicFramePr>
            <p:xfrm>
              <a:off x="6807201" y="939800"/>
              <a:ext cx="3682171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8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834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89" r="-236" b="-120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42689" t="-101111" r="-236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6045200" y="1041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8032" y="31427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049691"/>
                  </p:ext>
                </p:extLst>
              </p:nvPr>
            </p:nvGraphicFramePr>
            <p:xfrm>
              <a:off x="6880343" y="2824929"/>
              <a:ext cx="3300587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84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5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049691"/>
                  </p:ext>
                </p:extLst>
              </p:nvPr>
            </p:nvGraphicFramePr>
            <p:xfrm>
              <a:off x="6880343" y="2824929"/>
              <a:ext cx="3300587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848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57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20" r="-262" b="-120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5988032" y="511764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784775"/>
                  </p:ext>
                </p:extLst>
              </p:nvPr>
            </p:nvGraphicFramePr>
            <p:xfrm>
              <a:off x="6807200" y="4710059"/>
              <a:ext cx="3505843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61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59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nl-NL" sz="2400" dirty="0" smtClean="0">
                                  <a:effectLst/>
                                  <a:latin typeface="Arial" panose="020B0604020202020204" pitchFamily="34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//</m:t>
                              </m:r>
                              <m:r>
                                <a:rPr lang="en-US" sz="2400" b="0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nl-NL" sz="24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b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2400" dirty="0" smtClean="0">
                                  <a:effectLst/>
                                  <a:latin typeface="Arial" panose="020B0604020202020204" pitchFamily="34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//</m:t>
                              </m:r>
                              <m:r>
                                <a:rPr lang="en-US" sz="2400" b="0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l-NL" sz="2400" dirty="0" smtClean="0">
                                  <a:effectLst/>
                                  <a:latin typeface="Arial" panose="020B0604020202020204" pitchFamily="34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//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>
                                  <a:effectLst/>
                                  <a:latin typeface="Arial" panose="020B0604020202020204" pitchFamily="34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oMath>
                          </a14:m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784775"/>
                  </p:ext>
                </p:extLst>
              </p:nvPr>
            </p:nvGraphicFramePr>
            <p:xfrm>
              <a:off x="6807200" y="4710059"/>
              <a:ext cx="3505843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61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59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574" r="-248" b="-120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42574" t="-101111" r="-248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30" y="1798163"/>
            <a:ext cx="1839233" cy="48879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4592477"/>
            <a:ext cx="1582314" cy="113022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5798379" y="4974248"/>
            <a:ext cx="799253" cy="7484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4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2994" y="685800"/>
            <a:ext cx="9033206" cy="1609725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38149" y="2703374"/>
            <a:ext cx="3468051" cy="3458717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361975" y="2703374"/>
            <a:ext cx="3468051" cy="3458717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85800" y="685800"/>
            <a:ext cx="1220153" cy="572054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685801" y="2703374"/>
            <a:ext cx="3468051" cy="3458717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3414172" y="1387187"/>
            <a:ext cx="715084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2089625" y="2870200"/>
            <a:ext cx="660400" cy="660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765800" y="2870200"/>
            <a:ext cx="660400" cy="660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9441974" y="2870200"/>
            <a:ext cx="660400" cy="660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5599" y="3786401"/>
            <a:ext cx="2672801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0787" y="3786401"/>
            <a:ext cx="3070427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smtClean="0"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US" sz="26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6961" y="3786401"/>
            <a:ext cx="3070427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5531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711200" y="2159000"/>
            <a:ext cx="10503606" cy="28285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2314529" y="396198"/>
            <a:ext cx="7857163" cy="19976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2034422" y="829903"/>
            <a:ext cx="7857163" cy="1997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803" y="1420336"/>
            <a:ext cx="650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3152645"/>
            <a:ext cx="10364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CÔ VÀ CÁC EM ĐÃ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212" y="3996577"/>
            <a:ext cx="4420988" cy="30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95325"/>
            <a:ext cx="664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1800225"/>
            <a:ext cx="10439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65" y="2690691"/>
            <a:ext cx="2487325" cy="28751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07809" y="1330697"/>
            <a:ext cx="8469064" cy="1126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2519" y="1410437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200" y="685801"/>
            <a:ext cx="11728147" cy="40893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854630" y="3346661"/>
            <a:ext cx="6076718" cy="382269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5800" y="5600146"/>
            <a:ext cx="1220153" cy="572054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863600" y="852455"/>
            <a:ext cx="1046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TIẾT 9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</a:t>
            </a:r>
          </a:p>
        </p:txBody>
      </p:sp>
    </p:spTree>
    <p:extLst>
      <p:ext uri="{BB962C8B-B14F-4D97-AF65-F5344CB8AC3E}">
        <p14:creationId xmlns:p14="http://schemas.microsoft.com/office/powerpoint/2010/main" val="35325368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3431" y="685800"/>
            <a:ext cx="10820400" cy="54864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FACA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91094" y="2506948"/>
            <a:ext cx="3093413" cy="3068971"/>
            <a:chOff x="0" y="0"/>
            <a:chExt cx="2089743" cy="15572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89743" cy="1557219"/>
            </a:xfrm>
            <a:custGeom>
              <a:avLst/>
              <a:gdLst/>
              <a:ahLst/>
              <a:cxnLst/>
              <a:rect l="l" t="t" r="r" b="b"/>
              <a:pathLst>
                <a:path w="2089743" h="1557219">
                  <a:moveTo>
                    <a:pt x="1965283" y="1557219"/>
                  </a:moveTo>
                  <a:lnTo>
                    <a:pt x="124460" y="1557219"/>
                  </a:lnTo>
                  <a:cubicBezTo>
                    <a:pt x="55880" y="1557219"/>
                    <a:pt x="0" y="1501339"/>
                    <a:pt x="0" y="14327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65283" y="0"/>
                  </a:lnTo>
                  <a:cubicBezTo>
                    <a:pt x="2033863" y="0"/>
                    <a:pt x="2089743" y="55880"/>
                    <a:pt x="2089743" y="124460"/>
                  </a:cubicBezTo>
                  <a:lnTo>
                    <a:pt x="2089743" y="1432759"/>
                  </a:lnTo>
                  <a:cubicBezTo>
                    <a:pt x="2089743" y="1501339"/>
                    <a:pt x="2033863" y="1557219"/>
                    <a:pt x="1965283" y="1557219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562173" y="2565922"/>
            <a:ext cx="3089827" cy="3068971"/>
            <a:chOff x="0" y="0"/>
            <a:chExt cx="2089743" cy="15572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9743" cy="1557219"/>
            </a:xfrm>
            <a:custGeom>
              <a:avLst/>
              <a:gdLst/>
              <a:ahLst/>
              <a:cxnLst/>
              <a:rect l="l" t="t" r="r" b="b"/>
              <a:pathLst>
                <a:path w="2089743" h="1557219">
                  <a:moveTo>
                    <a:pt x="1965283" y="1557219"/>
                  </a:moveTo>
                  <a:lnTo>
                    <a:pt x="124460" y="1557219"/>
                  </a:lnTo>
                  <a:cubicBezTo>
                    <a:pt x="55880" y="1557219"/>
                    <a:pt x="0" y="1501339"/>
                    <a:pt x="0" y="14327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65283" y="0"/>
                  </a:lnTo>
                  <a:cubicBezTo>
                    <a:pt x="2033863" y="0"/>
                    <a:pt x="2089743" y="55880"/>
                    <a:pt x="2089743" y="124460"/>
                  </a:cubicBezTo>
                  <a:lnTo>
                    <a:pt x="2089743" y="1432759"/>
                  </a:lnTo>
                  <a:cubicBezTo>
                    <a:pt x="2089743" y="1501339"/>
                    <a:pt x="2033863" y="1557219"/>
                    <a:pt x="1965283" y="1557219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2991094" y="2501867"/>
            <a:ext cx="3093413" cy="3182599"/>
            <a:chOff x="0" y="0"/>
            <a:chExt cx="3262443" cy="25210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62443" cy="2521093"/>
            </a:xfrm>
            <a:custGeom>
              <a:avLst/>
              <a:gdLst/>
              <a:ahLst/>
              <a:cxnLst/>
              <a:rect l="l" t="t" r="r" b="b"/>
              <a:pathLst>
                <a:path w="3262443" h="2521093">
                  <a:moveTo>
                    <a:pt x="3137983" y="2521093"/>
                  </a:moveTo>
                  <a:lnTo>
                    <a:pt x="124460" y="2521093"/>
                  </a:lnTo>
                  <a:cubicBezTo>
                    <a:pt x="55880" y="2521093"/>
                    <a:pt x="0" y="2465213"/>
                    <a:pt x="0" y="23966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37983" y="0"/>
                  </a:lnTo>
                  <a:cubicBezTo>
                    <a:pt x="3206563" y="0"/>
                    <a:pt x="3262443" y="55880"/>
                    <a:pt x="3262443" y="124460"/>
                  </a:cubicBezTo>
                  <a:lnTo>
                    <a:pt x="3262443" y="2396633"/>
                  </a:lnTo>
                  <a:cubicBezTo>
                    <a:pt x="3262443" y="2465213"/>
                    <a:pt x="3206563" y="2521093"/>
                    <a:pt x="3137983" y="2521093"/>
                  </a:cubicBezTo>
                  <a:close/>
                </a:path>
              </a:pathLst>
            </a:custGeom>
            <a:solidFill>
              <a:srgbClr val="DD773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562173" y="2506947"/>
            <a:ext cx="3089827" cy="3182599"/>
            <a:chOff x="0" y="0"/>
            <a:chExt cx="3262443" cy="25210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62443" cy="2521093"/>
            </a:xfrm>
            <a:custGeom>
              <a:avLst/>
              <a:gdLst/>
              <a:ahLst/>
              <a:cxnLst/>
              <a:rect l="l" t="t" r="r" b="b"/>
              <a:pathLst>
                <a:path w="3262443" h="2521093">
                  <a:moveTo>
                    <a:pt x="3137983" y="2521093"/>
                  </a:moveTo>
                  <a:lnTo>
                    <a:pt x="124460" y="2521093"/>
                  </a:lnTo>
                  <a:cubicBezTo>
                    <a:pt x="55880" y="2521093"/>
                    <a:pt x="0" y="2465213"/>
                    <a:pt x="0" y="23966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37983" y="0"/>
                  </a:lnTo>
                  <a:cubicBezTo>
                    <a:pt x="3206563" y="0"/>
                    <a:pt x="3262443" y="55880"/>
                    <a:pt x="3262443" y="124460"/>
                  </a:cubicBezTo>
                  <a:lnTo>
                    <a:pt x="3262443" y="2396633"/>
                  </a:lnTo>
                  <a:cubicBezTo>
                    <a:pt x="3262443" y="2465213"/>
                    <a:pt x="3206563" y="2521093"/>
                    <a:pt x="3137983" y="2521093"/>
                  </a:cubicBezTo>
                  <a:close/>
                </a:path>
              </a:pathLst>
            </a:custGeom>
            <a:solidFill>
              <a:srgbClr val="DD773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181003" y="2212380"/>
            <a:ext cx="776726" cy="776726"/>
            <a:chOff x="0" y="0"/>
            <a:chExt cx="2311400" cy="2311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699086" y="2212380"/>
            <a:ext cx="776726" cy="776726"/>
            <a:chOff x="0" y="0"/>
            <a:chExt cx="2311400" cy="2311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979620" y="368300"/>
            <a:ext cx="1844080" cy="184408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580382" y="1254686"/>
            <a:ext cx="703123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8"/>
              </a:lnSpc>
            </a:pPr>
            <a:r>
              <a:rPr lang="en-US" sz="4188" b="1" spc="63" dirty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68262" y="2357062"/>
            <a:ext cx="20220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8"/>
              </a:lnSpc>
              <a:spcBef>
                <a:spcPct val="0"/>
              </a:spcBef>
            </a:pPr>
            <a:r>
              <a:rPr lang="en-US" sz="4000" b="1" spc="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40506" y="2357062"/>
            <a:ext cx="29388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8"/>
              </a:lnSpc>
              <a:spcBef>
                <a:spcPct val="0"/>
              </a:spcBef>
            </a:pPr>
            <a:r>
              <a:rPr lang="en-US" sz="4000" b="1" spc="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4881" y="3319875"/>
            <a:ext cx="2898719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77397" y="3306607"/>
            <a:ext cx="2718728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74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0048" y="33618"/>
            <a:ext cx="10845800" cy="5537200"/>
            <a:chOff x="73978" y="20617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73978" y="20617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6000" y="939800"/>
            <a:ext cx="1220153" cy="572054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2438400" y="988901"/>
            <a:ext cx="905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7" y="3156161"/>
            <a:ext cx="2214267" cy="51594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21260" y="2504425"/>
            <a:ext cx="645920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3730" y="1742057"/>
            <a:ext cx="951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Định lí 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/>
            <a:r>
              <a:rPr lang="vi-VN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Nếu .... thì </a:t>
            </a:r>
            <a:r>
              <a:rPr lang="vi-VN" sz="28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.....</a:t>
            </a:r>
            <a:endParaRPr lang="vi-VN" sz="2933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9544" y="3311717"/>
            <a:ext cx="8844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Phần giữa từ “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nếu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 ” và từ “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thì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” là giả thiết của định lí.</a:t>
            </a:r>
          </a:p>
          <a:p>
            <a:pPr marL="381019" indent="-381019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Phần sau từ “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thì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” là kết luận của định lí.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6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6311268"/>
            <a:ext cx="12192000" cy="546732"/>
            <a:chOff x="0" y="0"/>
            <a:chExt cx="6555032" cy="2939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5040">
            <a:off x="10909936" y="-945"/>
            <a:ext cx="668846" cy="1814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7960" y="95192"/>
            <a:ext cx="10971967" cy="161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xác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thiết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/>
            <a:r>
              <a:rPr lang="en-US" sz="2800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</a:t>
            </a:r>
          </a:p>
          <a:p>
            <a:pPr algn="ctr"/>
            <a:endParaRPr lang="en-US" sz="2133" b="1" kern="0" dirty="0">
              <a:solidFill>
                <a:srgbClr val="2F193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en-US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451" y="1779925"/>
            <a:ext cx="10866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022" y="2685632"/>
            <a:ext cx="11212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GT: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Song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99" y="1375325"/>
            <a:ext cx="10024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  <a:buAutoNum type="arabicPeriod" startAt="2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9695" y="2685632"/>
            <a:ext cx="10294696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2800" dirty="0" smtClean="0">
                <a:solidFill>
                  <a:srgbClr val="7030A0"/>
                </a:solidFill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24851" y="1349037"/>
            <a:ext cx="9942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71022" y="2640238"/>
            <a:ext cx="11210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GT: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1089" y="4079358"/>
                <a:ext cx="50088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GT: a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a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</a:t>
                </a: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089" y="4079358"/>
                <a:ext cx="5008880" cy="954107"/>
              </a:xfrm>
              <a:prstGeom prst="rect">
                <a:avLst/>
              </a:prstGeom>
              <a:blipFill>
                <a:blip r:embed="rId3"/>
                <a:stretch>
                  <a:fillRect l="-243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4071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1"/>
      <p:bldP spid="16" grpId="2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89997" y="39803"/>
            <a:ext cx="2844800" cy="7112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524977" y="159442"/>
            <a:ext cx="21023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" y="4195550"/>
            <a:ext cx="2746519" cy="2366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7523376"/>
                  </p:ext>
                </p:extLst>
              </p:nvPr>
            </p:nvGraphicFramePr>
            <p:xfrm>
              <a:off x="2627342" y="3088311"/>
              <a:ext cx="4492852" cy="12268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40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2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7523376"/>
                  </p:ext>
                </p:extLst>
              </p:nvPr>
            </p:nvGraphicFramePr>
            <p:xfrm>
              <a:off x="2627342" y="3088311"/>
              <a:ext cx="4492852" cy="12268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40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52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7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664" t="-98039" r="-579" b="-215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1289786" y="751003"/>
            <a:ext cx="9806932" cy="415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Phiếu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smtClean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sz="2933" b="1" kern="0" dirty="0">
              <a:solidFill>
                <a:srgbClr val="2F193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GT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KL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/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933" b="1" kern="0" dirty="0">
                <a:solidFill>
                  <a:srgbClr val="2F19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:……………………………..</a:t>
            </a:r>
          </a:p>
          <a:p>
            <a:pPr>
              <a:lnSpc>
                <a:spcPct val="150000"/>
              </a:lnSpc>
            </a:pP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9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9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9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9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933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9752" y="57634"/>
            <a:ext cx="5486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FF0000"/>
                </a:solidFill>
              </a:rPr>
              <a:t>Hoạt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động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nhóm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đôi</a:t>
            </a:r>
            <a:r>
              <a:rPr lang="en-US" sz="2667" dirty="0">
                <a:solidFill>
                  <a:srgbClr val="FF0000"/>
                </a:solidFill>
              </a:rPr>
              <a:t> 3 </a:t>
            </a:r>
            <a:r>
              <a:rPr lang="en-US" sz="2667" dirty="0" err="1">
                <a:solidFill>
                  <a:srgbClr val="FF0000"/>
                </a:solidFill>
              </a:rPr>
              <a:t>phút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1604" y="4724817"/>
            <a:ext cx="6766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2126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1013</Words>
  <PresentationFormat>Widescreen</PresentationFormat>
  <Paragraphs>152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2021-07-03T06:57:28Z</dcterms:created>
  <dcterms:modified xsi:type="dcterms:W3CDTF">2022-10-09T00:14:39Z</dcterms:modified>
</cp:coreProperties>
</file>