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3" r:id="rId2"/>
    <p:sldId id="257" r:id="rId3"/>
    <p:sldId id="260" r:id="rId4"/>
    <p:sldId id="320" r:id="rId5"/>
    <p:sldId id="348" r:id="rId6"/>
    <p:sldId id="349" r:id="rId7"/>
    <p:sldId id="344" r:id="rId8"/>
    <p:sldId id="341" r:id="rId9"/>
    <p:sldId id="351" r:id="rId10"/>
    <p:sldId id="350" r:id="rId11"/>
    <p:sldId id="352" r:id="rId12"/>
    <p:sldId id="345" r:id="rId13"/>
    <p:sldId id="334" r:id="rId14"/>
    <p:sldId id="30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D30DD"/>
    <a:srgbClr val="BCF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3" autoAdjust="0"/>
    <p:restoredTop sz="94706" autoAdjust="0"/>
  </p:normalViewPr>
  <p:slideViewPr>
    <p:cSldViewPr>
      <p:cViewPr varScale="1">
        <p:scale>
          <a:sx n="107" d="100"/>
          <a:sy n="107" d="100"/>
        </p:scale>
        <p:origin x="177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5303-A682-4BD2-B93D-B6DB7F2BC802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28319-1D47-4DB5-A083-897E335D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1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7371-8868-4589-AC6F-FE52F71079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6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8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6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8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9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5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6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7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B6E6-C6E9-40D9-BFB7-0124447475D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4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7.png"/><Relationship Id="rId7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10" Type="http://schemas.microsoft.com/office/2007/relationships/hdphoto" Target="../media/hdphoto5.wdp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7.png"/><Relationship Id="rId7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10" Type="http://schemas.microsoft.com/office/2007/relationships/hdphoto" Target="../media/hdphoto1.wdp"/><Relationship Id="rId4" Type="http://schemas.openxmlformats.org/officeDocument/2006/relationships/image" Target="../media/image13.jpe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7.png"/><Relationship Id="rId7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10" Type="http://schemas.microsoft.com/office/2007/relationships/hdphoto" Target="../media/hdphoto1.wdp"/><Relationship Id="rId4" Type="http://schemas.openxmlformats.org/officeDocument/2006/relationships/image" Target="../media/image13.jpe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7.png"/><Relationship Id="rId7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10" Type="http://schemas.microsoft.com/office/2007/relationships/hdphoto" Target="../media/hdphoto1.wdp"/><Relationship Id="rId4" Type="http://schemas.openxmlformats.org/officeDocument/2006/relationships/image" Target="../media/image13.jpe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7.png"/><Relationship Id="rId7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10" Type="http://schemas.microsoft.com/office/2007/relationships/hdphoto" Target="../media/hdphoto2.wdp"/><Relationship Id="rId4" Type="http://schemas.openxmlformats.org/officeDocument/2006/relationships/image" Target="../media/image13.jpe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7822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29998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399506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4343400" y="457200"/>
            <a:ext cx="4474760" cy="2468621"/>
          </a:xfrm>
          <a:prstGeom prst="wedgeRoundRectCallout">
            <a:avLst>
              <a:gd name="adj1" fmla="val 23112"/>
              <a:gd name="adj2" fmla="val 8594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8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30531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315034" y="540365"/>
            <a:ext cx="3875966" cy="2431435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838200"/>
            <a:ext cx="3276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,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đới khí hậu nào?</a:t>
            </a:r>
            <a:endParaRPr lang="en-US" sz="22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Vì sao?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3400" y="762000"/>
            <a:ext cx="4474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thuộc đới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nóng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do có nhiệt độ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20</a:t>
            </a:r>
            <a:r>
              <a:rPr lang="en-US" sz="24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 (23,8</a:t>
            </a:r>
            <a:r>
              <a:rPr lang="en-US" sz="24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C)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, lượng mưa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1500-2000mm (1684mm).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76600"/>
            <a:ext cx="2826703" cy="328930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148375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2490549"/>
            <a:ext cx="240636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-xi,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Xê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-un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Ma-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-la,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 2, 3: </a:t>
            </a:r>
          </a:p>
          <a:p>
            <a:pPr algn="just"/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-xi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 5 ,6:   </a:t>
            </a:r>
          </a:p>
          <a:p>
            <a:pPr algn="just"/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Xê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-un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7, 8, 9:</a:t>
            </a:r>
          </a:p>
          <a:p>
            <a:pPr algn="just"/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Ma-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-la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3756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Nội dung thực hành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089099"/>
              </p:ext>
            </p:extLst>
          </p:nvPr>
        </p:nvGraphicFramePr>
        <p:xfrm>
          <a:off x="2667000" y="2590800"/>
          <a:ext cx="6096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Tích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-xi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Xê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-un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Ma-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ni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just"/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Về</a:t>
                      </a:r>
                      <a:r>
                        <a:rPr lang="en-US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nhiệt</a:t>
                      </a:r>
                      <a:r>
                        <a:rPr lang="en-US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</a:t>
                      </a:r>
                      <a:endPara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Nhiệt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tháng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cao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nhất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Nhiệt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tháng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thấp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nhất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Biên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nhiệt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Nhiệt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trung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bình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just"/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Về</a:t>
                      </a:r>
                      <a:r>
                        <a:rPr lang="en-US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lượng</a:t>
                      </a:r>
                      <a:r>
                        <a:rPr lang="en-US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mưa</a:t>
                      </a:r>
                      <a:endPara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Lượng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mưa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tháng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cao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nhất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Lượng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mưa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tháng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thấp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nhất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Lượng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mưa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trung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bình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4539966" y="1501914"/>
            <a:ext cx="262283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2" descr="Thảo Luận Nhóm Theo Chuyên đề – Sunbook Bl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58" y="1295400"/>
            <a:ext cx="1833481" cy="103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11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2490549"/>
            <a:ext cx="240636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-xi,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Xê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-un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Ma-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-la,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 2, 3: </a:t>
            </a:r>
          </a:p>
          <a:p>
            <a:pPr algn="just"/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-xi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 5 ,6:   </a:t>
            </a:r>
          </a:p>
          <a:p>
            <a:pPr algn="just"/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Xê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-un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7, 8, 9:</a:t>
            </a:r>
          </a:p>
          <a:p>
            <a:pPr algn="just"/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Ma-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-la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3756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Nội dung thực hành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511516"/>
              </p:ext>
            </p:extLst>
          </p:nvPr>
        </p:nvGraphicFramePr>
        <p:xfrm>
          <a:off x="2667000" y="2514600"/>
          <a:ext cx="609600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Tích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-xi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Xê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-un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Ma-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ni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just"/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Về</a:t>
                      </a:r>
                      <a:r>
                        <a:rPr lang="en-US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nhiệt</a:t>
                      </a:r>
                      <a:r>
                        <a:rPr lang="en-US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</a:t>
                      </a:r>
                      <a:endPara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Nhiệt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tháng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cao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nhất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  <a:r>
                        <a:rPr lang="en-US" baseline="30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26</a:t>
                      </a:r>
                      <a:r>
                        <a:rPr lang="en-US" baseline="30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29</a:t>
                      </a:r>
                      <a:r>
                        <a:rPr lang="en-US" baseline="30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Nhiệt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tháng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thấp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nhất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-30</a:t>
                      </a:r>
                      <a:r>
                        <a:rPr lang="en-US" baseline="30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-1</a:t>
                      </a:r>
                      <a:r>
                        <a:rPr lang="en-US" baseline="30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26</a:t>
                      </a:r>
                      <a:r>
                        <a:rPr lang="en-US" baseline="30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Biên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nhiệt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38</a:t>
                      </a:r>
                      <a:r>
                        <a:rPr lang="en-US" baseline="30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27</a:t>
                      </a:r>
                      <a:r>
                        <a:rPr lang="en-US" baseline="30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r>
                        <a:rPr lang="en-US" baseline="30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Nhiệt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trung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bình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-12,8</a:t>
                      </a:r>
                      <a:r>
                        <a:rPr lang="en-US" baseline="30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13,3</a:t>
                      </a:r>
                      <a:r>
                        <a:rPr lang="en-US" baseline="30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25,4</a:t>
                      </a:r>
                      <a:r>
                        <a:rPr lang="en-US" baseline="30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just"/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Về</a:t>
                      </a:r>
                      <a:r>
                        <a:rPr lang="en-US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lượng</a:t>
                      </a:r>
                      <a:r>
                        <a:rPr lang="en-US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mưa</a:t>
                      </a:r>
                      <a:endPara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Lượng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mưa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tháng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cao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nhất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400mm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450mm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Lượng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mưa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tháng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thấp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nhất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Lượng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mưa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trung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bình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321mm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1373</a:t>
                      </a:r>
                      <a:b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2047</a:t>
                      </a:r>
                      <a:b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4539966" y="1501914"/>
            <a:ext cx="262283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2" descr="Thảo Luận Nhóm Theo Chuyên đề – Sunbook Bl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58" y="1295400"/>
            <a:ext cx="1833481" cy="103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38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ular Callout 26"/>
          <p:cNvSpPr/>
          <p:nvPr/>
        </p:nvSpPr>
        <p:spPr>
          <a:xfrm>
            <a:off x="609600" y="1676400"/>
            <a:ext cx="6629399" cy="3505200"/>
          </a:xfrm>
          <a:prstGeom prst="wedgeRoundRectCallout">
            <a:avLst>
              <a:gd name="adj1" fmla="val 47417"/>
              <a:gd name="adj2" fmla="val 67384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28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609599" y="1828800"/>
            <a:ext cx="6629399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- Tích-xi nằm ở đới lạnh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thấp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: -12,8</a:t>
            </a:r>
            <a:r>
              <a:rPr lang="en-US" sz="2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C),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: 321mm).</a:t>
            </a:r>
            <a:endParaRPr lang="vi-VN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- Xê-un nằm ở đới ôn hòa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: 13,3</a:t>
            </a:r>
            <a:r>
              <a:rPr lang="en-US" sz="2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C),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khá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: 1373mm).</a:t>
            </a:r>
            <a:endParaRPr lang="vi-VN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- Ma-ni-a nằm ở đới nóng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: 25,4</a:t>
            </a:r>
            <a:r>
              <a:rPr lang="en-US" sz="2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C),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: 2047mm).</a:t>
            </a:r>
            <a:endParaRPr lang="vi-VN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229571" y="228600"/>
            <a:ext cx="1217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3756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Nội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dung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thực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hành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48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6490" y="1700593"/>
            <a:ext cx="3744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03373" y="228600"/>
            <a:ext cx="656442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Luyện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tập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và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vận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dụng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1" y="120515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89263" y="1219200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TỤC NGỮ - GIÁO DỤC Khúc sông... - Tục Ngữ Ca Dao Việt Nam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" name="Picture 38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56" y="2590800"/>
            <a:ext cx="3469043" cy="358140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-609600" y="6120825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endParaRPr lang="en-US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TPHCM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91000" y="1295400"/>
            <a:ext cx="655320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1.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thấp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1	                     C.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11</a:t>
            </a:r>
          </a:p>
          <a:p>
            <a:pPr algn="just"/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2                                 D.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12</a:t>
            </a:r>
          </a:p>
          <a:p>
            <a:pPr algn="just"/>
            <a:endParaRPr lang="en-US" sz="2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1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2.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3	                     C.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5</a:t>
            </a:r>
          </a:p>
          <a:p>
            <a:pPr algn="just"/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4                                 D.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6</a:t>
            </a:r>
          </a:p>
          <a:p>
            <a:pPr algn="just"/>
            <a:endParaRPr lang="en-US" sz="2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1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3.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thấp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2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1	                     C.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11</a:t>
            </a:r>
          </a:p>
          <a:p>
            <a:pPr algn="just"/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2                                 D.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12</a:t>
            </a:r>
          </a:p>
          <a:p>
            <a:pPr algn="just"/>
            <a:endParaRPr lang="en-US" sz="2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1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4.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2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7	                     C.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9</a:t>
            </a:r>
          </a:p>
          <a:p>
            <a:pPr algn="just"/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8                                 D.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10</a:t>
            </a:r>
            <a:endParaRPr lang="en-US" sz="21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185725" y="1907232"/>
            <a:ext cx="510475" cy="4549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4083389" y="3200400"/>
            <a:ext cx="510475" cy="4549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114800" y="4498032"/>
            <a:ext cx="510475" cy="4549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7185725" y="5410200"/>
            <a:ext cx="510475" cy="4549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9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  <p:bldP spid="17" grpId="0" animBg="1"/>
      <p:bldP spid="43" grpId="0" animBg="1"/>
      <p:bldP spid="44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905000"/>
            <a:ext cx="4474760" cy="1905000"/>
          </a:xfrm>
          <a:prstGeom prst="wedgeRoundRectCallout">
            <a:avLst>
              <a:gd name="adj1" fmla="val 23537"/>
              <a:gd name="adj2" fmla="val 10178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905000"/>
            <a:ext cx="3875966" cy="2004190"/>
          </a:xfrm>
          <a:prstGeom prst="cloudCallout">
            <a:avLst>
              <a:gd name="adj1" fmla="val -17801"/>
              <a:gd name="adj2" fmla="val 8028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2179528"/>
            <a:ext cx="342900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 vào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thấp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biên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19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02138" y="2087940"/>
            <a:ext cx="42846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Nhiệt độ tháng cao nhất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28,9</a:t>
            </a:r>
            <a:r>
              <a:rPr lang="vi-VN" sz="24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C, tháng thấp nhất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16,4</a:t>
            </a:r>
            <a:r>
              <a:rPr lang="vi-VN" sz="24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Biên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12,5</a:t>
            </a:r>
            <a:r>
              <a:rPr lang="vi-VN" sz="24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03373" y="228600"/>
            <a:ext cx="656442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Luyện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tập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và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vận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dụng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1" y="120515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89263" y="1219200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325" y="4422043"/>
            <a:ext cx="4447075" cy="1902557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512DB8-A6C8-36CF-8324-85E539E8408A}"/>
              </a:ext>
            </a:extLst>
          </p:cNvPr>
          <p:cNvSpPr txBox="1"/>
          <p:nvPr/>
        </p:nvSpPr>
        <p:spPr>
          <a:xfrm>
            <a:off x="4379335" y="12008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47232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pic>
        <p:nvPicPr>
          <p:cNvPr id="3076" name="Picture 4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32"/>
          <a:stretch/>
        </p:blipFill>
        <p:spPr bwMode="auto">
          <a:xfrm rot="15616060">
            <a:off x="6740180" y="1138516"/>
            <a:ext cx="2234565" cy="396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Documents and Settings\Welcome\Desktop\chs134866696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84" y="4343400"/>
            <a:ext cx="9176083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4"/>
          <a:stretch/>
        </p:blipFill>
        <p:spPr bwMode="auto">
          <a:xfrm rot="13972696">
            <a:off x="6159599" y="-1391747"/>
            <a:ext cx="1587048" cy="36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sus\Pictures\bai mau\nospin_1-lg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" t="3384" r="5191" b="2904"/>
          <a:stretch/>
        </p:blipFill>
        <p:spPr bwMode="auto">
          <a:xfrm>
            <a:off x="5257800" y="1066800"/>
            <a:ext cx="2490480" cy="25453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457200" y="1066800"/>
            <a:ext cx="6365544" cy="1143000"/>
          </a:xfrm>
        </p:spPr>
        <p:txBody>
          <a:bodyPr>
            <a:noAutofit/>
          </a:bodyPr>
          <a:lstStyle/>
          <a:p>
            <a:r>
              <a:rPr lang="vi-VN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THỰC HÀNH </a:t>
            </a:r>
            <a:r>
              <a:rPr lang="en-US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PHÂN TÍCH BIỂU ĐỒ</a:t>
            </a:r>
            <a:r>
              <a:rPr lang="vi-VN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 </a:t>
            </a:r>
            <a:br>
              <a:rPr lang="en-US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</a:br>
            <a:r>
              <a:rPr lang="vi-VN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NHIỆT ĐỘ VÀ LƯỢNG MƯA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990600" y="-152400"/>
            <a:ext cx="396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18: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73" y="2428417"/>
            <a:ext cx="18288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72" y="2535098"/>
            <a:ext cx="115550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32084" y="3060876"/>
            <a:ext cx="5289884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85337" y="0"/>
            <a:ext cx="45719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57400" y="0"/>
            <a:ext cx="45719" cy="4305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590800" y="4724400"/>
            <a:ext cx="4038600" cy="850744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Plain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mbria" pitchFamily="18" charset="0"/>
              </a:rPr>
              <a:t>ĐỊA LÍ 6</a:t>
            </a:r>
          </a:p>
        </p:txBody>
      </p:sp>
    </p:spTree>
    <p:extLst>
      <p:ext uri="{BB962C8B-B14F-4D97-AF65-F5344CB8AC3E}">
        <p14:creationId xmlns:p14="http://schemas.microsoft.com/office/powerpoint/2010/main" val="169537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20907E-6 L -0.00486 0.07678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3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7" grpId="0" animBg="1"/>
      <p:bldP spid="17" grpId="1" animBg="1"/>
      <p:bldP spid="18" grpId="0" animBg="1"/>
      <p:bldP spid="18" grpId="1" animBg="1"/>
      <p:bldP spid="2" grpId="0" animBg="1"/>
      <p:bldP spid="15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10665" y="4800600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28600" y="3810000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5299" y="2819400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6400" y="2057400"/>
            <a:ext cx="5943600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920358" y="152400"/>
            <a:ext cx="876300" cy="876300"/>
          </a:xfrm>
          <a:prstGeom prst="roundRect">
            <a:avLst>
              <a:gd name="adj" fmla="val 9608"/>
            </a:avLst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Picture 7" descr="http://www.perceptions.couk.com/imgs/Earth_Rotates_200_x_20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828" y="226283"/>
            <a:ext cx="467360" cy="4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457700" y="168089"/>
            <a:ext cx="1261242" cy="898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</a:t>
            </a:r>
          </a:p>
          <a:p>
            <a:r>
              <a:rPr lang="en-US" sz="3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543300" y="571500"/>
            <a:ext cx="16764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ĐỊA LÍ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85800" y="1409700"/>
            <a:ext cx="792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18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THỰC HÀNH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PHÂN TÍCH BIỂU ĐỒ</a:t>
            </a:r>
          </a:p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NHIỆT ĐỘ VÀ LƯỢNG MƯA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062340" y="3026613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HƯỚNG DẪN ĐỌC BIỂU ĐỒ NHIỆT ĐỘ LƯỢNG MƯA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35640" y="4000500"/>
            <a:ext cx="74046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NỘI DUNG THỰC HÀNH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017705" y="4991100"/>
            <a:ext cx="74046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LUYỆN TẬP VÀ VẬN DỤNG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507769" y="2343150"/>
            <a:ext cx="8102831" cy="3905250"/>
          </a:xfrm>
          <a:prstGeom prst="roundRect">
            <a:avLst>
              <a:gd name="adj" fmla="val 8948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 Same Side Corner Rectangle 41"/>
          <p:cNvSpPr/>
          <p:nvPr/>
        </p:nvSpPr>
        <p:spPr>
          <a:xfrm rot="5400000">
            <a:off x="365991" y="2919388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 Same Side Corner Rectangle 42"/>
          <p:cNvSpPr/>
          <p:nvPr/>
        </p:nvSpPr>
        <p:spPr>
          <a:xfrm rot="5400000">
            <a:off x="339292" y="3909988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94135" y="3023139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94135" y="4000500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46" name="Round Same Side Corner Rectangle 45"/>
          <p:cNvSpPr/>
          <p:nvPr/>
        </p:nvSpPr>
        <p:spPr>
          <a:xfrm rot="5400000">
            <a:off x="321357" y="4900588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76200" y="4991100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5944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2" grpId="0" animBg="1"/>
      <p:bldP spid="30" grpId="0" animBg="1"/>
      <p:bldP spid="20" grpId="0"/>
      <p:bldP spid="26" grpId="0"/>
      <p:bldP spid="27" grpId="0"/>
      <p:bldP spid="21" grpId="0"/>
      <p:bldP spid="37" grpId="0" animBg="1"/>
      <p:bldP spid="42" grpId="0" animBg="1"/>
      <p:bldP spid="43" grpId="0" animBg="1"/>
      <p:bldP spid="44" grpId="0"/>
      <p:bldP spid="45" grpId="0"/>
      <p:bldP spid="46" grpId="0" animBg="1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2690" y="1539895"/>
            <a:ext cx="359211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Trục bên tay trái thể hiện yếu tố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nào. Đơn vị đo của yếu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 đó.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vi-VN" sz="23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19600" y="1759803"/>
            <a:ext cx="441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400" dirty="0">
                <a:latin typeface="Cambria" panose="02040503050406030204" pitchFamily="18" charset="0"/>
                <a:ea typeface="Cambria" panose="02040503050406030204" pitchFamily="18" charset="0"/>
              </a:rPr>
              <a:t>Trục bên tay trái thể hiện yếu tố nhiệt độ. Đơn vị đo là </a:t>
            </a:r>
            <a:r>
              <a:rPr lang="nl-NL" sz="24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nl-NL" sz="2400" dirty="0"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3756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Hướng dẫn đọc biểu đồ nhiệt độ lượng mưa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32" name="Picture 31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05200"/>
            <a:ext cx="2674303" cy="306070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256795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2690" y="1539895"/>
            <a:ext cx="359211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Trục bên tay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vi-VN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thể hiện yếu tố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nào. Đơn vị đo của yếu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 đó.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vi-VN" sz="23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19600" y="1759803"/>
            <a:ext cx="441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Trục bên tay phải thể hiện yếu tố lượng mưa. Đơn vị đo là mm.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3756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Hướng dẫn đọc biểu đồ nhiệt độ lượng mưa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32" name="Picture 31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05200"/>
            <a:ext cx="2674303" cy="306070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76451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2690" y="1414552"/>
            <a:ext cx="359211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 đồ cột màu xanh thể hiện cho yếu tố nào.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 biểu diễn màu đỏ thể hiện yếu tố nào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3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19600" y="1447800"/>
            <a:ext cx="441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Biểu đồ cột màu xanh thể hiện cho lượng mưa.</a:t>
            </a: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Đường biểu diễn màu đỏ thể hiện nhiệt độ.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3756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Hướng dẫn đọc biểu đồ nhiệt độ lượng mưa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32" name="Picture 31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05200"/>
            <a:ext cx="2674303" cy="306070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49377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ular Callout 26"/>
          <p:cNvSpPr/>
          <p:nvPr/>
        </p:nvSpPr>
        <p:spPr>
          <a:xfrm>
            <a:off x="609600" y="1676400"/>
            <a:ext cx="6629399" cy="3200399"/>
          </a:xfrm>
          <a:prstGeom prst="wedgeRoundRectCallout">
            <a:avLst>
              <a:gd name="adj1" fmla="val 48035"/>
              <a:gd name="adj2" fmla="val 78774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28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914400" y="1905000"/>
            <a:ext cx="59435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Trục bên tay trái thể hiện yếu tố nhiệt độ. Đơn vị đo là </a:t>
            </a:r>
            <a:r>
              <a:rPr lang="vi-VN" sz="24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Trục bên tay phải thể hiện yếu tố lượng mưa. Đơn vị đo là mm.</a:t>
            </a: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Biểu đồ cột màu xanh thể hiện cho lượng mưa.</a:t>
            </a: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Đường biểu diễn màu đỏ thể hiện nhiệt độ.</a:t>
            </a: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229571" y="228600"/>
            <a:ext cx="1217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3756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Hướng dẫn đọc biểu đồ nhiệt độ lượng mưa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6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1"/>
            <a:ext cx="3875966" cy="2057400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2690" y="1540639"/>
            <a:ext cx="359211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2,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-xi,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Xê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-un, Ma-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-la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đới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3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43400" y="1524000"/>
            <a:ext cx="44958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Tích-xi nằm ở đới lạnh</a:t>
            </a: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Xê-un nằm ở đới ôn hòa</a:t>
            </a: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Ma-ni-a nằm ở đới nóng</a:t>
            </a:r>
          </a:p>
          <a:p>
            <a:pPr algn="just"/>
            <a:endParaRPr lang="vi-VN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3756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Nội dung thực hành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6" name="Picture 25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3823652" cy="282992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336891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2490549"/>
            <a:ext cx="240636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-xi,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Xê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-un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Ma-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-la,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 2, 3: </a:t>
            </a:r>
          </a:p>
          <a:p>
            <a:pPr algn="just"/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-xi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 5 ,6:   </a:t>
            </a:r>
          </a:p>
          <a:p>
            <a:pPr algn="just"/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Xê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-un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7, 8, 9:</a:t>
            </a:r>
          </a:p>
          <a:p>
            <a:pPr algn="just"/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Ma-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-la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3756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Nội dung thực hành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4539966" y="1501914"/>
            <a:ext cx="262283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2" descr="Thảo Luận Nhóm Theo Chuyên đề – Sunbook Bl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58" y="1295400"/>
            <a:ext cx="1833481" cy="103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438400"/>
            <a:ext cx="5791200" cy="4045592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277859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1047</Words>
  <Application>Microsoft Office PowerPoint</Application>
  <PresentationFormat>On-screen Show (4:3)</PresentationFormat>
  <Paragraphs>168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</vt:lpstr>
      <vt:lpstr>Times New Roman</vt:lpstr>
      <vt:lpstr>Office Theme</vt:lpstr>
      <vt:lpstr>PowerPoint Presentation</vt:lpstr>
      <vt:lpstr>THỰC HÀNH PHÂN TÍCH BIỂU ĐỒ  NHIỆT ĐỘ VÀ LƯỢNG MƯA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2016-02-15T14:28:12Z</dcterms:created>
  <dcterms:modified xsi:type="dcterms:W3CDTF">2024-04-02T01:02:48Z</dcterms:modified>
</cp:coreProperties>
</file>