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</p:sldMasterIdLst>
  <p:notesMasterIdLst>
    <p:notesMasterId r:id="rId22"/>
  </p:notesMasterIdLst>
  <p:sldIdLst>
    <p:sldId id="276" r:id="rId3"/>
    <p:sldId id="266" r:id="rId4"/>
    <p:sldId id="269" r:id="rId5"/>
    <p:sldId id="275" r:id="rId6"/>
    <p:sldId id="274" r:id="rId7"/>
    <p:sldId id="297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5" r:id="rId19"/>
    <p:sldId id="284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6A29-3FDD-4B08-8BCD-1FFDA39A50FB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8D85-BBE7-4412-8157-DF4C507B6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5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9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6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2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712A-695C-4A53-B5EE-9E31A0710A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67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65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9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8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9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80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39" y="-699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8809" y="1385888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5762626"/>
            <a:ext cx="1219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20417" y="5762626"/>
            <a:ext cx="1320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5800726"/>
            <a:ext cx="1625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2000" y="-6832"/>
            <a:ext cx="264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1028" y="1434974"/>
            <a:ext cx="119899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66"/>
                </a:solidFill>
                <a:effectLst/>
              </a:rPr>
              <a:t>NHIỆT LIỆT CHÀO MỪNG QUÝ THẦY </a:t>
            </a:r>
            <a:r>
              <a:rPr lang="en-US" sz="4000" b="1" dirty="0" smtClean="0">
                <a:ln/>
                <a:solidFill>
                  <a:srgbClr val="FF0066"/>
                </a:solidFill>
              </a:rPr>
              <a:t>CÔ GIÁO VÀ CÁC EM HỌC SINH!</a:t>
            </a:r>
            <a:endParaRPr lang="en-US" sz="4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64417" y="3309977"/>
            <a:ext cx="711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Môn: Tin </a:t>
            </a:r>
            <a:r>
              <a:rPr lang="en-GB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học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– </a:t>
            </a:r>
            <a:r>
              <a:rPr lang="en-GB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Lớp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4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tka Subheading" panose="02000505000000020004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742504" y="839475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655"/>
              </p:ext>
            </p:extLst>
          </p:nvPr>
        </p:nvGraphicFramePr>
        <p:xfrm>
          <a:off x="166802" y="1349991"/>
          <a:ext cx="4658417" cy="36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Bitmap Image" r:id="rId3" imgW="2010056" imgH="2048161" progId="Paint.Picture">
                  <p:embed/>
                </p:oleObj>
              </mc:Choice>
              <mc:Fallback>
                <p:oleObj name="Bitmap Image" r:id="rId3" imgW="2010056" imgH="2048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02" y="1349991"/>
                        <a:ext cx="4658417" cy="364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8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82640"/>
              </p:ext>
            </p:extLst>
          </p:nvPr>
        </p:nvGraphicFramePr>
        <p:xfrm>
          <a:off x="239152" y="1294597"/>
          <a:ext cx="4492490" cy="298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Bitmap Image" r:id="rId3" imgW="3572374" imgH="1590897" progId="Paint.Picture">
                  <p:embed/>
                </p:oleObj>
              </mc:Choice>
              <mc:Fallback>
                <p:oleObj name="Bitmap Image" r:id="rId3" imgW="3572374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2" y="1294597"/>
                        <a:ext cx="4492490" cy="2981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6161" y="2126168"/>
            <a:ext cx="53881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17399"/>
              </p:ext>
            </p:extLst>
          </p:nvPr>
        </p:nvGraphicFramePr>
        <p:xfrm>
          <a:off x="239151" y="1294597"/>
          <a:ext cx="4225273" cy="312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Bitmap Image" r:id="rId3" imgW="2715004" imgH="1600000" progId="Paint.Picture">
                  <p:embed/>
                </p:oleObj>
              </mc:Choice>
              <mc:Fallback>
                <p:oleObj name="Bitmap Image" r:id="rId3" imgW="2715004" imgH="1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1" y="1294597"/>
                        <a:ext cx="4225273" cy="312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2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9847" y="1680000"/>
            <a:ext cx="3455893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20535"/>
              </p:ext>
            </p:extLst>
          </p:nvPr>
        </p:nvGraphicFramePr>
        <p:xfrm>
          <a:off x="574764" y="1252337"/>
          <a:ext cx="4469933" cy="380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Bitmap Image" r:id="rId3" imgW="2448267" imgH="1409897" progId="Paint.Picture">
                  <p:embed/>
                </p:oleObj>
              </mc:Choice>
              <mc:Fallback>
                <p:oleObj name="Bitmap Image" r:id="rId3" imgW="2448267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64" y="1252337"/>
                        <a:ext cx="4469933" cy="3803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7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6180"/>
            <a:ext cx="808644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17333"/>
            <a:ext cx="91171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6652" y="1473954"/>
            <a:ext cx="9117105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4024" y="1379117"/>
            <a:ext cx="9226601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765" y="429191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3381984" y="798275"/>
            <a:ext cx="4589831" cy="847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7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D.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dụng</a:t>
            </a:r>
            <a:endParaRPr lang="vi-VN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77924" y="2250065"/>
            <a:ext cx="89597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984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198" y="871946"/>
            <a:ext cx="11191603" cy="4627518"/>
            <a:chOff x="791313" y="853325"/>
            <a:chExt cx="10896600" cy="4344927"/>
          </a:xfrm>
        </p:grpSpPr>
        <p:sp>
          <p:nvSpPr>
            <p:cNvPr id="18" name="Cloud 17"/>
            <p:cNvSpPr/>
            <p:nvPr/>
          </p:nvSpPr>
          <p:spPr>
            <a:xfrm>
              <a:off x="791313" y="853325"/>
              <a:ext cx="10896600" cy="434492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NHỚ</a:t>
              </a:r>
            </a:p>
            <a:p>
              <a:pPr algn="ctr"/>
              <a:endPara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96212" y="2307058"/>
              <a:ext cx="8686800" cy="216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Nhóm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chứa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điều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khiển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nhân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xoay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theo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nhiều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nhau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algn="ctr"/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Em la hoc si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18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1828800" y="1557337"/>
            <a:ext cx="75438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Kính chúc quý thầy cô sức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8767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2673" y="565376"/>
            <a:ext cx="4088673" cy="893437"/>
          </a:xfrm>
          <a:prstGeom prst="rect">
            <a:avLst/>
          </a:prstGeom>
          <a:gradFill rotWithShape="1"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208176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878711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3000" dirty="0" err="1"/>
              <a:t>Câu</a:t>
            </a:r>
            <a:r>
              <a:rPr lang="en-US" sz="3000" dirty="0"/>
              <a:t> 2: </a:t>
            </a:r>
            <a:r>
              <a:rPr lang="en-US" sz="3000" b="0" i="1" dirty="0" err="1" smtClean="0"/>
              <a:t>Trong</a:t>
            </a:r>
            <a:r>
              <a:rPr lang="en-US" sz="3000" b="0" i="1" dirty="0" smtClean="0"/>
              <a:t> </a:t>
            </a:r>
            <a:r>
              <a:rPr lang="en-US" sz="3000" b="0" i="1" dirty="0" err="1"/>
              <a:t>môi</a:t>
            </a:r>
            <a:r>
              <a:rPr lang="en-US" sz="3000" b="0" i="1" dirty="0"/>
              <a:t> </a:t>
            </a:r>
            <a:r>
              <a:rPr lang="en-US" sz="3000" b="0" i="1" dirty="0" err="1"/>
              <a:t>trường</a:t>
            </a:r>
            <a:r>
              <a:rPr lang="en-US" sz="3000" b="0" i="1" dirty="0"/>
              <a:t> </a:t>
            </a:r>
            <a:r>
              <a:rPr lang="en-US" sz="3000" b="0" i="1" dirty="0" err="1"/>
              <a:t>lập</a:t>
            </a:r>
            <a:r>
              <a:rPr lang="en-US" sz="3000" b="0" i="1" dirty="0"/>
              <a:t> </a:t>
            </a:r>
            <a:r>
              <a:rPr lang="en-US" sz="3000" b="0" i="1" dirty="0" err="1"/>
              <a:t>trình</a:t>
            </a:r>
            <a:r>
              <a:rPr lang="en-US" sz="3000" b="0" i="1" dirty="0"/>
              <a:t> </a:t>
            </a:r>
            <a:r>
              <a:rPr lang="en-US" sz="3000" b="0" i="1" dirty="0" err="1"/>
              <a:t>Scatch</a:t>
            </a:r>
            <a:r>
              <a:rPr lang="en-US" sz="3000" b="0" i="1" dirty="0"/>
              <a:t>, </a:t>
            </a:r>
            <a:r>
              <a:rPr lang="en-US" sz="3000" b="0" i="1" dirty="0" err="1"/>
              <a:t>để</a:t>
            </a:r>
            <a:r>
              <a:rPr lang="en-US" sz="3000" b="0" i="1" dirty="0"/>
              <a:t> </a:t>
            </a:r>
            <a:r>
              <a:rPr lang="en-US" sz="3000" b="0" i="1" dirty="0" err="1"/>
              <a:t>xóa</a:t>
            </a:r>
            <a:r>
              <a:rPr lang="en-US" sz="3000" b="0" i="1" dirty="0"/>
              <a:t> </a:t>
            </a:r>
            <a:r>
              <a:rPr lang="en-US" sz="3000" b="0" i="1" dirty="0" err="1"/>
              <a:t>nhân</a:t>
            </a:r>
            <a:r>
              <a:rPr lang="en-US" sz="3000" b="0" i="1" dirty="0"/>
              <a:t> </a:t>
            </a:r>
            <a:r>
              <a:rPr lang="en-US" sz="3000" b="0" i="1" dirty="0" err="1"/>
              <a:t>vật</a:t>
            </a:r>
            <a:r>
              <a:rPr lang="en-US" sz="3000" b="0" i="1" dirty="0"/>
              <a:t> </a:t>
            </a:r>
            <a:r>
              <a:rPr lang="en-US" sz="3000" b="0" i="1" dirty="0" err="1"/>
              <a:t>em</a:t>
            </a:r>
            <a:r>
              <a:rPr lang="en-US" sz="3000" b="0" i="1" dirty="0"/>
              <a:t> </a:t>
            </a:r>
            <a:r>
              <a:rPr lang="en-US" sz="3000" b="0" i="1" dirty="0" err="1"/>
              <a:t>làm</a:t>
            </a:r>
            <a:r>
              <a:rPr lang="en-US" sz="3000" b="0" i="1" dirty="0"/>
              <a:t> </a:t>
            </a:r>
            <a:r>
              <a:rPr lang="en-US" sz="3000" b="0" i="1" dirty="0" err="1" smtClean="0"/>
              <a:t>ntn</a:t>
            </a:r>
            <a:r>
              <a:rPr lang="en-US" sz="3000" b="0" i="1" dirty="0" smtClean="0"/>
              <a:t>? </a:t>
            </a:r>
            <a:endParaRPr lang="en-US" sz="3000" b="0" i="1" dirty="0"/>
          </a:p>
        </p:txBody>
      </p:sp>
    </p:spTree>
    <p:extLst>
      <p:ext uri="{BB962C8B-B14F-4D97-AF65-F5344CB8AC3E}">
        <p14:creationId xmlns:p14="http://schemas.microsoft.com/office/powerpoint/2010/main" val="387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927463"/>
            <a:ext cx="1215304" cy="162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35" y="1457835"/>
            <a:ext cx="7817890" cy="14250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0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71510"/>
            <a:ext cx="10349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51" y="39338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471" y="1233737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4471" y="-58143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" y="5682184"/>
            <a:ext cx="8417860" cy="1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47976"/>
              </p:ext>
            </p:extLst>
          </p:nvPr>
        </p:nvGraphicFramePr>
        <p:xfrm>
          <a:off x="0" y="1041760"/>
          <a:ext cx="596972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96972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57970" y="991862"/>
            <a:ext cx="429797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74" y="1520370"/>
            <a:ext cx="1775263" cy="57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574" y="2150293"/>
            <a:ext cx="2048566" cy="669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826" y="2882720"/>
            <a:ext cx="2691543" cy="4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xoay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86584"/>
              </p:ext>
            </p:extLst>
          </p:nvPr>
        </p:nvGraphicFramePr>
        <p:xfrm>
          <a:off x="0" y="1041760"/>
          <a:ext cx="514676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14676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361089" y="1809203"/>
            <a:ext cx="372890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780" y="2658112"/>
            <a:ext cx="1412449" cy="451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780" y="3275214"/>
            <a:ext cx="1412449" cy="5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617029" y="604344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843480"/>
</p:tagLst>
</file>

<file path=ppt/theme/theme1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523</Words>
  <PresentationFormat>Widescreen</PresentationFormat>
  <Paragraphs>48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A3.OpenSansBold-San</vt:lpstr>
      <vt:lpstr>A3.OpenSans-San</vt:lpstr>
      <vt:lpstr>Arial</vt:lpstr>
      <vt:lpstr>Calibri</vt:lpstr>
      <vt:lpstr>Segoe UI Black</vt:lpstr>
      <vt:lpstr>Sitka Subheading</vt:lpstr>
      <vt:lpstr>Times New Roman</vt:lpstr>
      <vt:lpstr>Trebuchet MS</vt:lpstr>
      <vt:lpstr>Wingdings 2</vt:lpstr>
      <vt:lpstr>Wingdings 3</vt:lpstr>
      <vt:lpstr>1_Office Theme</vt:lpstr>
      <vt:lpstr>Facet</vt:lpstr>
      <vt:lpstr>Bitmap Image</vt:lpstr>
      <vt:lpstr>PowerPoint Presentation</vt:lpstr>
      <vt:lpstr>PowerPoint Presentation</vt:lpstr>
      <vt:lpstr> Em hãy mô tả 1 số chuyển động của các nhân vật trong một số trò chơi hoạt hình mà em biết.</vt:lpstr>
      <vt:lpstr>PowerPoint Presentation</vt:lpstr>
      <vt:lpstr>B. HOẠT ĐỘNG KHÁM PHÁ</vt:lpstr>
      <vt:lpstr>PowerPoint Presentation</vt:lpstr>
      <vt:lpstr>B. HOẠT ĐỘNG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HOẠT ĐỘNG 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2022-02-19T01:25:33Z</dcterms:created>
  <dcterms:modified xsi:type="dcterms:W3CDTF">2023-06-19T14:51:11Z</dcterms:modified>
</cp:coreProperties>
</file>