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3864" r:id="rId3"/>
    <p:sldMasterId id="2147483877" r:id="rId4"/>
    <p:sldMasterId id="2147483890" r:id="rId5"/>
  </p:sldMasterIdLst>
  <p:notesMasterIdLst>
    <p:notesMasterId r:id="rId34"/>
  </p:notesMasterIdLst>
  <p:sldIdLst>
    <p:sldId id="256" r:id="rId6"/>
    <p:sldId id="324" r:id="rId7"/>
    <p:sldId id="326" r:id="rId8"/>
    <p:sldId id="325" r:id="rId9"/>
    <p:sldId id="329" r:id="rId10"/>
    <p:sldId id="327" r:id="rId11"/>
    <p:sldId id="328" r:id="rId12"/>
    <p:sldId id="330" r:id="rId13"/>
    <p:sldId id="331" r:id="rId14"/>
    <p:sldId id="334" r:id="rId15"/>
    <p:sldId id="332" r:id="rId16"/>
    <p:sldId id="335" r:id="rId17"/>
    <p:sldId id="336" r:id="rId18"/>
    <p:sldId id="337" r:id="rId19"/>
    <p:sldId id="342" r:id="rId20"/>
    <p:sldId id="338" r:id="rId21"/>
    <p:sldId id="339" r:id="rId22"/>
    <p:sldId id="340" r:id="rId23"/>
    <p:sldId id="341" r:id="rId24"/>
    <p:sldId id="343" r:id="rId25"/>
    <p:sldId id="290" r:id="rId26"/>
    <p:sldId id="291" r:id="rId27"/>
    <p:sldId id="292" r:id="rId28"/>
    <p:sldId id="293" r:id="rId29"/>
    <p:sldId id="294" r:id="rId30"/>
    <p:sldId id="295" r:id="rId31"/>
    <p:sldId id="296"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Nguyễn" userId="7b0d1bf4879ceeeb" providerId="LiveId" clId="{0180A0FD-F98B-4571-B627-E1D28AD09834}"/>
    <pc:docChg chg="undo custSel modSld">
      <pc:chgData name="Thu Nguyễn" userId="7b0d1bf4879ceeeb" providerId="LiveId" clId="{0180A0FD-F98B-4571-B627-E1D28AD09834}" dt="2023-06-22T08:42:17.604" v="210" actId="1076"/>
      <pc:docMkLst>
        <pc:docMk/>
      </pc:docMkLst>
      <pc:sldChg chg="modSp mod modAnim">
        <pc:chgData name="Thu Nguyễn" userId="7b0d1bf4879ceeeb" providerId="LiveId" clId="{0180A0FD-F98B-4571-B627-E1D28AD09834}" dt="2023-06-22T08:36:35.898" v="142" actId="2711"/>
        <pc:sldMkLst>
          <pc:docMk/>
          <pc:sldMk cId="0" sldId="277"/>
        </pc:sldMkLst>
        <pc:spChg chg="mod">
          <ac:chgData name="Thu Nguyễn" userId="7b0d1bf4879ceeeb" providerId="LiveId" clId="{0180A0FD-F98B-4571-B627-E1D28AD09834}" dt="2023-06-22T08:36:35.898" v="142" actId="2711"/>
          <ac:spMkLst>
            <pc:docMk/>
            <pc:sldMk cId="0" sldId="277"/>
            <ac:spMk id="1788" creationId="{00000000-0000-0000-0000-000000000000}"/>
          </ac:spMkLst>
        </pc:spChg>
      </pc:sldChg>
      <pc:sldChg chg="modSp mod modAnim">
        <pc:chgData name="Thu Nguyễn" userId="7b0d1bf4879ceeeb" providerId="LiveId" clId="{0180A0FD-F98B-4571-B627-E1D28AD09834}" dt="2023-06-22T08:38:39.945" v="143" actId="1076"/>
        <pc:sldMkLst>
          <pc:docMk/>
          <pc:sldMk cId="1778903970" sldId="325"/>
        </pc:sldMkLst>
        <pc:spChg chg="mod">
          <ac:chgData name="Thu Nguyễn" userId="7b0d1bf4879ceeeb" providerId="LiveId" clId="{0180A0FD-F98B-4571-B627-E1D28AD09834}" dt="2023-06-22T08:38:39.945" v="143" actId="1076"/>
          <ac:spMkLst>
            <pc:docMk/>
            <pc:sldMk cId="1778903970" sldId="325"/>
            <ac:spMk id="10" creationId="{940AFC59-000D-4FE0-95DA-667A5053491D}"/>
          </ac:spMkLst>
        </pc:spChg>
        <pc:spChg chg="mod">
          <ac:chgData name="Thu Nguyễn" userId="7b0d1bf4879ceeeb" providerId="LiveId" clId="{0180A0FD-F98B-4571-B627-E1D28AD09834}" dt="2023-06-22T08:19:29.087" v="28" actId="1076"/>
          <ac:spMkLst>
            <pc:docMk/>
            <pc:sldMk cId="1778903970" sldId="325"/>
            <ac:spMk id="11" creationId="{7B2B178E-6ADC-49E0-B531-4D3413079C2C}"/>
          </ac:spMkLst>
        </pc:spChg>
        <pc:spChg chg="mod">
          <ac:chgData name="Thu Nguyễn" userId="7b0d1bf4879ceeeb" providerId="LiveId" clId="{0180A0FD-F98B-4571-B627-E1D28AD09834}" dt="2023-06-22T08:19:19.233" v="27" actId="1076"/>
          <ac:spMkLst>
            <pc:docMk/>
            <pc:sldMk cId="1778903970" sldId="325"/>
            <ac:spMk id="14" creationId="{9A5742AB-EC50-4D13-A196-5ED2715EDBA9}"/>
          </ac:spMkLst>
        </pc:spChg>
        <pc:spChg chg="mod">
          <ac:chgData name="Thu Nguyễn" userId="7b0d1bf4879ceeeb" providerId="LiveId" clId="{0180A0FD-F98B-4571-B627-E1D28AD09834}" dt="2023-06-22T08:19:59.918" v="33" actId="14100"/>
          <ac:spMkLst>
            <pc:docMk/>
            <pc:sldMk cId="1778903970" sldId="325"/>
            <ac:spMk id="15" creationId="{A2495104-F77E-454B-9FF5-157474B48012}"/>
          </ac:spMkLst>
        </pc:spChg>
      </pc:sldChg>
      <pc:sldChg chg="modSp mod modAnim">
        <pc:chgData name="Thu Nguyễn" userId="7b0d1bf4879ceeeb" providerId="LiveId" clId="{0180A0FD-F98B-4571-B627-E1D28AD09834}" dt="2023-06-22T08:14:44.053" v="7" actId="1076"/>
        <pc:sldMkLst>
          <pc:docMk/>
          <pc:sldMk cId="1377102174" sldId="326"/>
        </pc:sldMkLst>
        <pc:spChg chg="mod">
          <ac:chgData name="Thu Nguyễn" userId="7b0d1bf4879ceeeb" providerId="LiveId" clId="{0180A0FD-F98B-4571-B627-E1D28AD09834}" dt="2023-06-22T08:14:29.543" v="4" actId="1076"/>
          <ac:spMkLst>
            <pc:docMk/>
            <pc:sldMk cId="1377102174" sldId="326"/>
            <ac:spMk id="9" creationId="{36067495-9299-465E-A234-F45956D35633}"/>
          </ac:spMkLst>
        </pc:spChg>
        <pc:spChg chg="mod">
          <ac:chgData name="Thu Nguyễn" userId="7b0d1bf4879ceeeb" providerId="LiveId" clId="{0180A0FD-F98B-4571-B627-E1D28AD09834}" dt="2023-06-22T08:14:44.053" v="7" actId="1076"/>
          <ac:spMkLst>
            <pc:docMk/>
            <pc:sldMk cId="1377102174" sldId="326"/>
            <ac:spMk id="10" creationId="{99FB6465-4AA1-4F8C-B47A-BB02743F49AE}"/>
          </ac:spMkLst>
        </pc:spChg>
      </pc:sldChg>
      <pc:sldChg chg="modAnim">
        <pc:chgData name="Thu Nguyễn" userId="7b0d1bf4879ceeeb" providerId="LiveId" clId="{0180A0FD-F98B-4571-B627-E1D28AD09834}" dt="2023-06-22T08:24:43.014" v="57"/>
        <pc:sldMkLst>
          <pc:docMk/>
          <pc:sldMk cId="2980075552" sldId="327"/>
        </pc:sldMkLst>
      </pc:sldChg>
      <pc:sldChg chg="modSp mod modAnim">
        <pc:chgData name="Thu Nguyễn" userId="7b0d1bf4879ceeeb" providerId="LiveId" clId="{0180A0FD-F98B-4571-B627-E1D28AD09834}" dt="2023-06-22T08:25:24.366" v="62"/>
        <pc:sldMkLst>
          <pc:docMk/>
          <pc:sldMk cId="2700041297" sldId="328"/>
        </pc:sldMkLst>
        <pc:grpChg chg="mod">
          <ac:chgData name="Thu Nguyễn" userId="7b0d1bf4879ceeeb" providerId="LiveId" clId="{0180A0FD-F98B-4571-B627-E1D28AD09834}" dt="2023-06-22T08:25:11.254" v="58" actId="1076"/>
          <ac:grpSpMkLst>
            <pc:docMk/>
            <pc:sldMk cId="2700041297" sldId="328"/>
            <ac:grpSpMk id="5" creationId="{8EA48747-0C29-474A-B453-8A90BCE14E7C}"/>
          </ac:grpSpMkLst>
        </pc:grpChg>
      </pc:sldChg>
      <pc:sldChg chg="delSp mod delAnim modAnim">
        <pc:chgData name="Thu Nguyễn" userId="7b0d1bf4879ceeeb" providerId="LiveId" clId="{0180A0FD-F98B-4571-B627-E1D28AD09834}" dt="2023-06-22T08:20:51.578" v="38" actId="478"/>
        <pc:sldMkLst>
          <pc:docMk/>
          <pc:sldMk cId="3194629834" sldId="329"/>
        </pc:sldMkLst>
        <pc:picChg chg="del">
          <ac:chgData name="Thu Nguyễn" userId="7b0d1bf4879ceeeb" providerId="LiveId" clId="{0180A0FD-F98B-4571-B627-E1D28AD09834}" dt="2023-06-22T08:20:51.578" v="38" actId="478"/>
          <ac:picMkLst>
            <pc:docMk/>
            <pc:sldMk cId="3194629834" sldId="329"/>
            <ac:picMk id="4" creationId="{31262ED6-6FD2-4B12-8EFF-5C5CD20F2E1B}"/>
          </ac:picMkLst>
        </pc:picChg>
      </pc:sldChg>
      <pc:sldChg chg="modAnim">
        <pc:chgData name="Thu Nguyễn" userId="7b0d1bf4879ceeeb" providerId="LiveId" clId="{0180A0FD-F98B-4571-B627-E1D28AD09834}" dt="2023-06-22T08:25:41.377" v="66"/>
        <pc:sldMkLst>
          <pc:docMk/>
          <pc:sldMk cId="2898980540" sldId="330"/>
        </pc:sldMkLst>
      </pc:sldChg>
      <pc:sldChg chg="modAnim">
        <pc:chgData name="Thu Nguyễn" userId="7b0d1bf4879ceeeb" providerId="LiveId" clId="{0180A0FD-F98B-4571-B627-E1D28AD09834}" dt="2023-06-22T08:26:02.632" v="70"/>
        <pc:sldMkLst>
          <pc:docMk/>
          <pc:sldMk cId="1529046235" sldId="331"/>
        </pc:sldMkLst>
      </pc:sldChg>
      <pc:sldChg chg="modSp mod modAnim">
        <pc:chgData name="Thu Nguyễn" userId="7b0d1bf4879ceeeb" providerId="LiveId" clId="{0180A0FD-F98B-4571-B627-E1D28AD09834}" dt="2023-06-22T08:32:04.016" v="117" actId="20577"/>
        <pc:sldMkLst>
          <pc:docMk/>
          <pc:sldMk cId="658882440" sldId="332"/>
        </pc:sldMkLst>
        <pc:graphicFrameChg chg="modGraphic">
          <ac:chgData name="Thu Nguyễn" userId="7b0d1bf4879ceeeb" providerId="LiveId" clId="{0180A0FD-F98B-4571-B627-E1D28AD09834}" dt="2023-06-22T08:32:04.016" v="117" actId="20577"/>
          <ac:graphicFrameMkLst>
            <pc:docMk/>
            <pc:sldMk cId="658882440" sldId="332"/>
            <ac:graphicFrameMk id="10" creationId="{4ADD17E8-146F-4DE2-B0BB-6CB1D359B423}"/>
          </ac:graphicFrameMkLst>
        </pc:graphicFrameChg>
      </pc:sldChg>
      <pc:sldChg chg="addSp delSp modSp mod delAnim modAnim">
        <pc:chgData name="Thu Nguyễn" userId="7b0d1bf4879ceeeb" providerId="LiveId" clId="{0180A0FD-F98B-4571-B627-E1D28AD09834}" dt="2023-06-22T08:30:42.998" v="107" actId="1076"/>
        <pc:sldMkLst>
          <pc:docMk/>
          <pc:sldMk cId="3534244146" sldId="334"/>
        </pc:sldMkLst>
        <pc:spChg chg="mod">
          <ac:chgData name="Thu Nguyễn" userId="7b0d1bf4879ceeeb" providerId="LiveId" clId="{0180A0FD-F98B-4571-B627-E1D28AD09834}" dt="2023-06-22T08:30:29.262" v="105" actId="1076"/>
          <ac:spMkLst>
            <pc:docMk/>
            <pc:sldMk cId="3534244146" sldId="334"/>
            <ac:spMk id="3" creationId="{B687FF2B-9571-4B20-A08C-0A70EA3E0EBE}"/>
          </ac:spMkLst>
        </pc:spChg>
        <pc:spChg chg="mod topLvl">
          <ac:chgData name="Thu Nguyễn" userId="7b0d1bf4879ceeeb" providerId="LiveId" clId="{0180A0FD-F98B-4571-B627-E1D28AD09834}" dt="2023-06-22T08:30:42.998" v="107" actId="1076"/>
          <ac:spMkLst>
            <pc:docMk/>
            <pc:sldMk cId="3534244146" sldId="334"/>
            <ac:spMk id="5" creationId="{06885B71-66FD-4BC5-8A4B-C5FEA89F0E19}"/>
          </ac:spMkLst>
        </pc:spChg>
        <pc:spChg chg="del topLvl">
          <ac:chgData name="Thu Nguyễn" userId="7b0d1bf4879ceeeb" providerId="LiveId" clId="{0180A0FD-F98B-4571-B627-E1D28AD09834}" dt="2023-06-22T08:26:21.999" v="71" actId="478"/>
          <ac:spMkLst>
            <pc:docMk/>
            <pc:sldMk cId="3534244146" sldId="334"/>
            <ac:spMk id="6" creationId="{5A3285B7-9F53-4823-8C5D-34EE003275F5}"/>
          </ac:spMkLst>
        </pc:spChg>
        <pc:spChg chg="mod">
          <ac:chgData name="Thu Nguyễn" userId="7b0d1bf4879ceeeb" providerId="LiveId" clId="{0180A0FD-F98B-4571-B627-E1D28AD09834}" dt="2023-06-22T08:30:39.785" v="106" actId="1076"/>
          <ac:spMkLst>
            <pc:docMk/>
            <pc:sldMk cId="3534244146" sldId="334"/>
            <ac:spMk id="7" creationId="{DEA7726D-F8B2-4764-AE5F-59D3D9C2B58B}"/>
          </ac:spMkLst>
        </pc:spChg>
        <pc:spChg chg="mod">
          <ac:chgData name="Thu Nguyễn" userId="7b0d1bf4879ceeeb" providerId="LiveId" clId="{0180A0FD-F98B-4571-B627-E1D28AD09834}" dt="2023-06-22T08:29:52.590" v="98" actId="1076"/>
          <ac:spMkLst>
            <pc:docMk/>
            <pc:sldMk cId="3534244146" sldId="334"/>
            <ac:spMk id="9" creationId="{22188617-DC6E-4CEF-9560-022B26B41572}"/>
          </ac:spMkLst>
        </pc:spChg>
        <pc:spChg chg="mod">
          <ac:chgData name="Thu Nguyễn" userId="7b0d1bf4879ceeeb" providerId="LiveId" clId="{0180A0FD-F98B-4571-B627-E1D28AD09834}" dt="2023-06-22T08:30:18.397" v="103" actId="255"/>
          <ac:spMkLst>
            <pc:docMk/>
            <pc:sldMk cId="3534244146" sldId="334"/>
            <ac:spMk id="10" creationId="{DBC6AC76-85A8-4A0E-A323-720727BA133E}"/>
          </ac:spMkLst>
        </pc:spChg>
        <pc:grpChg chg="del">
          <ac:chgData name="Thu Nguyễn" userId="7b0d1bf4879ceeeb" providerId="LiveId" clId="{0180A0FD-F98B-4571-B627-E1D28AD09834}" dt="2023-06-22T08:26:21.999" v="71" actId="478"/>
          <ac:grpSpMkLst>
            <pc:docMk/>
            <pc:sldMk cId="3534244146" sldId="334"/>
            <ac:grpSpMk id="4" creationId="{9E416036-032D-42C1-8D76-D9A603F68D16}"/>
          </ac:grpSpMkLst>
        </pc:grpChg>
        <pc:picChg chg="add">
          <ac:chgData name="Thu Nguyễn" userId="7b0d1bf4879ceeeb" providerId="LiveId" clId="{0180A0FD-F98B-4571-B627-E1D28AD09834}" dt="2023-06-22T08:29:00.262" v="87"/>
          <ac:picMkLst>
            <pc:docMk/>
            <pc:sldMk cId="3534244146" sldId="334"/>
            <ac:picMk id="11" creationId="{D9BE645E-CCA2-48FA-9D35-7E44E6B8F0D1}"/>
          </ac:picMkLst>
        </pc:picChg>
      </pc:sldChg>
      <pc:sldChg chg="delSp modSp mod delAnim modAnim">
        <pc:chgData name="Thu Nguyễn" userId="7b0d1bf4879ceeeb" providerId="LiveId" clId="{0180A0FD-F98B-4571-B627-E1D28AD09834}" dt="2023-06-22T08:33:05.644" v="120" actId="478"/>
        <pc:sldMkLst>
          <pc:docMk/>
          <pc:sldMk cId="792551501" sldId="336"/>
        </pc:sldMkLst>
        <pc:spChg chg="del">
          <ac:chgData name="Thu Nguyễn" userId="7b0d1bf4879ceeeb" providerId="LiveId" clId="{0180A0FD-F98B-4571-B627-E1D28AD09834}" dt="2023-06-22T08:33:05.644" v="120" actId="478"/>
          <ac:spMkLst>
            <pc:docMk/>
            <pc:sldMk cId="792551501" sldId="336"/>
            <ac:spMk id="7" creationId="{3C0C0AE4-6D19-4C4D-8CD3-A6BCE3D61B1F}"/>
          </ac:spMkLst>
        </pc:spChg>
        <pc:spChg chg="mod">
          <ac:chgData name="Thu Nguyễn" userId="7b0d1bf4879ceeeb" providerId="LiveId" clId="{0180A0FD-F98B-4571-B627-E1D28AD09834}" dt="2023-06-22T08:32:41.582" v="118" actId="20577"/>
          <ac:spMkLst>
            <pc:docMk/>
            <pc:sldMk cId="792551501" sldId="336"/>
            <ac:spMk id="9" creationId="{3F74F976-6111-4550-9DE1-801C7CA97B45}"/>
          </ac:spMkLst>
        </pc:spChg>
        <pc:grpChg chg="del">
          <ac:chgData name="Thu Nguyễn" userId="7b0d1bf4879ceeeb" providerId="LiveId" clId="{0180A0FD-F98B-4571-B627-E1D28AD09834}" dt="2023-06-22T08:33:03.416" v="119" actId="478"/>
          <ac:grpSpMkLst>
            <pc:docMk/>
            <pc:sldMk cId="792551501" sldId="336"/>
            <ac:grpSpMk id="4" creationId="{36F7478A-0126-40E1-9B78-389135FAE8F0}"/>
          </ac:grpSpMkLst>
        </pc:grpChg>
      </pc:sldChg>
      <pc:sldChg chg="modSp mod modAnim">
        <pc:chgData name="Thu Nguyễn" userId="7b0d1bf4879ceeeb" providerId="LiveId" clId="{0180A0FD-F98B-4571-B627-E1D28AD09834}" dt="2023-06-22T08:41:45.775" v="205" actId="14100"/>
        <pc:sldMkLst>
          <pc:docMk/>
          <pc:sldMk cId="3273243121" sldId="337"/>
        </pc:sldMkLst>
        <pc:spChg chg="mod">
          <ac:chgData name="Thu Nguyễn" userId="7b0d1bf4879ceeeb" providerId="LiveId" clId="{0180A0FD-F98B-4571-B627-E1D28AD09834}" dt="2023-06-22T08:41:45.775" v="205" actId="14100"/>
          <ac:spMkLst>
            <pc:docMk/>
            <pc:sldMk cId="3273243121" sldId="337"/>
            <ac:spMk id="8" creationId="{D54C8790-0EB7-417E-89C7-4F2F86C26468}"/>
          </ac:spMkLst>
        </pc:spChg>
      </pc:sldChg>
      <pc:sldChg chg="addSp delSp modSp mod addAnim delAnim modAnim">
        <pc:chgData name="Thu Nguyễn" userId="7b0d1bf4879ceeeb" providerId="LiveId" clId="{0180A0FD-F98B-4571-B627-E1D28AD09834}" dt="2023-06-22T08:42:17.604" v="210" actId="1076"/>
        <pc:sldMkLst>
          <pc:docMk/>
          <pc:sldMk cId="2466552193" sldId="342"/>
        </pc:sldMkLst>
        <pc:spChg chg="mod">
          <ac:chgData name="Thu Nguyễn" userId="7b0d1bf4879ceeeb" providerId="LiveId" clId="{0180A0FD-F98B-4571-B627-E1D28AD09834}" dt="2023-06-22T08:42:04.708" v="207" actId="1076"/>
          <ac:spMkLst>
            <pc:docMk/>
            <pc:sldMk cId="2466552193" sldId="342"/>
            <ac:spMk id="2" creationId="{2E77A9B5-1CE6-4098-A998-BC13BA067AE6}"/>
          </ac:spMkLst>
        </pc:spChg>
        <pc:spChg chg="add del">
          <ac:chgData name="Thu Nguyễn" userId="7b0d1bf4879ceeeb" providerId="LiveId" clId="{0180A0FD-F98B-4571-B627-E1D28AD09834}" dt="2023-06-22T08:41:43.447" v="202" actId="478"/>
          <ac:spMkLst>
            <pc:docMk/>
            <pc:sldMk cId="2466552193" sldId="342"/>
            <ac:spMk id="5" creationId="{0F248939-F6B8-4EB8-9F57-D41178456054}"/>
          </ac:spMkLst>
        </pc:spChg>
        <pc:spChg chg="mod">
          <ac:chgData name="Thu Nguyễn" userId="7b0d1bf4879ceeeb" providerId="LiveId" clId="{0180A0FD-F98B-4571-B627-E1D28AD09834}" dt="2023-06-22T08:41:50.196" v="206" actId="1076"/>
          <ac:spMkLst>
            <pc:docMk/>
            <pc:sldMk cId="2466552193" sldId="342"/>
            <ac:spMk id="6" creationId="{81CA5184-37EB-4AAB-91A9-054696EF685B}"/>
          </ac:spMkLst>
        </pc:spChg>
        <pc:spChg chg="mod">
          <ac:chgData name="Thu Nguyễn" userId="7b0d1bf4879ceeeb" providerId="LiveId" clId="{0180A0FD-F98B-4571-B627-E1D28AD09834}" dt="2023-06-22T08:42:14.724" v="209" actId="1076"/>
          <ac:spMkLst>
            <pc:docMk/>
            <pc:sldMk cId="2466552193" sldId="342"/>
            <ac:spMk id="11" creationId="{0C2E5933-44E9-4263-8A69-08F5C9C6B9D0}"/>
          </ac:spMkLst>
        </pc:spChg>
        <pc:spChg chg="mod">
          <ac:chgData name="Thu Nguyễn" userId="7b0d1bf4879ceeeb" providerId="LiveId" clId="{0180A0FD-F98B-4571-B627-E1D28AD09834}" dt="2023-06-22T08:42:17.604" v="210" actId="1076"/>
          <ac:spMkLst>
            <pc:docMk/>
            <pc:sldMk cId="2466552193" sldId="342"/>
            <ac:spMk id="12" creationId="{2F3875BE-1C72-4CB7-8678-819724E92113}"/>
          </ac:spMkLst>
        </pc:spChg>
        <pc:spChg chg="add mod">
          <ac:chgData name="Thu Nguyễn" userId="7b0d1bf4879ceeeb" providerId="LiveId" clId="{0180A0FD-F98B-4571-B627-E1D28AD09834}" dt="2023-06-22T08:41:44.828" v="204" actId="571"/>
          <ac:spMkLst>
            <pc:docMk/>
            <pc:sldMk cId="2466552193" sldId="342"/>
            <ac:spMk id="13" creationId="{24AE511E-F9BE-41BC-BE0C-C502184AA8AB}"/>
          </ac:spMkLst>
        </pc:spChg>
        <pc:spChg chg="add mod">
          <ac:chgData name="Thu Nguyễn" userId="7b0d1bf4879ceeeb" providerId="LiveId" clId="{0180A0FD-F98B-4571-B627-E1D28AD09834}" dt="2023-06-22T08:41:44.828" v="204" actId="571"/>
          <ac:spMkLst>
            <pc:docMk/>
            <pc:sldMk cId="2466552193" sldId="342"/>
            <ac:spMk id="14" creationId="{7C76346B-0C67-4C28-BBEC-C424EB6D39B3}"/>
          </ac:spMkLst>
        </pc:spChg>
      </pc:sldChg>
    </pc:docChg>
  </pc:docChgLst>
  <pc:docChgLst>
    <pc:chgData name="Thu Nguyễn" userId="7b0d1bf4879ceeeb" providerId="LiveId" clId="{1BC0FDB2-763B-4B33-AA55-169307E8F716}"/>
    <pc:docChg chg="undo custSel addSld delSld modSld sldOrd">
      <pc:chgData name="Thu Nguyễn" userId="7b0d1bf4879ceeeb" providerId="LiveId" clId="{1BC0FDB2-763B-4B33-AA55-169307E8F716}" dt="2023-06-18T10:43:28.137" v="2542" actId="2696"/>
      <pc:docMkLst>
        <pc:docMk/>
      </pc:docMkLst>
      <pc:sldChg chg="addSp delSp modSp add mod">
        <pc:chgData name="Thu Nguyễn" userId="7b0d1bf4879ceeeb" providerId="LiveId" clId="{1BC0FDB2-763B-4B33-AA55-169307E8F716}" dt="2023-06-18T10:43:18.186" v="2541" actId="1076"/>
        <pc:sldMkLst>
          <pc:docMk/>
          <pc:sldMk cId="0" sldId="277"/>
        </pc:sldMkLst>
        <pc:spChg chg="add del mod">
          <ac:chgData name="Thu Nguyễn" userId="7b0d1bf4879ceeeb" providerId="LiveId" clId="{1BC0FDB2-763B-4B33-AA55-169307E8F716}" dt="2023-06-18T10:34:48.240" v="2303" actId="478"/>
          <ac:spMkLst>
            <pc:docMk/>
            <pc:sldMk cId="0" sldId="277"/>
            <ac:spMk id="3" creationId="{0412EEC8-F215-4BA8-9E47-BAFFBD9831C2}"/>
          </ac:spMkLst>
        </pc:spChg>
        <pc:spChg chg="del">
          <ac:chgData name="Thu Nguyễn" userId="7b0d1bf4879ceeeb" providerId="LiveId" clId="{1BC0FDB2-763B-4B33-AA55-169307E8F716}" dt="2023-06-18T10:34:44.714" v="2302" actId="478"/>
          <ac:spMkLst>
            <pc:docMk/>
            <pc:sldMk cId="0" sldId="277"/>
            <ac:spMk id="1731" creationId="{00000000-0000-0000-0000-000000000000}"/>
          </ac:spMkLst>
        </pc:spChg>
        <pc:spChg chg="mod">
          <ac:chgData name="Thu Nguyễn" userId="7b0d1bf4879ceeeb" providerId="LiveId" clId="{1BC0FDB2-763B-4B33-AA55-169307E8F716}" dt="2023-06-18T10:35:22.196" v="2321" actId="20577"/>
          <ac:spMkLst>
            <pc:docMk/>
            <pc:sldMk cId="0" sldId="277"/>
            <ac:spMk id="1741" creationId="{00000000-0000-0000-0000-000000000000}"/>
          </ac:spMkLst>
        </pc:spChg>
        <pc:spChg chg="mod">
          <ac:chgData name="Thu Nguyễn" userId="7b0d1bf4879ceeeb" providerId="LiveId" clId="{1BC0FDB2-763B-4B33-AA55-169307E8F716}" dt="2023-06-18T10:39:44.947" v="2463" actId="14100"/>
          <ac:spMkLst>
            <pc:docMk/>
            <pc:sldMk cId="0" sldId="277"/>
            <ac:spMk id="1748" creationId="{00000000-0000-0000-0000-000000000000}"/>
          </ac:spMkLst>
        </pc:spChg>
        <pc:spChg chg="mod">
          <ac:chgData name="Thu Nguyễn" userId="7b0d1bf4879ceeeb" providerId="LiveId" clId="{1BC0FDB2-763B-4B33-AA55-169307E8F716}" dt="2023-06-18T10:40:49.690" v="2475" actId="1076"/>
          <ac:spMkLst>
            <pc:docMk/>
            <pc:sldMk cId="0" sldId="277"/>
            <ac:spMk id="1749" creationId="{00000000-0000-0000-0000-000000000000}"/>
          </ac:spMkLst>
        </pc:spChg>
        <pc:spChg chg="mod">
          <ac:chgData name="Thu Nguyễn" userId="7b0d1bf4879ceeeb" providerId="LiveId" clId="{1BC0FDB2-763B-4B33-AA55-169307E8F716}" dt="2023-06-18T10:40:54.930" v="2476" actId="1076"/>
          <ac:spMkLst>
            <pc:docMk/>
            <pc:sldMk cId="0" sldId="277"/>
            <ac:spMk id="1750" creationId="{00000000-0000-0000-0000-000000000000}"/>
          </ac:spMkLst>
        </pc:spChg>
        <pc:spChg chg="mod">
          <ac:chgData name="Thu Nguyễn" userId="7b0d1bf4879ceeeb" providerId="LiveId" clId="{1BC0FDB2-763B-4B33-AA55-169307E8F716}" dt="2023-06-18T10:39:58.114" v="2467" actId="1076"/>
          <ac:spMkLst>
            <pc:docMk/>
            <pc:sldMk cId="0" sldId="277"/>
            <ac:spMk id="1751" creationId="{00000000-0000-0000-0000-000000000000}"/>
          </ac:spMkLst>
        </pc:spChg>
        <pc:spChg chg="del mod">
          <ac:chgData name="Thu Nguyễn" userId="7b0d1bf4879ceeeb" providerId="LiveId" clId="{1BC0FDB2-763B-4B33-AA55-169307E8F716}" dt="2023-06-18T10:41:06.252" v="2480" actId="478"/>
          <ac:spMkLst>
            <pc:docMk/>
            <pc:sldMk cId="0" sldId="277"/>
            <ac:spMk id="1752" creationId="{00000000-0000-0000-0000-000000000000}"/>
          </ac:spMkLst>
        </pc:spChg>
        <pc:spChg chg="del mod">
          <ac:chgData name="Thu Nguyễn" userId="7b0d1bf4879ceeeb" providerId="LiveId" clId="{1BC0FDB2-763B-4B33-AA55-169307E8F716}" dt="2023-06-18T10:40:27.557" v="2471" actId="478"/>
          <ac:spMkLst>
            <pc:docMk/>
            <pc:sldMk cId="0" sldId="277"/>
            <ac:spMk id="1753" creationId="{00000000-0000-0000-0000-000000000000}"/>
          </ac:spMkLst>
        </pc:spChg>
        <pc:spChg chg="mod">
          <ac:chgData name="Thu Nguyễn" userId="7b0d1bf4879ceeeb" providerId="LiveId" clId="{1BC0FDB2-763B-4B33-AA55-169307E8F716}" dt="2023-06-18T10:39:55.698" v="2466" actId="1076"/>
          <ac:spMkLst>
            <pc:docMk/>
            <pc:sldMk cId="0" sldId="277"/>
            <ac:spMk id="1754" creationId="{00000000-0000-0000-0000-000000000000}"/>
          </ac:spMkLst>
        </pc:spChg>
        <pc:spChg chg="del mod">
          <ac:chgData name="Thu Nguyễn" userId="7b0d1bf4879ceeeb" providerId="LiveId" clId="{1BC0FDB2-763B-4B33-AA55-169307E8F716}" dt="2023-06-18T10:37:10.338" v="2386" actId="478"/>
          <ac:spMkLst>
            <pc:docMk/>
            <pc:sldMk cId="0" sldId="277"/>
            <ac:spMk id="1756" creationId="{00000000-0000-0000-0000-000000000000}"/>
          </ac:spMkLst>
        </pc:spChg>
        <pc:spChg chg="del mod">
          <ac:chgData name="Thu Nguyễn" userId="7b0d1bf4879ceeeb" providerId="LiveId" clId="{1BC0FDB2-763B-4B33-AA55-169307E8F716}" dt="2023-06-18T10:41:10.285" v="2481" actId="478"/>
          <ac:spMkLst>
            <pc:docMk/>
            <pc:sldMk cId="0" sldId="277"/>
            <ac:spMk id="1757" creationId="{00000000-0000-0000-0000-000000000000}"/>
          </ac:spMkLst>
        </pc:spChg>
        <pc:spChg chg="del mod">
          <ac:chgData name="Thu Nguyễn" userId="7b0d1bf4879ceeeb" providerId="LiveId" clId="{1BC0FDB2-763B-4B33-AA55-169307E8F716}" dt="2023-06-18T10:40:57.155" v="2477" actId="478"/>
          <ac:spMkLst>
            <pc:docMk/>
            <pc:sldMk cId="0" sldId="277"/>
            <ac:spMk id="1758" creationId="{00000000-0000-0000-0000-000000000000}"/>
          </ac:spMkLst>
        </pc:spChg>
        <pc:spChg chg="mod">
          <ac:chgData name="Thu Nguyễn" userId="7b0d1bf4879ceeeb" providerId="LiveId" clId="{1BC0FDB2-763B-4B33-AA55-169307E8F716}" dt="2023-06-18T10:43:10.178" v="2539" actId="14100"/>
          <ac:spMkLst>
            <pc:docMk/>
            <pc:sldMk cId="0" sldId="277"/>
            <ac:spMk id="1760" creationId="{00000000-0000-0000-0000-000000000000}"/>
          </ac:spMkLst>
        </pc:spChg>
        <pc:spChg chg="mod">
          <ac:chgData name="Thu Nguyễn" userId="7b0d1bf4879ceeeb" providerId="LiveId" clId="{1BC0FDB2-763B-4B33-AA55-169307E8F716}" dt="2023-06-18T10:42:57.378" v="2537" actId="14100"/>
          <ac:spMkLst>
            <pc:docMk/>
            <pc:sldMk cId="0" sldId="277"/>
            <ac:spMk id="1761" creationId="{00000000-0000-0000-0000-000000000000}"/>
          </ac:spMkLst>
        </pc:spChg>
        <pc:spChg chg="mod">
          <ac:chgData name="Thu Nguyễn" userId="7b0d1bf4879ceeeb" providerId="LiveId" clId="{1BC0FDB2-763B-4B33-AA55-169307E8F716}" dt="2023-06-18T10:42:43.118" v="2534" actId="14100"/>
          <ac:spMkLst>
            <pc:docMk/>
            <pc:sldMk cId="0" sldId="277"/>
            <ac:spMk id="1762" creationId="{00000000-0000-0000-0000-000000000000}"/>
          </ac:spMkLst>
        </pc:spChg>
        <pc:spChg chg="mod">
          <ac:chgData name="Thu Nguyễn" userId="7b0d1bf4879ceeeb" providerId="LiveId" clId="{1BC0FDB2-763B-4B33-AA55-169307E8F716}" dt="2023-06-18T10:43:18.186" v="2541" actId="1076"/>
          <ac:spMkLst>
            <pc:docMk/>
            <pc:sldMk cId="0" sldId="277"/>
            <ac:spMk id="1763" creationId="{00000000-0000-0000-0000-000000000000}"/>
          </ac:spMkLst>
        </pc:spChg>
        <pc:spChg chg="del">
          <ac:chgData name="Thu Nguyễn" userId="7b0d1bf4879ceeeb" providerId="LiveId" clId="{1BC0FDB2-763B-4B33-AA55-169307E8F716}" dt="2023-06-18T10:41:27.049" v="2483" actId="478"/>
          <ac:spMkLst>
            <pc:docMk/>
            <pc:sldMk cId="0" sldId="277"/>
            <ac:spMk id="1764" creationId="{00000000-0000-0000-0000-000000000000}"/>
          </ac:spMkLst>
        </pc:spChg>
        <pc:spChg chg="del">
          <ac:chgData name="Thu Nguyễn" userId="7b0d1bf4879ceeeb" providerId="LiveId" clId="{1BC0FDB2-763B-4B33-AA55-169307E8F716}" dt="2023-06-18T10:41:24.291" v="2482" actId="478"/>
          <ac:spMkLst>
            <pc:docMk/>
            <pc:sldMk cId="0" sldId="277"/>
            <ac:spMk id="1765" creationId="{00000000-0000-0000-0000-000000000000}"/>
          </ac:spMkLst>
        </pc:spChg>
        <pc:spChg chg="mod">
          <ac:chgData name="Thu Nguyễn" userId="7b0d1bf4879ceeeb" providerId="LiveId" clId="{1BC0FDB2-763B-4B33-AA55-169307E8F716}" dt="2023-06-18T10:43:14.378" v="2540" actId="1076"/>
          <ac:spMkLst>
            <pc:docMk/>
            <pc:sldMk cId="0" sldId="277"/>
            <ac:spMk id="1766" creationId="{00000000-0000-0000-0000-000000000000}"/>
          </ac:spMkLst>
        </pc:spChg>
        <pc:spChg chg="del">
          <ac:chgData name="Thu Nguyễn" userId="7b0d1bf4879ceeeb" providerId="LiveId" clId="{1BC0FDB2-763B-4B33-AA55-169307E8F716}" dt="2023-06-18T10:41:52.187" v="2490" actId="478"/>
          <ac:spMkLst>
            <pc:docMk/>
            <pc:sldMk cId="0" sldId="277"/>
            <ac:spMk id="1768" creationId="{00000000-0000-0000-0000-000000000000}"/>
          </ac:spMkLst>
        </pc:spChg>
        <pc:spChg chg="del">
          <ac:chgData name="Thu Nguyễn" userId="7b0d1bf4879ceeeb" providerId="LiveId" clId="{1BC0FDB2-763B-4B33-AA55-169307E8F716}" dt="2023-06-18T10:42:21.145" v="2498" actId="478"/>
          <ac:spMkLst>
            <pc:docMk/>
            <pc:sldMk cId="0" sldId="277"/>
            <ac:spMk id="1769" creationId="{00000000-0000-0000-0000-000000000000}"/>
          </ac:spMkLst>
        </pc:spChg>
        <pc:spChg chg="mod">
          <ac:chgData name="Thu Nguyễn" userId="7b0d1bf4879ceeeb" providerId="LiveId" clId="{1BC0FDB2-763B-4B33-AA55-169307E8F716}" dt="2023-06-18T10:37:25.690" v="2387" actId="6549"/>
          <ac:spMkLst>
            <pc:docMk/>
            <pc:sldMk cId="0" sldId="277"/>
            <ac:spMk id="1775" creationId="{00000000-0000-0000-0000-000000000000}"/>
          </ac:spMkLst>
        </pc:spChg>
        <pc:spChg chg="mod">
          <ac:chgData name="Thu Nguyễn" userId="7b0d1bf4879ceeeb" providerId="LiveId" clId="{1BC0FDB2-763B-4B33-AA55-169307E8F716}" dt="2023-06-18T10:39:07.426" v="2457" actId="14100"/>
          <ac:spMkLst>
            <pc:docMk/>
            <pc:sldMk cId="0" sldId="277"/>
            <ac:spMk id="1787" creationId="{00000000-0000-0000-0000-000000000000}"/>
          </ac:spMkLst>
        </pc:spChg>
        <pc:spChg chg="mod">
          <ac:chgData name="Thu Nguyễn" userId="7b0d1bf4879ceeeb" providerId="LiveId" clId="{1BC0FDB2-763B-4B33-AA55-169307E8F716}" dt="2023-06-18T10:39:01.522" v="2456" actId="14100"/>
          <ac:spMkLst>
            <pc:docMk/>
            <pc:sldMk cId="0" sldId="277"/>
            <ac:spMk id="1788" creationId="{00000000-0000-0000-0000-000000000000}"/>
          </ac:spMkLst>
        </pc:spChg>
        <pc:spChg chg="mod">
          <ac:chgData name="Thu Nguyễn" userId="7b0d1bf4879ceeeb" providerId="LiveId" clId="{1BC0FDB2-763B-4B33-AA55-169307E8F716}" dt="2023-06-18T10:38:03.707" v="2396" actId="1076"/>
          <ac:spMkLst>
            <pc:docMk/>
            <pc:sldMk cId="0" sldId="277"/>
            <ac:spMk id="1789" creationId="{00000000-0000-0000-0000-000000000000}"/>
          </ac:spMkLst>
        </pc:spChg>
        <pc:spChg chg="mod">
          <ac:chgData name="Thu Nguyễn" userId="7b0d1bf4879ceeeb" providerId="LiveId" clId="{1BC0FDB2-763B-4B33-AA55-169307E8F716}" dt="2023-06-18T10:37:59.594" v="2395" actId="1076"/>
          <ac:spMkLst>
            <pc:docMk/>
            <pc:sldMk cId="0" sldId="277"/>
            <ac:spMk id="1792" creationId="{00000000-0000-0000-0000-000000000000}"/>
          </ac:spMkLst>
        </pc:spChg>
        <pc:spChg chg="mod">
          <ac:chgData name="Thu Nguyễn" userId="7b0d1bf4879ceeeb" providerId="LiveId" clId="{1BC0FDB2-763B-4B33-AA55-169307E8F716}" dt="2023-06-18T10:34:38.611" v="2301" actId="207"/>
          <ac:spMkLst>
            <pc:docMk/>
            <pc:sldMk cId="0" sldId="277"/>
            <ac:spMk id="1798" creationId="{00000000-0000-0000-0000-000000000000}"/>
          </ac:spMkLst>
        </pc:spChg>
        <pc:grpChg chg="mod">
          <ac:chgData name="Thu Nguyễn" userId="7b0d1bf4879ceeeb" providerId="LiveId" clId="{1BC0FDB2-763B-4B33-AA55-169307E8F716}" dt="2023-06-18T10:40:08.211" v="2468" actId="1076"/>
          <ac:grpSpMkLst>
            <pc:docMk/>
            <pc:sldMk cId="0" sldId="277"/>
            <ac:grpSpMk id="1737" creationId="{00000000-0000-0000-0000-000000000000}"/>
          </ac:grpSpMkLst>
        </pc:grpChg>
        <pc:grpChg chg="add del mod">
          <ac:chgData name="Thu Nguyễn" userId="7b0d1bf4879ceeeb" providerId="LiveId" clId="{1BC0FDB2-763B-4B33-AA55-169307E8F716}" dt="2023-06-18T10:41:00.586" v="2479" actId="478"/>
          <ac:grpSpMkLst>
            <pc:docMk/>
            <pc:sldMk cId="0" sldId="277"/>
            <ac:grpSpMk id="1747" creationId="{00000000-0000-0000-0000-000000000000}"/>
          </ac:grpSpMkLst>
        </pc:grpChg>
        <pc:grpChg chg="del">
          <ac:chgData name="Thu Nguyễn" userId="7b0d1bf4879ceeeb" providerId="LiveId" clId="{1BC0FDB2-763B-4B33-AA55-169307E8F716}" dt="2023-06-18T10:40:57.155" v="2477" actId="478"/>
          <ac:grpSpMkLst>
            <pc:docMk/>
            <pc:sldMk cId="0" sldId="277"/>
            <ac:grpSpMk id="1755" creationId="{00000000-0000-0000-0000-000000000000}"/>
          </ac:grpSpMkLst>
        </pc:grpChg>
        <pc:grpChg chg="mod">
          <ac:chgData name="Thu Nguyễn" userId="7b0d1bf4879ceeeb" providerId="LiveId" clId="{1BC0FDB2-763B-4B33-AA55-169307E8F716}" dt="2023-06-18T10:41:56.074" v="2491" actId="1076"/>
          <ac:grpSpMkLst>
            <pc:docMk/>
            <pc:sldMk cId="0" sldId="277"/>
            <ac:grpSpMk id="1759" creationId="{00000000-0000-0000-0000-000000000000}"/>
          </ac:grpSpMkLst>
        </pc:grpChg>
        <pc:grpChg chg="del">
          <ac:chgData name="Thu Nguyễn" userId="7b0d1bf4879ceeeb" providerId="LiveId" clId="{1BC0FDB2-763B-4B33-AA55-169307E8F716}" dt="2023-06-18T10:42:21.145" v="2498" actId="478"/>
          <ac:grpSpMkLst>
            <pc:docMk/>
            <pc:sldMk cId="0" sldId="277"/>
            <ac:grpSpMk id="1767" creationId="{00000000-0000-0000-0000-000000000000}"/>
          </ac:grpSpMkLst>
        </pc:grpChg>
        <pc:grpChg chg="del">
          <ac:chgData name="Thu Nguyễn" userId="7b0d1bf4879ceeeb" providerId="LiveId" clId="{1BC0FDB2-763B-4B33-AA55-169307E8F716}" dt="2023-06-18T10:37:27.766" v="2388" actId="478"/>
          <ac:grpSpMkLst>
            <pc:docMk/>
            <pc:sldMk cId="0" sldId="277"/>
            <ac:grpSpMk id="1771" creationId="{00000000-0000-0000-0000-000000000000}"/>
          </ac:grpSpMkLst>
        </pc:grpChg>
        <pc:grpChg chg="mod">
          <ac:chgData name="Thu Nguyễn" userId="7b0d1bf4879ceeeb" providerId="LiveId" clId="{1BC0FDB2-763B-4B33-AA55-169307E8F716}" dt="2023-06-18T10:37:48.946" v="2393" actId="14100"/>
          <ac:grpSpMkLst>
            <pc:docMk/>
            <pc:sldMk cId="0" sldId="277"/>
            <ac:grpSpMk id="1784" creationId="{00000000-0000-0000-0000-000000000000}"/>
          </ac:grpSpMkLst>
        </pc:grpChg>
        <pc:grpChg chg="mod">
          <ac:chgData name="Thu Nguyễn" userId="7b0d1bf4879ceeeb" providerId="LiveId" clId="{1BC0FDB2-763B-4B33-AA55-169307E8F716}" dt="2023-06-18T10:34:04.821" v="2297" actId="14100"/>
          <ac:grpSpMkLst>
            <pc:docMk/>
            <pc:sldMk cId="0" sldId="277"/>
            <ac:grpSpMk id="1796" creationId="{00000000-0000-0000-0000-000000000000}"/>
          </ac:grpSpMkLst>
        </pc:grpChg>
      </pc:sldChg>
      <pc:sldChg chg="addSp delSp modSp add del mod delAnim">
        <pc:chgData name="Thu Nguyễn" userId="7b0d1bf4879ceeeb" providerId="LiveId" clId="{1BC0FDB2-763B-4B33-AA55-169307E8F716}" dt="2023-06-18T09:24:11.610" v="1830" actId="2696"/>
        <pc:sldMkLst>
          <pc:docMk/>
          <pc:sldMk cId="0" sldId="289"/>
        </pc:sldMkLst>
        <pc:spChg chg="mod">
          <ac:chgData name="Thu Nguyễn" userId="7b0d1bf4879ceeeb" providerId="LiveId" clId="{1BC0FDB2-763B-4B33-AA55-169307E8F716}" dt="2023-06-18T03:48:12.605" v="1722" actId="1076"/>
          <ac:spMkLst>
            <pc:docMk/>
            <pc:sldMk cId="0" sldId="289"/>
            <ac:spMk id="35878" creationId="{D0308F05-24D9-47A5-8BCD-FDB3889E2CD4}"/>
          </ac:spMkLst>
        </pc:spChg>
        <pc:spChg chg="mod">
          <ac:chgData name="Thu Nguyễn" userId="7b0d1bf4879ceeeb" providerId="LiveId" clId="{1BC0FDB2-763B-4B33-AA55-169307E8F716}" dt="2023-06-18T03:48:12.595" v="1721" actId="1076"/>
          <ac:spMkLst>
            <pc:docMk/>
            <pc:sldMk cId="0" sldId="289"/>
            <ac:spMk id="35879" creationId="{86FE868D-F62D-4120-AAEC-A2F14136D045}"/>
          </ac:spMkLst>
        </pc:spChg>
        <pc:spChg chg="mod">
          <ac:chgData name="Thu Nguyễn" userId="7b0d1bf4879ceeeb" providerId="LiveId" clId="{1BC0FDB2-763B-4B33-AA55-169307E8F716}" dt="2023-06-18T03:48:12.204" v="1720" actId="1076"/>
          <ac:spMkLst>
            <pc:docMk/>
            <pc:sldMk cId="0" sldId="289"/>
            <ac:spMk id="35880" creationId="{6BF5BF33-FC23-4DF2-B425-587B1491B27B}"/>
          </ac:spMkLst>
        </pc:spChg>
        <pc:spChg chg="mod">
          <ac:chgData name="Thu Nguyễn" userId="7b0d1bf4879ceeeb" providerId="LiveId" clId="{1BC0FDB2-763B-4B33-AA55-169307E8F716}" dt="2023-06-18T09:16:35.257" v="1754" actId="1076"/>
          <ac:spMkLst>
            <pc:docMk/>
            <pc:sldMk cId="0" sldId="289"/>
            <ac:spMk id="35882" creationId="{9D904B3F-34AD-4699-AFA8-D2C34C73AB9F}"/>
          </ac:spMkLst>
        </pc:spChg>
        <pc:spChg chg="del">
          <ac:chgData name="Thu Nguyễn" userId="7b0d1bf4879ceeeb" providerId="LiveId" clId="{1BC0FDB2-763B-4B33-AA55-169307E8F716}" dt="2023-06-18T03:37:10.206" v="1590" actId="478"/>
          <ac:spMkLst>
            <pc:docMk/>
            <pc:sldMk cId="0" sldId="289"/>
            <ac:spMk id="35883" creationId="{53CB6869-53DE-49F7-8A3B-01CA37ABE458}"/>
          </ac:spMkLst>
        </pc:spChg>
        <pc:spChg chg="mod">
          <ac:chgData name="Thu Nguyễn" userId="7b0d1bf4879ceeeb" providerId="LiveId" clId="{1BC0FDB2-763B-4B33-AA55-169307E8F716}" dt="2023-06-18T03:48:13.105" v="1723" actId="1076"/>
          <ac:spMkLst>
            <pc:docMk/>
            <pc:sldMk cId="0" sldId="289"/>
            <ac:spMk id="35884" creationId="{6837429D-42BC-4FE6-9006-0C07C8260A83}"/>
          </ac:spMkLst>
        </pc:spChg>
        <pc:spChg chg="mod">
          <ac:chgData name="Thu Nguyễn" userId="7b0d1bf4879ceeeb" providerId="LiveId" clId="{1BC0FDB2-763B-4B33-AA55-169307E8F716}" dt="2023-06-18T09:16:02.972" v="1753" actId="1076"/>
          <ac:spMkLst>
            <pc:docMk/>
            <pc:sldMk cId="0" sldId="289"/>
            <ac:spMk id="36028" creationId="{8C43A8C1-6503-4D35-A12F-99C435C5B1EB}"/>
          </ac:spMkLst>
        </pc:spChg>
        <pc:spChg chg="mod">
          <ac:chgData name="Thu Nguyễn" userId="7b0d1bf4879ceeeb" providerId="LiveId" clId="{1BC0FDB2-763B-4B33-AA55-169307E8F716}" dt="2023-06-18T09:15:43.580" v="1752" actId="1076"/>
          <ac:spMkLst>
            <pc:docMk/>
            <pc:sldMk cId="0" sldId="289"/>
            <ac:spMk id="36029" creationId="{2BF701C7-63C6-44C1-9682-1B0F1C451712}"/>
          </ac:spMkLst>
        </pc:spChg>
        <pc:spChg chg="mod">
          <ac:chgData name="Thu Nguyễn" userId="7b0d1bf4879ceeeb" providerId="LiveId" clId="{1BC0FDB2-763B-4B33-AA55-169307E8F716}" dt="2023-06-18T03:32:56.850" v="1482" actId="20577"/>
          <ac:spMkLst>
            <pc:docMk/>
            <pc:sldMk cId="0" sldId="289"/>
            <ac:spMk id="36061" creationId="{95AA747D-0F75-49F8-A532-8C3ECAF4EC27}"/>
          </ac:spMkLst>
        </pc:spChg>
        <pc:graphicFrameChg chg="add del mod modGraphic">
          <ac:chgData name="Thu Nguyễn" userId="7b0d1bf4879ceeeb" providerId="LiveId" clId="{1BC0FDB2-763B-4B33-AA55-169307E8F716}" dt="2023-06-18T03:48:29.714" v="1734" actId="478"/>
          <ac:graphicFrameMkLst>
            <pc:docMk/>
            <pc:sldMk cId="0" sldId="289"/>
            <ac:graphicFrameMk id="11" creationId="{CEBCE74F-718F-4FA5-8D90-6D505D8ACF2D}"/>
          </ac:graphicFrameMkLst>
        </pc:graphicFrameChg>
        <pc:graphicFrameChg chg="add del mod modGraphic">
          <ac:chgData name="Thu Nguyễn" userId="7b0d1bf4879ceeeb" providerId="LiveId" clId="{1BC0FDB2-763B-4B33-AA55-169307E8F716}" dt="2023-06-18T09:19:15.796" v="1770" actId="2166"/>
          <ac:graphicFrameMkLst>
            <pc:docMk/>
            <pc:sldMk cId="0" sldId="289"/>
            <ac:graphicFrameMk id="35860" creationId="{0F2585E7-7A17-4DC8-8FFD-296D89570EEE}"/>
          </ac:graphicFrameMkLst>
        </pc:graphicFrameChg>
        <pc:graphicFrameChg chg="mod modGraphic">
          <ac:chgData name="Thu Nguyễn" userId="7b0d1bf4879ceeeb" providerId="LiveId" clId="{1BC0FDB2-763B-4B33-AA55-169307E8F716}" dt="2023-06-18T09:15:27.588" v="1749" actId="1076"/>
          <ac:graphicFrameMkLst>
            <pc:docMk/>
            <pc:sldMk cId="0" sldId="289"/>
            <ac:graphicFrameMk id="35961" creationId="{BC9D3DC6-43F8-4953-A372-EC392E1578D2}"/>
          </ac:graphicFrameMkLst>
        </pc:graphicFrameChg>
        <pc:graphicFrameChg chg="modGraphic">
          <ac:chgData name="Thu Nguyễn" userId="7b0d1bf4879ceeeb" providerId="LiveId" clId="{1BC0FDB2-763B-4B33-AA55-169307E8F716}" dt="2023-06-18T09:18:03.148" v="1766" actId="14734"/>
          <ac:graphicFrameMkLst>
            <pc:docMk/>
            <pc:sldMk cId="0" sldId="289"/>
            <ac:graphicFrameMk id="36030" creationId="{A94539F3-5708-4EC0-81CA-BDBF0C479D4A}"/>
          </ac:graphicFrameMkLst>
        </pc:graphicFrameChg>
      </pc:sldChg>
      <pc:sldChg chg="modSp mod modAnim">
        <pc:chgData name="Thu Nguyễn" userId="7b0d1bf4879ceeeb" providerId="LiveId" clId="{1BC0FDB2-763B-4B33-AA55-169307E8F716}" dt="2023-06-18T10:07:52.665" v="2276"/>
        <pc:sldMkLst>
          <pc:docMk/>
          <pc:sldMk cId="0" sldId="290"/>
        </pc:sldMkLst>
        <pc:spChg chg="mod">
          <ac:chgData name="Thu Nguyễn" userId="7b0d1bf4879ceeeb" providerId="LiveId" clId="{1BC0FDB2-763B-4B33-AA55-169307E8F716}" dt="2023-06-18T03:36:10.316" v="1589" actId="1076"/>
          <ac:spMkLst>
            <pc:docMk/>
            <pc:sldMk cId="0" sldId="290"/>
            <ac:spMk id="45058" creationId="{D5F4688F-7F0A-487E-8B6B-E16D5003D37E}"/>
          </ac:spMkLst>
        </pc:spChg>
        <pc:spChg chg="mod">
          <ac:chgData name="Thu Nguyễn" userId="7b0d1bf4879ceeeb" providerId="LiveId" clId="{1BC0FDB2-763B-4B33-AA55-169307E8F716}" dt="2023-06-18T03:35:28.289" v="1584" actId="14100"/>
          <ac:spMkLst>
            <pc:docMk/>
            <pc:sldMk cId="0" sldId="290"/>
            <ac:spMk id="45059" creationId="{5AC34021-FFF2-4BB7-A5FC-F3A15DE9C93E}"/>
          </ac:spMkLst>
        </pc:spChg>
        <pc:spChg chg="mod">
          <ac:chgData name="Thu Nguyễn" userId="7b0d1bf4879ceeeb" providerId="LiveId" clId="{1BC0FDB2-763B-4B33-AA55-169307E8F716}" dt="2023-06-18T03:34:49.461" v="1487"/>
          <ac:spMkLst>
            <pc:docMk/>
            <pc:sldMk cId="0" sldId="290"/>
            <ac:spMk id="45060" creationId="{47D0BAC3-6FFC-4B7A-ACC4-EEFFA890EA71}"/>
          </ac:spMkLst>
        </pc:spChg>
        <pc:graphicFrameChg chg="modGraphic">
          <ac:chgData name="Thu Nguyễn" userId="7b0d1bf4879ceeeb" providerId="LiveId" clId="{1BC0FDB2-763B-4B33-AA55-169307E8F716}" dt="2023-06-18T09:24:26.407" v="1831" actId="2166"/>
          <ac:graphicFrameMkLst>
            <pc:docMk/>
            <pc:sldMk cId="0" sldId="290"/>
            <ac:graphicFrameMk id="45061" creationId="{179E1CF1-93C5-473E-9D5D-5CEBE86B87CA}"/>
          </ac:graphicFrameMkLst>
        </pc:graphicFrameChg>
        <pc:picChg chg="mod">
          <ac:chgData name="Thu Nguyễn" userId="7b0d1bf4879ceeeb" providerId="LiveId" clId="{1BC0FDB2-763B-4B33-AA55-169307E8F716}" dt="2023-06-18T10:07:52.665" v="2276"/>
          <ac:picMkLst>
            <pc:docMk/>
            <pc:sldMk cId="0" sldId="290"/>
            <ac:picMk id="36887" creationId="{C04D796C-F770-4F9A-96F4-A3808E1CC7D1}"/>
          </ac:picMkLst>
        </pc:picChg>
      </pc:sldChg>
      <pc:sldChg chg="modSp add modAnim">
        <pc:chgData name="Thu Nguyễn" userId="7b0d1bf4879ceeeb" providerId="LiveId" clId="{1BC0FDB2-763B-4B33-AA55-169307E8F716}" dt="2023-06-18T10:11:10.434" v="2278"/>
        <pc:sldMkLst>
          <pc:docMk/>
          <pc:sldMk cId="0" sldId="291"/>
        </pc:sldMkLst>
        <pc:picChg chg="mod">
          <ac:chgData name="Thu Nguyễn" userId="7b0d1bf4879ceeeb" providerId="LiveId" clId="{1BC0FDB2-763B-4B33-AA55-169307E8F716}" dt="2023-06-18T10:11:10.434" v="2278"/>
          <ac:picMkLst>
            <pc:docMk/>
            <pc:sldMk cId="0" sldId="291"/>
            <ac:picMk id="2" creationId="{7A8CF92D-3319-4BDC-B445-FE16E67A7E25}"/>
          </ac:picMkLst>
        </pc:picChg>
      </pc:sldChg>
      <pc:sldChg chg="modSp add">
        <pc:chgData name="Thu Nguyễn" userId="7b0d1bf4879ceeeb" providerId="LiveId" clId="{1BC0FDB2-763B-4B33-AA55-169307E8F716}" dt="2023-06-18T10:10:04.743" v="2277"/>
        <pc:sldMkLst>
          <pc:docMk/>
          <pc:sldMk cId="0" sldId="292"/>
        </pc:sldMkLst>
        <pc:picChg chg="mod">
          <ac:chgData name="Thu Nguyễn" userId="7b0d1bf4879ceeeb" providerId="LiveId" clId="{1BC0FDB2-763B-4B33-AA55-169307E8F716}" dt="2023-06-18T10:10:04.743" v="2277"/>
          <ac:picMkLst>
            <pc:docMk/>
            <pc:sldMk cId="0" sldId="292"/>
            <ac:picMk id="38931" creationId="{2FEADABB-BBC4-4101-8316-B8CE622D4AA9}"/>
          </ac:picMkLst>
        </pc:picChg>
      </pc:sldChg>
      <pc:sldChg chg="modSp add">
        <pc:chgData name="Thu Nguyễn" userId="7b0d1bf4879ceeeb" providerId="LiveId" clId="{1BC0FDB2-763B-4B33-AA55-169307E8F716}" dt="2023-06-18T10:12:18.180" v="2279"/>
        <pc:sldMkLst>
          <pc:docMk/>
          <pc:sldMk cId="0" sldId="293"/>
        </pc:sldMkLst>
        <pc:picChg chg="mod">
          <ac:chgData name="Thu Nguyễn" userId="7b0d1bf4879ceeeb" providerId="LiveId" clId="{1BC0FDB2-763B-4B33-AA55-169307E8F716}" dt="2023-06-18T10:12:18.180" v="2279"/>
          <ac:picMkLst>
            <pc:docMk/>
            <pc:sldMk cId="0" sldId="293"/>
            <ac:picMk id="39957" creationId="{9F01360D-0DD9-41EF-8A70-4BC73BEEC440}"/>
          </ac:picMkLst>
        </pc:picChg>
      </pc:sldChg>
      <pc:sldChg chg="modSp add mod modAnim">
        <pc:chgData name="Thu Nguyễn" userId="7b0d1bf4879ceeeb" providerId="LiveId" clId="{1BC0FDB2-763B-4B33-AA55-169307E8F716}" dt="2023-06-18T10:19:40.784" v="2288" actId="20577"/>
        <pc:sldMkLst>
          <pc:docMk/>
          <pc:sldMk cId="0" sldId="294"/>
        </pc:sldMkLst>
        <pc:spChg chg="mod">
          <ac:chgData name="Thu Nguyễn" userId="7b0d1bf4879ceeeb" providerId="LiveId" clId="{1BC0FDB2-763B-4B33-AA55-169307E8F716}" dt="2023-06-18T09:27:40.555" v="1837"/>
          <ac:spMkLst>
            <pc:docMk/>
            <pc:sldMk cId="0" sldId="294"/>
            <ac:spMk id="38916" creationId="{D0438A5B-A078-41DB-ADE8-EFB20ED2B63E}"/>
          </ac:spMkLst>
        </pc:spChg>
        <pc:spChg chg="mod">
          <ac:chgData name="Thu Nguyễn" userId="7b0d1bf4879ceeeb" providerId="LiveId" clId="{1BC0FDB2-763B-4B33-AA55-169307E8F716}" dt="2023-06-18T10:19:40.784" v="2288" actId="20577"/>
          <ac:spMkLst>
            <pc:docMk/>
            <pc:sldMk cId="0" sldId="294"/>
            <ac:spMk id="40962" creationId="{13E7D5FE-E9DF-4C01-A9B4-1CED8F1068C6}"/>
          </ac:spMkLst>
        </pc:spChg>
        <pc:graphicFrameChg chg="modGraphic">
          <ac:chgData name="Thu Nguyễn" userId="7b0d1bf4879ceeeb" providerId="LiveId" clId="{1BC0FDB2-763B-4B33-AA55-169307E8F716}" dt="2023-06-18T09:27:30.275" v="1832" actId="2162"/>
          <ac:graphicFrameMkLst>
            <pc:docMk/>
            <pc:sldMk cId="0" sldId="294"/>
            <ac:graphicFrameMk id="40984" creationId="{A20B0ACC-CB0F-461B-A68A-E71247DF27C5}"/>
          </ac:graphicFrameMkLst>
        </pc:graphicFrameChg>
        <pc:picChg chg="mod">
          <ac:chgData name="Thu Nguyễn" userId="7b0d1bf4879ceeeb" providerId="LiveId" clId="{1BC0FDB2-763B-4B33-AA55-169307E8F716}" dt="2023-06-18T10:12:40.396" v="2280"/>
          <ac:picMkLst>
            <pc:docMk/>
            <pc:sldMk cId="0" sldId="294"/>
            <ac:picMk id="40981" creationId="{917C4062-4361-4AEF-9BFA-3362B91DD6DE}"/>
          </ac:picMkLst>
        </pc:picChg>
      </pc:sldChg>
      <pc:sldChg chg="modSp add modAnim">
        <pc:chgData name="Thu Nguyễn" userId="7b0d1bf4879ceeeb" providerId="LiveId" clId="{1BC0FDB2-763B-4B33-AA55-169307E8F716}" dt="2023-06-18T10:20:03.666" v="2294" actId="20577"/>
        <pc:sldMkLst>
          <pc:docMk/>
          <pc:sldMk cId="0" sldId="295"/>
        </pc:sldMkLst>
        <pc:spChg chg="mod">
          <ac:chgData name="Thu Nguyễn" userId="7b0d1bf4879ceeeb" providerId="LiveId" clId="{1BC0FDB2-763B-4B33-AA55-169307E8F716}" dt="2023-06-18T10:20:03.666" v="2294" actId="20577"/>
          <ac:spMkLst>
            <pc:docMk/>
            <pc:sldMk cId="0" sldId="295"/>
            <ac:spMk id="36866" creationId="{E7343B25-B4CF-4487-A68D-FD3B4F7C8B37}"/>
          </ac:spMkLst>
        </pc:spChg>
        <pc:spChg chg="mod">
          <ac:chgData name="Thu Nguyễn" userId="7b0d1bf4879ceeeb" providerId="LiveId" clId="{1BC0FDB2-763B-4B33-AA55-169307E8F716}" dt="2023-06-18T09:36:59.241" v="2058" actId="14100"/>
          <ac:spMkLst>
            <pc:docMk/>
            <pc:sldMk cId="0" sldId="295"/>
            <ac:spMk id="36867" creationId="{DEC77A69-FBCF-4D8E-BFBA-4D6530CA0224}"/>
          </ac:spMkLst>
        </pc:spChg>
        <pc:spChg chg="mod">
          <ac:chgData name="Thu Nguyễn" userId="7b0d1bf4879ceeeb" providerId="LiveId" clId="{1BC0FDB2-763B-4B33-AA55-169307E8F716}" dt="2023-06-18T09:35:04.252" v="2012"/>
          <ac:spMkLst>
            <pc:docMk/>
            <pc:sldMk cId="0" sldId="295"/>
            <ac:spMk id="38916" creationId="{187CC24F-917A-4DF5-AE5F-E130819CA5B9}"/>
          </ac:spMkLst>
        </pc:spChg>
        <pc:picChg chg="mod">
          <ac:chgData name="Thu Nguyễn" userId="7b0d1bf4879ceeeb" providerId="LiveId" clId="{1BC0FDB2-763B-4B33-AA55-169307E8F716}" dt="2023-06-18T10:12:59.212" v="2281"/>
          <ac:picMkLst>
            <pc:docMk/>
            <pc:sldMk cId="0" sldId="295"/>
            <ac:picMk id="42008" creationId="{98402E16-9624-42D8-9718-453F0DD828CD}"/>
          </ac:picMkLst>
        </pc:picChg>
      </pc:sldChg>
      <pc:sldChg chg="modSp add modAnim">
        <pc:chgData name="Thu Nguyễn" userId="7b0d1bf4879ceeeb" providerId="LiveId" clId="{1BC0FDB2-763B-4B33-AA55-169307E8F716}" dt="2023-06-18T10:13:17.698" v="2282"/>
        <pc:sldMkLst>
          <pc:docMk/>
          <pc:sldMk cId="0" sldId="296"/>
        </pc:sldMkLst>
        <pc:spChg chg="mod">
          <ac:chgData name="Thu Nguyễn" userId="7b0d1bf4879ceeeb" providerId="LiveId" clId="{1BC0FDB2-763B-4B33-AA55-169307E8F716}" dt="2023-06-18T09:38:54.786" v="2096"/>
          <ac:spMkLst>
            <pc:docMk/>
            <pc:sldMk cId="0" sldId="296"/>
            <ac:spMk id="38916" creationId="{A9BB5680-79E9-4FB8-8E57-F3FB556B6D70}"/>
          </ac:spMkLst>
        </pc:spChg>
        <pc:spChg chg="mod">
          <ac:chgData name="Thu Nguyễn" userId="7b0d1bf4879ceeeb" providerId="LiveId" clId="{1BC0FDB2-763B-4B33-AA55-169307E8F716}" dt="2023-06-18T09:45:15.554" v="2230" actId="14100"/>
          <ac:spMkLst>
            <pc:docMk/>
            <pc:sldMk cId="0" sldId="296"/>
            <ac:spMk id="46082" creationId="{45C8BECC-1F4F-4A73-AE1B-369D69E1CBB8}"/>
          </ac:spMkLst>
        </pc:spChg>
        <pc:spChg chg="mod">
          <ac:chgData name="Thu Nguyễn" userId="7b0d1bf4879ceeeb" providerId="LiveId" clId="{1BC0FDB2-763B-4B33-AA55-169307E8F716}" dt="2023-06-18T09:44:48.457" v="2222" actId="14100"/>
          <ac:spMkLst>
            <pc:docMk/>
            <pc:sldMk cId="0" sldId="296"/>
            <ac:spMk id="46083" creationId="{C188669E-8B4B-452E-A6D8-EA26918B1043}"/>
          </ac:spMkLst>
        </pc:spChg>
        <pc:picChg chg="mod">
          <ac:chgData name="Thu Nguyễn" userId="7b0d1bf4879ceeeb" providerId="LiveId" clId="{1BC0FDB2-763B-4B33-AA55-169307E8F716}" dt="2023-06-18T10:13:17.698" v="2282"/>
          <ac:picMkLst>
            <pc:docMk/>
            <pc:sldMk cId="0" sldId="296"/>
            <ac:picMk id="43039" creationId="{1C3ABC99-95F7-40A7-AA63-83DC0237B100}"/>
          </ac:picMkLst>
        </pc:picChg>
      </pc:sldChg>
      <pc:sldChg chg="delSp modSp mod modAnim">
        <pc:chgData name="Thu Nguyễn" userId="7b0d1bf4879ceeeb" providerId="LiveId" clId="{1BC0FDB2-763B-4B33-AA55-169307E8F716}" dt="2023-06-18T03:14:29.962" v="1391" actId="21"/>
        <pc:sldMkLst>
          <pc:docMk/>
          <pc:sldMk cId="3457011099" sldId="338"/>
        </pc:sldMkLst>
        <pc:spChg chg="del">
          <ac:chgData name="Thu Nguyễn" userId="7b0d1bf4879ceeeb" providerId="LiveId" clId="{1BC0FDB2-763B-4B33-AA55-169307E8F716}" dt="2023-06-18T03:14:29.962" v="1391" actId="21"/>
          <ac:spMkLst>
            <pc:docMk/>
            <pc:sldMk cId="3457011099" sldId="338"/>
            <ac:spMk id="4" creationId="{D60F3984-6731-4747-9A81-80513FFE9643}"/>
          </ac:spMkLst>
        </pc:spChg>
        <pc:spChg chg="del">
          <ac:chgData name="Thu Nguyễn" userId="7b0d1bf4879ceeeb" providerId="LiveId" clId="{1BC0FDB2-763B-4B33-AA55-169307E8F716}" dt="2023-06-18T03:14:29.962" v="1391" actId="21"/>
          <ac:spMkLst>
            <pc:docMk/>
            <pc:sldMk cId="3457011099" sldId="338"/>
            <ac:spMk id="5" creationId="{3871C78A-DE7E-45E3-B7C0-A95942E3D511}"/>
          </ac:spMkLst>
        </pc:spChg>
        <pc:spChg chg="mod">
          <ac:chgData name="Thu Nguyễn" userId="7b0d1bf4879ceeeb" providerId="LiveId" clId="{1BC0FDB2-763B-4B33-AA55-169307E8F716}" dt="2023-06-18T03:14:05.218" v="1383"/>
          <ac:spMkLst>
            <pc:docMk/>
            <pc:sldMk cId="3457011099" sldId="338"/>
            <ac:spMk id="7" creationId="{81715F84-5E69-4567-A500-D5A54F677C65}"/>
          </ac:spMkLst>
        </pc:spChg>
      </pc:sldChg>
      <pc:sldChg chg="modSp mod">
        <pc:chgData name="Thu Nguyễn" userId="7b0d1bf4879ceeeb" providerId="LiveId" clId="{1BC0FDB2-763B-4B33-AA55-169307E8F716}" dt="2023-06-18T03:15:36.841" v="1404" actId="207"/>
        <pc:sldMkLst>
          <pc:docMk/>
          <pc:sldMk cId="2030905131" sldId="339"/>
        </pc:sldMkLst>
        <pc:spChg chg="mod">
          <ac:chgData name="Thu Nguyễn" userId="7b0d1bf4879ceeeb" providerId="LiveId" clId="{1BC0FDB2-763B-4B33-AA55-169307E8F716}" dt="2023-06-18T03:15:36.841" v="1404" actId="207"/>
          <ac:spMkLst>
            <pc:docMk/>
            <pc:sldMk cId="2030905131" sldId="339"/>
            <ac:spMk id="5" creationId="{93AA30C0-1668-4B2A-B550-D8DD734BEADE}"/>
          </ac:spMkLst>
        </pc:spChg>
      </pc:sldChg>
      <pc:sldChg chg="addSp delSp modSp mod delAnim modAnim">
        <pc:chgData name="Thu Nguyễn" userId="7b0d1bf4879ceeeb" providerId="LiveId" clId="{1BC0FDB2-763B-4B33-AA55-169307E8F716}" dt="2023-06-18T03:18:27.263" v="1446"/>
        <pc:sldMkLst>
          <pc:docMk/>
          <pc:sldMk cId="995775644" sldId="341"/>
        </pc:sldMkLst>
        <pc:spChg chg="add del mod">
          <ac:chgData name="Thu Nguyễn" userId="7b0d1bf4879ceeeb" providerId="LiveId" clId="{1BC0FDB2-763B-4B33-AA55-169307E8F716}" dt="2023-06-18T03:17:04.862" v="1432" actId="478"/>
          <ac:spMkLst>
            <pc:docMk/>
            <pc:sldMk cId="995775644" sldId="341"/>
            <ac:spMk id="2" creationId="{5EE4D103-2C44-4D2F-B932-F089965AE8AD}"/>
          </ac:spMkLst>
        </pc:spChg>
        <pc:spChg chg="add del mod">
          <ac:chgData name="Thu Nguyễn" userId="7b0d1bf4879ceeeb" providerId="LiveId" clId="{1BC0FDB2-763B-4B33-AA55-169307E8F716}" dt="2023-06-18T03:17:22.693" v="1436" actId="21"/>
          <ac:spMkLst>
            <pc:docMk/>
            <pc:sldMk cId="995775644" sldId="341"/>
            <ac:spMk id="3" creationId="{0D25F9C1-0ACD-480A-8F42-B238DA2BC4BD}"/>
          </ac:spMkLst>
        </pc:spChg>
        <pc:spChg chg="add mod">
          <ac:chgData name="Thu Nguyễn" userId="7b0d1bf4879ceeeb" providerId="LiveId" clId="{1BC0FDB2-763B-4B33-AA55-169307E8F716}" dt="2023-06-18T02:46:54.315" v="456" actId="14100"/>
          <ac:spMkLst>
            <pc:docMk/>
            <pc:sldMk cId="995775644" sldId="341"/>
            <ac:spMk id="5" creationId="{BCF9F365-C252-4E96-B869-CD4B68F0D589}"/>
          </ac:spMkLst>
        </pc:spChg>
        <pc:spChg chg="add mod">
          <ac:chgData name="Thu Nguyễn" userId="7b0d1bf4879ceeeb" providerId="LiveId" clId="{1BC0FDB2-763B-4B33-AA55-169307E8F716}" dt="2023-06-18T02:46:57.677" v="457" actId="14100"/>
          <ac:spMkLst>
            <pc:docMk/>
            <pc:sldMk cId="995775644" sldId="341"/>
            <ac:spMk id="6" creationId="{9C14F767-19C2-4281-987B-10949BB03EFC}"/>
          </ac:spMkLst>
        </pc:spChg>
        <pc:spChg chg="add del mod">
          <ac:chgData name="Thu Nguyễn" userId="7b0d1bf4879ceeeb" providerId="LiveId" clId="{1BC0FDB2-763B-4B33-AA55-169307E8F716}" dt="2023-06-18T02:49:13.327" v="479" actId="478"/>
          <ac:spMkLst>
            <pc:docMk/>
            <pc:sldMk cId="995775644" sldId="341"/>
            <ac:spMk id="7" creationId="{66E59C56-07C2-45AF-8D83-7D228D674737}"/>
          </ac:spMkLst>
        </pc:spChg>
        <pc:spChg chg="add mod">
          <ac:chgData name="Thu Nguyễn" userId="7b0d1bf4879ceeeb" providerId="LiveId" clId="{1BC0FDB2-763B-4B33-AA55-169307E8F716}" dt="2023-06-18T03:17:25.816" v="1437" actId="1076"/>
          <ac:spMkLst>
            <pc:docMk/>
            <pc:sldMk cId="995775644" sldId="341"/>
            <ac:spMk id="8" creationId="{DF3D63CE-A90C-4314-AEF2-DE29E4D08E13}"/>
          </ac:spMkLst>
        </pc:spChg>
        <pc:spChg chg="add mod">
          <ac:chgData name="Thu Nguyễn" userId="7b0d1bf4879ceeeb" providerId="LiveId" clId="{1BC0FDB2-763B-4B33-AA55-169307E8F716}" dt="2023-06-18T03:17:37.505" v="1440" actId="14100"/>
          <ac:spMkLst>
            <pc:docMk/>
            <pc:sldMk cId="995775644" sldId="341"/>
            <ac:spMk id="9" creationId="{B5A24F05-EA00-495E-8F52-DB139E8274A5}"/>
          </ac:spMkLst>
        </pc:spChg>
        <pc:picChg chg="del mod">
          <ac:chgData name="Thu Nguyễn" userId="7b0d1bf4879ceeeb" providerId="LiveId" clId="{1BC0FDB2-763B-4B33-AA55-169307E8F716}" dt="2023-06-18T02:44:00.087" v="328" actId="478"/>
          <ac:picMkLst>
            <pc:docMk/>
            <pc:sldMk cId="995775644" sldId="341"/>
            <ac:picMk id="4" creationId="{85B3182F-5EA7-4DAF-AEC1-1685FF00C778}"/>
          </ac:picMkLst>
        </pc:picChg>
      </pc:sldChg>
      <pc:sldChg chg="addSp delSp modSp mod ord modAnim">
        <pc:chgData name="Thu Nguyễn" userId="7b0d1bf4879ceeeb" providerId="LiveId" clId="{1BC0FDB2-763B-4B33-AA55-169307E8F716}" dt="2023-06-18T03:20:03.434" v="1447" actId="113"/>
        <pc:sldMkLst>
          <pc:docMk/>
          <pc:sldMk cId="2466552193" sldId="342"/>
        </pc:sldMkLst>
        <pc:spChg chg="add mod">
          <ac:chgData name="Thu Nguyễn" userId="7b0d1bf4879ceeeb" providerId="LiveId" clId="{1BC0FDB2-763B-4B33-AA55-169307E8F716}" dt="2023-06-18T03:20:03.434" v="1447" actId="113"/>
          <ac:spMkLst>
            <pc:docMk/>
            <pc:sldMk cId="2466552193" sldId="342"/>
            <ac:spMk id="2" creationId="{2E77A9B5-1CE6-4098-A998-BC13BA067AE6}"/>
          </ac:spMkLst>
        </pc:spChg>
        <pc:spChg chg="add del mod">
          <ac:chgData name="Thu Nguyễn" userId="7b0d1bf4879ceeeb" providerId="LiveId" clId="{1BC0FDB2-763B-4B33-AA55-169307E8F716}" dt="2023-06-18T02:58:56.333" v="880" actId="478"/>
          <ac:spMkLst>
            <pc:docMk/>
            <pc:sldMk cId="2466552193" sldId="342"/>
            <ac:spMk id="3" creationId="{6B02E125-9466-4A5F-BE88-C05C13F320B4}"/>
          </ac:spMkLst>
        </pc:spChg>
        <pc:spChg chg="add del mod">
          <ac:chgData name="Thu Nguyễn" userId="7b0d1bf4879ceeeb" providerId="LiveId" clId="{1BC0FDB2-763B-4B33-AA55-169307E8F716}" dt="2023-06-18T02:59:03.149" v="882" actId="478"/>
          <ac:spMkLst>
            <pc:docMk/>
            <pc:sldMk cId="2466552193" sldId="342"/>
            <ac:spMk id="4" creationId="{20C65C23-711B-4FD6-A71E-33681498AD6C}"/>
          </ac:spMkLst>
        </pc:spChg>
        <pc:spChg chg="add mod">
          <ac:chgData name="Thu Nguyễn" userId="7b0d1bf4879ceeeb" providerId="LiveId" clId="{1BC0FDB2-763B-4B33-AA55-169307E8F716}" dt="2023-06-18T03:02:51.993" v="903" actId="1076"/>
          <ac:spMkLst>
            <pc:docMk/>
            <pc:sldMk cId="2466552193" sldId="342"/>
            <ac:spMk id="5" creationId="{0F248939-F6B8-4EB8-9F57-D41178456054}"/>
          </ac:spMkLst>
        </pc:spChg>
        <pc:spChg chg="add mod">
          <ac:chgData name="Thu Nguyễn" userId="7b0d1bf4879ceeeb" providerId="LiveId" clId="{1BC0FDB2-763B-4B33-AA55-169307E8F716}" dt="2023-06-18T03:02:59.512" v="904" actId="1076"/>
          <ac:spMkLst>
            <pc:docMk/>
            <pc:sldMk cId="2466552193" sldId="342"/>
            <ac:spMk id="6" creationId="{81CA5184-37EB-4AAB-91A9-054696EF685B}"/>
          </ac:spMkLst>
        </pc:spChg>
        <pc:spChg chg="add del mod">
          <ac:chgData name="Thu Nguyễn" userId="7b0d1bf4879ceeeb" providerId="LiveId" clId="{1BC0FDB2-763B-4B33-AA55-169307E8F716}" dt="2023-06-18T03:03:01.686" v="906"/>
          <ac:spMkLst>
            <pc:docMk/>
            <pc:sldMk cId="2466552193" sldId="342"/>
            <ac:spMk id="7" creationId="{A3AE0202-7FCD-4D88-867A-6B7108C18502}"/>
          </ac:spMkLst>
        </pc:spChg>
        <pc:spChg chg="add mod">
          <ac:chgData name="Thu Nguyễn" userId="7b0d1bf4879ceeeb" providerId="LiveId" clId="{1BC0FDB2-763B-4B33-AA55-169307E8F716}" dt="2023-06-18T03:14:01.237" v="1378"/>
          <ac:spMkLst>
            <pc:docMk/>
            <pc:sldMk cId="2466552193" sldId="342"/>
            <ac:spMk id="8" creationId="{1342C76C-883C-4FAF-A044-288568F0505D}"/>
          </ac:spMkLst>
        </pc:spChg>
        <pc:spChg chg="add mod">
          <ac:chgData name="Thu Nguyễn" userId="7b0d1bf4879ceeeb" providerId="LiveId" clId="{1BC0FDB2-763B-4B33-AA55-169307E8F716}" dt="2023-06-18T03:10:02.425" v="1344" actId="14100"/>
          <ac:spMkLst>
            <pc:docMk/>
            <pc:sldMk cId="2466552193" sldId="342"/>
            <ac:spMk id="9" creationId="{8CDBF61E-79B2-4396-9879-7F439F61BA2F}"/>
          </ac:spMkLst>
        </pc:spChg>
        <pc:spChg chg="add mod">
          <ac:chgData name="Thu Nguyễn" userId="7b0d1bf4879ceeeb" providerId="LiveId" clId="{1BC0FDB2-763B-4B33-AA55-169307E8F716}" dt="2023-06-18T03:10:42.635" v="1353" actId="255"/>
          <ac:spMkLst>
            <pc:docMk/>
            <pc:sldMk cId="2466552193" sldId="342"/>
            <ac:spMk id="10" creationId="{F286F7AC-C928-428D-B057-0C5005EEAD03}"/>
          </ac:spMkLst>
        </pc:spChg>
        <pc:spChg chg="add mod">
          <ac:chgData name="Thu Nguyễn" userId="7b0d1bf4879ceeeb" providerId="LiveId" clId="{1BC0FDB2-763B-4B33-AA55-169307E8F716}" dt="2023-06-18T03:14:53.992" v="1396" actId="14100"/>
          <ac:spMkLst>
            <pc:docMk/>
            <pc:sldMk cId="2466552193" sldId="342"/>
            <ac:spMk id="11" creationId="{0C2E5933-44E9-4263-8A69-08F5C9C6B9D0}"/>
          </ac:spMkLst>
        </pc:spChg>
        <pc:spChg chg="add mod">
          <ac:chgData name="Thu Nguyễn" userId="7b0d1bf4879ceeeb" providerId="LiveId" clId="{1BC0FDB2-763B-4B33-AA55-169307E8F716}" dt="2023-06-18T03:15:17.474" v="1401" actId="113"/>
          <ac:spMkLst>
            <pc:docMk/>
            <pc:sldMk cId="2466552193" sldId="342"/>
            <ac:spMk id="12" creationId="{2F3875BE-1C72-4CB7-8678-819724E92113}"/>
          </ac:spMkLst>
        </pc:spChg>
      </pc:sldChg>
      <pc:sldChg chg="addSp delSp modSp mod delAnim modAnim">
        <pc:chgData name="Thu Nguyễn" userId="7b0d1bf4879ceeeb" providerId="LiveId" clId="{1BC0FDB2-763B-4B33-AA55-169307E8F716}" dt="2023-06-18T09:46:25.305" v="2272" actId="1076"/>
        <pc:sldMkLst>
          <pc:docMk/>
          <pc:sldMk cId="0" sldId="343"/>
        </pc:sldMkLst>
        <pc:spChg chg="add del">
          <ac:chgData name="Thu Nguyễn" userId="7b0d1bf4879ceeeb" providerId="LiveId" clId="{1BC0FDB2-763B-4B33-AA55-169307E8F716}" dt="2023-06-18T09:33:56.170" v="2006" actId="478"/>
          <ac:spMkLst>
            <pc:docMk/>
            <pc:sldMk cId="0" sldId="343"/>
            <ac:spMk id="86" creationId="{4AA0200E-9418-42B6-929B-46D2843C9035}"/>
          </ac:spMkLst>
        </pc:spChg>
        <pc:spChg chg="mod">
          <ac:chgData name="Thu Nguyễn" userId="7b0d1bf4879ceeeb" providerId="LiveId" clId="{1BC0FDB2-763B-4B33-AA55-169307E8F716}" dt="2023-06-18T09:24:01.931" v="1829" actId="1076"/>
          <ac:spMkLst>
            <pc:docMk/>
            <pc:sldMk cId="0" sldId="343"/>
            <ac:spMk id="35878" creationId="{283A7ACA-0D8C-4E81-A5D1-54A9ABF63073}"/>
          </ac:spMkLst>
        </pc:spChg>
        <pc:spChg chg="del mod">
          <ac:chgData name="Thu Nguyễn" userId="7b0d1bf4879ceeeb" providerId="LiveId" clId="{1BC0FDB2-763B-4B33-AA55-169307E8F716}" dt="2023-06-18T09:33:58.155" v="2007" actId="478"/>
          <ac:spMkLst>
            <pc:docMk/>
            <pc:sldMk cId="0" sldId="343"/>
            <ac:spMk id="35883" creationId="{46B2F505-8755-48A6-82B6-D94562E4DB48}"/>
          </ac:spMkLst>
        </pc:spChg>
        <pc:spChg chg="mod">
          <ac:chgData name="Thu Nguyễn" userId="7b0d1bf4879ceeeb" providerId="LiveId" clId="{1BC0FDB2-763B-4B33-AA55-169307E8F716}" dt="2023-06-18T09:23:48.763" v="1827" actId="1076"/>
          <ac:spMkLst>
            <pc:docMk/>
            <pc:sldMk cId="0" sldId="343"/>
            <ac:spMk id="35884" creationId="{1C36922E-3CA4-468E-9A87-78AA6C4A524A}"/>
          </ac:spMkLst>
        </pc:spChg>
        <pc:spChg chg="mod">
          <ac:chgData name="Thu Nguyễn" userId="7b0d1bf4879ceeeb" providerId="LiveId" clId="{1BC0FDB2-763B-4B33-AA55-169307E8F716}" dt="2023-06-18T09:33:35.930" v="2003" actId="1076"/>
          <ac:spMkLst>
            <pc:docMk/>
            <pc:sldMk cId="0" sldId="343"/>
            <ac:spMk id="35999" creationId="{231C2EAB-5560-4F7D-AD40-1CE99FE221DE}"/>
          </ac:spMkLst>
        </pc:spChg>
        <pc:spChg chg="mod">
          <ac:chgData name="Thu Nguyễn" userId="7b0d1bf4879ceeeb" providerId="LiveId" clId="{1BC0FDB2-763B-4B33-AA55-169307E8F716}" dt="2023-06-18T09:33:32.770" v="2002" actId="1076"/>
          <ac:spMkLst>
            <pc:docMk/>
            <pc:sldMk cId="0" sldId="343"/>
            <ac:spMk id="36000" creationId="{C66935BE-CFAB-415D-B0EF-A0D8AC1C00E6}"/>
          </ac:spMkLst>
        </pc:spChg>
        <pc:spChg chg="mod">
          <ac:chgData name="Thu Nguyễn" userId="7b0d1bf4879ceeeb" providerId="LiveId" clId="{1BC0FDB2-763B-4B33-AA55-169307E8F716}" dt="2023-06-18T09:38:38.354" v="2091" actId="1076"/>
          <ac:spMkLst>
            <pc:docMk/>
            <pc:sldMk cId="0" sldId="343"/>
            <ac:spMk id="36003" creationId="{A6ABAB31-86C0-4B0B-B087-0F3C26029B1F}"/>
          </ac:spMkLst>
        </pc:spChg>
        <pc:spChg chg="mod">
          <ac:chgData name="Thu Nguyễn" userId="7b0d1bf4879ceeeb" providerId="LiveId" clId="{1BC0FDB2-763B-4B33-AA55-169307E8F716}" dt="2023-06-18T09:42:50.889" v="2098" actId="1076"/>
          <ac:spMkLst>
            <pc:docMk/>
            <pc:sldMk cId="0" sldId="343"/>
            <ac:spMk id="36007" creationId="{ED0825D5-9DC6-42E3-902B-9D352D29D8B0}"/>
          </ac:spMkLst>
        </pc:spChg>
        <pc:spChg chg="mod">
          <ac:chgData name="Thu Nguyễn" userId="7b0d1bf4879ceeeb" providerId="LiveId" clId="{1BC0FDB2-763B-4B33-AA55-169307E8F716}" dt="2023-06-18T09:46:25.305" v="2272" actId="1076"/>
          <ac:spMkLst>
            <pc:docMk/>
            <pc:sldMk cId="0" sldId="343"/>
            <ac:spMk id="36017" creationId="{FDC89281-3F21-40CF-9E60-ED6AECC01FE2}"/>
          </ac:spMkLst>
        </pc:spChg>
        <pc:spChg chg="mod">
          <ac:chgData name="Thu Nguyễn" userId="7b0d1bf4879ceeeb" providerId="LiveId" clId="{1BC0FDB2-763B-4B33-AA55-169307E8F716}" dt="2023-06-18T09:23:32.283" v="1824" actId="1076"/>
          <ac:spMkLst>
            <pc:docMk/>
            <pc:sldMk cId="0" sldId="343"/>
            <ac:spMk id="36061" creationId="{77CA788F-5416-475C-9349-8F4C4BE64C5A}"/>
          </ac:spMkLst>
        </pc:spChg>
        <pc:grpChg chg="mod">
          <ac:chgData name="Thu Nguyễn" userId="7b0d1bf4879ceeeb" providerId="LiveId" clId="{1BC0FDB2-763B-4B33-AA55-169307E8F716}" dt="2023-06-18T09:45:43.536" v="2234" actId="1076"/>
          <ac:grpSpMkLst>
            <pc:docMk/>
            <pc:sldMk cId="0" sldId="343"/>
            <ac:grpSpMk id="2" creationId="{E90EDEF2-FCAF-4BF7-BCD1-B8F28FDBD176}"/>
          </ac:grpSpMkLst>
        </pc:grpChg>
        <pc:graphicFrameChg chg="mod modGraphic">
          <ac:chgData name="Thu Nguyễn" userId="7b0d1bf4879ceeeb" providerId="LiveId" clId="{1BC0FDB2-763B-4B33-AA55-169307E8F716}" dt="2023-06-18T09:23:55.963" v="1828" actId="1076"/>
          <ac:graphicFrameMkLst>
            <pc:docMk/>
            <pc:sldMk cId="0" sldId="343"/>
            <ac:graphicFrameMk id="35860" creationId="{BC872178-E90A-4C1C-8650-324B611FDF32}"/>
          </ac:graphicFrameMkLst>
        </pc:graphicFrameChg>
        <pc:graphicFrameChg chg="mod modGraphic">
          <ac:chgData name="Thu Nguyễn" userId="7b0d1bf4879ceeeb" providerId="LiveId" clId="{1BC0FDB2-763B-4B33-AA55-169307E8F716}" dt="2023-06-18T09:33:14.154" v="1999" actId="1076"/>
          <ac:graphicFrameMkLst>
            <pc:docMk/>
            <pc:sldMk cId="0" sldId="343"/>
            <ac:graphicFrameMk id="35925" creationId="{E0342A3F-0DCE-46DB-8B54-800F9177F031}"/>
          </ac:graphicFrameMkLst>
        </pc:graphicFrameChg>
        <pc:graphicFrameChg chg="mod modGraphic">
          <ac:chgData name="Thu Nguyễn" userId="7b0d1bf4879ceeeb" providerId="LiveId" clId="{1BC0FDB2-763B-4B33-AA55-169307E8F716}" dt="2023-06-18T09:38:33.977" v="2090" actId="1076"/>
          <ac:graphicFrameMkLst>
            <pc:docMk/>
            <pc:sldMk cId="0" sldId="343"/>
            <ac:graphicFrameMk id="35941" creationId="{EA8FDE5B-6F7B-40DE-A8A7-4A8A58889F40}"/>
          </ac:graphicFrameMkLst>
        </pc:graphicFrameChg>
        <pc:graphicFrameChg chg="mod modGraphic">
          <ac:chgData name="Thu Nguyễn" userId="7b0d1bf4879ceeeb" providerId="LiveId" clId="{1BC0FDB2-763B-4B33-AA55-169307E8F716}" dt="2023-06-18T09:46:19.552" v="2271" actId="1076"/>
          <ac:graphicFrameMkLst>
            <pc:docMk/>
            <pc:sldMk cId="0" sldId="343"/>
            <ac:graphicFrameMk id="35969" creationId="{E58EDC64-6347-4957-8C39-A1D79731D5E2}"/>
          </ac:graphicFrameMkLst>
        </pc:graphicFrameChg>
        <pc:graphicFrameChg chg="mod">
          <ac:chgData name="Thu Nguyễn" userId="7b0d1bf4879ceeeb" providerId="LiveId" clId="{1BC0FDB2-763B-4B33-AA55-169307E8F716}" dt="2023-06-18T09:23:09.924" v="1812" actId="1076"/>
          <ac:graphicFrameMkLst>
            <pc:docMk/>
            <pc:sldMk cId="0" sldId="343"/>
            <ac:graphicFrameMk id="36030" creationId="{CAFB8CE1-78BB-4564-9FF3-79AAB0F970B9}"/>
          </ac:graphicFrameMkLst>
        </pc:graphicFrameChg>
      </pc:sldChg>
      <pc:sldChg chg="del">
        <pc:chgData name="Thu Nguyễn" userId="7b0d1bf4879ceeeb" providerId="LiveId" clId="{1BC0FDB2-763B-4B33-AA55-169307E8F716}" dt="2023-06-18T09:14:31.333" v="1744" actId="2696"/>
        <pc:sldMkLst>
          <pc:docMk/>
          <pc:sldMk cId="1073027517" sldId="343"/>
        </pc:sldMkLst>
      </pc:sldChg>
      <pc:sldChg chg="del ord">
        <pc:chgData name="Thu Nguyễn" userId="7b0d1bf4879ceeeb" providerId="LiveId" clId="{1BC0FDB2-763B-4B33-AA55-169307E8F716}" dt="2023-06-18T09:14:33.947" v="1745" actId="2696"/>
        <pc:sldMkLst>
          <pc:docMk/>
          <pc:sldMk cId="610174539" sldId="344"/>
        </pc:sldMkLst>
      </pc:sldChg>
      <pc:sldChg chg="new del">
        <pc:chgData name="Thu Nguyễn" userId="7b0d1bf4879ceeeb" providerId="LiveId" clId="{1BC0FDB2-763B-4B33-AA55-169307E8F716}" dt="2023-06-18T10:43:28.137" v="2542" actId="2696"/>
        <pc:sldMkLst>
          <pc:docMk/>
          <pc:sldMk cId="1512310817" sldId="34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7F6E6-C1CE-4154-9CF3-2FDA1E97E980}" type="datetimeFigureOut">
              <a:rPr lang="en-US" smtClean="0"/>
              <a:t>6/22/2023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6C4FC-EC9B-487B-B389-40C055AA889F}" type="slidenum">
              <a:rPr lang="en-US" smtClean="0"/>
              <a:t>‹#›</a:t>
            </a:fld>
            <a:endParaRPr lang="en-US"/>
          </a:p>
        </p:txBody>
      </p:sp>
    </p:spTree>
    <p:extLst>
      <p:ext uri="{BB962C8B-B14F-4D97-AF65-F5344CB8AC3E}">
        <p14:creationId xmlns:p14="http://schemas.microsoft.com/office/powerpoint/2010/main" val="130795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7"/>
        <p:cNvGrpSpPr/>
        <p:nvPr/>
      </p:nvGrpSpPr>
      <p:grpSpPr>
        <a:xfrm>
          <a:off x="0" y="0"/>
          <a:ext cx="0" cy="0"/>
          <a:chOff x="0" y="0"/>
          <a:chExt cx="0" cy="0"/>
        </a:xfrm>
      </p:grpSpPr>
      <p:sp>
        <p:nvSpPr>
          <p:cNvPr id="1728" name="Google Shape;1728;g7813e18fd8_0_1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9" name="Google Shape;1729;g7813e18fd8_0_1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6/22/2023</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179A-6DFA-4279-9636-8D4E2FC32C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FC6F5D-3AFB-414A-9D5D-5EEEE238D9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FC9E09-0799-49C6-8551-F2BB3B9DF22C}"/>
              </a:ext>
            </a:extLst>
          </p:cNvPr>
          <p:cNvSpPr>
            <a:spLocks noGrp="1"/>
          </p:cNvSpPr>
          <p:nvPr>
            <p:ph type="dt" sz="half" idx="10"/>
          </p:nvPr>
        </p:nvSpPr>
        <p:spPr/>
        <p:txBody>
          <a:bodyPr/>
          <a:lstStyle/>
          <a:p>
            <a:fld id="{F4533898-62F2-4B9E-9237-A4BF9794CA56}" type="datetimeFigureOut">
              <a:rPr lang="en-US" smtClean="0"/>
              <a:t>6/22/2023</a:t>
            </a:fld>
            <a:endParaRPr lang="en-US"/>
          </a:p>
        </p:txBody>
      </p:sp>
      <p:sp>
        <p:nvSpPr>
          <p:cNvPr id="5" name="Footer Placeholder 4">
            <a:extLst>
              <a:ext uri="{FF2B5EF4-FFF2-40B4-BE49-F238E27FC236}">
                <a16:creationId xmlns:a16="http://schemas.microsoft.com/office/drawing/2014/main" id="{B56C3B89-2D2F-4983-BEF2-3C31DF9D1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ED679-BB2B-423B-8010-AA46F25B9B43}"/>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409420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CFC3-ECA3-474E-95EB-6937805BD7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1A1E99-84CD-4DCB-B6F3-A2AD885D6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4597A-C3EB-4666-A090-3A53D0E9E342}"/>
              </a:ext>
            </a:extLst>
          </p:cNvPr>
          <p:cNvSpPr>
            <a:spLocks noGrp="1"/>
          </p:cNvSpPr>
          <p:nvPr>
            <p:ph type="dt" sz="half" idx="10"/>
          </p:nvPr>
        </p:nvSpPr>
        <p:spPr/>
        <p:txBody>
          <a:bodyPr/>
          <a:lstStyle/>
          <a:p>
            <a:fld id="{F4533898-62F2-4B9E-9237-A4BF9794CA56}" type="datetimeFigureOut">
              <a:rPr lang="en-US" smtClean="0"/>
              <a:t>6/22/2023</a:t>
            </a:fld>
            <a:endParaRPr lang="en-US"/>
          </a:p>
        </p:txBody>
      </p:sp>
      <p:sp>
        <p:nvSpPr>
          <p:cNvPr id="5" name="Footer Placeholder 4">
            <a:extLst>
              <a:ext uri="{FF2B5EF4-FFF2-40B4-BE49-F238E27FC236}">
                <a16:creationId xmlns:a16="http://schemas.microsoft.com/office/drawing/2014/main" id="{1FA6565F-DEAE-46A5-8DFB-40FCDBAE0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ADD4F-4CD7-46C3-A0A4-8A8538A21885}"/>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3445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B77F-4520-4CF0-9214-D9A81062C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9A74EE-9DAA-40AF-97C3-6C53214ECF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826372-6532-4A13-9DF7-293769031168}"/>
              </a:ext>
            </a:extLst>
          </p:cNvPr>
          <p:cNvSpPr>
            <a:spLocks noGrp="1"/>
          </p:cNvSpPr>
          <p:nvPr>
            <p:ph type="dt" sz="half" idx="10"/>
          </p:nvPr>
        </p:nvSpPr>
        <p:spPr/>
        <p:txBody>
          <a:bodyPr/>
          <a:lstStyle/>
          <a:p>
            <a:fld id="{F4533898-62F2-4B9E-9237-A4BF9794CA56}" type="datetimeFigureOut">
              <a:rPr lang="en-US" smtClean="0"/>
              <a:t>6/22/2023</a:t>
            </a:fld>
            <a:endParaRPr lang="en-US"/>
          </a:p>
        </p:txBody>
      </p:sp>
      <p:sp>
        <p:nvSpPr>
          <p:cNvPr id="5" name="Footer Placeholder 4">
            <a:extLst>
              <a:ext uri="{FF2B5EF4-FFF2-40B4-BE49-F238E27FC236}">
                <a16:creationId xmlns:a16="http://schemas.microsoft.com/office/drawing/2014/main" id="{A03A4729-FBF1-4346-AF98-F02B2927B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BA9EF-22FB-48C4-8C1D-EB37CD34F278}"/>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1801236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E96F5-C285-4B1F-90E3-345D68D235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1AF9F8-B901-4D32-96E9-C619C0FE32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97D949-9C6B-419C-8EF9-FC01651A44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B4264F-4828-40C1-81F5-9E6DEBE7AAAA}"/>
              </a:ext>
            </a:extLst>
          </p:cNvPr>
          <p:cNvSpPr>
            <a:spLocks noGrp="1"/>
          </p:cNvSpPr>
          <p:nvPr>
            <p:ph type="dt" sz="half" idx="10"/>
          </p:nvPr>
        </p:nvSpPr>
        <p:spPr/>
        <p:txBody>
          <a:bodyPr/>
          <a:lstStyle/>
          <a:p>
            <a:fld id="{F4533898-62F2-4B9E-9237-A4BF9794CA56}" type="datetimeFigureOut">
              <a:rPr lang="en-US" smtClean="0"/>
              <a:t>6/22/2023</a:t>
            </a:fld>
            <a:endParaRPr lang="en-US"/>
          </a:p>
        </p:txBody>
      </p:sp>
      <p:sp>
        <p:nvSpPr>
          <p:cNvPr id="6" name="Footer Placeholder 5">
            <a:extLst>
              <a:ext uri="{FF2B5EF4-FFF2-40B4-BE49-F238E27FC236}">
                <a16:creationId xmlns:a16="http://schemas.microsoft.com/office/drawing/2014/main" id="{27F94F1C-AFA9-4181-BD46-59B68D27FF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AFEA6F-7DC2-4BDA-A162-27471476FF93}"/>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4241464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EB7E-BA25-47BF-99F9-132961729B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CF3B3-6E24-4B0F-B675-6353D377E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85018F-33CF-4C23-8FAA-9C091174A6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6069B2-FF49-4C6C-8482-DC86639E85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8E9B1D-2367-463B-A116-7426C31A07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E78DD4-FDC1-4BE6-9AFB-9C9FEEB23F0F}"/>
              </a:ext>
            </a:extLst>
          </p:cNvPr>
          <p:cNvSpPr>
            <a:spLocks noGrp="1"/>
          </p:cNvSpPr>
          <p:nvPr>
            <p:ph type="dt" sz="half" idx="10"/>
          </p:nvPr>
        </p:nvSpPr>
        <p:spPr/>
        <p:txBody>
          <a:bodyPr/>
          <a:lstStyle/>
          <a:p>
            <a:fld id="{F4533898-62F2-4B9E-9237-A4BF9794CA56}" type="datetimeFigureOut">
              <a:rPr lang="en-US" smtClean="0"/>
              <a:t>6/22/2023</a:t>
            </a:fld>
            <a:endParaRPr lang="en-US"/>
          </a:p>
        </p:txBody>
      </p:sp>
      <p:sp>
        <p:nvSpPr>
          <p:cNvPr id="8" name="Footer Placeholder 7">
            <a:extLst>
              <a:ext uri="{FF2B5EF4-FFF2-40B4-BE49-F238E27FC236}">
                <a16:creationId xmlns:a16="http://schemas.microsoft.com/office/drawing/2014/main" id="{EC66CD4A-F435-4E76-A024-1D22CB0377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9C11D9-DC83-4832-8000-AAEF7B29335B}"/>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3965089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2A27-BD66-41C8-839B-53D9851905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90C36D-29C0-40A4-A8F1-A90487891B01}"/>
              </a:ext>
            </a:extLst>
          </p:cNvPr>
          <p:cNvSpPr>
            <a:spLocks noGrp="1"/>
          </p:cNvSpPr>
          <p:nvPr>
            <p:ph type="dt" sz="half" idx="10"/>
          </p:nvPr>
        </p:nvSpPr>
        <p:spPr/>
        <p:txBody>
          <a:bodyPr/>
          <a:lstStyle/>
          <a:p>
            <a:fld id="{F4533898-62F2-4B9E-9237-A4BF9794CA56}" type="datetimeFigureOut">
              <a:rPr lang="en-US" smtClean="0"/>
              <a:t>6/22/2023</a:t>
            </a:fld>
            <a:endParaRPr lang="en-US"/>
          </a:p>
        </p:txBody>
      </p:sp>
      <p:sp>
        <p:nvSpPr>
          <p:cNvPr id="4" name="Footer Placeholder 3">
            <a:extLst>
              <a:ext uri="{FF2B5EF4-FFF2-40B4-BE49-F238E27FC236}">
                <a16:creationId xmlns:a16="http://schemas.microsoft.com/office/drawing/2014/main" id="{F6FE122C-DC25-4FA0-9A81-D8F7C9AF30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49ABFD-FA54-40DC-86B6-1F5F83F80EE2}"/>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3841227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49996-A070-420F-BFC4-DFA05A92EE41}"/>
              </a:ext>
            </a:extLst>
          </p:cNvPr>
          <p:cNvSpPr>
            <a:spLocks noGrp="1"/>
          </p:cNvSpPr>
          <p:nvPr>
            <p:ph type="dt" sz="half" idx="10"/>
          </p:nvPr>
        </p:nvSpPr>
        <p:spPr/>
        <p:txBody>
          <a:bodyPr/>
          <a:lstStyle/>
          <a:p>
            <a:fld id="{F4533898-62F2-4B9E-9237-A4BF9794CA56}" type="datetimeFigureOut">
              <a:rPr lang="en-US" smtClean="0"/>
              <a:t>6/22/2023</a:t>
            </a:fld>
            <a:endParaRPr lang="en-US"/>
          </a:p>
        </p:txBody>
      </p:sp>
      <p:sp>
        <p:nvSpPr>
          <p:cNvPr id="3" name="Footer Placeholder 2">
            <a:extLst>
              <a:ext uri="{FF2B5EF4-FFF2-40B4-BE49-F238E27FC236}">
                <a16:creationId xmlns:a16="http://schemas.microsoft.com/office/drawing/2014/main" id="{137BD46F-9222-4414-A506-0730DF8342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5873B-D1B9-4C9F-859F-44960FCFDFBE}"/>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1958006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95DE-04A1-46BC-B5DC-9E0CDB481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36B378-3FCC-4461-9B95-EC5F2B143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F3DC70-5547-41E4-BF55-0183E6BA6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A85004-4C0E-4C0A-AA62-FEFC6CB5003C}"/>
              </a:ext>
            </a:extLst>
          </p:cNvPr>
          <p:cNvSpPr>
            <a:spLocks noGrp="1"/>
          </p:cNvSpPr>
          <p:nvPr>
            <p:ph type="dt" sz="half" idx="10"/>
          </p:nvPr>
        </p:nvSpPr>
        <p:spPr/>
        <p:txBody>
          <a:bodyPr/>
          <a:lstStyle/>
          <a:p>
            <a:fld id="{F4533898-62F2-4B9E-9237-A4BF9794CA56}" type="datetimeFigureOut">
              <a:rPr lang="en-US" smtClean="0"/>
              <a:t>6/22/2023</a:t>
            </a:fld>
            <a:endParaRPr lang="en-US"/>
          </a:p>
        </p:txBody>
      </p:sp>
      <p:sp>
        <p:nvSpPr>
          <p:cNvPr id="6" name="Footer Placeholder 5">
            <a:extLst>
              <a:ext uri="{FF2B5EF4-FFF2-40B4-BE49-F238E27FC236}">
                <a16:creationId xmlns:a16="http://schemas.microsoft.com/office/drawing/2014/main" id="{D52F2A51-FD54-4866-9249-A0A8CD53A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3A435B-97EA-4DBC-B0F8-716B9C9EB15C}"/>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129396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B3EA-884F-4906-9D44-5ADF8C3EF3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019A25-3167-46E2-93B1-B4965E999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C3676B-7571-4A54-B412-9A91B36A81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DC39A-03F0-45A5-B783-77FFA0783DBD}"/>
              </a:ext>
            </a:extLst>
          </p:cNvPr>
          <p:cNvSpPr>
            <a:spLocks noGrp="1"/>
          </p:cNvSpPr>
          <p:nvPr>
            <p:ph type="dt" sz="half" idx="10"/>
          </p:nvPr>
        </p:nvSpPr>
        <p:spPr/>
        <p:txBody>
          <a:bodyPr/>
          <a:lstStyle/>
          <a:p>
            <a:fld id="{F4533898-62F2-4B9E-9237-A4BF9794CA56}" type="datetimeFigureOut">
              <a:rPr lang="en-US" smtClean="0"/>
              <a:t>6/22/2023</a:t>
            </a:fld>
            <a:endParaRPr lang="en-US"/>
          </a:p>
        </p:txBody>
      </p:sp>
      <p:sp>
        <p:nvSpPr>
          <p:cNvPr id="6" name="Footer Placeholder 5">
            <a:extLst>
              <a:ext uri="{FF2B5EF4-FFF2-40B4-BE49-F238E27FC236}">
                <a16:creationId xmlns:a16="http://schemas.microsoft.com/office/drawing/2014/main" id="{FF3071E5-A9E0-478B-B6E3-1FE505A3C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8B3DF-9279-447D-B74E-AD600A7F75A5}"/>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2064377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9FFB-63F2-4E4C-B3B8-30F6866033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4549B9-3B32-40F5-8815-DEEB5E0C57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932A7-9260-44C9-A468-D2FAF7EA326E}"/>
              </a:ext>
            </a:extLst>
          </p:cNvPr>
          <p:cNvSpPr>
            <a:spLocks noGrp="1"/>
          </p:cNvSpPr>
          <p:nvPr>
            <p:ph type="dt" sz="half" idx="10"/>
          </p:nvPr>
        </p:nvSpPr>
        <p:spPr/>
        <p:txBody>
          <a:bodyPr/>
          <a:lstStyle/>
          <a:p>
            <a:fld id="{F4533898-62F2-4B9E-9237-A4BF9794CA56}" type="datetimeFigureOut">
              <a:rPr lang="en-US" smtClean="0"/>
              <a:t>6/22/2023</a:t>
            </a:fld>
            <a:endParaRPr lang="en-US"/>
          </a:p>
        </p:txBody>
      </p:sp>
      <p:sp>
        <p:nvSpPr>
          <p:cNvPr id="5" name="Footer Placeholder 4">
            <a:extLst>
              <a:ext uri="{FF2B5EF4-FFF2-40B4-BE49-F238E27FC236}">
                <a16:creationId xmlns:a16="http://schemas.microsoft.com/office/drawing/2014/main" id="{F66D738C-7E1A-4D51-BCCB-82F3FA350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21947-15FA-4791-B197-ADBCB4AC5400}"/>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146921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DC39A0-5E95-4617-9A19-7C5716C545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17A1B1-B4C4-423B-9658-7FC0718D12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B50A1-C51C-4F45-94EF-2D6D216CFF27}"/>
              </a:ext>
            </a:extLst>
          </p:cNvPr>
          <p:cNvSpPr>
            <a:spLocks noGrp="1"/>
          </p:cNvSpPr>
          <p:nvPr>
            <p:ph type="dt" sz="half" idx="10"/>
          </p:nvPr>
        </p:nvSpPr>
        <p:spPr/>
        <p:txBody>
          <a:bodyPr/>
          <a:lstStyle/>
          <a:p>
            <a:fld id="{F4533898-62F2-4B9E-9237-A4BF9794CA56}" type="datetimeFigureOut">
              <a:rPr lang="en-US" smtClean="0"/>
              <a:t>6/22/2023</a:t>
            </a:fld>
            <a:endParaRPr lang="en-US"/>
          </a:p>
        </p:txBody>
      </p:sp>
      <p:sp>
        <p:nvSpPr>
          <p:cNvPr id="5" name="Footer Placeholder 4">
            <a:extLst>
              <a:ext uri="{FF2B5EF4-FFF2-40B4-BE49-F238E27FC236}">
                <a16:creationId xmlns:a16="http://schemas.microsoft.com/office/drawing/2014/main" id="{BBACB08A-060F-4DB0-92AA-809DE395D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08D9A-8463-419A-8A97-C429A23B41F2}"/>
              </a:ext>
            </a:extLst>
          </p:cNvPr>
          <p:cNvSpPr>
            <a:spLocks noGrp="1"/>
          </p:cNvSpPr>
          <p:nvPr>
            <p:ph type="sldNum" sz="quarter" idx="12"/>
          </p:nvPr>
        </p:nvSpPr>
        <p:spPr/>
        <p:txBody>
          <a:bodyPr/>
          <a:lstStyle/>
          <a:p>
            <a:fld id="{82406F8C-1484-4FA8-9D3C-8EC0D26A6E34}" type="slidenum">
              <a:rPr lang="en-US" smtClean="0"/>
              <a:t>‹#›</a:t>
            </a:fld>
            <a:endParaRPr lang="en-US"/>
          </a:p>
        </p:txBody>
      </p:sp>
    </p:spTree>
    <p:extLst>
      <p:ext uri="{BB962C8B-B14F-4D97-AF65-F5344CB8AC3E}">
        <p14:creationId xmlns:p14="http://schemas.microsoft.com/office/powerpoint/2010/main" val="2736027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2589A31-2893-427B-9FD4-6724422125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EF7E859-90E5-45E3-8B90-0A92909D34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3D5F209-707C-406C-8E45-9C5CABA80392}"/>
              </a:ext>
            </a:extLst>
          </p:cNvPr>
          <p:cNvSpPr>
            <a:spLocks noGrp="1" noChangeArrowheads="1"/>
          </p:cNvSpPr>
          <p:nvPr>
            <p:ph type="sldNum" sz="quarter" idx="12"/>
          </p:nvPr>
        </p:nvSpPr>
        <p:spPr>
          <a:ln/>
        </p:spPr>
        <p:txBody>
          <a:bodyPr/>
          <a:lstStyle>
            <a:lvl1pPr>
              <a:defRPr/>
            </a:lvl1pPr>
          </a:lstStyle>
          <a:p>
            <a:pPr>
              <a:defRPr/>
            </a:pPr>
            <a:fld id="{050AD960-88E1-4345-A1EC-4E56BD5E3F89}" type="slidenum">
              <a:rPr lang="en-US" altLang="en-US"/>
              <a:pPr>
                <a:defRPr/>
              </a:pPr>
              <a:t>‹#›</a:t>
            </a:fld>
            <a:endParaRPr lang="en-US" altLang="en-US"/>
          </a:p>
        </p:txBody>
      </p:sp>
    </p:spTree>
    <p:extLst>
      <p:ext uri="{BB962C8B-B14F-4D97-AF65-F5344CB8AC3E}">
        <p14:creationId xmlns:p14="http://schemas.microsoft.com/office/powerpoint/2010/main" val="3829351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788D25A-6BCE-4033-A35C-67A70DAAAD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481CFB3-43EC-47ED-9F86-08D10A9138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31BD951-460D-4AEE-B398-F959983AF270}"/>
              </a:ext>
            </a:extLst>
          </p:cNvPr>
          <p:cNvSpPr>
            <a:spLocks noGrp="1" noChangeArrowheads="1"/>
          </p:cNvSpPr>
          <p:nvPr>
            <p:ph type="sldNum" sz="quarter" idx="12"/>
          </p:nvPr>
        </p:nvSpPr>
        <p:spPr>
          <a:ln/>
        </p:spPr>
        <p:txBody>
          <a:bodyPr/>
          <a:lstStyle>
            <a:lvl1pPr>
              <a:defRPr/>
            </a:lvl1pPr>
          </a:lstStyle>
          <a:p>
            <a:pPr>
              <a:defRPr/>
            </a:pPr>
            <a:fld id="{E7984365-F9B4-4FF1-B5B4-4AE402C866AC}" type="slidenum">
              <a:rPr lang="en-US" altLang="en-US"/>
              <a:pPr>
                <a:defRPr/>
              </a:pPr>
              <a:t>‹#›</a:t>
            </a:fld>
            <a:endParaRPr lang="en-US" altLang="en-US"/>
          </a:p>
        </p:txBody>
      </p:sp>
    </p:spTree>
    <p:extLst>
      <p:ext uri="{BB962C8B-B14F-4D97-AF65-F5344CB8AC3E}">
        <p14:creationId xmlns:p14="http://schemas.microsoft.com/office/powerpoint/2010/main" val="652901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36542A12-7815-4D7F-ABA6-C4211C53A7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00BD77D-A6A7-40A1-B16C-E896BB5E4B5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5F8FABD-F68A-497F-98F9-D69DA58B38D7}"/>
              </a:ext>
            </a:extLst>
          </p:cNvPr>
          <p:cNvSpPr>
            <a:spLocks noGrp="1" noChangeArrowheads="1"/>
          </p:cNvSpPr>
          <p:nvPr>
            <p:ph type="sldNum" sz="quarter" idx="12"/>
          </p:nvPr>
        </p:nvSpPr>
        <p:spPr>
          <a:ln/>
        </p:spPr>
        <p:txBody>
          <a:bodyPr/>
          <a:lstStyle>
            <a:lvl1pPr>
              <a:defRPr/>
            </a:lvl1pPr>
          </a:lstStyle>
          <a:p>
            <a:pPr>
              <a:defRPr/>
            </a:pPr>
            <a:fld id="{39D040D0-AA6F-4B39-8BB9-8B6F8CE6EA41}" type="slidenum">
              <a:rPr lang="en-US" altLang="en-US"/>
              <a:pPr>
                <a:defRPr/>
              </a:pPr>
              <a:t>‹#›</a:t>
            </a:fld>
            <a:endParaRPr lang="en-US" altLang="en-US"/>
          </a:p>
        </p:txBody>
      </p:sp>
    </p:spTree>
    <p:extLst>
      <p:ext uri="{BB962C8B-B14F-4D97-AF65-F5344CB8AC3E}">
        <p14:creationId xmlns:p14="http://schemas.microsoft.com/office/powerpoint/2010/main" val="3211051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78EAE01-6A9D-4CA9-BFAE-6EF6A6B2FA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D35CEE-B1AE-4260-A14B-093D6B69D6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5A2BDCA-3D9D-4217-B515-D0131ADEE24E}"/>
              </a:ext>
            </a:extLst>
          </p:cNvPr>
          <p:cNvSpPr>
            <a:spLocks noGrp="1" noChangeArrowheads="1"/>
          </p:cNvSpPr>
          <p:nvPr>
            <p:ph type="sldNum" sz="quarter" idx="12"/>
          </p:nvPr>
        </p:nvSpPr>
        <p:spPr>
          <a:ln/>
        </p:spPr>
        <p:txBody>
          <a:bodyPr/>
          <a:lstStyle>
            <a:lvl1pPr>
              <a:defRPr/>
            </a:lvl1pPr>
          </a:lstStyle>
          <a:p>
            <a:pPr>
              <a:defRPr/>
            </a:pPr>
            <a:fld id="{3AD0167A-E122-47E2-9D11-E99E5F6B4B9E}" type="slidenum">
              <a:rPr lang="en-US" altLang="en-US"/>
              <a:pPr>
                <a:defRPr/>
              </a:pPr>
              <a:t>‹#›</a:t>
            </a:fld>
            <a:endParaRPr lang="en-US" altLang="en-US"/>
          </a:p>
        </p:txBody>
      </p:sp>
    </p:spTree>
    <p:extLst>
      <p:ext uri="{BB962C8B-B14F-4D97-AF65-F5344CB8AC3E}">
        <p14:creationId xmlns:p14="http://schemas.microsoft.com/office/powerpoint/2010/main" val="1668178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7980482-9B75-48AB-9E56-EF143BC90B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17523CF6-27F3-45B2-8630-8CCF62C99D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7BD80B8-4376-465F-B24D-80A16B69D2FE}"/>
              </a:ext>
            </a:extLst>
          </p:cNvPr>
          <p:cNvSpPr>
            <a:spLocks noGrp="1" noChangeArrowheads="1"/>
          </p:cNvSpPr>
          <p:nvPr>
            <p:ph type="sldNum" sz="quarter" idx="12"/>
          </p:nvPr>
        </p:nvSpPr>
        <p:spPr>
          <a:ln/>
        </p:spPr>
        <p:txBody>
          <a:bodyPr/>
          <a:lstStyle>
            <a:lvl1pPr>
              <a:defRPr/>
            </a:lvl1pPr>
          </a:lstStyle>
          <a:p>
            <a:pPr>
              <a:defRPr/>
            </a:pPr>
            <a:fld id="{6965D068-EA7E-4A3E-93DB-317284D53B27}" type="slidenum">
              <a:rPr lang="en-US" altLang="en-US"/>
              <a:pPr>
                <a:defRPr/>
              </a:pPr>
              <a:t>‹#›</a:t>
            </a:fld>
            <a:endParaRPr lang="en-US" altLang="en-US"/>
          </a:p>
        </p:txBody>
      </p:sp>
    </p:spTree>
    <p:extLst>
      <p:ext uri="{BB962C8B-B14F-4D97-AF65-F5344CB8AC3E}">
        <p14:creationId xmlns:p14="http://schemas.microsoft.com/office/powerpoint/2010/main" val="1996677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DE18FA8-F3D2-4841-A5CA-E6E6F14C67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C1AF652-8A09-49FD-9E24-AE7559FB13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9796CEE-82F2-4F41-88E3-81B911CCB8BD}"/>
              </a:ext>
            </a:extLst>
          </p:cNvPr>
          <p:cNvSpPr>
            <a:spLocks noGrp="1" noChangeArrowheads="1"/>
          </p:cNvSpPr>
          <p:nvPr>
            <p:ph type="sldNum" sz="quarter" idx="12"/>
          </p:nvPr>
        </p:nvSpPr>
        <p:spPr>
          <a:ln/>
        </p:spPr>
        <p:txBody>
          <a:bodyPr/>
          <a:lstStyle>
            <a:lvl1pPr>
              <a:defRPr/>
            </a:lvl1pPr>
          </a:lstStyle>
          <a:p>
            <a:pPr>
              <a:defRPr/>
            </a:pPr>
            <a:fld id="{A651FD93-8F5E-4FD0-89AC-BB2C7982C8EA}" type="slidenum">
              <a:rPr lang="en-US" altLang="en-US"/>
              <a:pPr>
                <a:defRPr/>
              </a:pPr>
              <a:t>‹#›</a:t>
            </a:fld>
            <a:endParaRPr lang="en-US" altLang="en-US"/>
          </a:p>
        </p:txBody>
      </p:sp>
    </p:spTree>
    <p:extLst>
      <p:ext uri="{BB962C8B-B14F-4D97-AF65-F5344CB8AC3E}">
        <p14:creationId xmlns:p14="http://schemas.microsoft.com/office/powerpoint/2010/main" val="1470300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2745D6-48C6-4F9C-9BDA-895D1BBE1B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53B6CE4-A8D8-481A-916D-21EAE9DA82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3684419-43E2-4A29-887B-8E114695812B}"/>
              </a:ext>
            </a:extLst>
          </p:cNvPr>
          <p:cNvSpPr>
            <a:spLocks noGrp="1" noChangeArrowheads="1"/>
          </p:cNvSpPr>
          <p:nvPr>
            <p:ph type="sldNum" sz="quarter" idx="12"/>
          </p:nvPr>
        </p:nvSpPr>
        <p:spPr>
          <a:ln/>
        </p:spPr>
        <p:txBody>
          <a:bodyPr/>
          <a:lstStyle>
            <a:lvl1pPr>
              <a:defRPr/>
            </a:lvl1pPr>
          </a:lstStyle>
          <a:p>
            <a:pPr>
              <a:defRPr/>
            </a:pPr>
            <a:fld id="{C32A9425-C045-405F-A174-7070D469C591}" type="slidenum">
              <a:rPr lang="en-US" altLang="en-US"/>
              <a:pPr>
                <a:defRPr/>
              </a:pPr>
              <a:t>‹#›</a:t>
            </a:fld>
            <a:endParaRPr lang="en-US" altLang="en-US"/>
          </a:p>
        </p:txBody>
      </p:sp>
    </p:spTree>
    <p:extLst>
      <p:ext uri="{BB962C8B-B14F-4D97-AF65-F5344CB8AC3E}">
        <p14:creationId xmlns:p14="http://schemas.microsoft.com/office/powerpoint/2010/main" val="142917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6F3DE92-AAB4-43C4-9B30-92A1A86B7E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A60F652-94AC-4996-B2E9-ECF6C8BE2F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7CEF092-518A-46F7-B2D2-450EFF5B1EC8}"/>
              </a:ext>
            </a:extLst>
          </p:cNvPr>
          <p:cNvSpPr>
            <a:spLocks noGrp="1" noChangeArrowheads="1"/>
          </p:cNvSpPr>
          <p:nvPr>
            <p:ph type="sldNum" sz="quarter" idx="12"/>
          </p:nvPr>
        </p:nvSpPr>
        <p:spPr>
          <a:ln/>
        </p:spPr>
        <p:txBody>
          <a:bodyPr/>
          <a:lstStyle>
            <a:lvl1pPr>
              <a:defRPr/>
            </a:lvl1pPr>
          </a:lstStyle>
          <a:p>
            <a:pPr>
              <a:defRPr/>
            </a:pPr>
            <a:fld id="{B314F069-40B5-49DB-BA7C-F626723F53CB}" type="slidenum">
              <a:rPr lang="en-US" altLang="en-US"/>
              <a:pPr>
                <a:defRPr/>
              </a:pPr>
              <a:t>‹#›</a:t>
            </a:fld>
            <a:endParaRPr lang="en-US" altLang="en-US"/>
          </a:p>
        </p:txBody>
      </p:sp>
    </p:spTree>
    <p:extLst>
      <p:ext uri="{BB962C8B-B14F-4D97-AF65-F5344CB8AC3E}">
        <p14:creationId xmlns:p14="http://schemas.microsoft.com/office/powerpoint/2010/main" val="1053563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C9E55688-0539-4F31-9AEA-E5C472E80E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E603378-9047-4E53-95A8-64B3DF794A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2C4F0EB-38E2-4230-AF7C-FE9347C2487A}"/>
              </a:ext>
            </a:extLst>
          </p:cNvPr>
          <p:cNvSpPr>
            <a:spLocks noGrp="1" noChangeArrowheads="1"/>
          </p:cNvSpPr>
          <p:nvPr>
            <p:ph type="sldNum" sz="quarter" idx="12"/>
          </p:nvPr>
        </p:nvSpPr>
        <p:spPr>
          <a:ln/>
        </p:spPr>
        <p:txBody>
          <a:bodyPr/>
          <a:lstStyle>
            <a:lvl1pPr>
              <a:defRPr/>
            </a:lvl1pPr>
          </a:lstStyle>
          <a:p>
            <a:pPr>
              <a:defRPr/>
            </a:pPr>
            <a:fld id="{5ADBD700-FAC3-4F12-B1EB-2D5D9FC85081}" type="slidenum">
              <a:rPr lang="en-US" altLang="en-US"/>
              <a:pPr>
                <a:defRPr/>
              </a:pPr>
              <a:t>‹#›</a:t>
            </a:fld>
            <a:endParaRPr lang="en-US" altLang="en-US"/>
          </a:p>
        </p:txBody>
      </p:sp>
    </p:spTree>
    <p:extLst>
      <p:ext uri="{BB962C8B-B14F-4D97-AF65-F5344CB8AC3E}">
        <p14:creationId xmlns:p14="http://schemas.microsoft.com/office/powerpoint/2010/main" val="1125636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3602E7-EDA6-415D-AFB6-52ABF47254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43D8921-C29B-44BD-8F24-0B8331872D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73161F3-79A5-459F-B3D2-AE532AA9AB65}"/>
              </a:ext>
            </a:extLst>
          </p:cNvPr>
          <p:cNvSpPr>
            <a:spLocks noGrp="1" noChangeArrowheads="1"/>
          </p:cNvSpPr>
          <p:nvPr>
            <p:ph type="sldNum" sz="quarter" idx="12"/>
          </p:nvPr>
        </p:nvSpPr>
        <p:spPr>
          <a:ln/>
        </p:spPr>
        <p:txBody>
          <a:bodyPr/>
          <a:lstStyle>
            <a:lvl1pPr>
              <a:defRPr/>
            </a:lvl1pPr>
          </a:lstStyle>
          <a:p>
            <a:pPr>
              <a:defRPr/>
            </a:pPr>
            <a:fld id="{302049B5-3394-4BF3-B5C5-102051DCD4F0}" type="slidenum">
              <a:rPr lang="en-US" altLang="en-US"/>
              <a:pPr>
                <a:defRPr/>
              </a:pPr>
              <a:t>‹#›</a:t>
            </a:fld>
            <a:endParaRPr lang="en-US" altLang="en-US"/>
          </a:p>
        </p:txBody>
      </p:sp>
    </p:spTree>
    <p:extLst>
      <p:ext uri="{BB962C8B-B14F-4D97-AF65-F5344CB8AC3E}">
        <p14:creationId xmlns:p14="http://schemas.microsoft.com/office/powerpoint/2010/main" val="11894445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4D9939-4DD2-4D3C-9598-05DEFBE4413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097E1C0-C63E-4E1D-A897-88B14D34E5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FA0836-3BA6-4ADE-B52D-6E328FDA37C9}"/>
              </a:ext>
            </a:extLst>
          </p:cNvPr>
          <p:cNvSpPr>
            <a:spLocks noGrp="1" noChangeArrowheads="1"/>
          </p:cNvSpPr>
          <p:nvPr>
            <p:ph type="sldNum" sz="quarter" idx="12"/>
          </p:nvPr>
        </p:nvSpPr>
        <p:spPr>
          <a:ln/>
        </p:spPr>
        <p:txBody>
          <a:bodyPr/>
          <a:lstStyle>
            <a:lvl1pPr>
              <a:defRPr/>
            </a:lvl1pPr>
          </a:lstStyle>
          <a:p>
            <a:pPr>
              <a:defRPr/>
            </a:pPr>
            <a:fld id="{6433E191-22A9-401D-B5C1-80BDFE43134D}" type="slidenum">
              <a:rPr lang="en-US" altLang="en-US"/>
              <a:pPr>
                <a:defRPr/>
              </a:pPr>
              <a:t>‹#›</a:t>
            </a:fld>
            <a:endParaRPr lang="en-US" altLang="en-US"/>
          </a:p>
        </p:txBody>
      </p:sp>
    </p:spTree>
    <p:extLst>
      <p:ext uri="{BB962C8B-B14F-4D97-AF65-F5344CB8AC3E}">
        <p14:creationId xmlns:p14="http://schemas.microsoft.com/office/powerpoint/2010/main" val="468183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D2C38B0-DB20-408C-BC0F-F78604A783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8A38C5B-77C2-47AD-9311-BB280F9A4F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35BE41D-63A2-41DB-9916-D61A49FBF728}"/>
              </a:ext>
            </a:extLst>
          </p:cNvPr>
          <p:cNvSpPr>
            <a:spLocks noGrp="1" noChangeArrowheads="1"/>
          </p:cNvSpPr>
          <p:nvPr>
            <p:ph type="sldNum" sz="quarter" idx="12"/>
          </p:nvPr>
        </p:nvSpPr>
        <p:spPr>
          <a:ln/>
        </p:spPr>
        <p:txBody>
          <a:bodyPr/>
          <a:lstStyle>
            <a:lvl1pPr>
              <a:defRPr/>
            </a:lvl1pPr>
          </a:lstStyle>
          <a:p>
            <a:pPr>
              <a:defRPr/>
            </a:pPr>
            <a:fld id="{C1840AA8-F1A5-4C78-BCEC-1E4583FE2AAE}" type="slidenum">
              <a:rPr lang="en-US" altLang="en-US"/>
              <a:pPr>
                <a:defRPr/>
              </a:pPr>
              <a:t>‹#›</a:t>
            </a:fld>
            <a:endParaRPr lang="en-US" altLang="en-US"/>
          </a:p>
        </p:txBody>
      </p:sp>
    </p:spTree>
    <p:extLst>
      <p:ext uri="{BB962C8B-B14F-4D97-AF65-F5344CB8AC3E}">
        <p14:creationId xmlns:p14="http://schemas.microsoft.com/office/powerpoint/2010/main" val="1490196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9B1A608-B975-4BEB-83ED-9FDA24ACA9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747A1BB-15C2-40D1-BF48-0A9E7F5FC7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72E7057-7C06-4133-A62A-E727419D6F91}"/>
              </a:ext>
            </a:extLst>
          </p:cNvPr>
          <p:cNvSpPr>
            <a:spLocks noGrp="1" noChangeArrowheads="1"/>
          </p:cNvSpPr>
          <p:nvPr>
            <p:ph type="sldNum" sz="quarter" idx="12"/>
          </p:nvPr>
        </p:nvSpPr>
        <p:spPr>
          <a:ln/>
        </p:spPr>
        <p:txBody>
          <a:bodyPr/>
          <a:lstStyle>
            <a:lvl1pPr>
              <a:defRPr/>
            </a:lvl1pPr>
          </a:lstStyle>
          <a:p>
            <a:pPr>
              <a:defRPr/>
            </a:pPr>
            <a:fld id="{355728C2-DD6B-4E29-94EB-0590FFE41F8E}" type="slidenum">
              <a:rPr lang="en-US" altLang="en-US"/>
              <a:pPr>
                <a:defRPr/>
              </a:pPr>
              <a:t>‹#›</a:t>
            </a:fld>
            <a:endParaRPr lang="en-US" altLang="en-US"/>
          </a:p>
        </p:txBody>
      </p:sp>
    </p:spTree>
    <p:extLst>
      <p:ext uri="{BB962C8B-B14F-4D97-AF65-F5344CB8AC3E}">
        <p14:creationId xmlns:p14="http://schemas.microsoft.com/office/powerpoint/2010/main" val="149517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2E7FF7-01A3-40A9-AF8B-28B892A487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32DC264-3295-4277-832B-2F4128C681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0832AC0-EF91-468D-9A49-A45969D35423}"/>
              </a:ext>
            </a:extLst>
          </p:cNvPr>
          <p:cNvSpPr>
            <a:spLocks noGrp="1" noChangeArrowheads="1"/>
          </p:cNvSpPr>
          <p:nvPr>
            <p:ph type="sldNum" sz="quarter" idx="12"/>
          </p:nvPr>
        </p:nvSpPr>
        <p:spPr>
          <a:ln/>
        </p:spPr>
        <p:txBody>
          <a:bodyPr/>
          <a:lstStyle>
            <a:lvl1pPr>
              <a:defRPr/>
            </a:lvl1pPr>
          </a:lstStyle>
          <a:p>
            <a:pPr>
              <a:defRPr/>
            </a:pPr>
            <a:fld id="{A615A53F-4D75-40C2-B619-CF06589EFE00}" type="slidenum">
              <a:rPr lang="en-US" altLang="en-US"/>
              <a:pPr>
                <a:defRPr/>
              </a:pPr>
              <a:t>‹#›</a:t>
            </a:fld>
            <a:endParaRPr lang="en-US" altLang="en-US"/>
          </a:p>
        </p:txBody>
      </p:sp>
    </p:spTree>
    <p:extLst>
      <p:ext uri="{BB962C8B-B14F-4D97-AF65-F5344CB8AC3E}">
        <p14:creationId xmlns:p14="http://schemas.microsoft.com/office/powerpoint/2010/main" val="997070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D876AF1B-9F8F-4B56-A659-FD8EFD4DDE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056A5E9-6F10-4C77-807C-6DBBE2327C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1EC5E46-D086-4F52-B1CB-5C6EE89FB6C4}"/>
              </a:ext>
            </a:extLst>
          </p:cNvPr>
          <p:cNvSpPr>
            <a:spLocks noGrp="1" noChangeArrowheads="1"/>
          </p:cNvSpPr>
          <p:nvPr>
            <p:ph type="sldNum" sz="quarter" idx="12"/>
          </p:nvPr>
        </p:nvSpPr>
        <p:spPr>
          <a:ln/>
        </p:spPr>
        <p:txBody>
          <a:bodyPr/>
          <a:lstStyle>
            <a:lvl1pPr>
              <a:defRPr/>
            </a:lvl1pPr>
          </a:lstStyle>
          <a:p>
            <a:pPr>
              <a:defRPr/>
            </a:pPr>
            <a:fld id="{39EDF9D4-6601-48AE-8681-DB8EA59AF91E}" type="slidenum">
              <a:rPr lang="en-US" altLang="en-US"/>
              <a:pPr>
                <a:defRPr/>
              </a:pPr>
              <a:t>‹#›</a:t>
            </a:fld>
            <a:endParaRPr lang="en-US" altLang="en-US"/>
          </a:p>
        </p:txBody>
      </p:sp>
    </p:spTree>
    <p:extLst>
      <p:ext uri="{BB962C8B-B14F-4D97-AF65-F5344CB8AC3E}">
        <p14:creationId xmlns:p14="http://schemas.microsoft.com/office/powerpoint/2010/main" val="3002130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160953F-F1C2-4405-A7F5-176EB19FCF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C058D34-0852-4832-8D7F-F710FE176B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347C410-901B-48BC-907F-A528DB5B14BA}"/>
              </a:ext>
            </a:extLst>
          </p:cNvPr>
          <p:cNvSpPr>
            <a:spLocks noGrp="1" noChangeArrowheads="1"/>
          </p:cNvSpPr>
          <p:nvPr>
            <p:ph type="sldNum" sz="quarter" idx="12"/>
          </p:nvPr>
        </p:nvSpPr>
        <p:spPr>
          <a:ln/>
        </p:spPr>
        <p:txBody>
          <a:bodyPr/>
          <a:lstStyle>
            <a:lvl1pPr>
              <a:defRPr/>
            </a:lvl1pPr>
          </a:lstStyle>
          <a:p>
            <a:pPr>
              <a:defRPr/>
            </a:pPr>
            <a:fld id="{528193C0-4893-440A-9523-CE864FB95490}" type="slidenum">
              <a:rPr lang="en-US" altLang="en-US"/>
              <a:pPr>
                <a:defRPr/>
              </a:pPr>
              <a:t>‹#›</a:t>
            </a:fld>
            <a:endParaRPr lang="en-US" altLang="en-US"/>
          </a:p>
        </p:txBody>
      </p:sp>
    </p:spTree>
    <p:extLst>
      <p:ext uri="{BB962C8B-B14F-4D97-AF65-F5344CB8AC3E}">
        <p14:creationId xmlns:p14="http://schemas.microsoft.com/office/powerpoint/2010/main" val="3424948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51B44FA-F7F1-4D46-AF68-4AD97FA7CF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F6E5ADEC-3214-413D-A3AB-C1AA3FBF3D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4AA79CF-08DA-4FA7-A725-28B1B32AE8C3}"/>
              </a:ext>
            </a:extLst>
          </p:cNvPr>
          <p:cNvSpPr>
            <a:spLocks noGrp="1" noChangeArrowheads="1"/>
          </p:cNvSpPr>
          <p:nvPr>
            <p:ph type="sldNum" sz="quarter" idx="12"/>
          </p:nvPr>
        </p:nvSpPr>
        <p:spPr>
          <a:ln/>
        </p:spPr>
        <p:txBody>
          <a:bodyPr/>
          <a:lstStyle>
            <a:lvl1pPr>
              <a:defRPr/>
            </a:lvl1pPr>
          </a:lstStyle>
          <a:p>
            <a:pPr>
              <a:defRPr/>
            </a:pPr>
            <a:fld id="{8E38FBF8-BDDA-4384-A3E1-619DE4517645}" type="slidenum">
              <a:rPr lang="en-US" altLang="en-US"/>
              <a:pPr>
                <a:defRPr/>
              </a:pPr>
              <a:t>‹#›</a:t>
            </a:fld>
            <a:endParaRPr lang="en-US" altLang="en-US"/>
          </a:p>
        </p:txBody>
      </p:sp>
    </p:spTree>
    <p:extLst>
      <p:ext uri="{BB962C8B-B14F-4D97-AF65-F5344CB8AC3E}">
        <p14:creationId xmlns:p14="http://schemas.microsoft.com/office/powerpoint/2010/main" val="12200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0CD25E9-1124-4675-9E9C-D17026DD35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76C16B-0FB3-4527-A153-AD7FED41EB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300CA33-86E4-4058-95F2-FD5139A8A673}"/>
              </a:ext>
            </a:extLst>
          </p:cNvPr>
          <p:cNvSpPr>
            <a:spLocks noGrp="1" noChangeArrowheads="1"/>
          </p:cNvSpPr>
          <p:nvPr>
            <p:ph type="sldNum" sz="quarter" idx="12"/>
          </p:nvPr>
        </p:nvSpPr>
        <p:spPr>
          <a:ln/>
        </p:spPr>
        <p:txBody>
          <a:bodyPr/>
          <a:lstStyle>
            <a:lvl1pPr>
              <a:defRPr/>
            </a:lvl1pPr>
          </a:lstStyle>
          <a:p>
            <a:pPr>
              <a:defRPr/>
            </a:pPr>
            <a:fld id="{112538A4-BE61-4F65-8A1A-CEFBFB3CBED1}" type="slidenum">
              <a:rPr lang="en-US" altLang="en-US"/>
              <a:pPr>
                <a:defRPr/>
              </a:pPr>
              <a:t>‹#›</a:t>
            </a:fld>
            <a:endParaRPr lang="en-US" altLang="en-US"/>
          </a:p>
        </p:txBody>
      </p:sp>
    </p:spTree>
    <p:extLst>
      <p:ext uri="{BB962C8B-B14F-4D97-AF65-F5344CB8AC3E}">
        <p14:creationId xmlns:p14="http://schemas.microsoft.com/office/powerpoint/2010/main" val="41154426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C3BF30-09A9-4762-9E31-D0503DDA7A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18B133E-9114-4E1C-9234-144C4D99660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33FC502-A393-49CD-BF2A-042B00FD7A4C}"/>
              </a:ext>
            </a:extLst>
          </p:cNvPr>
          <p:cNvSpPr>
            <a:spLocks noGrp="1" noChangeArrowheads="1"/>
          </p:cNvSpPr>
          <p:nvPr>
            <p:ph type="sldNum" sz="quarter" idx="12"/>
          </p:nvPr>
        </p:nvSpPr>
        <p:spPr>
          <a:ln/>
        </p:spPr>
        <p:txBody>
          <a:bodyPr/>
          <a:lstStyle>
            <a:lvl1pPr>
              <a:defRPr/>
            </a:lvl1pPr>
          </a:lstStyle>
          <a:p>
            <a:pPr>
              <a:defRPr/>
            </a:pPr>
            <a:fld id="{3BCFD66F-6170-432F-A3F4-8E66F078ECCC}" type="slidenum">
              <a:rPr lang="en-US" altLang="en-US"/>
              <a:pPr>
                <a:defRPr/>
              </a:pPr>
              <a:t>‹#›</a:t>
            </a:fld>
            <a:endParaRPr lang="en-US" altLang="en-US"/>
          </a:p>
        </p:txBody>
      </p:sp>
    </p:spTree>
    <p:extLst>
      <p:ext uri="{BB962C8B-B14F-4D97-AF65-F5344CB8AC3E}">
        <p14:creationId xmlns:p14="http://schemas.microsoft.com/office/powerpoint/2010/main" val="35549904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4273782-7728-4BDB-AC97-2FDDC024F0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C993A2A-879C-45BA-80F2-EAB33EDABA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93B100E-C734-4DE3-9696-735CCCA019D5}"/>
              </a:ext>
            </a:extLst>
          </p:cNvPr>
          <p:cNvSpPr>
            <a:spLocks noGrp="1" noChangeArrowheads="1"/>
          </p:cNvSpPr>
          <p:nvPr>
            <p:ph type="sldNum" sz="quarter" idx="12"/>
          </p:nvPr>
        </p:nvSpPr>
        <p:spPr>
          <a:ln/>
        </p:spPr>
        <p:txBody>
          <a:bodyPr/>
          <a:lstStyle>
            <a:lvl1pPr>
              <a:defRPr/>
            </a:lvl1pPr>
          </a:lstStyle>
          <a:p>
            <a:pPr>
              <a:defRPr/>
            </a:pPr>
            <a:fld id="{8B2F4F22-28F4-43B4-8994-2CDA6C3FA1C9}" type="slidenum">
              <a:rPr lang="en-US" altLang="en-US"/>
              <a:pPr>
                <a:defRPr/>
              </a:pPr>
              <a:t>‹#›</a:t>
            </a:fld>
            <a:endParaRPr lang="en-US" altLang="en-US"/>
          </a:p>
        </p:txBody>
      </p:sp>
    </p:spTree>
    <p:extLst>
      <p:ext uri="{BB962C8B-B14F-4D97-AF65-F5344CB8AC3E}">
        <p14:creationId xmlns:p14="http://schemas.microsoft.com/office/powerpoint/2010/main" val="3778079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8F8BA18-71FB-4536-BFC6-06434496F45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E6F718D-690A-4C9E-9A25-5FF88AE1C5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A1D9738-1A9B-462B-BC0D-AA82C9BBB8D7}"/>
              </a:ext>
            </a:extLst>
          </p:cNvPr>
          <p:cNvSpPr>
            <a:spLocks noGrp="1" noChangeArrowheads="1"/>
          </p:cNvSpPr>
          <p:nvPr>
            <p:ph type="sldNum" sz="quarter" idx="12"/>
          </p:nvPr>
        </p:nvSpPr>
        <p:spPr>
          <a:ln/>
        </p:spPr>
        <p:txBody>
          <a:bodyPr/>
          <a:lstStyle>
            <a:lvl1pPr>
              <a:defRPr/>
            </a:lvl1pPr>
          </a:lstStyle>
          <a:p>
            <a:pPr>
              <a:defRPr/>
            </a:pPr>
            <a:fld id="{3401DD4C-8F92-4F2D-B91F-CCD23DDDFD24}" type="slidenum">
              <a:rPr lang="en-US" altLang="en-US"/>
              <a:pPr>
                <a:defRPr/>
              </a:pPr>
              <a:t>‹#›</a:t>
            </a:fld>
            <a:endParaRPr lang="en-US" altLang="en-US"/>
          </a:p>
        </p:txBody>
      </p:sp>
    </p:spTree>
    <p:extLst>
      <p:ext uri="{BB962C8B-B14F-4D97-AF65-F5344CB8AC3E}">
        <p14:creationId xmlns:p14="http://schemas.microsoft.com/office/powerpoint/2010/main" val="3996338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714B3B-CE9A-4A6B-8AF1-E7E17180441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F9B0A9F-219B-4994-B378-745C78DFD4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CEBD592-A828-4543-93CE-3C507B457C19}"/>
              </a:ext>
            </a:extLst>
          </p:cNvPr>
          <p:cNvSpPr>
            <a:spLocks noGrp="1" noChangeArrowheads="1"/>
          </p:cNvSpPr>
          <p:nvPr>
            <p:ph type="sldNum" sz="quarter" idx="12"/>
          </p:nvPr>
        </p:nvSpPr>
        <p:spPr>
          <a:ln/>
        </p:spPr>
        <p:txBody>
          <a:bodyPr/>
          <a:lstStyle>
            <a:lvl1pPr>
              <a:defRPr/>
            </a:lvl1pPr>
          </a:lstStyle>
          <a:p>
            <a:pPr>
              <a:defRPr/>
            </a:pPr>
            <a:fld id="{2B1B921D-B94C-4B29-A379-0EE4E5B70790}" type="slidenum">
              <a:rPr lang="en-US" altLang="en-US"/>
              <a:pPr>
                <a:defRPr/>
              </a:pPr>
              <a:t>‹#›</a:t>
            </a:fld>
            <a:endParaRPr lang="en-US" altLang="en-US"/>
          </a:p>
        </p:txBody>
      </p:sp>
    </p:spTree>
    <p:extLst>
      <p:ext uri="{BB962C8B-B14F-4D97-AF65-F5344CB8AC3E}">
        <p14:creationId xmlns:p14="http://schemas.microsoft.com/office/powerpoint/2010/main" val="1457955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D67B9D-E323-48B5-8E1E-BF8E4247F5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AF53C36-F25D-42E3-AC85-CDFAC81533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B2DB442-E179-4C34-8DB1-7217946859F7}"/>
              </a:ext>
            </a:extLst>
          </p:cNvPr>
          <p:cNvSpPr>
            <a:spLocks noGrp="1" noChangeArrowheads="1"/>
          </p:cNvSpPr>
          <p:nvPr>
            <p:ph type="sldNum" sz="quarter" idx="12"/>
          </p:nvPr>
        </p:nvSpPr>
        <p:spPr>
          <a:ln/>
        </p:spPr>
        <p:txBody>
          <a:bodyPr/>
          <a:lstStyle>
            <a:lvl1pPr>
              <a:defRPr/>
            </a:lvl1pPr>
          </a:lstStyle>
          <a:p>
            <a:pPr>
              <a:defRPr/>
            </a:pPr>
            <a:fld id="{F465666F-6D56-4F8C-807B-0D3CA464A9B0}" type="slidenum">
              <a:rPr lang="en-US" altLang="en-US"/>
              <a:pPr>
                <a:defRPr/>
              </a:pPr>
              <a:t>‹#›</a:t>
            </a:fld>
            <a:endParaRPr lang="en-US" altLang="en-US"/>
          </a:p>
        </p:txBody>
      </p:sp>
    </p:spTree>
    <p:extLst>
      <p:ext uri="{BB962C8B-B14F-4D97-AF65-F5344CB8AC3E}">
        <p14:creationId xmlns:p14="http://schemas.microsoft.com/office/powerpoint/2010/main" val="1285587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68B491F-C41D-4538-BBEA-FDFD8464CC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5A34246-59BD-4CB0-8819-5AC9CCDC33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99C02E0-B2AF-4F49-A789-8562489A8AB2}"/>
              </a:ext>
            </a:extLst>
          </p:cNvPr>
          <p:cNvSpPr>
            <a:spLocks noGrp="1" noChangeArrowheads="1"/>
          </p:cNvSpPr>
          <p:nvPr>
            <p:ph type="sldNum" sz="quarter" idx="12"/>
          </p:nvPr>
        </p:nvSpPr>
        <p:spPr>
          <a:ln/>
        </p:spPr>
        <p:txBody>
          <a:bodyPr/>
          <a:lstStyle>
            <a:lvl1pPr>
              <a:defRPr/>
            </a:lvl1pPr>
          </a:lstStyle>
          <a:p>
            <a:pPr>
              <a:defRPr/>
            </a:pPr>
            <a:fld id="{DEC4C493-D4F1-4E8E-9933-0FE592FD5B9F}" type="slidenum">
              <a:rPr lang="en-US" altLang="en-US"/>
              <a:pPr>
                <a:defRPr/>
              </a:pPr>
              <a:t>‹#›</a:t>
            </a:fld>
            <a:endParaRPr lang="en-US" altLang="en-US"/>
          </a:p>
        </p:txBody>
      </p:sp>
    </p:spTree>
    <p:extLst>
      <p:ext uri="{BB962C8B-B14F-4D97-AF65-F5344CB8AC3E}">
        <p14:creationId xmlns:p14="http://schemas.microsoft.com/office/powerpoint/2010/main" val="3643916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ind Maps Infophraphics by Slidesgo" type="title">
  <p:cSld name="Mind Maps Infophraphics by Slidesgo">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25205" y="2608017"/>
            <a:ext cx="4774800" cy="11696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933">
                <a:solidFill>
                  <a:schemeClr val="dk1"/>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1025200" y="3798383"/>
            <a:ext cx="4774800" cy="45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133">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8439537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0504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2202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4667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891707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5263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8791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5249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59948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9716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794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6/22/2023</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6/22/2023</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BB2E27-9F11-44CF-9953-54265C79C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B90698-C0BE-4F35-B3F4-5C1CC82FB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5B53C-7326-445B-88AB-03AAFAD8A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33898-62F2-4B9E-9237-A4BF9794CA56}" type="datetimeFigureOut">
              <a:rPr lang="en-US" smtClean="0"/>
              <a:t>6/22/2023</a:t>
            </a:fld>
            <a:endParaRPr lang="en-US"/>
          </a:p>
        </p:txBody>
      </p:sp>
      <p:sp>
        <p:nvSpPr>
          <p:cNvPr id="5" name="Footer Placeholder 4">
            <a:extLst>
              <a:ext uri="{FF2B5EF4-FFF2-40B4-BE49-F238E27FC236}">
                <a16:creationId xmlns:a16="http://schemas.microsoft.com/office/drawing/2014/main" id="{D16E32EE-9036-4862-BA3E-537CBECCA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EE9CE8-552C-4C72-A02B-6B2998A2B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06F8C-1484-4FA8-9D3C-8EC0D26A6E34}" type="slidenum">
              <a:rPr lang="en-US" smtClean="0"/>
              <a:t>‹#›</a:t>
            </a:fld>
            <a:endParaRPr lang="en-US"/>
          </a:p>
        </p:txBody>
      </p:sp>
    </p:spTree>
    <p:extLst>
      <p:ext uri="{BB962C8B-B14F-4D97-AF65-F5344CB8AC3E}">
        <p14:creationId xmlns:p14="http://schemas.microsoft.com/office/powerpoint/2010/main" val="28569822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654C1D-667B-4516-950F-68BE579E1C59}"/>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3B9FC32-75DF-4F84-B8F0-D69A0AF7E03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5711110-D8D4-4D61-B948-D27E601E31A9}"/>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3E2FD26E-867C-4D05-B55C-4829CC165D05}"/>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8592CE67-1BFC-4039-BF33-DCAD4C05CA19}"/>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A090E1A-2FE6-4F35-8E22-0584BAF9703F}" type="slidenum">
              <a:rPr lang="en-US" altLang="en-US"/>
              <a:pPr>
                <a:defRPr/>
              </a:pPr>
              <a:t>‹#›</a:t>
            </a:fld>
            <a:endParaRPr lang="en-US" altLang="en-US"/>
          </a:p>
        </p:txBody>
      </p:sp>
    </p:spTree>
    <p:extLst>
      <p:ext uri="{BB962C8B-B14F-4D97-AF65-F5344CB8AC3E}">
        <p14:creationId xmlns:p14="http://schemas.microsoft.com/office/powerpoint/2010/main" val="65089537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33E2540-03A3-4FE8-BB97-147665385A5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501C9DD-69FA-42D0-9D6A-E8169A502CD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3CE2939-9D95-48D9-8CB6-93CE1D17FB66}"/>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65E78C7-1C60-4329-B5B6-332BA60EA611}"/>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AE6A33B-92B2-41BB-B6DA-E74AF2EA16C3}"/>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23F4609-AEA7-48E5-A513-8521601C2D60}" type="slidenum">
              <a:rPr lang="en-US" altLang="en-US"/>
              <a:pPr>
                <a:defRPr/>
              </a:pPr>
              <a:t>‹#›</a:t>
            </a:fld>
            <a:endParaRPr lang="en-US" altLang="en-US"/>
          </a:p>
        </p:txBody>
      </p:sp>
    </p:spTree>
    <p:extLst>
      <p:ext uri="{BB962C8B-B14F-4D97-AF65-F5344CB8AC3E}">
        <p14:creationId xmlns:p14="http://schemas.microsoft.com/office/powerpoint/2010/main" val="29767126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371942384"/>
      </p:ext>
    </p:extLst>
  </p:cSld>
  <p:clrMap bg1="lt1" tx1="dk1" bg2="dk2"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18.gif"/><Relationship Id="rId18" Type="http://schemas.openxmlformats.org/officeDocument/2006/relationships/image" Target="../media/image23.jpeg"/><Relationship Id="rId3" Type="http://schemas.openxmlformats.org/officeDocument/2006/relationships/audio" Target="../media/audio1.wav"/><Relationship Id="rId21" Type="http://schemas.openxmlformats.org/officeDocument/2006/relationships/image" Target="../media/image26.gif"/><Relationship Id="rId7" Type="http://schemas.openxmlformats.org/officeDocument/2006/relationships/slide" Target="slide25.xml"/><Relationship Id="rId12" Type="http://schemas.openxmlformats.org/officeDocument/2006/relationships/slide" Target="slide21.xml"/><Relationship Id="rId17" Type="http://schemas.openxmlformats.org/officeDocument/2006/relationships/image" Target="../media/image22.gif"/><Relationship Id="rId2" Type="http://schemas.openxmlformats.org/officeDocument/2006/relationships/slideLayout" Target="../slideLayouts/slideLayout41.xml"/><Relationship Id="rId16" Type="http://schemas.openxmlformats.org/officeDocument/2006/relationships/image" Target="../media/image21.gif"/><Relationship Id="rId20" Type="http://schemas.openxmlformats.org/officeDocument/2006/relationships/image" Target="../media/image25.wmf"/><Relationship Id="rId1" Type="http://schemas.openxmlformats.org/officeDocument/2006/relationships/audio" Target="file:///G:\Chuong%20Trinh\Mot%20coi%20di%20ve%20-%20Nhac%20khong%20loi.mp3" TargetMode="External"/><Relationship Id="rId6" Type="http://schemas.openxmlformats.org/officeDocument/2006/relationships/slide" Target="slide26.xml"/><Relationship Id="rId11" Type="http://schemas.openxmlformats.org/officeDocument/2006/relationships/slide" Target="slide27.xml"/><Relationship Id="rId5" Type="http://schemas.openxmlformats.org/officeDocument/2006/relationships/image" Target="../media/image17.png"/><Relationship Id="rId15" Type="http://schemas.openxmlformats.org/officeDocument/2006/relationships/image" Target="../media/image20.png"/><Relationship Id="rId10" Type="http://schemas.openxmlformats.org/officeDocument/2006/relationships/slide" Target="slide22.xml"/><Relationship Id="rId19" Type="http://schemas.openxmlformats.org/officeDocument/2006/relationships/image" Target="../media/image24.gif"/><Relationship Id="rId4" Type="http://schemas.openxmlformats.org/officeDocument/2006/relationships/audio" Target="../media/audio2.wav"/><Relationship Id="rId9" Type="http://schemas.openxmlformats.org/officeDocument/2006/relationships/slide" Target="slide23.xml"/><Relationship Id="rId14" Type="http://schemas.openxmlformats.org/officeDocument/2006/relationships/image" Target="../media/image19.png"/><Relationship Id="rId22"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9.wmf"/><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30.jpeg"/><Relationship Id="rId5" Type="http://schemas.openxmlformats.org/officeDocument/2006/relationships/image" Target="../media/image28.png"/><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9.xml"/><Relationship Id="rId6" Type="http://schemas.openxmlformats.org/officeDocument/2006/relationships/image" Target="../media/image29.wmf"/><Relationship Id="rId5" Type="http://schemas.openxmlformats.org/officeDocument/2006/relationships/image" Target="../media/image28.png"/><Relationship Id="rId4" Type="http://schemas.openxmlformats.org/officeDocument/2006/relationships/slide" Target="slide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BFACB6-4959-4737-9443-6544F26EF98F}"/>
              </a:ext>
            </a:extLst>
          </p:cNvPr>
          <p:cNvSpPr txBox="1"/>
          <p:nvPr/>
        </p:nvSpPr>
        <p:spPr>
          <a:xfrm>
            <a:off x="497151" y="438176"/>
            <a:ext cx="11221374" cy="1179554"/>
          </a:xfrm>
          <a:prstGeom prst="rect">
            <a:avLst/>
          </a:prstGeom>
          <a:noFill/>
        </p:spPr>
        <p:txBody>
          <a:bodyPr wrap="square" rtlCol="0">
            <a:spAutoFit/>
          </a:bodyPr>
          <a:lstStyle/>
          <a:p>
            <a:pPr algn="ctr">
              <a:lnSpc>
                <a:spcPct val="115000"/>
              </a:lnSpc>
              <a:spcAft>
                <a:spcPts val="0"/>
              </a:spcAft>
            </a:pPr>
            <a:r>
              <a:rPr lang="en-US" sz="3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BÀI 2: PHẢN </a:t>
            </a:r>
            <a:r>
              <a:rPr lang="vi-VN" sz="3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ỨNG HÓA HỌC</a:t>
            </a:r>
            <a:endPar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vi-VN" sz="32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VÀ NĂNG LƯỢNG CỦA PHẢN ỨNG HÓA HỌC</a:t>
            </a:r>
            <a:endPar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2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2">
            <a:extLst>
              <a:ext uri="{FF2B5EF4-FFF2-40B4-BE49-F238E27FC236}">
                <a16:creationId xmlns:a16="http://schemas.microsoft.com/office/drawing/2014/main" id="{06885B71-66FD-4BC5-8A4B-C5FEA89F0E19}"/>
              </a:ext>
            </a:extLst>
          </p:cNvPr>
          <p:cNvSpPr>
            <a:spLocks noChangeArrowheads="1"/>
          </p:cNvSpPr>
          <p:nvPr/>
        </p:nvSpPr>
        <p:spPr bwMode="gray">
          <a:xfrm>
            <a:off x="2330440" y="125843"/>
            <a:ext cx="8726832" cy="703726"/>
          </a:xfrm>
          <a:prstGeom prst="roundRect">
            <a:avLst>
              <a:gd name="adj" fmla="val 16667"/>
            </a:avLst>
          </a:prstGeom>
          <a:solidFill>
            <a:srgbClr val="FFC000"/>
          </a:solidFill>
          <a:ln w="28575" algn="ctr">
            <a:solidFill>
              <a:srgbClr val="7030A0"/>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Text Box 54">
            <a:extLst>
              <a:ext uri="{FF2B5EF4-FFF2-40B4-BE49-F238E27FC236}">
                <a16:creationId xmlns:a16="http://schemas.microsoft.com/office/drawing/2014/main" id="{DEA7726D-F8B2-4764-AE5F-59D3D9C2B58B}"/>
              </a:ext>
            </a:extLst>
          </p:cNvPr>
          <p:cNvSpPr txBox="1">
            <a:spLocks noChangeArrowheads="1"/>
          </p:cNvSpPr>
          <p:nvPr/>
        </p:nvSpPr>
        <p:spPr bwMode="gray">
          <a:xfrm>
            <a:off x="2427861" y="246874"/>
            <a:ext cx="8020923"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DẤU</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HIỆU CÓ PHẢN ỨNG HÓA HỌC XẢY RA</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ound Diagonal Corner Rectangle 4">
            <a:extLst>
              <a:ext uri="{FF2B5EF4-FFF2-40B4-BE49-F238E27FC236}">
                <a16:creationId xmlns:a16="http://schemas.microsoft.com/office/drawing/2014/main" id="{22188617-DC6E-4CEF-9560-022B26B41572}"/>
              </a:ext>
            </a:extLst>
          </p:cNvPr>
          <p:cNvSpPr/>
          <p:nvPr/>
        </p:nvSpPr>
        <p:spPr>
          <a:xfrm>
            <a:off x="4622800" y="1500157"/>
            <a:ext cx="7435171" cy="3317023"/>
          </a:xfrm>
          <a:prstGeom prst="round2DiagRect">
            <a:avLst>
              <a:gd name="adj1" fmla="val 16667"/>
              <a:gd name="adj2" fmla="val 19004"/>
            </a:avLst>
          </a:prstGeom>
          <a:solidFill>
            <a:srgbClr val="E2CFF1"/>
          </a:solidFill>
          <a:ln w="38100" cap="flat" cmpd="sng" algn="ctr">
            <a:solidFill>
              <a:srgbClr val="7030A0"/>
            </a:solidFill>
            <a:prstDash val="dash"/>
            <a:miter lim="800000"/>
          </a:ln>
          <a:effectLst/>
        </p:spPr>
        <p:txBody>
          <a:bodyPr rtlCol="0" anchor="ctr"/>
          <a:lstStyle/>
          <a:p>
            <a:pPr algn="just" defTabSz="914400">
              <a:defRPr/>
            </a:pPr>
            <a:endParaRPr lang="en-US" sz="2800" kern="0" dirty="0">
              <a:solidFill>
                <a:srgbClr val="00206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BC6AC76-85A8-4A0E-A323-720727BA133E}"/>
              </a:ext>
            </a:extLst>
          </p:cNvPr>
          <p:cNvSpPr/>
          <p:nvPr/>
        </p:nvSpPr>
        <p:spPr>
          <a:xfrm>
            <a:off x="4846320" y="1620737"/>
            <a:ext cx="6939279" cy="1755417"/>
          </a:xfrm>
          <a:prstGeom prst="rect">
            <a:avLst/>
          </a:prstGeom>
        </p:spPr>
        <p:txBody>
          <a:bodyPr wrap="square">
            <a:spAutoFit/>
          </a:bodyPr>
          <a:lstStyle/>
          <a:p>
            <a:pPr algn="just">
              <a:lnSpc>
                <a:spcPct val="115000"/>
              </a:lnSpc>
              <a:spcAft>
                <a:spcPts val="800"/>
              </a:spcAft>
            </a:pPr>
            <a:r>
              <a:rPr lang="vi-VN" sz="3200" i="1" dirty="0">
                <a:solidFill>
                  <a:srgbClr val="000000"/>
                </a:solidFill>
                <a:latin typeface="+mj-lt"/>
                <a:ea typeface="Calibri" panose="020F0502020204030204" pitchFamily="34" charset="0"/>
                <a:cs typeface="Times New Roman" panose="02020603050405020304" pitchFamily="18" charset="0"/>
              </a:rPr>
              <a:t>- Có sự thay đổi về màu sắc, mùi... của các chất, tạo ra chất khí hoặc chất không tan (kết tủa).</a:t>
            </a:r>
            <a:endParaRPr lang="en-US" sz="3200" dirty="0">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687FF2B-9571-4B20-A08C-0A70EA3E0EBE}"/>
              </a:ext>
            </a:extLst>
          </p:cNvPr>
          <p:cNvSpPr txBox="1"/>
          <p:nvPr/>
        </p:nvSpPr>
        <p:spPr>
          <a:xfrm>
            <a:off x="4962791" y="3804279"/>
            <a:ext cx="6094481" cy="584775"/>
          </a:xfrm>
          <a:prstGeom prst="rect">
            <a:avLst/>
          </a:prstGeom>
          <a:noFill/>
        </p:spPr>
        <p:txBody>
          <a:bodyPr wrap="square" rtlCol="0">
            <a:spAutoFit/>
          </a:bodyPr>
          <a:lstStyle/>
          <a:p>
            <a:pPr lvl="0"/>
            <a:r>
              <a:rPr lang="vi-VN" sz="3200" dirty="0">
                <a:solidFill>
                  <a:srgbClr val="000000"/>
                </a:solidFill>
                <a:latin typeface="Times New Roman" panose="02020603050405020304" pitchFamily="18" charset="0"/>
                <a:ea typeface="Calibri" panose="020F0502020204030204" pitchFamily="34" charset="0"/>
              </a:rPr>
              <a:t>- Có sự tỏa nhiệt và phát sáng</a:t>
            </a:r>
            <a:endParaRPr lang="en-US" sz="3200" dirty="0">
              <a:solidFill>
                <a:prstClr val="black"/>
              </a:solidFill>
              <a:latin typeface="Calibri Light" panose="020F0302020204030204"/>
            </a:endParaRPr>
          </a:p>
        </p:txBody>
      </p:sp>
      <p:pic>
        <p:nvPicPr>
          <p:cNvPr id="11" name="Picture 10">
            <a:extLst>
              <a:ext uri="{FF2B5EF4-FFF2-40B4-BE49-F238E27FC236}">
                <a16:creationId xmlns:a16="http://schemas.microsoft.com/office/drawing/2014/main" id="{D9BE645E-CCA2-48FA-9D35-7E44E6B8F0D1}"/>
              </a:ext>
            </a:extLst>
          </p:cNvPr>
          <p:cNvPicPr>
            <a:picLocks noChangeAspect="1"/>
          </p:cNvPicPr>
          <p:nvPr/>
        </p:nvPicPr>
        <p:blipFill>
          <a:blip r:embed="rId2"/>
          <a:stretch>
            <a:fillRect/>
          </a:stretch>
        </p:blipFill>
        <p:spPr>
          <a:xfrm>
            <a:off x="134029" y="1552354"/>
            <a:ext cx="4289115" cy="5305646"/>
          </a:xfrm>
          <a:prstGeom prst="rect">
            <a:avLst/>
          </a:prstGeom>
        </p:spPr>
      </p:pic>
    </p:spTree>
    <p:extLst>
      <p:ext uri="{BB962C8B-B14F-4D97-AF65-F5344CB8AC3E}">
        <p14:creationId xmlns:p14="http://schemas.microsoft.com/office/powerpoint/2010/main" val="353424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36F7478A-0126-40E1-9B78-389135FAE8F0}"/>
              </a:ext>
            </a:extLst>
          </p:cNvPr>
          <p:cNvGrpSpPr>
            <a:grpSpLocks/>
          </p:cNvGrpSpPr>
          <p:nvPr/>
        </p:nvGrpSpPr>
        <p:grpSpPr bwMode="auto">
          <a:xfrm>
            <a:off x="721311" y="274299"/>
            <a:ext cx="9923015" cy="1087437"/>
            <a:chOff x="1269" y="1683"/>
            <a:chExt cx="3011" cy="685"/>
          </a:xfrm>
          <a:solidFill>
            <a:srgbClr val="CC0099"/>
          </a:solidFill>
        </p:grpSpPr>
        <p:sp>
          <p:nvSpPr>
            <p:cNvPr id="5" name="AutoShape 57">
              <a:extLst>
                <a:ext uri="{FF2B5EF4-FFF2-40B4-BE49-F238E27FC236}">
                  <a16:creationId xmlns:a16="http://schemas.microsoft.com/office/drawing/2014/main" id="{89D96C69-F21E-491E-A8A8-BCFBFF349A13}"/>
                </a:ext>
              </a:extLst>
            </p:cNvPr>
            <p:cNvSpPr>
              <a:spLocks noChangeArrowheads="1"/>
            </p:cNvSpPr>
            <p:nvPr/>
          </p:nvSpPr>
          <p:spPr bwMode="gray">
            <a:xfrm>
              <a:off x="1632" y="1858"/>
              <a:ext cx="2648" cy="463"/>
            </a:xfrm>
            <a:prstGeom prst="roundRect">
              <a:avLst>
                <a:gd name="adj" fmla="val 16667"/>
              </a:avLst>
            </a:prstGeom>
            <a:solidFill>
              <a:srgbClr val="99FFCC"/>
            </a:solidFill>
            <a:ln w="28575" algn="ctr">
              <a:solidFill>
                <a:schemeClr val="folHlink"/>
              </a:solidFill>
              <a:round/>
              <a:headEnd/>
              <a:tailEnd/>
            </a:ln>
            <a:effectLst>
              <a:outerShdw dist="99190" dir="2388334" algn="ctr" rotWithShape="0">
                <a:schemeClr val="bg2">
                  <a:alpha val="50000"/>
                </a:scheme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AutoShape 58">
              <a:extLst>
                <a:ext uri="{FF2B5EF4-FFF2-40B4-BE49-F238E27FC236}">
                  <a16:creationId xmlns:a16="http://schemas.microsoft.com/office/drawing/2014/main" id="{4E515845-C0AE-4E0A-8412-63F6A2850544}"/>
                </a:ext>
              </a:extLst>
            </p:cNvPr>
            <p:cNvSpPr>
              <a:spLocks noChangeArrowheads="1"/>
            </p:cNvSpPr>
            <p:nvPr/>
          </p:nvSpPr>
          <p:spPr bwMode="gray">
            <a:xfrm>
              <a:off x="1269" y="1683"/>
              <a:ext cx="392" cy="685"/>
            </a:xfrm>
            <a:prstGeom prst="diamond">
              <a:avLst/>
            </a:prstGeom>
            <a:solidFill>
              <a:srgbClr val="99FFCC"/>
            </a:solidFill>
            <a:ln w="25400" algn="ctr">
              <a:solidFill>
                <a:srgbClr val="993366"/>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7" name="Text Box 59">
            <a:extLst>
              <a:ext uri="{FF2B5EF4-FFF2-40B4-BE49-F238E27FC236}">
                <a16:creationId xmlns:a16="http://schemas.microsoft.com/office/drawing/2014/main" id="{3C0C0AE4-6D19-4C4D-8CD3-A6BCE3D61B1F}"/>
              </a:ext>
            </a:extLst>
          </p:cNvPr>
          <p:cNvSpPr txBox="1">
            <a:spLocks noChangeArrowheads="1"/>
          </p:cNvSpPr>
          <p:nvPr/>
        </p:nvSpPr>
        <p:spPr bwMode="gray">
          <a:xfrm>
            <a:off x="1981214" y="698290"/>
            <a:ext cx="78730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vi-VN" sz="2400" b="1" dirty="0">
                <a:latin typeface="Times New Roman" panose="02020603050405020304" pitchFamily="18" charset="0"/>
                <a:cs typeface="Times New Roman" panose="02020603050405020304" pitchFamily="18" charset="0"/>
              </a:rPr>
              <a:t>PHẢN ỨNG TỎA NHIỆT VÀ PHẢN ỨNG THU NHIỆT</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E9EE5BB-1F0B-47E3-881D-2FA052BCD227}"/>
              </a:ext>
            </a:extLst>
          </p:cNvPr>
          <p:cNvPicPr/>
          <p:nvPr/>
        </p:nvPicPr>
        <p:blipFill>
          <a:blip r:embed="rId2"/>
          <a:stretch>
            <a:fillRect/>
          </a:stretch>
        </p:blipFill>
        <p:spPr>
          <a:xfrm>
            <a:off x="523783" y="1507915"/>
            <a:ext cx="7794594" cy="5075785"/>
          </a:xfrm>
          <a:prstGeom prst="rect">
            <a:avLst/>
          </a:prstGeom>
        </p:spPr>
      </p:pic>
      <p:sp>
        <p:nvSpPr>
          <p:cNvPr id="9" name="Round Diagonal Corner Rectangle 4">
            <a:extLst>
              <a:ext uri="{FF2B5EF4-FFF2-40B4-BE49-F238E27FC236}">
                <a16:creationId xmlns:a16="http://schemas.microsoft.com/office/drawing/2014/main" id="{3F74F976-6111-4550-9DE1-801C7CA97B45}"/>
              </a:ext>
            </a:extLst>
          </p:cNvPr>
          <p:cNvSpPr/>
          <p:nvPr/>
        </p:nvSpPr>
        <p:spPr>
          <a:xfrm>
            <a:off x="8691237" y="1784413"/>
            <a:ext cx="2976979" cy="3586578"/>
          </a:xfrm>
          <a:prstGeom prst="round2DiagRect">
            <a:avLst/>
          </a:prstGeom>
          <a:solidFill>
            <a:srgbClr val="E2CFF1"/>
          </a:solidFill>
          <a:ln w="38100" cap="flat" cmpd="sng" algn="ctr">
            <a:solidFill>
              <a:srgbClr val="7030A0"/>
            </a:solidFill>
            <a:prstDash val="dash"/>
            <a:miter lim="800000"/>
          </a:ln>
          <a:effectLst/>
        </p:spPr>
        <p:txBody>
          <a:bodyPr rtlCol="0" anchor="ctr"/>
          <a:lstStyle/>
          <a:p>
            <a:pPr algn="just" defTabSz="914400">
              <a:defRPr/>
            </a:pPr>
            <a:endParaRPr lang="en-US" sz="2800" kern="0" dirty="0">
              <a:solidFill>
                <a:srgbClr val="002060"/>
              </a:solidFill>
              <a:latin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4ADD17E8-146F-4DE2-B0BB-6CB1D359B423}"/>
              </a:ext>
            </a:extLst>
          </p:cNvPr>
          <p:cNvGraphicFramePr>
            <a:graphicFrameLocks noGrp="1"/>
          </p:cNvGraphicFramePr>
          <p:nvPr>
            <p:extLst>
              <p:ext uri="{D42A27DB-BD31-4B8C-83A1-F6EECF244321}">
                <p14:modId xmlns:p14="http://schemas.microsoft.com/office/powerpoint/2010/main" val="4170650732"/>
              </p:ext>
            </p:extLst>
          </p:nvPr>
        </p:nvGraphicFramePr>
        <p:xfrm>
          <a:off x="8753383" y="2206752"/>
          <a:ext cx="2849731" cy="2755865"/>
        </p:xfrm>
        <a:graphic>
          <a:graphicData uri="http://schemas.openxmlformats.org/drawingml/2006/table">
            <a:tbl>
              <a:tblPr firstRow="1" firstCol="1" bandRow="1"/>
              <a:tblGrid>
                <a:gridCol w="2849731">
                  <a:extLst>
                    <a:ext uri="{9D8B030D-6E8A-4147-A177-3AD203B41FA5}">
                      <a16:colId xmlns:a16="http://schemas.microsoft.com/office/drawing/2014/main" val="858337758"/>
                    </a:ext>
                  </a:extLst>
                </a:gridCol>
              </a:tblGrid>
              <a:tr h="2755865">
                <a:tc>
                  <a:txBody>
                    <a:bodyPr/>
                    <a:lstStyle/>
                    <a:p>
                      <a:pPr algn="just">
                        <a:lnSpc>
                          <a:spcPct val="115000"/>
                        </a:lnSpc>
                        <a:spcAft>
                          <a:spcPts val="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Trong phản ứng ở thí nghiệm 2 và 3, phản ứng nào tỏa nhiệt, phản ứng nào thu nhiệt?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02833"/>
                  </a:ext>
                </a:extLst>
              </a:tr>
            </a:tbl>
          </a:graphicData>
        </a:graphic>
      </p:graphicFrame>
    </p:spTree>
    <p:extLst>
      <p:ext uri="{BB962C8B-B14F-4D97-AF65-F5344CB8AC3E}">
        <p14:creationId xmlns:p14="http://schemas.microsoft.com/office/powerpoint/2010/main" val="65888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36F7478A-0126-40E1-9B78-389135FAE8F0}"/>
              </a:ext>
            </a:extLst>
          </p:cNvPr>
          <p:cNvGrpSpPr>
            <a:grpSpLocks/>
          </p:cNvGrpSpPr>
          <p:nvPr/>
        </p:nvGrpSpPr>
        <p:grpSpPr bwMode="auto">
          <a:xfrm>
            <a:off x="721311" y="274299"/>
            <a:ext cx="9923015" cy="1087437"/>
            <a:chOff x="1269" y="1683"/>
            <a:chExt cx="3011" cy="685"/>
          </a:xfrm>
          <a:solidFill>
            <a:srgbClr val="CC0099"/>
          </a:solidFill>
        </p:grpSpPr>
        <p:sp>
          <p:nvSpPr>
            <p:cNvPr id="5" name="AutoShape 57">
              <a:extLst>
                <a:ext uri="{FF2B5EF4-FFF2-40B4-BE49-F238E27FC236}">
                  <a16:creationId xmlns:a16="http://schemas.microsoft.com/office/drawing/2014/main" id="{89D96C69-F21E-491E-A8A8-BCFBFF349A13}"/>
                </a:ext>
              </a:extLst>
            </p:cNvPr>
            <p:cNvSpPr>
              <a:spLocks noChangeArrowheads="1"/>
            </p:cNvSpPr>
            <p:nvPr/>
          </p:nvSpPr>
          <p:spPr bwMode="gray">
            <a:xfrm>
              <a:off x="1632" y="1858"/>
              <a:ext cx="2648" cy="463"/>
            </a:xfrm>
            <a:prstGeom prst="roundRect">
              <a:avLst>
                <a:gd name="adj" fmla="val 16667"/>
              </a:avLst>
            </a:prstGeom>
            <a:solidFill>
              <a:srgbClr val="99FFCC"/>
            </a:solidFill>
            <a:ln w="28575" algn="ctr">
              <a:solidFill>
                <a:schemeClr val="folHlink"/>
              </a:solidFill>
              <a:round/>
              <a:headEnd/>
              <a:tailEnd/>
            </a:ln>
            <a:effectLst>
              <a:outerShdw dist="99190" dir="2388334" algn="ctr" rotWithShape="0">
                <a:schemeClr val="bg2">
                  <a:alpha val="50000"/>
                </a:scheme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AutoShape 58">
              <a:extLst>
                <a:ext uri="{FF2B5EF4-FFF2-40B4-BE49-F238E27FC236}">
                  <a16:creationId xmlns:a16="http://schemas.microsoft.com/office/drawing/2014/main" id="{4E515845-C0AE-4E0A-8412-63F6A2850544}"/>
                </a:ext>
              </a:extLst>
            </p:cNvPr>
            <p:cNvSpPr>
              <a:spLocks noChangeArrowheads="1"/>
            </p:cNvSpPr>
            <p:nvPr/>
          </p:nvSpPr>
          <p:spPr bwMode="gray">
            <a:xfrm>
              <a:off x="1269" y="1683"/>
              <a:ext cx="392" cy="685"/>
            </a:xfrm>
            <a:prstGeom prst="diamond">
              <a:avLst/>
            </a:prstGeom>
            <a:solidFill>
              <a:srgbClr val="99FFCC"/>
            </a:solidFill>
            <a:ln w="25400" algn="ctr">
              <a:solidFill>
                <a:srgbClr val="993366"/>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7" name="Text Box 59">
            <a:extLst>
              <a:ext uri="{FF2B5EF4-FFF2-40B4-BE49-F238E27FC236}">
                <a16:creationId xmlns:a16="http://schemas.microsoft.com/office/drawing/2014/main" id="{3C0C0AE4-6D19-4C4D-8CD3-A6BCE3D61B1F}"/>
              </a:ext>
            </a:extLst>
          </p:cNvPr>
          <p:cNvSpPr txBox="1">
            <a:spLocks noChangeArrowheads="1"/>
          </p:cNvSpPr>
          <p:nvPr/>
        </p:nvSpPr>
        <p:spPr bwMode="gray">
          <a:xfrm>
            <a:off x="1981214" y="698290"/>
            <a:ext cx="78730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PHẢN ỨNG TỎA NHIỆT VÀ PHẢN ỨNG THU NHIỆT</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ound Diagonal Corner Rectangle 4">
            <a:extLst>
              <a:ext uri="{FF2B5EF4-FFF2-40B4-BE49-F238E27FC236}">
                <a16:creationId xmlns:a16="http://schemas.microsoft.com/office/drawing/2014/main" id="{3F74F976-6111-4550-9DE1-801C7CA97B45}"/>
              </a:ext>
            </a:extLst>
          </p:cNvPr>
          <p:cNvSpPr/>
          <p:nvPr/>
        </p:nvSpPr>
        <p:spPr>
          <a:xfrm>
            <a:off x="479395" y="1639548"/>
            <a:ext cx="11188822" cy="4823395"/>
          </a:xfrm>
          <a:prstGeom prst="round2DiagRect">
            <a:avLst/>
          </a:prstGeom>
          <a:solidFill>
            <a:srgbClr val="E2CFF1"/>
          </a:solidFill>
          <a:ln w="38100" cap="flat" cmpd="sng" algn="ctr">
            <a:solidFill>
              <a:srgbClr val="7030A0"/>
            </a:solidFill>
            <a:prstDash val="dash"/>
            <a:miter lim="800000"/>
          </a:ln>
          <a:effectLst/>
        </p:spPr>
        <p:txBody>
          <a:bodyPr rtlCol="0" anchor="ctr"/>
          <a:lstStyle/>
          <a:p>
            <a:pPr algn="just">
              <a:lnSpc>
                <a:spcPct val="115000"/>
              </a:lnSpc>
              <a:spcAft>
                <a:spcPts val="800"/>
              </a:spcAft>
            </a:pPr>
            <a:r>
              <a:rPr 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Khái niệm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 tỏa ra năng lượng dưới dạng nhiệt gọi là phản ứng tỏa nhiệt.</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VD: phản ứng đốt chấy than, đốt cháy xăng dầu trong động cơ...</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Phản ứng thu vào năng lượng dưới dạng nhiệt gọi là phản ứng thu nhiệt.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VD: phản ứng nung vôi, nung gốm, điều chế khí oxi...</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558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4">
            <a:extLst>
              <a:ext uri="{FF2B5EF4-FFF2-40B4-BE49-F238E27FC236}">
                <a16:creationId xmlns:a16="http://schemas.microsoft.com/office/drawing/2014/main" id="{3F74F976-6111-4550-9DE1-801C7CA97B45}"/>
              </a:ext>
            </a:extLst>
          </p:cNvPr>
          <p:cNvSpPr/>
          <p:nvPr/>
        </p:nvSpPr>
        <p:spPr>
          <a:xfrm>
            <a:off x="331433" y="1398018"/>
            <a:ext cx="11860567" cy="5047170"/>
          </a:xfrm>
          <a:prstGeom prst="round2DiagRect">
            <a:avLst>
              <a:gd name="adj1" fmla="val 17250"/>
              <a:gd name="adj2" fmla="val 0"/>
            </a:avLst>
          </a:prstGeom>
          <a:solidFill>
            <a:srgbClr val="E2CFF1"/>
          </a:solidFill>
          <a:ln w="38100" cap="flat" cmpd="sng" algn="ctr">
            <a:solidFill>
              <a:srgbClr val="7030A0"/>
            </a:solidFill>
            <a:prstDash val="dash"/>
            <a:miter lim="800000"/>
          </a:ln>
          <a:effectLst/>
        </p:spPr>
        <p:txBody>
          <a:bodyPr rtlCol="0" anchor="ctr"/>
          <a:lstStyle/>
          <a:p>
            <a:pPr marL="457200" indent="108585" algn="just">
              <a:lnSpc>
                <a:spcPct val="115000"/>
              </a:lnSpc>
              <a:spcAft>
                <a:spcPts val="0"/>
              </a:spcAft>
            </a:pPr>
            <a:r>
              <a:rPr lang="vi-VN" sz="3200" dirty="0">
                <a:latin typeface="Times New Roman" panose="02020603050405020304" pitchFamily="18" charset="0"/>
                <a:ea typeface="Arial" panose="020B0604020202020204" pitchFamily="34" charset="0"/>
              </a:rPr>
              <a:t>1. Trong 2 phản ứng sau, phản ứng nào là phản ứng tỏa nhiệt, phản ứng nào là phản ứng thu nhiệt</a:t>
            </a:r>
            <a:endParaRPr lang="en-US" sz="3200" dirty="0">
              <a:latin typeface="Times New Roman" panose="02020603050405020304" pitchFamily="18" charset="0"/>
              <a:ea typeface="Times New Roman" panose="02020603050405020304" pitchFamily="18" charset="0"/>
            </a:endParaRPr>
          </a:p>
          <a:p>
            <a:pPr marL="457200" indent="108585" algn="just">
              <a:lnSpc>
                <a:spcPct val="115000"/>
              </a:lnSpc>
              <a:spcAft>
                <a:spcPts val="0"/>
              </a:spcAft>
            </a:pPr>
            <a:r>
              <a:rPr lang="vi-VN" sz="3200" dirty="0">
                <a:latin typeface="Times New Roman" panose="02020603050405020304" pitchFamily="18" charset="0"/>
                <a:ea typeface="Arial" panose="020B0604020202020204" pitchFamily="34" charset="0"/>
              </a:rPr>
              <a:t>a. Phân hủy đường tạo thành than và nước.</a:t>
            </a:r>
            <a:endParaRPr lang="en-US" sz="3200" dirty="0">
              <a:latin typeface="Times New Roman" panose="02020603050405020304" pitchFamily="18" charset="0"/>
              <a:ea typeface="Times New Roman" panose="02020603050405020304" pitchFamily="18" charset="0"/>
            </a:endParaRPr>
          </a:p>
          <a:p>
            <a:pPr marL="457200" indent="108585" algn="just">
              <a:lnSpc>
                <a:spcPct val="115000"/>
              </a:lnSpc>
              <a:spcAft>
                <a:spcPts val="0"/>
              </a:spcAft>
            </a:pPr>
            <a:r>
              <a:rPr lang="vi-VN" sz="3200" dirty="0">
                <a:latin typeface="Times New Roman" panose="02020603050405020304" pitchFamily="18" charset="0"/>
                <a:ea typeface="Arial" panose="020B0604020202020204" pitchFamily="34" charset="0"/>
              </a:rPr>
              <a:t>b. Cồn cháy trong không khí.</a:t>
            </a:r>
          </a:p>
          <a:p>
            <a:pPr marL="457200" indent="108585" algn="just">
              <a:lnSpc>
                <a:spcPct val="115000"/>
              </a:lnSpc>
              <a:spcAft>
                <a:spcPts val="0"/>
              </a:spcAft>
            </a:pPr>
            <a:endParaRPr lang="vi-VN" sz="3200" dirty="0">
              <a:latin typeface="Times New Roman" panose="02020603050405020304" pitchFamily="18" charset="0"/>
              <a:ea typeface="Arial" panose="020B0604020202020204" pitchFamily="34" charset="0"/>
            </a:endParaRPr>
          </a:p>
          <a:p>
            <a:pPr marL="457200" indent="108585">
              <a:lnSpc>
                <a:spcPct val="115000"/>
              </a:lnSpc>
              <a:spcAft>
                <a:spcPts val="0"/>
              </a:spcAft>
            </a:pPr>
            <a:r>
              <a:rPr lang="vi-VN" sz="3200" dirty="0">
                <a:latin typeface="Times New Roman" panose="02020603050405020304" pitchFamily="18" charset="0"/>
                <a:ea typeface="Arial" panose="020B0604020202020204" pitchFamily="34" charset="0"/>
              </a:rPr>
              <a:t>2. Kể ra trong tự nhiên phản ứng nào kèm theo sự tỏa nhiệt hoặc thu nhiệt?</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255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6">
            <a:extLst>
              <a:ext uri="{FF2B5EF4-FFF2-40B4-BE49-F238E27FC236}">
                <a16:creationId xmlns:a16="http://schemas.microsoft.com/office/drawing/2014/main" id="{36F7478A-0126-40E1-9B78-389135FAE8F0}"/>
              </a:ext>
            </a:extLst>
          </p:cNvPr>
          <p:cNvGrpSpPr>
            <a:grpSpLocks/>
          </p:cNvGrpSpPr>
          <p:nvPr/>
        </p:nvGrpSpPr>
        <p:grpSpPr bwMode="auto">
          <a:xfrm>
            <a:off x="721311" y="274299"/>
            <a:ext cx="9923015" cy="1087437"/>
            <a:chOff x="1269" y="1683"/>
            <a:chExt cx="3011" cy="685"/>
          </a:xfrm>
          <a:solidFill>
            <a:srgbClr val="CC0099"/>
          </a:solidFill>
        </p:grpSpPr>
        <p:sp>
          <p:nvSpPr>
            <p:cNvPr id="5" name="AutoShape 57">
              <a:extLst>
                <a:ext uri="{FF2B5EF4-FFF2-40B4-BE49-F238E27FC236}">
                  <a16:creationId xmlns:a16="http://schemas.microsoft.com/office/drawing/2014/main" id="{89D96C69-F21E-491E-A8A8-BCFBFF349A13}"/>
                </a:ext>
              </a:extLst>
            </p:cNvPr>
            <p:cNvSpPr>
              <a:spLocks noChangeArrowheads="1"/>
            </p:cNvSpPr>
            <p:nvPr/>
          </p:nvSpPr>
          <p:spPr bwMode="gray">
            <a:xfrm>
              <a:off x="1632" y="1858"/>
              <a:ext cx="2648" cy="463"/>
            </a:xfrm>
            <a:prstGeom prst="roundRect">
              <a:avLst>
                <a:gd name="adj" fmla="val 16667"/>
              </a:avLst>
            </a:prstGeom>
            <a:solidFill>
              <a:srgbClr val="99FFCC"/>
            </a:solidFill>
            <a:ln w="28575" algn="ctr">
              <a:solidFill>
                <a:schemeClr val="folHlink"/>
              </a:solidFill>
              <a:round/>
              <a:headEnd/>
              <a:tailEnd/>
            </a:ln>
            <a:effectLst>
              <a:outerShdw dist="99190" dir="2388334" algn="ctr" rotWithShape="0">
                <a:schemeClr val="bg2">
                  <a:alpha val="50000"/>
                </a:scheme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AutoShape 58">
              <a:extLst>
                <a:ext uri="{FF2B5EF4-FFF2-40B4-BE49-F238E27FC236}">
                  <a16:creationId xmlns:a16="http://schemas.microsoft.com/office/drawing/2014/main" id="{4E515845-C0AE-4E0A-8412-63F6A2850544}"/>
                </a:ext>
              </a:extLst>
            </p:cNvPr>
            <p:cNvSpPr>
              <a:spLocks noChangeArrowheads="1"/>
            </p:cNvSpPr>
            <p:nvPr/>
          </p:nvSpPr>
          <p:spPr bwMode="gray">
            <a:xfrm>
              <a:off x="1269" y="1683"/>
              <a:ext cx="392" cy="685"/>
            </a:xfrm>
            <a:prstGeom prst="diamond">
              <a:avLst/>
            </a:prstGeom>
            <a:solidFill>
              <a:srgbClr val="99FFCC"/>
            </a:solidFill>
            <a:ln w="25400" algn="ctr">
              <a:solidFill>
                <a:srgbClr val="993366"/>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7" name="Text Box 59">
            <a:extLst>
              <a:ext uri="{FF2B5EF4-FFF2-40B4-BE49-F238E27FC236}">
                <a16:creationId xmlns:a16="http://schemas.microsoft.com/office/drawing/2014/main" id="{3C0C0AE4-6D19-4C4D-8CD3-A6BCE3D61B1F}"/>
              </a:ext>
            </a:extLst>
          </p:cNvPr>
          <p:cNvSpPr txBox="1">
            <a:spLocks noChangeArrowheads="1"/>
          </p:cNvSpPr>
          <p:nvPr/>
        </p:nvSpPr>
        <p:spPr bwMode="gray">
          <a:xfrm>
            <a:off x="1981214" y="698290"/>
            <a:ext cx="78730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PHẢN ỨNG TỎA NHIỆT VÀ PHẢN ỨNG THU NHIỆT</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ound Diagonal Corner Rectangle 4">
            <a:extLst>
              <a:ext uri="{FF2B5EF4-FFF2-40B4-BE49-F238E27FC236}">
                <a16:creationId xmlns:a16="http://schemas.microsoft.com/office/drawing/2014/main" id="{D54C8790-0EB7-417E-89C7-4F2F86C26468}"/>
              </a:ext>
            </a:extLst>
          </p:cNvPr>
          <p:cNvSpPr/>
          <p:nvPr/>
        </p:nvSpPr>
        <p:spPr>
          <a:xfrm>
            <a:off x="118369" y="1639548"/>
            <a:ext cx="5643239" cy="5089726"/>
          </a:xfrm>
          <a:prstGeom prst="round2DiagRect">
            <a:avLst>
              <a:gd name="adj1" fmla="val 17250"/>
              <a:gd name="adj2" fmla="val 0"/>
            </a:avLst>
          </a:prstGeom>
          <a:solidFill>
            <a:srgbClr val="E2CFF1"/>
          </a:solidFill>
          <a:ln w="38100" cap="flat" cmpd="sng" algn="ctr">
            <a:solidFill>
              <a:srgbClr val="7030A0"/>
            </a:solidFill>
            <a:prstDash val="dash"/>
            <a:miter lim="800000"/>
          </a:ln>
          <a:effectLst/>
        </p:spPr>
        <p:txBody>
          <a:bodyPr rtlCol="0" anchor="ctr"/>
          <a:lstStyle/>
          <a:p>
            <a:pPr>
              <a:lnSpc>
                <a:spcPct val="107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2. Ứng dụng của phản ứng tỏa nhiệt.</a:t>
            </a:r>
          </a:p>
          <a:p>
            <a:pPr>
              <a:lnSpc>
                <a:spcPct val="107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Phản ứng tỏa nhiệt cung cấp năng lượng nhiệt (nhiệt năng) cho các ngành công nghiệp, làm cho động cơ hay máy phát điện hoạt động.</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rPr>
              <a:t>- Nhiệt năng thu được khi đốt cháy than. Xăng dầu có thể dùng để đun nấu, sưởi ấm, thắp sáng...</a:t>
            </a:r>
            <a:endParaRPr lang="en-US" sz="2800" dirty="0">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9EBA1BAE-D56C-4DB3-9572-D527F6FCBCFC}"/>
              </a:ext>
            </a:extLst>
          </p:cNvPr>
          <p:cNvPicPr>
            <a:picLocks noChangeAspect="1"/>
          </p:cNvPicPr>
          <p:nvPr/>
        </p:nvPicPr>
        <p:blipFill>
          <a:blip r:embed="rId2"/>
          <a:stretch>
            <a:fillRect/>
          </a:stretch>
        </p:blipFill>
        <p:spPr>
          <a:xfrm>
            <a:off x="6196614" y="1564935"/>
            <a:ext cx="5877017" cy="4933519"/>
          </a:xfrm>
          <a:prstGeom prst="rect">
            <a:avLst/>
          </a:prstGeom>
        </p:spPr>
      </p:pic>
    </p:spTree>
    <p:extLst>
      <p:ext uri="{BB962C8B-B14F-4D97-AF65-F5344CB8AC3E}">
        <p14:creationId xmlns:p14="http://schemas.microsoft.com/office/powerpoint/2010/main" val="32732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77A9B5-1CE6-4098-A998-BC13BA067AE6}"/>
              </a:ext>
            </a:extLst>
          </p:cNvPr>
          <p:cNvSpPr txBox="1"/>
          <p:nvPr/>
        </p:nvSpPr>
        <p:spPr>
          <a:xfrm>
            <a:off x="446843" y="949925"/>
            <a:ext cx="11363417" cy="2554545"/>
          </a:xfrm>
          <a:prstGeom prst="rect">
            <a:avLst/>
          </a:prstGeom>
          <a:noFill/>
        </p:spPr>
        <p:txBody>
          <a:bodyPr wrap="squar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Câu 1</a:t>
            </a:r>
            <a:r>
              <a:rPr lang="vi-VN" sz="3200" dirty="0">
                <a:latin typeface="Times New Roman" panose="02020603050405020304" pitchFamily="18" charset="0"/>
                <a:cs typeface="Times New Roman" panose="02020603050405020304" pitchFamily="18" charset="0"/>
              </a:rPr>
              <a:t>: Phản ứng hóa học là</a:t>
            </a:r>
          </a:p>
          <a:p>
            <a:r>
              <a:rPr lang="vi-VN" sz="3200" dirty="0">
                <a:latin typeface="Times New Roman" panose="02020603050405020304" pitchFamily="18" charset="0"/>
                <a:cs typeface="Times New Roman" panose="02020603050405020304" pitchFamily="18" charset="0"/>
              </a:rPr>
              <a:t>a. quá trình kết hợp của đơn chất thành hợp chất.</a:t>
            </a:r>
          </a:p>
          <a:p>
            <a:r>
              <a:rPr lang="vi-VN" sz="3200" dirty="0">
                <a:latin typeface="Times New Roman" panose="02020603050405020304" pitchFamily="18" charset="0"/>
                <a:cs typeface="Times New Roman" panose="02020603050405020304" pitchFamily="18" charset="0"/>
              </a:rPr>
              <a:t>b. quá trình biến đổi từ chất này thành chất khác.</a:t>
            </a:r>
          </a:p>
          <a:p>
            <a:r>
              <a:rPr lang="vi-VN" sz="3200" dirty="0">
                <a:latin typeface="Times New Roman" panose="02020603050405020304" pitchFamily="18" charset="0"/>
                <a:cs typeface="Times New Roman" panose="02020603050405020304" pitchFamily="18" charset="0"/>
              </a:rPr>
              <a:t>c. sự trao đổi của 2 chất để tạo chất mới.</a:t>
            </a:r>
          </a:p>
          <a:p>
            <a:r>
              <a:rPr lang="vi-VN" sz="3200" dirty="0">
                <a:latin typeface="Times New Roman" panose="02020603050405020304" pitchFamily="18" charset="0"/>
                <a:cs typeface="Times New Roman" panose="02020603050405020304" pitchFamily="18" charset="0"/>
              </a:rPr>
              <a:t>d. quá trình phân hủy 1 chất thành nhiều chất.</a:t>
            </a:r>
            <a:endParaRPr lang="en-US" sz="32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0F248939-F6B8-4EB8-9F57-D41178456054}"/>
              </a:ext>
            </a:extLst>
          </p:cNvPr>
          <p:cNvSpPr/>
          <p:nvPr/>
        </p:nvSpPr>
        <p:spPr>
          <a:xfrm>
            <a:off x="426128" y="2018892"/>
            <a:ext cx="473476" cy="461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1CA5184-37EB-4AAB-91A9-054696EF685B}"/>
              </a:ext>
            </a:extLst>
          </p:cNvPr>
          <p:cNvSpPr txBox="1"/>
          <p:nvPr/>
        </p:nvSpPr>
        <p:spPr>
          <a:xfrm>
            <a:off x="535620" y="2018891"/>
            <a:ext cx="541538" cy="461665"/>
          </a:xfrm>
          <a:prstGeom prst="rect">
            <a:avLst/>
          </a:prstGeom>
          <a:noFill/>
        </p:spPr>
        <p:txBody>
          <a:bodyPr wrap="square" rtlCol="0">
            <a:spAutoFit/>
          </a:bodyPr>
          <a:lstStyle/>
          <a:p>
            <a:r>
              <a:rPr lang="vi-VN" sz="2400" dirty="0">
                <a:latin typeface="+mj-lt"/>
              </a:rPr>
              <a:t>b</a:t>
            </a:r>
            <a:r>
              <a:rPr lang="vi-VN" dirty="0"/>
              <a:t>.</a:t>
            </a:r>
            <a:endParaRPr lang="en-US" dirty="0"/>
          </a:p>
        </p:txBody>
      </p:sp>
      <p:sp>
        <p:nvSpPr>
          <p:cNvPr id="8" name="TextBox 7">
            <a:extLst>
              <a:ext uri="{FF2B5EF4-FFF2-40B4-BE49-F238E27FC236}">
                <a16:creationId xmlns:a16="http://schemas.microsoft.com/office/drawing/2014/main" id="{1342C76C-883C-4FAF-A044-288568F0505D}"/>
              </a:ext>
            </a:extLst>
          </p:cNvPr>
          <p:cNvSpPr txBox="1"/>
          <p:nvPr/>
        </p:nvSpPr>
        <p:spPr>
          <a:xfrm>
            <a:off x="426128" y="4216893"/>
            <a:ext cx="11363417" cy="3046988"/>
          </a:xfrm>
          <a:prstGeom prst="rect">
            <a:avLst/>
          </a:prstGeom>
          <a:noFill/>
        </p:spPr>
        <p:txBody>
          <a:bodyPr wrap="square" rtlCol="0">
            <a:spAutoFit/>
          </a:bodyPr>
          <a:lstStyle/>
          <a:p>
            <a:r>
              <a:rPr lang="vi-VN" sz="3200" b="1" dirty="0">
                <a:solidFill>
                  <a:srgbClr val="FF0000"/>
                </a:solidFill>
                <a:latin typeface="+mj-lt"/>
              </a:rPr>
              <a:t>Câu 2</a:t>
            </a:r>
            <a:r>
              <a:rPr lang="vi-VN" sz="3200" dirty="0">
                <a:latin typeface="+mj-lt"/>
              </a:rPr>
              <a:t>: Phản ứng thu nhiệt là phản ứng trong đó</a:t>
            </a:r>
          </a:p>
          <a:p>
            <a:pPr marL="514350" indent="-514350">
              <a:buAutoNum type="alphaLcPeriod"/>
            </a:pPr>
            <a:r>
              <a:rPr lang="vi-VN" sz="3200" dirty="0">
                <a:latin typeface="+mj-lt"/>
              </a:rPr>
              <a:t>hỗn hợp phản ứng nhận nhiệt từ môi trường.</a:t>
            </a:r>
          </a:p>
          <a:p>
            <a:r>
              <a:rPr lang="vi-VN" sz="3200" dirty="0">
                <a:latin typeface="+mj-lt"/>
              </a:rPr>
              <a:t>b. các chất sản phẩm nhận nhiệt từ các chất phản ứng.</a:t>
            </a:r>
          </a:p>
          <a:p>
            <a:r>
              <a:rPr lang="vi-VN" sz="3200" dirty="0">
                <a:latin typeface="+mj-lt"/>
              </a:rPr>
              <a:t>c. các chất phản ứng truyền nhiệt cho môi trường.</a:t>
            </a:r>
          </a:p>
          <a:p>
            <a:r>
              <a:rPr lang="vi-VN" sz="3200" dirty="0">
                <a:latin typeface="+mj-lt"/>
              </a:rPr>
              <a:t>d. các chất sản phẩm truyền nhiệt cho môi trường.</a:t>
            </a:r>
          </a:p>
          <a:p>
            <a:endParaRPr lang="en-US" sz="3200" dirty="0">
              <a:latin typeface="+mj-lt"/>
            </a:endParaRPr>
          </a:p>
        </p:txBody>
      </p:sp>
      <p:sp>
        <p:nvSpPr>
          <p:cNvPr id="9" name="Oval 8">
            <a:extLst>
              <a:ext uri="{FF2B5EF4-FFF2-40B4-BE49-F238E27FC236}">
                <a16:creationId xmlns:a16="http://schemas.microsoft.com/office/drawing/2014/main" id="{8CDBF61E-79B2-4396-9879-7F439F61BA2F}"/>
              </a:ext>
            </a:extLst>
          </p:cNvPr>
          <p:cNvSpPr/>
          <p:nvPr/>
        </p:nvSpPr>
        <p:spPr>
          <a:xfrm>
            <a:off x="328475" y="4847208"/>
            <a:ext cx="571130" cy="4616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86F7AC-C928-428D-B057-0C5005EEAD03}"/>
              </a:ext>
            </a:extLst>
          </p:cNvPr>
          <p:cNvSpPr txBox="1"/>
          <p:nvPr/>
        </p:nvSpPr>
        <p:spPr>
          <a:xfrm>
            <a:off x="446843" y="4706317"/>
            <a:ext cx="520823"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a</a:t>
            </a:r>
            <a:r>
              <a:rPr lang="vi-VN" sz="3200" dirty="0"/>
              <a:t>.</a:t>
            </a:r>
            <a:endParaRPr lang="en-US" sz="3200" dirty="0"/>
          </a:p>
        </p:txBody>
      </p:sp>
      <p:sp>
        <p:nvSpPr>
          <p:cNvPr id="11" name="Oval 10">
            <a:extLst>
              <a:ext uri="{FF2B5EF4-FFF2-40B4-BE49-F238E27FC236}">
                <a16:creationId xmlns:a16="http://schemas.microsoft.com/office/drawing/2014/main" id="{0C2E5933-44E9-4263-8A69-08F5C9C6B9D0}"/>
              </a:ext>
            </a:extLst>
          </p:cNvPr>
          <p:cNvSpPr/>
          <p:nvPr/>
        </p:nvSpPr>
        <p:spPr>
          <a:xfrm>
            <a:off x="3857445" y="-77068"/>
            <a:ext cx="4697274" cy="1214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3875BE-1C72-4CB7-8678-819724E92113}"/>
              </a:ext>
            </a:extLst>
          </p:cNvPr>
          <p:cNvSpPr txBox="1"/>
          <p:nvPr/>
        </p:nvSpPr>
        <p:spPr>
          <a:xfrm>
            <a:off x="4822546" y="237502"/>
            <a:ext cx="3146247"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LUYỆN TẬP</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55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8"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DAC62F-A317-4D13-A186-B5F3D9802ACD}"/>
              </a:ext>
            </a:extLst>
          </p:cNvPr>
          <p:cNvPicPr>
            <a:picLocks noChangeAspect="1"/>
          </p:cNvPicPr>
          <p:nvPr/>
        </p:nvPicPr>
        <p:blipFill>
          <a:blip r:embed="rId2"/>
          <a:stretch>
            <a:fillRect/>
          </a:stretch>
        </p:blipFill>
        <p:spPr>
          <a:xfrm>
            <a:off x="318486" y="2960171"/>
            <a:ext cx="11658600" cy="1194579"/>
          </a:xfrm>
          <a:prstGeom prst="rect">
            <a:avLst/>
          </a:prstGeom>
        </p:spPr>
      </p:pic>
      <p:sp>
        <p:nvSpPr>
          <p:cNvPr id="7" name="TextBox 6">
            <a:extLst>
              <a:ext uri="{FF2B5EF4-FFF2-40B4-BE49-F238E27FC236}">
                <a16:creationId xmlns:a16="http://schemas.microsoft.com/office/drawing/2014/main" id="{81715F84-5E69-4567-A500-D5A54F677C65}"/>
              </a:ext>
            </a:extLst>
          </p:cNvPr>
          <p:cNvSpPr txBox="1"/>
          <p:nvPr/>
        </p:nvSpPr>
        <p:spPr>
          <a:xfrm>
            <a:off x="538578" y="1366145"/>
            <a:ext cx="11114843" cy="1569660"/>
          </a:xfrm>
          <a:prstGeom prst="rect">
            <a:avLst/>
          </a:prstGeom>
          <a:noFill/>
        </p:spPr>
        <p:txBody>
          <a:bodyPr wrap="square" rtlCol="0">
            <a:spAutoFit/>
          </a:bodyPr>
          <a:lstStyle/>
          <a:p>
            <a:r>
              <a:rPr lang="vi-VN" sz="2400" b="1" dirty="0">
                <a:solidFill>
                  <a:srgbClr val="FF0000"/>
                </a:solidFill>
                <a:highlight>
                  <a:srgbClr val="FFFF00"/>
                </a:highlight>
                <a:latin typeface="Times New Roman" panose="02020603050405020304" pitchFamily="18" charset="0"/>
                <a:cs typeface="Times New Roman" panose="02020603050405020304" pitchFamily="18" charset="0"/>
              </a:rPr>
              <a:t>CÂU 3</a:t>
            </a:r>
            <a:r>
              <a:rPr lang="vi-VN" sz="2400" dirty="0">
                <a:latin typeface="Times New Roman" panose="02020603050405020304" pitchFamily="18" charset="0"/>
                <a:cs typeface="Times New Roman" panose="02020603050405020304" pitchFamily="18" charset="0"/>
              </a:rPr>
              <a:t>: Quan sát hình và cho biết:</a:t>
            </a:r>
          </a:p>
          <a:p>
            <a:pPr marL="457200" indent="-457200">
              <a:buAutoNum type="alphaLcPeriod"/>
            </a:pPr>
            <a:r>
              <a:rPr lang="vi-VN" sz="2400" dirty="0">
                <a:latin typeface="Times New Roman" panose="02020603050405020304" pitchFamily="18" charset="0"/>
                <a:cs typeface="Times New Roman" panose="02020603050405020304" pitchFamily="18" charset="0"/>
              </a:rPr>
              <a:t>Trước phản ứng có những chất nào, nguyên tử nào liên kết với nhau?</a:t>
            </a:r>
          </a:p>
          <a:p>
            <a:pPr marL="457200" indent="-457200">
              <a:buAutoNum type="alphaLcPeriod"/>
            </a:pPr>
            <a:r>
              <a:rPr lang="vi-VN" sz="2400" dirty="0">
                <a:latin typeface="Times New Roman" panose="02020603050405020304" pitchFamily="18" charset="0"/>
                <a:cs typeface="Times New Roman" panose="02020603050405020304" pitchFamily="18" charset="0"/>
              </a:rPr>
              <a:t>Sau phản ứng có chất nào được tạo thành, những nguyên tử nào liên kết với nhau.</a:t>
            </a:r>
          </a:p>
          <a:p>
            <a:r>
              <a:rPr lang="vi-VN" sz="2400" dirty="0">
                <a:latin typeface="Times New Roman" panose="02020603050405020304" pitchFamily="18" charset="0"/>
                <a:cs typeface="Times New Roman" panose="02020603050405020304" pitchFamily="18" charset="0"/>
              </a:rPr>
              <a:t>c. So sánh số lượng nguyên tử H và Cl trước và sau phản ứng?</a:t>
            </a:r>
            <a:endParaRPr lang="en-US" sz="2400" dirty="0">
              <a:latin typeface="Times New Roman" panose="02020603050405020304" pitchFamily="18" charset="0"/>
              <a:cs typeface="Times New Roman" panose="02020603050405020304" pitchFamily="18" charset="0"/>
            </a:endParaRPr>
          </a:p>
        </p:txBody>
      </p:sp>
      <p:sp>
        <p:nvSpPr>
          <p:cNvPr id="8" name="Round Diagonal Corner Rectangle 4">
            <a:extLst>
              <a:ext uri="{FF2B5EF4-FFF2-40B4-BE49-F238E27FC236}">
                <a16:creationId xmlns:a16="http://schemas.microsoft.com/office/drawing/2014/main" id="{3D16A1AE-559B-44D5-83E1-27407FB9058D}"/>
              </a:ext>
            </a:extLst>
          </p:cNvPr>
          <p:cNvSpPr/>
          <p:nvPr/>
        </p:nvSpPr>
        <p:spPr>
          <a:xfrm>
            <a:off x="118369" y="4341181"/>
            <a:ext cx="11658600" cy="2516819"/>
          </a:xfrm>
          <a:prstGeom prst="round2DiagRect">
            <a:avLst>
              <a:gd name="adj1" fmla="val 17250"/>
              <a:gd name="adj2" fmla="val 0"/>
            </a:avLst>
          </a:prstGeom>
          <a:solidFill>
            <a:srgbClr val="E2CFF1"/>
          </a:solidFill>
          <a:ln w="38100" cap="flat" cmpd="sng" algn="ctr">
            <a:solidFill>
              <a:srgbClr val="7030A0"/>
            </a:solidFill>
            <a:prstDash val="dash"/>
            <a:miter lim="800000"/>
          </a:ln>
          <a:effectLst/>
        </p:spPr>
        <p:txBody>
          <a:bodyPr rtlCol="0" anchor="ctr"/>
          <a:lstStyle/>
          <a:p>
            <a:pPr>
              <a:lnSpc>
                <a:spcPct val="107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 Trước phản ứng có 2 chất là H</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và Cl</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trong H</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thì H liên kết với H, trong Cl</a:t>
            </a:r>
            <a:r>
              <a:rPr lang="vi-VN"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800" dirty="0">
                <a:latin typeface="Times New Roman" panose="02020603050405020304" pitchFamily="18" charset="0"/>
                <a:ea typeface="Calibri" panose="020F0502020204030204" pitchFamily="34" charset="0"/>
                <a:cs typeface="Times New Roman" panose="02020603050405020304" pitchFamily="18" charset="0"/>
              </a:rPr>
              <a:t> thì Cl liên kết với Cl.</a:t>
            </a:r>
          </a:p>
          <a:p>
            <a:pPr>
              <a:lnSpc>
                <a:spcPct val="107000"/>
              </a:lnSpc>
              <a:spcAft>
                <a:spcPts val="800"/>
              </a:spcAft>
            </a:pPr>
            <a:r>
              <a:rPr lang="vi-VN" sz="2800" dirty="0">
                <a:latin typeface="Times New Roman" panose="02020603050405020304" pitchFamily="18" charset="0"/>
                <a:ea typeface="Calibri" panose="020F0502020204030204" pitchFamily="34" charset="0"/>
              </a:rPr>
              <a:t>b. Sau phản ứng có 1 chất tạo thành là HCl, trong HCl thì H liên kết với Cl.</a:t>
            </a:r>
          </a:p>
          <a:p>
            <a:pPr>
              <a:lnSpc>
                <a:spcPct val="107000"/>
              </a:lnSpc>
              <a:spcAft>
                <a:spcPts val="800"/>
              </a:spcAft>
            </a:pPr>
            <a:r>
              <a:rPr lang="vi-VN" sz="2800" dirty="0">
                <a:latin typeface="Times New Roman" panose="02020603050405020304" pitchFamily="18" charset="0"/>
                <a:ea typeface="Times New Roman" panose="02020603050405020304" pitchFamily="18" charset="0"/>
              </a:rPr>
              <a:t>c. Số lương nguyên tử H trước và sau phản ứng đều là 2. Số lượng nguyên tử Cl trước và sau phản ứng là 2.</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701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BA8361E-A59B-4C24-B8FD-573747C8B3A1}"/>
              </a:ext>
            </a:extLst>
          </p:cNvPr>
          <p:cNvSpPr/>
          <p:nvPr/>
        </p:nvSpPr>
        <p:spPr>
          <a:xfrm>
            <a:off x="277057" y="75218"/>
            <a:ext cx="11736279" cy="12026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3AA30C0-1668-4B2A-B550-D8DD734BEADE}"/>
              </a:ext>
            </a:extLst>
          </p:cNvPr>
          <p:cNvSpPr txBox="1"/>
          <p:nvPr/>
        </p:nvSpPr>
        <p:spPr>
          <a:xfrm>
            <a:off x="534879" y="199506"/>
            <a:ext cx="11558726" cy="954107"/>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Câu 4</a:t>
            </a:r>
            <a:r>
              <a:rPr lang="vi-VN" sz="2800" dirty="0">
                <a:solidFill>
                  <a:schemeClr val="bg1"/>
                </a:solidFill>
                <a:latin typeface="Times New Roman" panose="02020603050405020304" pitchFamily="18" charset="0"/>
                <a:cs typeface="Times New Roman" panose="02020603050405020304" pitchFamily="18" charset="0"/>
              </a:rPr>
              <a:t>: Chỉ ra dấu hiệu chứng tỏ có phản ứng hóa học xảy ra trong các trường hợp sau đây:</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76809BA-F58A-4547-A7A5-7CD5F157CBAF}"/>
              </a:ext>
            </a:extLst>
          </p:cNvPr>
          <p:cNvPicPr>
            <a:picLocks noChangeAspect="1"/>
          </p:cNvPicPr>
          <p:nvPr/>
        </p:nvPicPr>
        <p:blipFill>
          <a:blip r:embed="rId2"/>
          <a:stretch>
            <a:fillRect/>
          </a:stretch>
        </p:blipFill>
        <p:spPr>
          <a:xfrm>
            <a:off x="98395" y="1402188"/>
            <a:ext cx="12093605" cy="5256306"/>
          </a:xfrm>
          <a:prstGeom prst="rect">
            <a:avLst/>
          </a:prstGeom>
        </p:spPr>
      </p:pic>
    </p:spTree>
    <p:extLst>
      <p:ext uri="{BB962C8B-B14F-4D97-AF65-F5344CB8AC3E}">
        <p14:creationId xmlns:p14="http://schemas.microsoft.com/office/powerpoint/2010/main" val="2030905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708D41-A4BE-4225-BF20-D5C28D031651}"/>
              </a:ext>
            </a:extLst>
          </p:cNvPr>
          <p:cNvPicPr>
            <a:picLocks noChangeAspect="1"/>
          </p:cNvPicPr>
          <p:nvPr/>
        </p:nvPicPr>
        <p:blipFill>
          <a:blip r:embed="rId2"/>
          <a:stretch>
            <a:fillRect/>
          </a:stretch>
        </p:blipFill>
        <p:spPr>
          <a:xfrm>
            <a:off x="221942" y="310718"/>
            <a:ext cx="11970058" cy="6285392"/>
          </a:xfrm>
          <a:prstGeom prst="rect">
            <a:avLst/>
          </a:prstGeom>
        </p:spPr>
      </p:pic>
    </p:spTree>
    <p:extLst>
      <p:ext uri="{BB962C8B-B14F-4D97-AF65-F5344CB8AC3E}">
        <p14:creationId xmlns:p14="http://schemas.microsoft.com/office/powerpoint/2010/main" val="484208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CF9F365-C252-4E96-B869-CD4B68F0D589}"/>
              </a:ext>
            </a:extLst>
          </p:cNvPr>
          <p:cNvSpPr/>
          <p:nvPr/>
        </p:nvSpPr>
        <p:spPr>
          <a:xfrm>
            <a:off x="7146524" y="4518734"/>
            <a:ext cx="4740676" cy="2006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14F767-19C2-4281-987B-10949BB03EFC}"/>
              </a:ext>
            </a:extLst>
          </p:cNvPr>
          <p:cNvSpPr txBox="1"/>
          <p:nvPr/>
        </p:nvSpPr>
        <p:spPr>
          <a:xfrm>
            <a:off x="7412854" y="4718870"/>
            <a:ext cx="4474346" cy="1384995"/>
          </a:xfrm>
          <a:prstGeom prst="rect">
            <a:avLst/>
          </a:prstGeom>
          <a:noFill/>
        </p:spPr>
        <p:txBody>
          <a:bodyPr wrap="square" rtlCol="0">
            <a:spAutoFit/>
          </a:bodyPr>
          <a:lstStyle/>
          <a:p>
            <a:pPr algn="ctr"/>
            <a:r>
              <a:rPr lang="vi-VN" sz="2800" dirty="0">
                <a:solidFill>
                  <a:srgbClr val="FF0000"/>
                </a:solidFill>
                <a:latin typeface="Times New Roman" panose="02020603050405020304" pitchFamily="18" charset="0"/>
                <a:cs typeface="Times New Roman" panose="02020603050405020304" pitchFamily="18" charset="0"/>
              </a:rPr>
              <a:t>ĐÁP ÁN.</a:t>
            </a:r>
          </a:p>
          <a:p>
            <a:r>
              <a:rPr lang="vi-VN" sz="2800" dirty="0">
                <a:solidFill>
                  <a:schemeClr val="bg1"/>
                </a:solidFill>
                <a:latin typeface="Times New Roman" panose="02020603050405020304" pitchFamily="18" charset="0"/>
                <a:cs typeface="Times New Roman" panose="02020603050405020304" pitchFamily="18" charset="0"/>
              </a:rPr>
              <a:t>a. Xuất hiện lớp gỉ màu nâu</a:t>
            </a:r>
          </a:p>
          <a:p>
            <a:r>
              <a:rPr lang="vi-VN" sz="2800" dirty="0">
                <a:solidFill>
                  <a:schemeClr val="bg1"/>
                </a:solidFill>
                <a:latin typeface="Times New Roman" panose="02020603050405020304" pitchFamily="18" charset="0"/>
                <a:cs typeface="Times New Roman" panose="02020603050405020304" pitchFamily="18" charset="0"/>
              </a:rPr>
              <a:t>b. Củi cháy sáng, tỏa nhiệt.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DF3D63CE-A90C-4314-AEF2-DE29E4D08E13}"/>
              </a:ext>
            </a:extLst>
          </p:cNvPr>
          <p:cNvSpPr/>
          <p:nvPr/>
        </p:nvSpPr>
        <p:spPr>
          <a:xfrm>
            <a:off x="345440" y="218440"/>
            <a:ext cx="9895840" cy="3706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A24F05-EA00-495E-8F52-DB139E8274A5}"/>
              </a:ext>
            </a:extLst>
          </p:cNvPr>
          <p:cNvSpPr txBox="1"/>
          <p:nvPr/>
        </p:nvSpPr>
        <p:spPr>
          <a:xfrm>
            <a:off x="716768" y="130306"/>
            <a:ext cx="9422911" cy="3706720"/>
          </a:xfrm>
          <a:prstGeom prst="rect">
            <a:avLst/>
          </a:prstGeom>
          <a:noFill/>
        </p:spPr>
        <p:txBody>
          <a:bodyPr wrap="square" rtlCol="0">
            <a:spAutoFit/>
          </a:bodyPr>
          <a:lstStyle/>
          <a:p>
            <a:pPr>
              <a:lnSpc>
                <a:spcPct val="150000"/>
              </a:lnSpc>
            </a:pPr>
            <a:r>
              <a:rPr lang="vi-VN" sz="2800" b="1" dirty="0">
                <a:solidFill>
                  <a:srgbClr val="FF0000"/>
                </a:solidFill>
                <a:latin typeface="+mj-lt"/>
              </a:rPr>
              <a:t>Câu 5</a:t>
            </a:r>
            <a:r>
              <a:rPr lang="vi-VN" sz="2800" dirty="0">
                <a:solidFill>
                  <a:schemeClr val="bg1"/>
                </a:solidFill>
                <a:latin typeface="+mj-lt"/>
              </a:rPr>
              <a:t>: </a:t>
            </a:r>
            <a:r>
              <a:rPr lang="vi-VN" sz="3200" dirty="0">
                <a:solidFill>
                  <a:schemeClr val="bg1"/>
                </a:solidFill>
                <a:latin typeface="+mj-lt"/>
              </a:rPr>
              <a:t>Hãy chỉ ra dấu hiệu của phản ứng hóa học trong các trường hợp dưới đây:</a:t>
            </a:r>
          </a:p>
          <a:p>
            <a:pPr marL="457200" indent="-457200">
              <a:lnSpc>
                <a:spcPct val="150000"/>
              </a:lnSpc>
              <a:buAutoNum type="alphaLcPeriod"/>
            </a:pPr>
            <a:r>
              <a:rPr lang="vi-VN" sz="3200" dirty="0">
                <a:solidFill>
                  <a:schemeClr val="bg1"/>
                </a:solidFill>
                <a:latin typeface="+mj-lt"/>
              </a:rPr>
              <a:t>Đinh sắt để lâu trong không khí sẽ xuất hiện lớp gỉ sét màu nâu bám bên ngoài.</a:t>
            </a:r>
          </a:p>
          <a:p>
            <a:pPr>
              <a:lnSpc>
                <a:spcPct val="150000"/>
              </a:lnSpc>
            </a:pPr>
            <a:r>
              <a:rPr lang="vi-VN" sz="3200" dirty="0">
                <a:solidFill>
                  <a:schemeClr val="bg1"/>
                </a:solidFill>
                <a:latin typeface="+mj-lt"/>
              </a:rPr>
              <a:t>b.  Dùng củi nhóm lửa để sưởi ấm</a:t>
            </a:r>
            <a:endParaRPr lang="en-US" sz="3200" dirty="0">
              <a:solidFill>
                <a:schemeClr val="bg1"/>
              </a:solidFill>
              <a:latin typeface="+mj-lt"/>
            </a:endParaRPr>
          </a:p>
        </p:txBody>
      </p:sp>
    </p:spTree>
    <p:extLst>
      <p:ext uri="{BB962C8B-B14F-4D97-AF65-F5344CB8AC3E}">
        <p14:creationId xmlns:p14="http://schemas.microsoft.com/office/powerpoint/2010/main" val="99577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1">
            <a:extLst>
              <a:ext uri="{FF2B5EF4-FFF2-40B4-BE49-F238E27FC236}">
                <a16:creationId xmlns:a16="http://schemas.microsoft.com/office/drawing/2014/main" id="{6C08BCF1-51BD-49A2-AAD4-2FD65A22EA26}"/>
              </a:ext>
            </a:extLst>
          </p:cNvPr>
          <p:cNvGrpSpPr>
            <a:grpSpLocks/>
          </p:cNvGrpSpPr>
          <p:nvPr/>
        </p:nvGrpSpPr>
        <p:grpSpPr bwMode="auto">
          <a:xfrm>
            <a:off x="1600201" y="1001258"/>
            <a:ext cx="9923015" cy="963611"/>
            <a:chOff x="1296" y="1727"/>
            <a:chExt cx="3116" cy="607"/>
          </a:xfrm>
          <a:solidFill>
            <a:srgbClr val="92D050"/>
          </a:solidFill>
        </p:grpSpPr>
        <p:sp>
          <p:nvSpPr>
            <p:cNvPr id="7" name="AutoShape 42">
              <a:extLst>
                <a:ext uri="{FF2B5EF4-FFF2-40B4-BE49-F238E27FC236}">
                  <a16:creationId xmlns:a16="http://schemas.microsoft.com/office/drawing/2014/main" id="{528F8947-3E17-4125-8D67-5C5D233382DD}"/>
                </a:ext>
              </a:extLst>
            </p:cNvPr>
            <p:cNvSpPr>
              <a:spLocks noChangeArrowheads="1"/>
            </p:cNvSpPr>
            <p:nvPr/>
          </p:nvSpPr>
          <p:spPr bwMode="gray">
            <a:xfrm>
              <a:off x="1676" y="1818"/>
              <a:ext cx="2736" cy="472"/>
            </a:xfrm>
            <a:prstGeom prst="roundRect">
              <a:avLst>
                <a:gd name="adj" fmla="val 16667"/>
              </a:avLst>
            </a:prstGeom>
            <a:grpFill/>
            <a:ln w="28575" algn="ctr">
              <a:solidFill>
                <a:schemeClr val="tx2">
                  <a:lumMod val="50000"/>
                </a:schemeClr>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AutoShape 43">
              <a:extLst>
                <a:ext uri="{FF2B5EF4-FFF2-40B4-BE49-F238E27FC236}">
                  <a16:creationId xmlns:a16="http://schemas.microsoft.com/office/drawing/2014/main" id="{C401DC95-D0DB-484C-BB54-B9C52AC867DD}"/>
                </a:ext>
              </a:extLst>
            </p:cNvPr>
            <p:cNvSpPr>
              <a:spLocks noChangeArrowheads="1"/>
            </p:cNvSpPr>
            <p:nvPr/>
          </p:nvSpPr>
          <p:spPr bwMode="gray">
            <a:xfrm>
              <a:off x="1296" y="1727"/>
              <a:ext cx="468" cy="607"/>
            </a:xfrm>
            <a:prstGeom prst="diamond">
              <a:avLst/>
            </a:prstGeom>
            <a:grp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46">
            <a:extLst>
              <a:ext uri="{FF2B5EF4-FFF2-40B4-BE49-F238E27FC236}">
                <a16:creationId xmlns:a16="http://schemas.microsoft.com/office/drawing/2014/main" id="{BBB28F18-4D28-4BB0-BEF9-96DDFD99DE2F}"/>
              </a:ext>
            </a:extLst>
          </p:cNvPr>
          <p:cNvGrpSpPr>
            <a:grpSpLocks/>
          </p:cNvGrpSpPr>
          <p:nvPr/>
        </p:nvGrpSpPr>
        <p:grpSpPr bwMode="auto">
          <a:xfrm>
            <a:off x="1600200" y="2290983"/>
            <a:ext cx="9923014" cy="1040406"/>
            <a:chOff x="1299" y="1918"/>
            <a:chExt cx="3170" cy="538"/>
          </a:xfrm>
          <a:solidFill>
            <a:schemeClr val="accent2">
              <a:lumMod val="40000"/>
              <a:lumOff val="60000"/>
            </a:schemeClr>
          </a:solidFill>
        </p:grpSpPr>
        <p:sp>
          <p:nvSpPr>
            <p:cNvPr id="13" name="AutoShape 47">
              <a:extLst>
                <a:ext uri="{FF2B5EF4-FFF2-40B4-BE49-F238E27FC236}">
                  <a16:creationId xmlns:a16="http://schemas.microsoft.com/office/drawing/2014/main" id="{5A687742-EA0C-4F24-9005-A8F3D54B4F94}"/>
                </a:ext>
              </a:extLst>
            </p:cNvPr>
            <p:cNvSpPr>
              <a:spLocks noChangeArrowheads="1"/>
            </p:cNvSpPr>
            <p:nvPr/>
          </p:nvSpPr>
          <p:spPr bwMode="gray">
            <a:xfrm>
              <a:off x="1695" y="2019"/>
              <a:ext cx="2774" cy="328"/>
            </a:xfrm>
            <a:prstGeom prst="roundRect">
              <a:avLst>
                <a:gd name="adj" fmla="val 16667"/>
              </a:avLst>
            </a:prstGeom>
            <a:grpFill/>
            <a:ln w="28575" algn="ctr">
              <a:solidFill>
                <a:schemeClr val="accent1"/>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4" name="AutoShape 48">
              <a:extLst>
                <a:ext uri="{FF2B5EF4-FFF2-40B4-BE49-F238E27FC236}">
                  <a16:creationId xmlns:a16="http://schemas.microsoft.com/office/drawing/2014/main" id="{CD2982B5-D0FA-4A37-A9A2-883BE7F26F33}"/>
                </a:ext>
              </a:extLst>
            </p:cNvPr>
            <p:cNvSpPr>
              <a:spLocks noChangeArrowheads="1"/>
            </p:cNvSpPr>
            <p:nvPr/>
          </p:nvSpPr>
          <p:spPr bwMode="gray">
            <a:xfrm>
              <a:off x="1299" y="1918"/>
              <a:ext cx="465" cy="538"/>
            </a:xfrm>
            <a:prstGeom prst="diamond">
              <a:avLst/>
            </a:prstGeom>
            <a:grpFill/>
            <a:ln w="25400" algn="ctr">
              <a:solidFill>
                <a:schemeClr val="accent1"/>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7" name="Group 51">
            <a:extLst>
              <a:ext uri="{FF2B5EF4-FFF2-40B4-BE49-F238E27FC236}">
                <a16:creationId xmlns:a16="http://schemas.microsoft.com/office/drawing/2014/main" id="{1CD1F94A-56B9-469B-87D6-2E0FA7441314}"/>
              </a:ext>
            </a:extLst>
          </p:cNvPr>
          <p:cNvGrpSpPr>
            <a:grpSpLocks/>
          </p:cNvGrpSpPr>
          <p:nvPr/>
        </p:nvGrpSpPr>
        <p:grpSpPr bwMode="auto">
          <a:xfrm>
            <a:off x="1600200" y="3526612"/>
            <a:ext cx="9922544" cy="1069054"/>
            <a:chOff x="1171" y="1611"/>
            <a:chExt cx="3726" cy="913"/>
          </a:xfrm>
          <a:solidFill>
            <a:srgbClr val="FFC000"/>
          </a:solidFill>
        </p:grpSpPr>
        <p:sp>
          <p:nvSpPr>
            <p:cNvPr id="18" name="AutoShape 52">
              <a:extLst>
                <a:ext uri="{FF2B5EF4-FFF2-40B4-BE49-F238E27FC236}">
                  <a16:creationId xmlns:a16="http://schemas.microsoft.com/office/drawing/2014/main" id="{E860824A-5557-4D5C-A352-7E2F0B215EB1}"/>
                </a:ext>
              </a:extLst>
            </p:cNvPr>
            <p:cNvSpPr>
              <a:spLocks noChangeArrowheads="1"/>
            </p:cNvSpPr>
            <p:nvPr/>
          </p:nvSpPr>
          <p:spPr bwMode="gray">
            <a:xfrm>
              <a:off x="1620" y="1820"/>
              <a:ext cx="3277" cy="601"/>
            </a:xfrm>
            <a:prstGeom prst="roundRect">
              <a:avLst>
                <a:gd name="adj" fmla="val 16667"/>
              </a:avLst>
            </a:prstGeom>
            <a:grpFill/>
            <a:ln w="28575" algn="ctr">
              <a:solidFill>
                <a:srgbClr val="7030A0"/>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9" name="AutoShape 53">
              <a:extLst>
                <a:ext uri="{FF2B5EF4-FFF2-40B4-BE49-F238E27FC236}">
                  <a16:creationId xmlns:a16="http://schemas.microsoft.com/office/drawing/2014/main" id="{6A60F2AC-2CD1-45DE-89BE-B0ABB3CB76B6}"/>
                </a:ext>
              </a:extLst>
            </p:cNvPr>
            <p:cNvSpPr>
              <a:spLocks noChangeArrowheads="1"/>
            </p:cNvSpPr>
            <p:nvPr/>
          </p:nvSpPr>
          <p:spPr bwMode="gray">
            <a:xfrm>
              <a:off x="1171" y="1611"/>
              <a:ext cx="499" cy="913"/>
            </a:xfrm>
            <a:prstGeom prst="diamond">
              <a:avLst/>
            </a:prstGeom>
            <a:grpFill/>
            <a:ln w="25400" algn="ctr">
              <a:solidFill>
                <a:srgbClr val="993366"/>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2" name="Group 56">
            <a:extLst>
              <a:ext uri="{FF2B5EF4-FFF2-40B4-BE49-F238E27FC236}">
                <a16:creationId xmlns:a16="http://schemas.microsoft.com/office/drawing/2014/main" id="{6A1A3F0C-5D16-44F9-A55B-996DA32B8728}"/>
              </a:ext>
            </a:extLst>
          </p:cNvPr>
          <p:cNvGrpSpPr>
            <a:grpSpLocks/>
          </p:cNvGrpSpPr>
          <p:nvPr/>
        </p:nvGrpSpPr>
        <p:grpSpPr bwMode="auto">
          <a:xfrm>
            <a:off x="1600200" y="4819666"/>
            <a:ext cx="9923015" cy="1087437"/>
            <a:chOff x="1269" y="1683"/>
            <a:chExt cx="3011" cy="685"/>
          </a:xfrm>
          <a:solidFill>
            <a:srgbClr val="CC0099"/>
          </a:solidFill>
        </p:grpSpPr>
        <p:sp>
          <p:nvSpPr>
            <p:cNvPr id="23" name="AutoShape 57">
              <a:extLst>
                <a:ext uri="{FF2B5EF4-FFF2-40B4-BE49-F238E27FC236}">
                  <a16:creationId xmlns:a16="http://schemas.microsoft.com/office/drawing/2014/main" id="{D5C4CEB1-7156-41C1-8F1B-F7DF08D6CCF3}"/>
                </a:ext>
              </a:extLst>
            </p:cNvPr>
            <p:cNvSpPr>
              <a:spLocks noChangeArrowheads="1"/>
            </p:cNvSpPr>
            <p:nvPr/>
          </p:nvSpPr>
          <p:spPr bwMode="gray">
            <a:xfrm>
              <a:off x="1632" y="1858"/>
              <a:ext cx="2648" cy="463"/>
            </a:xfrm>
            <a:prstGeom prst="roundRect">
              <a:avLst>
                <a:gd name="adj" fmla="val 16667"/>
              </a:avLst>
            </a:prstGeom>
            <a:solidFill>
              <a:srgbClr val="99FFCC"/>
            </a:solidFill>
            <a:ln w="28575" algn="ctr">
              <a:solidFill>
                <a:schemeClr val="folHlink"/>
              </a:solidFill>
              <a:round/>
              <a:headEnd/>
              <a:tailEnd/>
            </a:ln>
            <a:effectLst>
              <a:outerShdw dist="99190" dir="2388334" algn="ctr" rotWithShape="0">
                <a:schemeClr val="bg2">
                  <a:alpha val="50000"/>
                </a:scheme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 name="AutoShape 58">
              <a:extLst>
                <a:ext uri="{FF2B5EF4-FFF2-40B4-BE49-F238E27FC236}">
                  <a16:creationId xmlns:a16="http://schemas.microsoft.com/office/drawing/2014/main" id="{88D8F54A-2162-4D87-AEEC-92EFC22A4BE9}"/>
                </a:ext>
              </a:extLst>
            </p:cNvPr>
            <p:cNvSpPr>
              <a:spLocks noChangeArrowheads="1"/>
            </p:cNvSpPr>
            <p:nvPr/>
          </p:nvSpPr>
          <p:spPr bwMode="gray">
            <a:xfrm>
              <a:off x="1269" y="1683"/>
              <a:ext cx="392" cy="685"/>
            </a:xfrm>
            <a:prstGeom prst="diamond">
              <a:avLst/>
            </a:prstGeom>
            <a:solidFill>
              <a:srgbClr val="99FFCC"/>
            </a:solidFill>
            <a:ln w="25400" algn="ctr">
              <a:solidFill>
                <a:srgbClr val="993366"/>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4" name="AutoShape 4">
            <a:extLst>
              <a:ext uri="{FF2B5EF4-FFF2-40B4-BE49-F238E27FC236}">
                <a16:creationId xmlns:a16="http://schemas.microsoft.com/office/drawing/2014/main" id="{877A7F81-6F5B-4A95-9A7E-434B9DA34953}"/>
              </a:ext>
            </a:extLst>
          </p:cNvPr>
          <p:cNvSpPr>
            <a:spLocks noChangeArrowheads="1"/>
          </p:cNvSpPr>
          <p:nvPr/>
        </p:nvSpPr>
        <p:spPr bwMode="gray">
          <a:xfrm>
            <a:off x="3618997" y="67556"/>
            <a:ext cx="4918265" cy="685800"/>
          </a:xfrm>
          <a:prstGeom prst="roundRect">
            <a:avLst>
              <a:gd name="adj" fmla="val 50000"/>
            </a:avLst>
          </a:prstGeom>
          <a:solidFill>
            <a:schemeClr val="accent1">
              <a:lumMod val="75000"/>
            </a:schemeClr>
          </a:solidFill>
          <a:ln w="38100" algn="ctr">
            <a:solidFill>
              <a:srgbClr val="FFFFFF"/>
            </a:solidFill>
            <a:round/>
            <a:headEnd/>
            <a:tailEnd/>
          </a:ln>
          <a:effectLst>
            <a:outerShdw dist="63500" dir="3187806" algn="ctr" rotWithShape="0">
              <a:srgbClr val="001D3A"/>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9900"/>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06FF459-F9CC-4C52-B302-050738F7CA61}"/>
              </a:ext>
            </a:extLst>
          </p:cNvPr>
          <p:cNvSpPr txBox="1"/>
          <p:nvPr/>
        </p:nvSpPr>
        <p:spPr>
          <a:xfrm>
            <a:off x="3282319" y="153214"/>
            <a:ext cx="5121378" cy="523220"/>
          </a:xfrm>
          <a:prstGeom prst="rect">
            <a:avLst/>
          </a:prstGeom>
          <a:noFill/>
        </p:spPr>
        <p:txBody>
          <a:bodyPr wrap="square">
            <a:spAutoFit/>
          </a:bodyPr>
          <a:lstStyle/>
          <a:p>
            <a:pPr marL="511810" marR="0" lvl="0" indent="0" algn="ctr" defTabSz="914400" rtl="0" eaLnBrk="1" fontAlgn="auto" latinLnBrk="0" hangingPunct="1">
              <a:lnSpc>
                <a:spcPct val="100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 DUNG</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2331-FED9-BA5B-F8BD-FA3EFD72E3A3}"/>
              </a:ext>
            </a:extLst>
          </p:cNvPr>
          <p:cNvPicPr>
            <a:picLocks noChangeAspect="1"/>
          </p:cNvPicPr>
          <p:nvPr/>
        </p:nvPicPr>
        <p:blipFill>
          <a:blip r:embed="rId3"/>
          <a:stretch>
            <a:fillRect/>
          </a:stretch>
        </p:blipFill>
        <p:spPr>
          <a:xfrm>
            <a:off x="841793" y="622335"/>
            <a:ext cx="758408" cy="6204856"/>
          </a:xfrm>
          <a:prstGeom prst="rect">
            <a:avLst/>
          </a:prstGeom>
        </p:spPr>
      </p:pic>
      <p:sp>
        <p:nvSpPr>
          <p:cNvPr id="2" name="Text Box 44">
            <a:extLst>
              <a:ext uri="{FF2B5EF4-FFF2-40B4-BE49-F238E27FC236}">
                <a16:creationId xmlns:a16="http://schemas.microsoft.com/office/drawing/2014/main" id="{BD71C96D-13C9-8894-36F1-815280E268F5}"/>
              </a:ext>
            </a:extLst>
          </p:cNvPr>
          <p:cNvSpPr txBox="1">
            <a:spLocks noChangeArrowheads="1"/>
          </p:cNvSpPr>
          <p:nvPr/>
        </p:nvSpPr>
        <p:spPr bwMode="gray">
          <a:xfrm>
            <a:off x="2860103" y="1231669"/>
            <a:ext cx="8490103" cy="461665"/>
          </a:xfrm>
          <a:prstGeom prst="rect">
            <a:avLst/>
          </a:prstGeom>
          <a:solidFill>
            <a:srgbClr val="92D050"/>
          </a:solidFill>
          <a:ln w="9525" algn="ctr">
            <a:no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PHẢN </a:t>
            </a:r>
            <a:r>
              <a:rPr lang="vi-VN" sz="2400" b="1" dirty="0">
                <a:latin typeface="Times New Roman" panose="02020603050405020304" pitchFamily="18" charset="0"/>
                <a:cs typeface="Times New Roman" panose="02020603050405020304" pitchFamily="18" charset="0"/>
              </a:rPr>
              <a:t>ỨNG HÓA HỌC </a:t>
            </a:r>
            <a:r>
              <a:rPr lang="de-DE" sz="2400" b="1" dirty="0">
                <a:latin typeface="Times New Roman" panose="02020603050405020304" pitchFamily="18" charset="0"/>
                <a:cs typeface="Times New Roman" panose="02020603050405020304" pitchFamily="18" charset="0"/>
              </a:rPr>
              <a:t>LÀ GÌ?</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 Box 49">
            <a:extLst>
              <a:ext uri="{FF2B5EF4-FFF2-40B4-BE49-F238E27FC236}">
                <a16:creationId xmlns:a16="http://schemas.microsoft.com/office/drawing/2014/main" id="{4F3CA480-77FC-C375-FB7D-F13C1D29D493}"/>
              </a:ext>
            </a:extLst>
          </p:cNvPr>
          <p:cNvSpPr txBox="1">
            <a:spLocks noChangeArrowheads="1"/>
          </p:cNvSpPr>
          <p:nvPr/>
        </p:nvSpPr>
        <p:spPr bwMode="gray">
          <a:xfrm>
            <a:off x="2893333" y="2495106"/>
            <a:ext cx="7218333" cy="461665"/>
          </a:xfrm>
          <a:prstGeom prst="rect">
            <a:avLst/>
          </a:prstGeom>
          <a:solidFill>
            <a:schemeClr val="accent2">
              <a:lumMod val="40000"/>
              <a:lumOff val="60000"/>
            </a:schemeClr>
          </a:solidFill>
          <a:ln w="9525" algn="ctr">
            <a:no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DIỄN</a:t>
            </a:r>
            <a:r>
              <a:rPr lang="vi-VN" sz="2400" b="1" dirty="0">
                <a:latin typeface="Times New Roman" panose="02020603050405020304" pitchFamily="18" charset="0"/>
                <a:cs typeface="Times New Roman" panose="02020603050405020304" pitchFamily="18" charset="0"/>
              </a:rPr>
              <a:t> BIẾN CỦA PHẢN ỨNG HÓA HỌC.</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Text Box 54">
            <a:extLst>
              <a:ext uri="{FF2B5EF4-FFF2-40B4-BE49-F238E27FC236}">
                <a16:creationId xmlns:a16="http://schemas.microsoft.com/office/drawing/2014/main" id="{9A746E5D-6830-EF03-FC06-1D65D7420809}"/>
              </a:ext>
            </a:extLst>
          </p:cNvPr>
          <p:cNvSpPr txBox="1">
            <a:spLocks noChangeArrowheads="1"/>
          </p:cNvSpPr>
          <p:nvPr/>
        </p:nvSpPr>
        <p:spPr bwMode="gray">
          <a:xfrm>
            <a:off x="2893333" y="3828550"/>
            <a:ext cx="8020923"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DẤU</a:t>
            </a:r>
            <a:r>
              <a:rPr lang="vi-VN" sz="2400" b="1" dirty="0">
                <a:latin typeface="Times New Roman" panose="02020603050405020304" pitchFamily="18" charset="0"/>
                <a:cs typeface="Times New Roman" panose="02020603050405020304" pitchFamily="18" charset="0"/>
              </a:rPr>
              <a:t> HIỆU CÓ PHẢN ỨNG HÓA HỌC XẢY RA.</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1" name="Text Box 59">
            <a:extLst>
              <a:ext uri="{FF2B5EF4-FFF2-40B4-BE49-F238E27FC236}">
                <a16:creationId xmlns:a16="http://schemas.microsoft.com/office/drawing/2014/main" id="{5B86A811-0E81-1586-25E3-6319EFE98B13}"/>
              </a:ext>
            </a:extLst>
          </p:cNvPr>
          <p:cNvSpPr txBox="1">
            <a:spLocks noChangeArrowheads="1"/>
          </p:cNvSpPr>
          <p:nvPr/>
        </p:nvSpPr>
        <p:spPr bwMode="gray">
          <a:xfrm>
            <a:off x="2860103" y="5243657"/>
            <a:ext cx="7873000"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vi-VN" sz="2400" b="1" dirty="0">
                <a:latin typeface="Times New Roman" panose="02020603050405020304" pitchFamily="18" charset="0"/>
                <a:cs typeface="Times New Roman" panose="02020603050405020304" pitchFamily="18" charset="0"/>
              </a:rPr>
              <a:t>PHẢN ỨNG TỎA NHIỆT VÀ PHẢN ỨNG THU NHIỆT</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23986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Group 2">
            <a:extLst>
              <a:ext uri="{FF2B5EF4-FFF2-40B4-BE49-F238E27FC236}">
                <a16:creationId xmlns:a16="http://schemas.microsoft.com/office/drawing/2014/main" id="{A09C9923-37B0-4A48-ADE5-B03F17CB49C7}"/>
              </a:ext>
            </a:extLst>
          </p:cNvPr>
          <p:cNvGraphicFramePr>
            <a:graphicFrameLocks noGrp="1"/>
          </p:cNvGraphicFramePr>
          <p:nvPr/>
        </p:nvGraphicFramePr>
        <p:xfrm>
          <a:off x="1676400" y="676275"/>
          <a:ext cx="609600" cy="5410202"/>
        </p:xfrm>
        <a:graphic>
          <a:graphicData uri="http://schemas.openxmlformats.org/drawingml/2006/table">
            <a:tbl>
              <a:tblPr/>
              <a:tblGrid>
                <a:gridCol w="609600">
                  <a:extLst>
                    <a:ext uri="{9D8B030D-6E8A-4147-A177-3AD203B41FA5}">
                      <a16:colId xmlns:a16="http://schemas.microsoft.com/office/drawing/2014/main" val="20000"/>
                    </a:ext>
                  </a:extLst>
                </a:gridCol>
              </a:tblGrid>
              <a:tr h="7747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5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69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53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53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5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5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35860" name="Group 20">
            <a:extLst>
              <a:ext uri="{FF2B5EF4-FFF2-40B4-BE49-F238E27FC236}">
                <a16:creationId xmlns:a16="http://schemas.microsoft.com/office/drawing/2014/main" id="{BC872178-E90A-4C1C-8650-324B611FDF32}"/>
              </a:ext>
            </a:extLst>
          </p:cNvPr>
          <p:cNvGraphicFramePr>
            <a:graphicFrameLocks noGrp="1"/>
          </p:cNvGraphicFramePr>
          <p:nvPr>
            <p:extLst>
              <p:ext uri="{D42A27DB-BD31-4B8C-83A1-F6EECF244321}">
                <p14:modId xmlns:p14="http://schemas.microsoft.com/office/powerpoint/2010/main" val="82415010"/>
              </p:ext>
            </p:extLst>
          </p:nvPr>
        </p:nvGraphicFramePr>
        <p:xfrm>
          <a:off x="4352902" y="658813"/>
          <a:ext cx="3654449" cy="762000"/>
        </p:xfrm>
        <a:graphic>
          <a:graphicData uri="http://schemas.openxmlformats.org/drawingml/2006/table">
            <a:tbl>
              <a:tblPr/>
              <a:tblGrid>
                <a:gridCol w="69088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525169">
                  <a:extLst>
                    <a:ext uri="{9D8B030D-6E8A-4147-A177-3AD203B41FA5}">
                      <a16:colId xmlns:a16="http://schemas.microsoft.com/office/drawing/2014/main" val="20006"/>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Ó</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Ọ</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878" name="Rectangle 38" descr="Sphere">
            <a:extLst>
              <a:ext uri="{FF2B5EF4-FFF2-40B4-BE49-F238E27FC236}">
                <a16:creationId xmlns:a16="http://schemas.microsoft.com/office/drawing/2014/main" id="{283A7ACA-0D8C-4E81-A5D1-54A9ABF63073}"/>
              </a:ext>
            </a:extLst>
          </p:cNvPr>
          <p:cNvSpPr>
            <a:spLocks noChangeArrowheads="1"/>
          </p:cNvSpPr>
          <p:nvPr/>
        </p:nvSpPr>
        <p:spPr bwMode="auto">
          <a:xfrm>
            <a:off x="4335463" y="676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879" name="Rectangle 39" descr="Sphere">
            <a:extLst>
              <a:ext uri="{FF2B5EF4-FFF2-40B4-BE49-F238E27FC236}">
                <a16:creationId xmlns:a16="http://schemas.microsoft.com/office/drawing/2014/main" id="{3BA8DF48-EA73-41F2-AAB9-F7541EFD0B66}"/>
              </a:ext>
            </a:extLst>
          </p:cNvPr>
          <p:cNvSpPr>
            <a:spLocks noChangeArrowheads="1"/>
          </p:cNvSpPr>
          <p:nvPr/>
        </p:nvSpPr>
        <p:spPr bwMode="auto">
          <a:xfrm>
            <a:off x="4953000" y="676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880" name="Rectangle 40" descr="Sphere">
            <a:extLst>
              <a:ext uri="{FF2B5EF4-FFF2-40B4-BE49-F238E27FC236}">
                <a16:creationId xmlns:a16="http://schemas.microsoft.com/office/drawing/2014/main" id="{79C288CC-A658-400E-93C9-773272B5C182}"/>
              </a:ext>
            </a:extLst>
          </p:cNvPr>
          <p:cNvSpPr>
            <a:spLocks noChangeArrowheads="1"/>
          </p:cNvSpPr>
          <p:nvPr/>
        </p:nvSpPr>
        <p:spPr bwMode="auto">
          <a:xfrm>
            <a:off x="5562600" y="676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881" name="Rectangle 41" descr="Sphere">
            <a:extLst>
              <a:ext uri="{FF2B5EF4-FFF2-40B4-BE49-F238E27FC236}">
                <a16:creationId xmlns:a16="http://schemas.microsoft.com/office/drawing/2014/main" id="{C11BAE4C-BBE0-44B6-9A62-CDC4DD5F1578}"/>
              </a:ext>
            </a:extLst>
          </p:cNvPr>
          <p:cNvSpPr>
            <a:spLocks noChangeArrowheads="1"/>
          </p:cNvSpPr>
          <p:nvPr/>
        </p:nvSpPr>
        <p:spPr bwMode="auto">
          <a:xfrm>
            <a:off x="6172200" y="676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882" name="Rectangle 42" descr="Sphere">
            <a:extLst>
              <a:ext uri="{FF2B5EF4-FFF2-40B4-BE49-F238E27FC236}">
                <a16:creationId xmlns:a16="http://schemas.microsoft.com/office/drawing/2014/main" id="{BCC0415D-D3EE-4EF0-B23D-A73482DEA96A}"/>
              </a:ext>
            </a:extLst>
          </p:cNvPr>
          <p:cNvSpPr>
            <a:spLocks noChangeArrowheads="1"/>
          </p:cNvSpPr>
          <p:nvPr/>
        </p:nvSpPr>
        <p:spPr bwMode="auto">
          <a:xfrm>
            <a:off x="6781800" y="676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884" name="Rectangle 44" descr="Sphere">
            <a:extLst>
              <a:ext uri="{FF2B5EF4-FFF2-40B4-BE49-F238E27FC236}">
                <a16:creationId xmlns:a16="http://schemas.microsoft.com/office/drawing/2014/main" id="{1C36922E-3CA4-468E-9A87-78AA6C4A524A}"/>
              </a:ext>
            </a:extLst>
          </p:cNvPr>
          <p:cNvSpPr>
            <a:spLocks noChangeArrowheads="1"/>
          </p:cNvSpPr>
          <p:nvPr/>
        </p:nvSpPr>
        <p:spPr bwMode="auto">
          <a:xfrm>
            <a:off x="7377112" y="676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graphicFrame>
        <p:nvGraphicFramePr>
          <p:cNvPr id="35885" name="Group 45">
            <a:extLst>
              <a:ext uri="{FF2B5EF4-FFF2-40B4-BE49-F238E27FC236}">
                <a16:creationId xmlns:a16="http://schemas.microsoft.com/office/drawing/2014/main" id="{8D51A62A-DDAD-4405-901E-AF67361A656A}"/>
              </a:ext>
            </a:extLst>
          </p:cNvPr>
          <p:cNvGraphicFramePr>
            <a:graphicFrameLocks noGrp="1"/>
          </p:cNvGraphicFramePr>
          <p:nvPr/>
        </p:nvGraphicFramePr>
        <p:xfrm>
          <a:off x="4343400" y="2200275"/>
          <a:ext cx="3048000" cy="7620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899" name="Rectangle 59" descr="Sphere">
            <a:extLst>
              <a:ext uri="{FF2B5EF4-FFF2-40B4-BE49-F238E27FC236}">
                <a16:creationId xmlns:a16="http://schemas.microsoft.com/office/drawing/2014/main" id="{6B6C69C4-68B1-4730-8ABA-262C49C32E4A}"/>
              </a:ext>
            </a:extLst>
          </p:cNvPr>
          <p:cNvSpPr>
            <a:spLocks noChangeArrowheads="1"/>
          </p:cNvSpPr>
          <p:nvPr/>
        </p:nvSpPr>
        <p:spPr bwMode="auto">
          <a:xfrm>
            <a:off x="4343400" y="21971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00" name="Rectangle 60" descr="Sphere">
            <a:extLst>
              <a:ext uri="{FF2B5EF4-FFF2-40B4-BE49-F238E27FC236}">
                <a16:creationId xmlns:a16="http://schemas.microsoft.com/office/drawing/2014/main" id="{42431C2B-D80D-47EE-A171-24F30460685D}"/>
              </a:ext>
            </a:extLst>
          </p:cNvPr>
          <p:cNvSpPr>
            <a:spLocks noChangeArrowheads="1"/>
          </p:cNvSpPr>
          <p:nvPr/>
        </p:nvSpPr>
        <p:spPr bwMode="auto">
          <a:xfrm>
            <a:off x="4953000" y="2200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01" name="Rectangle 61" descr="Sphere">
            <a:extLst>
              <a:ext uri="{FF2B5EF4-FFF2-40B4-BE49-F238E27FC236}">
                <a16:creationId xmlns:a16="http://schemas.microsoft.com/office/drawing/2014/main" id="{B5B9BE23-8B95-4BAB-96BA-E3F853A5C4AF}"/>
              </a:ext>
            </a:extLst>
          </p:cNvPr>
          <p:cNvSpPr>
            <a:spLocks noChangeArrowheads="1"/>
          </p:cNvSpPr>
          <p:nvPr/>
        </p:nvSpPr>
        <p:spPr bwMode="auto">
          <a:xfrm>
            <a:off x="5562600" y="2200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02" name="Rectangle 62" descr="Sphere">
            <a:extLst>
              <a:ext uri="{FF2B5EF4-FFF2-40B4-BE49-F238E27FC236}">
                <a16:creationId xmlns:a16="http://schemas.microsoft.com/office/drawing/2014/main" id="{5C29FB69-A1FA-4FC0-850D-1685DFCEA03F}"/>
              </a:ext>
            </a:extLst>
          </p:cNvPr>
          <p:cNvSpPr>
            <a:spLocks noChangeArrowheads="1"/>
          </p:cNvSpPr>
          <p:nvPr/>
        </p:nvSpPr>
        <p:spPr bwMode="auto">
          <a:xfrm>
            <a:off x="6172200" y="2200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03" name="Rectangle 63" descr="Sphere">
            <a:extLst>
              <a:ext uri="{FF2B5EF4-FFF2-40B4-BE49-F238E27FC236}">
                <a16:creationId xmlns:a16="http://schemas.microsoft.com/office/drawing/2014/main" id="{49ED1BAF-4BBD-43E4-8A23-C4E78F7456AC}"/>
              </a:ext>
            </a:extLst>
          </p:cNvPr>
          <p:cNvSpPr>
            <a:spLocks noChangeArrowheads="1"/>
          </p:cNvSpPr>
          <p:nvPr/>
        </p:nvSpPr>
        <p:spPr bwMode="auto">
          <a:xfrm>
            <a:off x="6781800" y="2200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graphicFrame>
        <p:nvGraphicFramePr>
          <p:cNvPr id="35904" name="Group 64">
            <a:extLst>
              <a:ext uri="{FF2B5EF4-FFF2-40B4-BE49-F238E27FC236}">
                <a16:creationId xmlns:a16="http://schemas.microsoft.com/office/drawing/2014/main" id="{D314D678-9FC6-4C89-9E77-A7CDF8BB46CF}"/>
              </a:ext>
            </a:extLst>
          </p:cNvPr>
          <p:cNvGraphicFramePr>
            <a:graphicFrameLocks noGrp="1"/>
          </p:cNvGraphicFramePr>
          <p:nvPr/>
        </p:nvGraphicFramePr>
        <p:xfrm>
          <a:off x="3733800" y="2990850"/>
          <a:ext cx="3657600" cy="7620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920" name="Rectangle 80" descr="Sphere">
            <a:extLst>
              <a:ext uri="{FF2B5EF4-FFF2-40B4-BE49-F238E27FC236}">
                <a16:creationId xmlns:a16="http://schemas.microsoft.com/office/drawing/2014/main" id="{66BD8514-3452-4E02-B1EE-8702440E17B0}"/>
              </a:ext>
            </a:extLst>
          </p:cNvPr>
          <p:cNvSpPr>
            <a:spLocks noChangeArrowheads="1"/>
          </p:cNvSpPr>
          <p:nvPr/>
        </p:nvSpPr>
        <p:spPr bwMode="auto">
          <a:xfrm>
            <a:off x="6781800" y="29813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21" name="Rectangle 81" descr="Sphere">
            <a:extLst>
              <a:ext uri="{FF2B5EF4-FFF2-40B4-BE49-F238E27FC236}">
                <a16:creationId xmlns:a16="http://schemas.microsoft.com/office/drawing/2014/main" id="{6E12323A-CFF0-4150-BAA9-D3F007E13794}"/>
              </a:ext>
            </a:extLst>
          </p:cNvPr>
          <p:cNvSpPr>
            <a:spLocks noChangeArrowheads="1"/>
          </p:cNvSpPr>
          <p:nvPr/>
        </p:nvSpPr>
        <p:spPr bwMode="auto">
          <a:xfrm>
            <a:off x="4343400" y="29813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22" name="Rectangle 82" descr="Sphere">
            <a:extLst>
              <a:ext uri="{FF2B5EF4-FFF2-40B4-BE49-F238E27FC236}">
                <a16:creationId xmlns:a16="http://schemas.microsoft.com/office/drawing/2014/main" id="{AAA03EC2-80D5-4913-B8EE-B76294855EA5}"/>
              </a:ext>
            </a:extLst>
          </p:cNvPr>
          <p:cNvSpPr>
            <a:spLocks noChangeArrowheads="1"/>
          </p:cNvSpPr>
          <p:nvPr/>
        </p:nvSpPr>
        <p:spPr bwMode="auto">
          <a:xfrm>
            <a:off x="4953000" y="29813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23" name="Rectangle 83" descr="Sphere">
            <a:extLst>
              <a:ext uri="{FF2B5EF4-FFF2-40B4-BE49-F238E27FC236}">
                <a16:creationId xmlns:a16="http://schemas.microsoft.com/office/drawing/2014/main" id="{DFB9C89A-A479-4D9C-A7A6-842DCD3BCA4C}"/>
              </a:ext>
            </a:extLst>
          </p:cNvPr>
          <p:cNvSpPr>
            <a:spLocks noChangeArrowheads="1"/>
          </p:cNvSpPr>
          <p:nvPr/>
        </p:nvSpPr>
        <p:spPr bwMode="auto">
          <a:xfrm>
            <a:off x="5562600" y="29813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24" name="Rectangle 84" descr="Sphere">
            <a:extLst>
              <a:ext uri="{FF2B5EF4-FFF2-40B4-BE49-F238E27FC236}">
                <a16:creationId xmlns:a16="http://schemas.microsoft.com/office/drawing/2014/main" id="{7C6FE26E-F0A6-44D6-8D19-F48DF800CCE3}"/>
              </a:ext>
            </a:extLst>
          </p:cNvPr>
          <p:cNvSpPr>
            <a:spLocks noChangeArrowheads="1"/>
          </p:cNvSpPr>
          <p:nvPr/>
        </p:nvSpPr>
        <p:spPr bwMode="auto">
          <a:xfrm>
            <a:off x="6172200" y="29813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graphicFrame>
        <p:nvGraphicFramePr>
          <p:cNvPr id="35925" name="Group 85">
            <a:extLst>
              <a:ext uri="{FF2B5EF4-FFF2-40B4-BE49-F238E27FC236}">
                <a16:creationId xmlns:a16="http://schemas.microsoft.com/office/drawing/2014/main" id="{E0342A3F-0DCE-46DB-8B54-800F9177F031}"/>
              </a:ext>
            </a:extLst>
          </p:cNvPr>
          <p:cNvGraphicFramePr>
            <a:graphicFrameLocks noGrp="1"/>
          </p:cNvGraphicFramePr>
          <p:nvPr>
            <p:extLst>
              <p:ext uri="{D42A27DB-BD31-4B8C-83A1-F6EECF244321}">
                <p14:modId xmlns:p14="http://schemas.microsoft.com/office/powerpoint/2010/main" val="1228730037"/>
              </p:ext>
            </p:extLst>
          </p:nvPr>
        </p:nvGraphicFramePr>
        <p:xfrm>
          <a:off x="4953002" y="3804775"/>
          <a:ext cx="3657598" cy="762000"/>
        </p:xfrm>
        <a:graphic>
          <a:graphicData uri="http://schemas.openxmlformats.org/drawingml/2006/table">
            <a:tbl>
              <a:tblPr/>
              <a:tblGrid>
                <a:gridCol w="522514">
                  <a:extLst>
                    <a:ext uri="{9D8B030D-6E8A-4147-A177-3AD203B41FA5}">
                      <a16:colId xmlns:a16="http://schemas.microsoft.com/office/drawing/2014/main" val="20000"/>
                    </a:ext>
                  </a:extLst>
                </a:gridCol>
                <a:gridCol w="522514">
                  <a:extLst>
                    <a:ext uri="{9D8B030D-6E8A-4147-A177-3AD203B41FA5}">
                      <a16:colId xmlns:a16="http://schemas.microsoft.com/office/drawing/2014/main" val="20001"/>
                    </a:ext>
                  </a:extLst>
                </a:gridCol>
                <a:gridCol w="522514">
                  <a:extLst>
                    <a:ext uri="{9D8B030D-6E8A-4147-A177-3AD203B41FA5}">
                      <a16:colId xmlns:a16="http://schemas.microsoft.com/office/drawing/2014/main" val="20002"/>
                    </a:ext>
                  </a:extLst>
                </a:gridCol>
                <a:gridCol w="522514">
                  <a:extLst>
                    <a:ext uri="{9D8B030D-6E8A-4147-A177-3AD203B41FA5}">
                      <a16:colId xmlns:a16="http://schemas.microsoft.com/office/drawing/2014/main" val="20003"/>
                    </a:ext>
                  </a:extLst>
                </a:gridCol>
                <a:gridCol w="522514">
                  <a:extLst>
                    <a:ext uri="{9D8B030D-6E8A-4147-A177-3AD203B41FA5}">
                      <a16:colId xmlns:a16="http://schemas.microsoft.com/office/drawing/2014/main" val="20004"/>
                    </a:ext>
                  </a:extLst>
                </a:gridCol>
                <a:gridCol w="522514">
                  <a:extLst>
                    <a:ext uri="{9D8B030D-6E8A-4147-A177-3AD203B41FA5}">
                      <a16:colId xmlns:a16="http://schemas.microsoft.com/office/drawing/2014/main" val="1020516838"/>
                    </a:ext>
                  </a:extLst>
                </a:gridCol>
                <a:gridCol w="522514">
                  <a:extLst>
                    <a:ext uri="{9D8B030D-6E8A-4147-A177-3AD203B41FA5}">
                      <a16:colId xmlns:a16="http://schemas.microsoft.com/office/drawing/2014/main" val="20005"/>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Ả</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Ứ</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5941" name="Group 101">
            <a:extLst>
              <a:ext uri="{FF2B5EF4-FFF2-40B4-BE49-F238E27FC236}">
                <a16:creationId xmlns:a16="http://schemas.microsoft.com/office/drawing/2014/main" id="{EA8FDE5B-6F7B-40DE-A8A7-4A8A58889F40}"/>
              </a:ext>
            </a:extLst>
          </p:cNvPr>
          <p:cNvGraphicFramePr>
            <a:graphicFrameLocks noGrp="1"/>
          </p:cNvGraphicFramePr>
          <p:nvPr>
            <p:extLst>
              <p:ext uri="{D42A27DB-BD31-4B8C-83A1-F6EECF244321}">
                <p14:modId xmlns:p14="http://schemas.microsoft.com/office/powerpoint/2010/main" val="1472813882"/>
              </p:ext>
            </p:extLst>
          </p:nvPr>
        </p:nvGraphicFramePr>
        <p:xfrm>
          <a:off x="3130551" y="4587875"/>
          <a:ext cx="4876800" cy="7620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Ỏ</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Ệ</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5961" name="Group 121">
            <a:extLst>
              <a:ext uri="{FF2B5EF4-FFF2-40B4-BE49-F238E27FC236}">
                <a16:creationId xmlns:a16="http://schemas.microsoft.com/office/drawing/2014/main" id="{E86625CE-9392-4251-8227-973CB785E99A}"/>
              </a:ext>
            </a:extLst>
          </p:cNvPr>
          <p:cNvGraphicFramePr>
            <a:graphicFrameLocks noGrp="1"/>
          </p:cNvGraphicFramePr>
          <p:nvPr/>
        </p:nvGraphicFramePr>
        <p:xfrm>
          <a:off x="5562600" y="1438275"/>
          <a:ext cx="1219200" cy="7620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762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40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5969" name="Group 129">
            <a:extLst>
              <a:ext uri="{FF2B5EF4-FFF2-40B4-BE49-F238E27FC236}">
                <a16:creationId xmlns:a16="http://schemas.microsoft.com/office/drawing/2014/main" id="{E58EDC64-6347-4957-8C39-A1D79731D5E2}"/>
              </a:ext>
            </a:extLst>
          </p:cNvPr>
          <p:cNvGraphicFramePr>
            <a:graphicFrameLocks noGrp="1"/>
          </p:cNvGraphicFramePr>
          <p:nvPr>
            <p:extLst>
              <p:ext uri="{D42A27DB-BD31-4B8C-83A1-F6EECF244321}">
                <p14:modId xmlns:p14="http://schemas.microsoft.com/office/powerpoint/2010/main" val="4150801473"/>
              </p:ext>
            </p:extLst>
          </p:nvPr>
        </p:nvGraphicFramePr>
        <p:xfrm>
          <a:off x="2514600" y="5359802"/>
          <a:ext cx="6705600" cy="752475"/>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tblGrid>
              <a:tr h="7524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Ấ</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Ả</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Ẩ</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5995" name="Rectangle 155" descr="Sphere">
            <a:extLst>
              <a:ext uri="{FF2B5EF4-FFF2-40B4-BE49-F238E27FC236}">
                <a16:creationId xmlns:a16="http://schemas.microsoft.com/office/drawing/2014/main" id="{58F30460-AF49-4D33-85AA-37E5E500878F}"/>
              </a:ext>
            </a:extLst>
          </p:cNvPr>
          <p:cNvSpPr>
            <a:spLocks noChangeArrowheads="1"/>
          </p:cNvSpPr>
          <p:nvPr/>
        </p:nvSpPr>
        <p:spPr bwMode="auto">
          <a:xfrm>
            <a:off x="4953000" y="37623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96" name="Rectangle 156" descr="Sphere">
            <a:extLst>
              <a:ext uri="{FF2B5EF4-FFF2-40B4-BE49-F238E27FC236}">
                <a16:creationId xmlns:a16="http://schemas.microsoft.com/office/drawing/2014/main" id="{5AC17D81-0509-4525-852C-2B1CE0EE01BF}"/>
              </a:ext>
            </a:extLst>
          </p:cNvPr>
          <p:cNvSpPr>
            <a:spLocks noChangeArrowheads="1"/>
          </p:cNvSpPr>
          <p:nvPr/>
        </p:nvSpPr>
        <p:spPr bwMode="auto">
          <a:xfrm>
            <a:off x="5562600" y="37623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97" name="Rectangle 157" descr="Sphere">
            <a:extLst>
              <a:ext uri="{FF2B5EF4-FFF2-40B4-BE49-F238E27FC236}">
                <a16:creationId xmlns:a16="http://schemas.microsoft.com/office/drawing/2014/main" id="{CC0C92AE-C4EF-4980-AD16-2A16C3B8DB7C}"/>
              </a:ext>
            </a:extLst>
          </p:cNvPr>
          <p:cNvSpPr>
            <a:spLocks noChangeArrowheads="1"/>
          </p:cNvSpPr>
          <p:nvPr/>
        </p:nvSpPr>
        <p:spPr bwMode="auto">
          <a:xfrm>
            <a:off x="6172200" y="37623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98" name="Rectangle 158" descr="Sphere">
            <a:extLst>
              <a:ext uri="{FF2B5EF4-FFF2-40B4-BE49-F238E27FC236}">
                <a16:creationId xmlns:a16="http://schemas.microsoft.com/office/drawing/2014/main" id="{2E97DD39-0663-48F9-8174-8459139BA1D5}"/>
              </a:ext>
            </a:extLst>
          </p:cNvPr>
          <p:cNvSpPr>
            <a:spLocks noChangeArrowheads="1"/>
          </p:cNvSpPr>
          <p:nvPr/>
        </p:nvSpPr>
        <p:spPr bwMode="auto">
          <a:xfrm>
            <a:off x="6781800" y="37623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5999" name="Rectangle 159" descr="Sphere">
            <a:extLst>
              <a:ext uri="{FF2B5EF4-FFF2-40B4-BE49-F238E27FC236}">
                <a16:creationId xmlns:a16="http://schemas.microsoft.com/office/drawing/2014/main" id="{231C2EAB-5560-4F7D-AD40-1CE99FE221DE}"/>
              </a:ext>
            </a:extLst>
          </p:cNvPr>
          <p:cNvSpPr>
            <a:spLocks noChangeArrowheads="1"/>
          </p:cNvSpPr>
          <p:nvPr/>
        </p:nvSpPr>
        <p:spPr bwMode="auto">
          <a:xfrm>
            <a:off x="7391400" y="3770767"/>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0" name="Rectangle 160" descr="Sphere">
            <a:extLst>
              <a:ext uri="{FF2B5EF4-FFF2-40B4-BE49-F238E27FC236}">
                <a16:creationId xmlns:a16="http://schemas.microsoft.com/office/drawing/2014/main" id="{C66935BE-CFAB-415D-B0EF-A0D8AC1C00E6}"/>
              </a:ext>
            </a:extLst>
          </p:cNvPr>
          <p:cNvSpPr>
            <a:spLocks noChangeArrowheads="1"/>
          </p:cNvSpPr>
          <p:nvPr/>
        </p:nvSpPr>
        <p:spPr bwMode="auto">
          <a:xfrm>
            <a:off x="8001000" y="3781427"/>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1" name="Rectangle 161" descr="Sphere">
            <a:extLst>
              <a:ext uri="{FF2B5EF4-FFF2-40B4-BE49-F238E27FC236}">
                <a16:creationId xmlns:a16="http://schemas.microsoft.com/office/drawing/2014/main" id="{9D35C30C-AB4E-47DD-8EB7-5AA85DFB7AEF}"/>
              </a:ext>
            </a:extLst>
          </p:cNvPr>
          <p:cNvSpPr>
            <a:spLocks noChangeArrowheads="1"/>
          </p:cNvSpPr>
          <p:nvPr/>
        </p:nvSpPr>
        <p:spPr bwMode="auto">
          <a:xfrm>
            <a:off x="6172200"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2" name="Rectangle 162" descr="Sphere">
            <a:extLst>
              <a:ext uri="{FF2B5EF4-FFF2-40B4-BE49-F238E27FC236}">
                <a16:creationId xmlns:a16="http://schemas.microsoft.com/office/drawing/2014/main" id="{EBD7A664-3585-4B3C-AC4E-6D44AF641AB4}"/>
              </a:ext>
            </a:extLst>
          </p:cNvPr>
          <p:cNvSpPr>
            <a:spLocks noChangeArrowheads="1"/>
          </p:cNvSpPr>
          <p:nvPr/>
        </p:nvSpPr>
        <p:spPr bwMode="auto">
          <a:xfrm>
            <a:off x="6781800"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3" name="Rectangle 163" descr="Sphere">
            <a:extLst>
              <a:ext uri="{FF2B5EF4-FFF2-40B4-BE49-F238E27FC236}">
                <a16:creationId xmlns:a16="http://schemas.microsoft.com/office/drawing/2014/main" id="{A6ABAB31-86C0-4B0B-B087-0F3C26029B1F}"/>
              </a:ext>
            </a:extLst>
          </p:cNvPr>
          <p:cNvSpPr>
            <a:spLocks noChangeArrowheads="1"/>
          </p:cNvSpPr>
          <p:nvPr/>
        </p:nvSpPr>
        <p:spPr bwMode="auto">
          <a:xfrm>
            <a:off x="7404102"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4" name="Rectangle 164" descr="Sphere">
            <a:extLst>
              <a:ext uri="{FF2B5EF4-FFF2-40B4-BE49-F238E27FC236}">
                <a16:creationId xmlns:a16="http://schemas.microsoft.com/office/drawing/2014/main" id="{906FD37A-7AA5-4238-96C3-B6A8ED4EB475}"/>
              </a:ext>
            </a:extLst>
          </p:cNvPr>
          <p:cNvSpPr>
            <a:spLocks noChangeArrowheads="1"/>
          </p:cNvSpPr>
          <p:nvPr/>
        </p:nvSpPr>
        <p:spPr bwMode="auto">
          <a:xfrm>
            <a:off x="4953000"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5" name="Rectangle 165" descr="Sphere">
            <a:extLst>
              <a:ext uri="{FF2B5EF4-FFF2-40B4-BE49-F238E27FC236}">
                <a16:creationId xmlns:a16="http://schemas.microsoft.com/office/drawing/2014/main" id="{15188B89-3B23-417A-9EF2-9FFC3B901050}"/>
              </a:ext>
            </a:extLst>
          </p:cNvPr>
          <p:cNvSpPr>
            <a:spLocks noChangeArrowheads="1"/>
          </p:cNvSpPr>
          <p:nvPr/>
        </p:nvSpPr>
        <p:spPr bwMode="auto">
          <a:xfrm>
            <a:off x="4343400"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6" name="Rectangle 166" descr="Sphere">
            <a:extLst>
              <a:ext uri="{FF2B5EF4-FFF2-40B4-BE49-F238E27FC236}">
                <a16:creationId xmlns:a16="http://schemas.microsoft.com/office/drawing/2014/main" id="{BF1F5D20-FA7A-430B-A420-1AD8B533B466}"/>
              </a:ext>
            </a:extLst>
          </p:cNvPr>
          <p:cNvSpPr>
            <a:spLocks noChangeArrowheads="1"/>
          </p:cNvSpPr>
          <p:nvPr/>
        </p:nvSpPr>
        <p:spPr bwMode="auto">
          <a:xfrm>
            <a:off x="3733800"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7" name="Rectangle 167" descr="Sphere">
            <a:extLst>
              <a:ext uri="{FF2B5EF4-FFF2-40B4-BE49-F238E27FC236}">
                <a16:creationId xmlns:a16="http://schemas.microsoft.com/office/drawing/2014/main" id="{ED0825D5-9DC6-42E3-902B-9D352D29D8B0}"/>
              </a:ext>
            </a:extLst>
          </p:cNvPr>
          <p:cNvSpPr>
            <a:spLocks noChangeArrowheads="1"/>
          </p:cNvSpPr>
          <p:nvPr/>
        </p:nvSpPr>
        <p:spPr bwMode="auto">
          <a:xfrm>
            <a:off x="3143250" y="4558276"/>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8" name="Rectangle 168" descr="Sphere">
            <a:extLst>
              <a:ext uri="{FF2B5EF4-FFF2-40B4-BE49-F238E27FC236}">
                <a16:creationId xmlns:a16="http://schemas.microsoft.com/office/drawing/2014/main" id="{2A9B2571-545D-4890-9B93-50F1329F3C82}"/>
              </a:ext>
            </a:extLst>
          </p:cNvPr>
          <p:cNvSpPr>
            <a:spLocks noChangeArrowheads="1"/>
          </p:cNvSpPr>
          <p:nvPr/>
        </p:nvSpPr>
        <p:spPr bwMode="auto">
          <a:xfrm>
            <a:off x="5562600" y="454342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09" name="Rectangle 169" descr="Sphere">
            <a:extLst>
              <a:ext uri="{FF2B5EF4-FFF2-40B4-BE49-F238E27FC236}">
                <a16:creationId xmlns:a16="http://schemas.microsoft.com/office/drawing/2014/main" id="{BAC10D76-B671-40A7-9FFB-7AC33BA064BE}"/>
              </a:ext>
            </a:extLst>
          </p:cNvPr>
          <p:cNvSpPr>
            <a:spLocks noChangeArrowheads="1"/>
          </p:cNvSpPr>
          <p:nvPr/>
        </p:nvSpPr>
        <p:spPr bwMode="auto">
          <a:xfrm>
            <a:off x="31242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0" name="Rectangle 170" descr="Sphere">
            <a:extLst>
              <a:ext uri="{FF2B5EF4-FFF2-40B4-BE49-F238E27FC236}">
                <a16:creationId xmlns:a16="http://schemas.microsoft.com/office/drawing/2014/main" id="{14C49F21-2C52-4475-9DD6-5DCCA3FD6B92}"/>
              </a:ext>
            </a:extLst>
          </p:cNvPr>
          <p:cNvSpPr>
            <a:spLocks noChangeArrowheads="1"/>
          </p:cNvSpPr>
          <p:nvPr/>
        </p:nvSpPr>
        <p:spPr bwMode="auto">
          <a:xfrm>
            <a:off x="43434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1" name="Rectangle 171" descr="Sphere">
            <a:extLst>
              <a:ext uri="{FF2B5EF4-FFF2-40B4-BE49-F238E27FC236}">
                <a16:creationId xmlns:a16="http://schemas.microsoft.com/office/drawing/2014/main" id="{747E4B00-14A3-4EA0-B6F5-BDCE15B64185}"/>
              </a:ext>
            </a:extLst>
          </p:cNvPr>
          <p:cNvSpPr>
            <a:spLocks noChangeArrowheads="1"/>
          </p:cNvSpPr>
          <p:nvPr/>
        </p:nvSpPr>
        <p:spPr bwMode="auto">
          <a:xfrm>
            <a:off x="49530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2" name="Rectangle 172" descr="Sphere">
            <a:extLst>
              <a:ext uri="{FF2B5EF4-FFF2-40B4-BE49-F238E27FC236}">
                <a16:creationId xmlns:a16="http://schemas.microsoft.com/office/drawing/2014/main" id="{B8C00E1D-FFD3-4075-9E83-F415417E6033}"/>
              </a:ext>
            </a:extLst>
          </p:cNvPr>
          <p:cNvSpPr>
            <a:spLocks noChangeArrowheads="1"/>
          </p:cNvSpPr>
          <p:nvPr/>
        </p:nvSpPr>
        <p:spPr bwMode="auto">
          <a:xfrm>
            <a:off x="55626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3" name="Rectangle 173" descr="Sphere">
            <a:extLst>
              <a:ext uri="{FF2B5EF4-FFF2-40B4-BE49-F238E27FC236}">
                <a16:creationId xmlns:a16="http://schemas.microsoft.com/office/drawing/2014/main" id="{5CFF63B0-939D-47DD-82FD-99AF08F45E76}"/>
              </a:ext>
            </a:extLst>
          </p:cNvPr>
          <p:cNvSpPr>
            <a:spLocks noChangeArrowheads="1"/>
          </p:cNvSpPr>
          <p:nvPr/>
        </p:nvSpPr>
        <p:spPr bwMode="auto">
          <a:xfrm>
            <a:off x="61722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4" name="Rectangle 174" descr="Sphere">
            <a:extLst>
              <a:ext uri="{FF2B5EF4-FFF2-40B4-BE49-F238E27FC236}">
                <a16:creationId xmlns:a16="http://schemas.microsoft.com/office/drawing/2014/main" id="{790FF66F-001C-4A18-87EE-58B7FCDA4602}"/>
              </a:ext>
            </a:extLst>
          </p:cNvPr>
          <p:cNvSpPr>
            <a:spLocks noChangeArrowheads="1"/>
          </p:cNvSpPr>
          <p:nvPr/>
        </p:nvSpPr>
        <p:spPr bwMode="auto">
          <a:xfrm>
            <a:off x="67818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5" name="Rectangle 175" descr="Sphere">
            <a:extLst>
              <a:ext uri="{FF2B5EF4-FFF2-40B4-BE49-F238E27FC236}">
                <a16:creationId xmlns:a16="http://schemas.microsoft.com/office/drawing/2014/main" id="{DEA5D437-D6B1-40E8-9696-2A9D1DA81BA8}"/>
              </a:ext>
            </a:extLst>
          </p:cNvPr>
          <p:cNvSpPr>
            <a:spLocks noChangeArrowheads="1"/>
          </p:cNvSpPr>
          <p:nvPr/>
        </p:nvSpPr>
        <p:spPr bwMode="auto">
          <a:xfrm>
            <a:off x="73914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6" name="Rectangle 176" descr="Sphere">
            <a:extLst>
              <a:ext uri="{FF2B5EF4-FFF2-40B4-BE49-F238E27FC236}">
                <a16:creationId xmlns:a16="http://schemas.microsoft.com/office/drawing/2014/main" id="{D1539F32-1FA1-4011-8A4D-7885A3F17048}"/>
              </a:ext>
            </a:extLst>
          </p:cNvPr>
          <p:cNvSpPr>
            <a:spLocks noChangeArrowheads="1"/>
          </p:cNvSpPr>
          <p:nvPr/>
        </p:nvSpPr>
        <p:spPr bwMode="auto">
          <a:xfrm>
            <a:off x="80010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7" name="Rectangle 177" descr="Sphere">
            <a:extLst>
              <a:ext uri="{FF2B5EF4-FFF2-40B4-BE49-F238E27FC236}">
                <a16:creationId xmlns:a16="http://schemas.microsoft.com/office/drawing/2014/main" id="{FDC89281-3F21-40CF-9E60-ED6AECC01FE2}"/>
              </a:ext>
            </a:extLst>
          </p:cNvPr>
          <p:cNvSpPr>
            <a:spLocks noChangeArrowheads="1"/>
          </p:cNvSpPr>
          <p:nvPr/>
        </p:nvSpPr>
        <p:spPr bwMode="auto">
          <a:xfrm>
            <a:off x="8610600" y="5337078"/>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8" name="Rectangle 178" descr="Sphere">
            <a:extLst>
              <a:ext uri="{FF2B5EF4-FFF2-40B4-BE49-F238E27FC236}">
                <a16:creationId xmlns:a16="http://schemas.microsoft.com/office/drawing/2014/main" id="{7EF8D900-B448-4235-AED3-B893C96041BB}"/>
              </a:ext>
            </a:extLst>
          </p:cNvPr>
          <p:cNvSpPr>
            <a:spLocks noChangeArrowheads="1"/>
          </p:cNvSpPr>
          <p:nvPr/>
        </p:nvSpPr>
        <p:spPr bwMode="auto">
          <a:xfrm>
            <a:off x="37338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19" name="Rectangle 179" descr="Sphere">
            <a:extLst>
              <a:ext uri="{FF2B5EF4-FFF2-40B4-BE49-F238E27FC236}">
                <a16:creationId xmlns:a16="http://schemas.microsoft.com/office/drawing/2014/main" id="{78C82E53-8992-4CEE-9BA2-95277CD7F544}"/>
              </a:ext>
            </a:extLst>
          </p:cNvPr>
          <p:cNvSpPr>
            <a:spLocks noChangeArrowheads="1"/>
          </p:cNvSpPr>
          <p:nvPr/>
        </p:nvSpPr>
        <p:spPr bwMode="auto">
          <a:xfrm>
            <a:off x="2514600" y="5321300"/>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20" name="Oval 180">
            <a:hlinkClick r:id="rId6" action="ppaction://hlinksldjump"/>
            <a:extLst>
              <a:ext uri="{FF2B5EF4-FFF2-40B4-BE49-F238E27FC236}">
                <a16:creationId xmlns:a16="http://schemas.microsoft.com/office/drawing/2014/main" id="{23C134FA-39ED-438C-A969-4A2FC8C7C877}"/>
              </a:ext>
            </a:extLst>
          </p:cNvPr>
          <p:cNvSpPr>
            <a:spLocks noChangeArrowheads="1"/>
          </p:cNvSpPr>
          <p:nvPr/>
        </p:nvSpPr>
        <p:spPr bwMode="auto">
          <a:xfrm>
            <a:off x="1752600" y="47910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6</a:t>
            </a:r>
          </a:p>
        </p:txBody>
      </p:sp>
      <p:sp>
        <p:nvSpPr>
          <p:cNvPr id="36021" name="Oval 181">
            <a:hlinkClick r:id="rId7" action="ppaction://hlinksldjump"/>
            <a:extLst>
              <a:ext uri="{FF2B5EF4-FFF2-40B4-BE49-F238E27FC236}">
                <a16:creationId xmlns:a16="http://schemas.microsoft.com/office/drawing/2014/main" id="{9C4428D0-7132-4E73-987B-8FE83F9C27E7}"/>
              </a:ext>
            </a:extLst>
          </p:cNvPr>
          <p:cNvSpPr>
            <a:spLocks noChangeArrowheads="1"/>
          </p:cNvSpPr>
          <p:nvPr/>
        </p:nvSpPr>
        <p:spPr bwMode="auto">
          <a:xfrm>
            <a:off x="1752600" y="40290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5</a:t>
            </a:r>
          </a:p>
        </p:txBody>
      </p:sp>
      <p:sp>
        <p:nvSpPr>
          <p:cNvPr id="36022" name="Oval 182">
            <a:hlinkClick r:id="rId8" action="ppaction://hlinksldjump"/>
            <a:extLst>
              <a:ext uri="{FF2B5EF4-FFF2-40B4-BE49-F238E27FC236}">
                <a16:creationId xmlns:a16="http://schemas.microsoft.com/office/drawing/2014/main" id="{F43D727F-950C-44FE-A5ED-D5E3349F5854}"/>
              </a:ext>
            </a:extLst>
          </p:cNvPr>
          <p:cNvSpPr>
            <a:spLocks noChangeArrowheads="1"/>
          </p:cNvSpPr>
          <p:nvPr/>
        </p:nvSpPr>
        <p:spPr bwMode="auto">
          <a:xfrm>
            <a:off x="1752600" y="31908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4</a:t>
            </a:r>
          </a:p>
        </p:txBody>
      </p:sp>
      <p:sp>
        <p:nvSpPr>
          <p:cNvPr id="36023" name="Oval 183">
            <a:hlinkClick r:id="rId9" action="ppaction://hlinksldjump"/>
            <a:extLst>
              <a:ext uri="{FF2B5EF4-FFF2-40B4-BE49-F238E27FC236}">
                <a16:creationId xmlns:a16="http://schemas.microsoft.com/office/drawing/2014/main" id="{9BEDE252-0B1B-4C79-A21B-783905777CFB}"/>
              </a:ext>
            </a:extLst>
          </p:cNvPr>
          <p:cNvSpPr>
            <a:spLocks noChangeArrowheads="1"/>
          </p:cNvSpPr>
          <p:nvPr/>
        </p:nvSpPr>
        <p:spPr bwMode="auto">
          <a:xfrm>
            <a:off x="1752600" y="23526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3</a:t>
            </a:r>
          </a:p>
        </p:txBody>
      </p:sp>
      <p:sp>
        <p:nvSpPr>
          <p:cNvPr id="36024" name="Oval 184">
            <a:hlinkClick r:id="rId10" action="ppaction://hlinksldjump"/>
            <a:extLst>
              <a:ext uri="{FF2B5EF4-FFF2-40B4-BE49-F238E27FC236}">
                <a16:creationId xmlns:a16="http://schemas.microsoft.com/office/drawing/2014/main" id="{A93B8466-1032-4744-A559-FA24A42C8EF0}"/>
              </a:ext>
            </a:extLst>
          </p:cNvPr>
          <p:cNvSpPr>
            <a:spLocks noChangeArrowheads="1"/>
          </p:cNvSpPr>
          <p:nvPr/>
        </p:nvSpPr>
        <p:spPr bwMode="auto">
          <a:xfrm>
            <a:off x="1752600" y="15906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2</a:t>
            </a:r>
          </a:p>
        </p:txBody>
      </p:sp>
      <p:sp>
        <p:nvSpPr>
          <p:cNvPr id="36025" name="Oval 185">
            <a:hlinkClick r:id="rId11" action="ppaction://hlinksldjump"/>
            <a:extLst>
              <a:ext uri="{FF2B5EF4-FFF2-40B4-BE49-F238E27FC236}">
                <a16:creationId xmlns:a16="http://schemas.microsoft.com/office/drawing/2014/main" id="{D7CCE544-A9FB-4171-BE8E-997ECDF83630}"/>
              </a:ext>
            </a:extLst>
          </p:cNvPr>
          <p:cNvSpPr>
            <a:spLocks noChangeArrowheads="1"/>
          </p:cNvSpPr>
          <p:nvPr/>
        </p:nvSpPr>
        <p:spPr bwMode="auto">
          <a:xfrm>
            <a:off x="1752600" y="54768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7</a:t>
            </a:r>
          </a:p>
        </p:txBody>
      </p:sp>
      <p:sp>
        <p:nvSpPr>
          <p:cNvPr id="36026" name="Oval 186">
            <a:hlinkClick r:id="rId12" action="ppaction://hlinksldjump"/>
            <a:extLst>
              <a:ext uri="{FF2B5EF4-FFF2-40B4-BE49-F238E27FC236}">
                <a16:creationId xmlns:a16="http://schemas.microsoft.com/office/drawing/2014/main" id="{71CEB16C-1B98-485C-BB16-84EC23431FCD}"/>
              </a:ext>
            </a:extLst>
          </p:cNvPr>
          <p:cNvSpPr>
            <a:spLocks noChangeArrowheads="1"/>
          </p:cNvSpPr>
          <p:nvPr/>
        </p:nvSpPr>
        <p:spPr bwMode="auto">
          <a:xfrm>
            <a:off x="1752600" y="828675"/>
            <a:ext cx="457200" cy="457200"/>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b="1">
                <a:solidFill>
                  <a:srgbClr val="000066"/>
                </a:solidFill>
              </a:rPr>
              <a:t>1</a:t>
            </a:r>
          </a:p>
        </p:txBody>
      </p:sp>
      <p:sp>
        <p:nvSpPr>
          <p:cNvPr id="36027" name="Rectangle 187" descr="Sphere">
            <a:extLst>
              <a:ext uri="{FF2B5EF4-FFF2-40B4-BE49-F238E27FC236}">
                <a16:creationId xmlns:a16="http://schemas.microsoft.com/office/drawing/2014/main" id="{152B6817-6298-41D8-A043-231EC09CA40B}"/>
              </a:ext>
            </a:extLst>
          </p:cNvPr>
          <p:cNvSpPr>
            <a:spLocks noChangeArrowheads="1"/>
          </p:cNvSpPr>
          <p:nvPr/>
        </p:nvSpPr>
        <p:spPr bwMode="auto">
          <a:xfrm>
            <a:off x="3733800" y="29876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28" name="Rectangle 188" descr="Sphere">
            <a:extLst>
              <a:ext uri="{FF2B5EF4-FFF2-40B4-BE49-F238E27FC236}">
                <a16:creationId xmlns:a16="http://schemas.microsoft.com/office/drawing/2014/main" id="{935E1C06-462E-49B7-A72F-2714545F52DE}"/>
              </a:ext>
            </a:extLst>
          </p:cNvPr>
          <p:cNvSpPr>
            <a:spLocks noChangeArrowheads="1"/>
          </p:cNvSpPr>
          <p:nvPr/>
        </p:nvSpPr>
        <p:spPr bwMode="auto">
          <a:xfrm>
            <a:off x="6172200" y="1438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sp>
        <p:nvSpPr>
          <p:cNvPr id="36029" name="Rectangle 189" descr="Sphere">
            <a:extLst>
              <a:ext uri="{FF2B5EF4-FFF2-40B4-BE49-F238E27FC236}">
                <a16:creationId xmlns:a16="http://schemas.microsoft.com/office/drawing/2014/main" id="{ABFF09DA-2E69-4FA1-BE84-A3E0CD21BF22}"/>
              </a:ext>
            </a:extLst>
          </p:cNvPr>
          <p:cNvSpPr>
            <a:spLocks noChangeArrowheads="1"/>
          </p:cNvSpPr>
          <p:nvPr/>
        </p:nvSpPr>
        <p:spPr bwMode="auto">
          <a:xfrm>
            <a:off x="5562600" y="1438275"/>
            <a:ext cx="609600" cy="7620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endParaRPr lang="en-US" altLang="en-US" sz="1800" b="1">
              <a:solidFill>
                <a:srgbClr val="000000"/>
              </a:solidFill>
              <a:latin typeface="Times New Roman" panose="02020603050405020304" pitchFamily="18" charset="0"/>
            </a:endParaRPr>
          </a:p>
        </p:txBody>
      </p:sp>
      <p:graphicFrame>
        <p:nvGraphicFramePr>
          <p:cNvPr id="36030" name="Group 190">
            <a:extLst>
              <a:ext uri="{FF2B5EF4-FFF2-40B4-BE49-F238E27FC236}">
                <a16:creationId xmlns:a16="http://schemas.microsoft.com/office/drawing/2014/main" id="{CAFB8CE1-78BB-4564-9FF3-79AAB0F970B9}"/>
              </a:ext>
            </a:extLst>
          </p:cNvPr>
          <p:cNvGraphicFramePr>
            <a:graphicFrameLocks noGrp="1"/>
          </p:cNvGraphicFramePr>
          <p:nvPr>
            <p:extLst>
              <p:ext uri="{D42A27DB-BD31-4B8C-83A1-F6EECF244321}">
                <p14:modId xmlns:p14="http://schemas.microsoft.com/office/powerpoint/2010/main" val="3207702907"/>
              </p:ext>
            </p:extLst>
          </p:nvPr>
        </p:nvGraphicFramePr>
        <p:xfrm>
          <a:off x="9982200" y="685800"/>
          <a:ext cx="685800" cy="5410202"/>
        </p:xfrm>
        <a:graphic>
          <a:graphicData uri="http://schemas.openxmlformats.org/drawingml/2006/table">
            <a:tbl>
              <a:tblPr/>
              <a:tblGrid>
                <a:gridCol w="685800">
                  <a:extLst>
                    <a:ext uri="{9D8B030D-6E8A-4147-A177-3AD203B41FA5}">
                      <a16:colId xmlns:a16="http://schemas.microsoft.com/office/drawing/2014/main" val="20000"/>
                    </a:ext>
                  </a:extLst>
                </a:gridCol>
              </a:tblGrid>
              <a:tr h="7953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53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69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42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64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5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59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36048" name="Picture 208" descr="Earth-14-june">
            <a:extLst>
              <a:ext uri="{FF2B5EF4-FFF2-40B4-BE49-F238E27FC236}">
                <a16:creationId xmlns:a16="http://schemas.microsoft.com/office/drawing/2014/main" id="{FB76AF72-F991-45AD-88E3-53BA1824DFF0}"/>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838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55" name="Picture 215" descr="Earth-14-june">
            <a:extLst>
              <a:ext uri="{FF2B5EF4-FFF2-40B4-BE49-F238E27FC236}">
                <a16:creationId xmlns:a16="http://schemas.microsoft.com/office/drawing/2014/main" id="{525176B2-14E7-4165-8791-239BEB5ED19B}"/>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1600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56" name="Picture 216" descr="Earth-14-june">
            <a:extLst>
              <a:ext uri="{FF2B5EF4-FFF2-40B4-BE49-F238E27FC236}">
                <a16:creationId xmlns:a16="http://schemas.microsoft.com/office/drawing/2014/main" id="{1E3E7F13-10DE-4093-BD5D-112BB8D3B274}"/>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5562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57" name="Picture 217" descr="Earth-14-june">
            <a:extLst>
              <a:ext uri="{FF2B5EF4-FFF2-40B4-BE49-F238E27FC236}">
                <a16:creationId xmlns:a16="http://schemas.microsoft.com/office/drawing/2014/main" id="{6B0E54F5-C73C-44C9-89FE-B888B6714457}"/>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2438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58" name="Picture 218" descr="Earth-14-june">
            <a:extLst>
              <a:ext uri="{FF2B5EF4-FFF2-40B4-BE49-F238E27FC236}">
                <a16:creationId xmlns:a16="http://schemas.microsoft.com/office/drawing/2014/main" id="{26CFB845-0F68-4BA2-A3A6-41572858C418}"/>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3200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59" name="Picture 219" descr="Earth-14-june">
            <a:extLst>
              <a:ext uri="{FF2B5EF4-FFF2-40B4-BE49-F238E27FC236}">
                <a16:creationId xmlns:a16="http://schemas.microsoft.com/office/drawing/2014/main" id="{D19B6562-6791-4814-AFA1-9576E25C2A38}"/>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4724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60" name="Picture 220" descr="Earth-14-june">
            <a:extLst>
              <a:ext uri="{FF2B5EF4-FFF2-40B4-BE49-F238E27FC236}">
                <a16:creationId xmlns:a16="http://schemas.microsoft.com/office/drawing/2014/main" id="{65635EB9-2079-4619-BB11-543C8F1E9ADB}"/>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4038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22" descr="03">
            <a:extLst>
              <a:ext uri="{FF2B5EF4-FFF2-40B4-BE49-F238E27FC236}">
                <a16:creationId xmlns:a16="http://schemas.microsoft.com/office/drawing/2014/main" id="{3295A6B6-995A-40CC-B593-B2D28F9AEF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61722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3" descr="03">
            <a:extLst>
              <a:ext uri="{FF2B5EF4-FFF2-40B4-BE49-F238E27FC236}">
                <a16:creationId xmlns:a16="http://schemas.microsoft.com/office/drawing/2014/main" id="{AB5179E5-265F-4A26-A0FD-CE5CB7D86C7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06000" y="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4" descr="03">
            <a:extLst>
              <a:ext uri="{FF2B5EF4-FFF2-40B4-BE49-F238E27FC236}">
                <a16:creationId xmlns:a16="http://schemas.microsoft.com/office/drawing/2014/main" id="{D18620FB-3315-42EE-AF71-31C16919F5D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5" descr="felix">
            <a:extLst>
              <a:ext uri="{FF2B5EF4-FFF2-40B4-BE49-F238E27FC236}">
                <a16:creationId xmlns:a16="http://schemas.microsoft.com/office/drawing/2014/main" id="{5E0ACDF7-C7E0-4174-86CF-9D335CAE714E}"/>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752600" y="77788"/>
            <a:ext cx="28956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6" descr="felix">
            <a:extLst>
              <a:ext uri="{FF2B5EF4-FFF2-40B4-BE49-F238E27FC236}">
                <a16:creationId xmlns:a16="http://schemas.microsoft.com/office/drawing/2014/main" id="{C20AD76E-3CEB-4D24-AF76-3428ADA07AD7}"/>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flipH="1">
            <a:off x="7924800" y="73026"/>
            <a:ext cx="25479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7" descr="03">
            <a:hlinkClick r:id="" action="ppaction://noaction"/>
            <a:extLst>
              <a:ext uri="{FF2B5EF4-FFF2-40B4-BE49-F238E27FC236}">
                <a16:creationId xmlns:a16="http://schemas.microsoft.com/office/drawing/2014/main" id="{F3EB4DCF-B6B8-4DAB-89AB-A4EE5FDDB0B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48800" y="61722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61" name="Text Box 228">
            <a:extLst>
              <a:ext uri="{FF2B5EF4-FFF2-40B4-BE49-F238E27FC236}">
                <a16:creationId xmlns:a16="http://schemas.microsoft.com/office/drawing/2014/main" id="{77CA788F-5416-475C-9349-8F4C4BE64C5A}"/>
              </a:ext>
            </a:extLst>
          </p:cNvPr>
          <p:cNvSpPr txBox="1">
            <a:spLocks noChangeArrowheads="1"/>
          </p:cNvSpPr>
          <p:nvPr/>
        </p:nvSpPr>
        <p:spPr bwMode="auto">
          <a:xfrm>
            <a:off x="3505200" y="-27002"/>
            <a:ext cx="60340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None/>
            </a:pPr>
            <a:r>
              <a:rPr lang="vi-VN" altLang="en-US" sz="4400" b="1" dirty="0">
                <a:solidFill>
                  <a:srgbClr val="FF0000"/>
                </a:solidFill>
                <a:latin typeface="Times New Roman" panose="02020603050405020304" pitchFamily="18" charset="0"/>
                <a:cs typeface="Times New Roman" panose="02020603050405020304" pitchFamily="18" charset="0"/>
              </a:rPr>
              <a:t>TRÒ CHƠI Ô CHỮ</a:t>
            </a:r>
            <a:endParaRPr lang="en-US" altLang="en-US" sz="4400" b="1" dirty="0">
              <a:solidFill>
                <a:srgbClr val="FF0000"/>
              </a:solidFill>
              <a:latin typeface="VNI-Allegie" pitchFamily="2" charset="0"/>
            </a:endParaRPr>
          </a:p>
        </p:txBody>
      </p:sp>
      <p:grpSp>
        <p:nvGrpSpPr>
          <p:cNvPr id="2" name="Group 229">
            <a:extLst>
              <a:ext uri="{FF2B5EF4-FFF2-40B4-BE49-F238E27FC236}">
                <a16:creationId xmlns:a16="http://schemas.microsoft.com/office/drawing/2014/main" id="{E90EDEF2-FCAF-4BF7-BCD1-B8F28FDBD176}"/>
              </a:ext>
            </a:extLst>
          </p:cNvPr>
          <p:cNvGrpSpPr>
            <a:grpSpLocks/>
          </p:cNvGrpSpPr>
          <p:nvPr/>
        </p:nvGrpSpPr>
        <p:grpSpPr bwMode="auto">
          <a:xfrm>
            <a:off x="7477125" y="2608718"/>
            <a:ext cx="3257550" cy="657225"/>
            <a:chOff x="3072" y="2736"/>
            <a:chExt cx="2052" cy="414"/>
          </a:xfrm>
        </p:grpSpPr>
        <p:sp>
          <p:nvSpPr>
            <p:cNvPr id="36070" name="Oval 230">
              <a:extLst>
                <a:ext uri="{FF2B5EF4-FFF2-40B4-BE49-F238E27FC236}">
                  <a16:creationId xmlns:a16="http://schemas.microsoft.com/office/drawing/2014/main" id="{36DF5A25-6513-4118-9820-D5723CCB65E2}"/>
                </a:ext>
              </a:extLst>
            </p:cNvPr>
            <p:cNvSpPr>
              <a:spLocks noChangeArrowheads="1"/>
            </p:cNvSpPr>
            <p:nvPr/>
          </p:nvSpPr>
          <p:spPr bwMode="auto">
            <a:xfrm>
              <a:off x="3072" y="2736"/>
              <a:ext cx="1488" cy="384"/>
            </a:xfrm>
            <a:prstGeom prst="ellipse">
              <a:avLst/>
            </a:prstGeom>
            <a:gradFill rotWithShape="1">
              <a:gsLst>
                <a:gs pos="0">
                  <a:srgbClr val="FFFF00"/>
                </a:gs>
                <a:gs pos="50000">
                  <a:schemeClr val="bg1"/>
                </a:gs>
                <a:gs pos="100000">
                  <a:srgbClr val="FFFF00"/>
                </a:gs>
              </a:gsLst>
              <a:lin ang="5400000" scaled="1"/>
            </a:gradFill>
            <a:ln w="9525">
              <a:solidFill>
                <a:srgbClr val="CC6600"/>
              </a:solidFill>
              <a:round/>
              <a:headEnd/>
              <a:tailEnd/>
            </a:ln>
            <a:effectLst/>
          </p:spPr>
          <p:txBody>
            <a:bodyPr wrap="none" anchor="ctr"/>
            <a:lstStyle/>
            <a:p>
              <a:pPr algn="ctr" defTabSz="914400" fontAlgn="base">
                <a:spcBef>
                  <a:spcPct val="0"/>
                </a:spcBef>
                <a:spcAft>
                  <a:spcPct val="0"/>
                </a:spcAft>
                <a:defRPr/>
              </a:pPr>
              <a:r>
                <a:rPr lang="en-US" sz="2400" b="1">
                  <a:solidFill>
                    <a:srgbClr val="FF0000"/>
                  </a:solidFill>
                  <a:latin typeface="Arial" charset="0"/>
                  <a:cs typeface="Arial" charset="0"/>
                </a:rPr>
                <a:t>Ồ ! Tiếc quá.</a:t>
              </a:r>
            </a:p>
          </p:txBody>
        </p:sp>
        <p:pic>
          <p:nvPicPr>
            <p:cNvPr id="10" name="Picture 231" descr="1">
              <a:extLst>
                <a:ext uri="{FF2B5EF4-FFF2-40B4-BE49-F238E27FC236}">
                  <a16:creationId xmlns:a16="http://schemas.microsoft.com/office/drawing/2014/main" id="{65857E82-7987-47B9-A012-96F0DC31A19E}"/>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4464" y="2832"/>
              <a:ext cx="66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32">
            <a:extLst>
              <a:ext uri="{FF2B5EF4-FFF2-40B4-BE49-F238E27FC236}">
                <a16:creationId xmlns:a16="http://schemas.microsoft.com/office/drawing/2014/main" id="{D2FC0B00-BA9A-44B9-8E67-39D56F1DB16A}"/>
              </a:ext>
            </a:extLst>
          </p:cNvPr>
          <p:cNvGrpSpPr>
            <a:grpSpLocks/>
          </p:cNvGrpSpPr>
          <p:nvPr/>
        </p:nvGrpSpPr>
        <p:grpSpPr bwMode="auto">
          <a:xfrm>
            <a:off x="2819400" y="3124200"/>
            <a:ext cx="3733800" cy="838200"/>
            <a:chOff x="2352" y="2496"/>
            <a:chExt cx="2352" cy="528"/>
          </a:xfrm>
        </p:grpSpPr>
        <p:sp>
          <p:nvSpPr>
            <p:cNvPr id="36067" name="Oval 233" descr="Water droplets">
              <a:extLst>
                <a:ext uri="{FF2B5EF4-FFF2-40B4-BE49-F238E27FC236}">
                  <a16:creationId xmlns:a16="http://schemas.microsoft.com/office/drawing/2014/main" id="{2F49D64D-917C-4D60-8231-AAF238DD8695}"/>
                </a:ext>
              </a:extLst>
            </p:cNvPr>
            <p:cNvSpPr>
              <a:spLocks noChangeArrowheads="1"/>
            </p:cNvSpPr>
            <p:nvPr/>
          </p:nvSpPr>
          <p:spPr bwMode="auto">
            <a:xfrm>
              <a:off x="2352" y="2640"/>
              <a:ext cx="1824" cy="384"/>
            </a:xfrm>
            <a:prstGeom prst="ellipse">
              <a:avLst/>
            </a:prstGeom>
            <a:blipFill dpi="0" rotWithShape="1">
              <a:blip r:embed="rId18"/>
              <a:srcRect/>
              <a:tile tx="0" ty="0" sx="100000" sy="100000" flip="none" algn="tl"/>
            </a:blip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b="1">
                  <a:solidFill>
                    <a:srgbClr val="FF0066"/>
                  </a:solidFill>
                </a:rPr>
                <a:t>Chúc mừng bạn !</a:t>
              </a:r>
            </a:p>
          </p:txBody>
        </p:sp>
        <p:pic>
          <p:nvPicPr>
            <p:cNvPr id="36068" name="Picture 234" descr="6">
              <a:extLst>
                <a:ext uri="{FF2B5EF4-FFF2-40B4-BE49-F238E27FC236}">
                  <a16:creationId xmlns:a16="http://schemas.microsoft.com/office/drawing/2014/main" id="{0455A935-13A5-4942-B09C-1A463F8961C3}"/>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4128" y="2496"/>
              <a:ext cx="57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076" name="Picture 21" descr="j0232133">
            <a:extLst>
              <a:ext uri="{FF2B5EF4-FFF2-40B4-BE49-F238E27FC236}">
                <a16:creationId xmlns:a16="http://schemas.microsoft.com/office/drawing/2014/main" id="{BA044666-42E5-44F0-AC39-E2B3364A4FF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9400" y="6172200"/>
            <a:ext cx="685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77" name="Picture 237" descr="!danc_cl">
            <a:extLst>
              <a:ext uri="{FF2B5EF4-FFF2-40B4-BE49-F238E27FC236}">
                <a16:creationId xmlns:a16="http://schemas.microsoft.com/office/drawing/2014/main" id="{10F4AAA1-AFD8-4283-B771-A8EF7CA976EE}"/>
              </a:ext>
            </a:extLst>
          </p:cNvPr>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8534400" y="6096000"/>
            <a:ext cx="8524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078" name="Mot coi di ve - Nhac khong loi.mp3">
            <a:hlinkClick r:id="" action="ppaction://media"/>
            <a:extLst>
              <a:ext uri="{FF2B5EF4-FFF2-40B4-BE49-F238E27FC236}">
                <a16:creationId xmlns:a16="http://schemas.microsoft.com/office/drawing/2014/main" id="{92A71D65-D25A-44BA-941F-5D42F4621C32}"/>
              </a:ext>
            </a:extLst>
          </p:cNvPr>
          <p:cNvPicPr>
            <a:picLocks noRot="1" noChangeAspect="1" noChangeArrowheads="1"/>
          </p:cNvPicPr>
          <p:nvPr>
            <a:audioFile r:link="rId1"/>
          </p:nvPr>
        </p:nvPicPr>
        <p:blipFill>
          <a:blip r:embed="rId22">
            <a:extLst>
              <a:ext uri="{28A0092B-C50C-407E-A947-70E740481C1C}">
                <a14:useLocalDpi xmlns:a14="http://schemas.microsoft.com/office/drawing/2010/main" val="0"/>
              </a:ext>
            </a:extLst>
          </a:blip>
          <a:srcRect/>
          <a:stretch>
            <a:fillRect/>
          </a:stretch>
        </p:blipFill>
        <p:spPr bwMode="auto">
          <a:xfrm>
            <a:off x="8991600"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607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6048"/>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5884"/>
                                        </p:tgtEl>
                                      </p:cBhvr>
                                    </p:animEffect>
                                    <p:set>
                                      <p:cBhvr>
                                        <p:cTn id="12" dur="1" fill="hold">
                                          <p:stCondLst>
                                            <p:cond delay="499"/>
                                          </p:stCondLst>
                                        </p:cTn>
                                        <p:tgtEl>
                                          <p:spTgt spid="35884"/>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35878"/>
                                        </p:tgtEl>
                                      </p:cBhvr>
                                    </p:animEffect>
                                    <p:set>
                                      <p:cBhvr>
                                        <p:cTn id="15" dur="1" fill="hold">
                                          <p:stCondLst>
                                            <p:cond delay="499"/>
                                          </p:stCondLst>
                                        </p:cTn>
                                        <p:tgtEl>
                                          <p:spTgt spid="35878"/>
                                        </p:tgtEl>
                                        <p:attrNameLst>
                                          <p:attrName>style.visibility</p:attrName>
                                        </p:attrNameLst>
                                      </p:cBhvr>
                                      <p:to>
                                        <p:strVal val="hidden"/>
                                      </p:to>
                                    </p:set>
                                  </p:childTnLst>
                                </p:cTn>
                              </p:par>
                              <p:par>
                                <p:cTn id="16" presetID="3" presetClass="exit" presetSubtype="10" fill="hold" grpId="0" nodeType="withEffect">
                                  <p:stCondLst>
                                    <p:cond delay="0"/>
                                  </p:stCondLst>
                                  <p:childTnLst>
                                    <p:animEffect transition="out" filter="blinds(horizontal)">
                                      <p:cBhvr>
                                        <p:cTn id="17" dur="500"/>
                                        <p:tgtEl>
                                          <p:spTgt spid="35879"/>
                                        </p:tgtEl>
                                      </p:cBhvr>
                                    </p:animEffect>
                                    <p:set>
                                      <p:cBhvr>
                                        <p:cTn id="18" dur="1" fill="hold">
                                          <p:stCondLst>
                                            <p:cond delay="499"/>
                                          </p:stCondLst>
                                        </p:cTn>
                                        <p:tgtEl>
                                          <p:spTgt spid="35879"/>
                                        </p:tgtEl>
                                        <p:attrNameLst>
                                          <p:attrName>style.visibility</p:attrName>
                                        </p:attrNameLst>
                                      </p:cBhvr>
                                      <p:to>
                                        <p:strVal val="hidden"/>
                                      </p:to>
                                    </p:set>
                                  </p:childTnLst>
                                </p:cTn>
                              </p:par>
                              <p:par>
                                <p:cTn id="19" presetID="3" presetClass="exit" presetSubtype="10" fill="hold" grpId="0" nodeType="withEffect">
                                  <p:stCondLst>
                                    <p:cond delay="0"/>
                                  </p:stCondLst>
                                  <p:childTnLst>
                                    <p:animEffect transition="out" filter="blinds(horizontal)">
                                      <p:cBhvr>
                                        <p:cTn id="20" dur="500"/>
                                        <p:tgtEl>
                                          <p:spTgt spid="35880"/>
                                        </p:tgtEl>
                                      </p:cBhvr>
                                    </p:animEffect>
                                    <p:set>
                                      <p:cBhvr>
                                        <p:cTn id="21" dur="1" fill="hold">
                                          <p:stCondLst>
                                            <p:cond delay="499"/>
                                          </p:stCondLst>
                                        </p:cTn>
                                        <p:tgtEl>
                                          <p:spTgt spid="35880"/>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35881"/>
                                        </p:tgtEl>
                                      </p:cBhvr>
                                    </p:animEffect>
                                    <p:set>
                                      <p:cBhvr>
                                        <p:cTn id="24" dur="1" fill="hold">
                                          <p:stCondLst>
                                            <p:cond delay="499"/>
                                          </p:stCondLst>
                                        </p:cTn>
                                        <p:tgtEl>
                                          <p:spTgt spid="35881"/>
                                        </p:tgtEl>
                                        <p:attrNameLst>
                                          <p:attrName>style.visibility</p:attrName>
                                        </p:attrNameLst>
                                      </p:cBhvr>
                                      <p:to>
                                        <p:strVal val="hidden"/>
                                      </p:to>
                                    </p:set>
                                  </p:childTnLst>
                                </p:cTn>
                              </p:par>
                              <p:par>
                                <p:cTn id="25" presetID="3" presetClass="exit" presetSubtype="10" fill="hold" grpId="0" nodeType="withEffect">
                                  <p:stCondLst>
                                    <p:cond delay="0"/>
                                  </p:stCondLst>
                                  <p:childTnLst>
                                    <p:animEffect transition="out" filter="blinds(horizontal)">
                                      <p:cBhvr>
                                        <p:cTn id="26" dur="500"/>
                                        <p:tgtEl>
                                          <p:spTgt spid="35882"/>
                                        </p:tgtEl>
                                      </p:cBhvr>
                                    </p:animEffect>
                                    <p:set>
                                      <p:cBhvr>
                                        <p:cTn id="27" dur="1" fill="hold">
                                          <p:stCondLst>
                                            <p:cond delay="499"/>
                                          </p:stCondLst>
                                        </p:cTn>
                                        <p:tgtEl>
                                          <p:spTgt spid="35882"/>
                                        </p:tgtEl>
                                        <p:attrNameLst>
                                          <p:attrName>style.visibility</p:attrName>
                                        </p:attrNameLst>
                                      </p:cBhvr>
                                      <p:to>
                                        <p:strVal val="hidden"/>
                                      </p:to>
                                    </p:set>
                                  </p:childTnLst>
                                </p:cTn>
                              </p:par>
                            </p:childTnLst>
                          </p:cTn>
                        </p:par>
                      </p:childTnLst>
                    </p:cTn>
                  </p:par>
                </p:childTnLst>
              </p:cTn>
              <p:nextCondLst>
                <p:cond evt="onClick" delay="0">
                  <p:tgtEl>
                    <p:spTgt spid="36048"/>
                  </p:tgtEl>
                </p:cond>
              </p:nextCondLst>
            </p:seq>
            <p:seq concurrent="1" nextAc="seek">
              <p:cTn id="28" restart="whenNotActive" fill="hold" evtFilter="cancelBubble" nodeType="interactiveSeq">
                <p:stCondLst>
                  <p:cond evt="onClick" delay="0">
                    <p:tgtEl>
                      <p:spTgt spid="36055"/>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5" presetClass="exit" presetSubtype="10" fill="hold" grpId="0" nodeType="clickEffect">
                                  <p:stCondLst>
                                    <p:cond delay="0"/>
                                  </p:stCondLst>
                                  <p:childTnLst>
                                    <p:animEffect transition="out" filter="checkerboard(across)">
                                      <p:cBhvr>
                                        <p:cTn id="32" dur="500"/>
                                        <p:tgtEl>
                                          <p:spTgt spid="36028"/>
                                        </p:tgtEl>
                                      </p:cBhvr>
                                    </p:animEffect>
                                    <p:set>
                                      <p:cBhvr>
                                        <p:cTn id="33" dur="1" fill="hold">
                                          <p:stCondLst>
                                            <p:cond delay="499"/>
                                          </p:stCondLst>
                                        </p:cTn>
                                        <p:tgtEl>
                                          <p:spTgt spid="36028"/>
                                        </p:tgtEl>
                                        <p:attrNameLst>
                                          <p:attrName>style.visibility</p:attrName>
                                        </p:attrNameLst>
                                      </p:cBhvr>
                                      <p:to>
                                        <p:strVal val="hidden"/>
                                      </p:to>
                                    </p:set>
                                  </p:childTnLst>
                                </p:cTn>
                              </p:par>
                              <p:par>
                                <p:cTn id="34" presetID="5" presetClass="exit" presetSubtype="10" fill="hold" grpId="0" nodeType="withEffect">
                                  <p:stCondLst>
                                    <p:cond delay="0"/>
                                  </p:stCondLst>
                                  <p:childTnLst>
                                    <p:animEffect transition="out" filter="checkerboard(across)">
                                      <p:cBhvr>
                                        <p:cTn id="35" dur="500"/>
                                        <p:tgtEl>
                                          <p:spTgt spid="36029"/>
                                        </p:tgtEl>
                                      </p:cBhvr>
                                    </p:animEffect>
                                    <p:set>
                                      <p:cBhvr>
                                        <p:cTn id="36" dur="1" fill="hold">
                                          <p:stCondLst>
                                            <p:cond delay="499"/>
                                          </p:stCondLst>
                                        </p:cTn>
                                        <p:tgtEl>
                                          <p:spTgt spid="36029"/>
                                        </p:tgtEl>
                                        <p:attrNameLst>
                                          <p:attrName>style.visibility</p:attrName>
                                        </p:attrNameLst>
                                      </p:cBhvr>
                                      <p:to>
                                        <p:strVal val="hidden"/>
                                      </p:to>
                                    </p:set>
                                  </p:childTnLst>
                                </p:cTn>
                              </p:par>
                            </p:childTnLst>
                          </p:cTn>
                        </p:par>
                      </p:childTnLst>
                    </p:cTn>
                  </p:par>
                </p:childTnLst>
              </p:cTn>
              <p:nextCondLst>
                <p:cond evt="onClick" delay="0">
                  <p:tgtEl>
                    <p:spTgt spid="36055"/>
                  </p:tgtEl>
                </p:cond>
              </p:nextCondLst>
            </p:seq>
            <p:seq concurrent="1" nextAc="seek">
              <p:cTn id="37" restart="whenNotActive" fill="hold" evtFilter="cancelBubble" nodeType="interactiveSeq">
                <p:stCondLst>
                  <p:cond evt="onClick" delay="0">
                    <p:tgtEl>
                      <p:spTgt spid="3605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 presetClass="exit" presetSubtype="10" fill="hold" grpId="0" nodeType="clickEffect">
                                  <p:stCondLst>
                                    <p:cond delay="0"/>
                                  </p:stCondLst>
                                  <p:childTnLst>
                                    <p:animEffect transition="out" filter="blinds(horizontal)">
                                      <p:cBhvr>
                                        <p:cTn id="41" dur="500"/>
                                        <p:tgtEl>
                                          <p:spTgt spid="35899"/>
                                        </p:tgtEl>
                                      </p:cBhvr>
                                    </p:animEffect>
                                    <p:set>
                                      <p:cBhvr>
                                        <p:cTn id="42" dur="1" fill="hold">
                                          <p:stCondLst>
                                            <p:cond delay="499"/>
                                          </p:stCondLst>
                                        </p:cTn>
                                        <p:tgtEl>
                                          <p:spTgt spid="35899"/>
                                        </p:tgtEl>
                                        <p:attrNameLst>
                                          <p:attrName>style.visibility</p:attrName>
                                        </p:attrNameLst>
                                      </p:cBhvr>
                                      <p:to>
                                        <p:strVal val="hidden"/>
                                      </p:to>
                                    </p:set>
                                  </p:childTnLst>
                                </p:cTn>
                              </p:par>
                              <p:par>
                                <p:cTn id="43" presetID="3" presetClass="exit" presetSubtype="10" fill="hold" grpId="0" nodeType="withEffect">
                                  <p:stCondLst>
                                    <p:cond delay="0"/>
                                  </p:stCondLst>
                                  <p:childTnLst>
                                    <p:animEffect transition="out" filter="blinds(horizontal)">
                                      <p:cBhvr>
                                        <p:cTn id="44" dur="500"/>
                                        <p:tgtEl>
                                          <p:spTgt spid="35900"/>
                                        </p:tgtEl>
                                      </p:cBhvr>
                                    </p:animEffect>
                                    <p:set>
                                      <p:cBhvr>
                                        <p:cTn id="45" dur="1" fill="hold">
                                          <p:stCondLst>
                                            <p:cond delay="499"/>
                                          </p:stCondLst>
                                        </p:cTn>
                                        <p:tgtEl>
                                          <p:spTgt spid="35900"/>
                                        </p:tgtEl>
                                        <p:attrNameLst>
                                          <p:attrName>style.visibility</p:attrName>
                                        </p:attrNameLst>
                                      </p:cBhvr>
                                      <p:to>
                                        <p:strVal val="hidden"/>
                                      </p:to>
                                    </p:set>
                                  </p:childTnLst>
                                </p:cTn>
                              </p:par>
                              <p:par>
                                <p:cTn id="46" presetID="3" presetClass="exit" presetSubtype="10" fill="hold" grpId="0" nodeType="withEffect">
                                  <p:stCondLst>
                                    <p:cond delay="0"/>
                                  </p:stCondLst>
                                  <p:childTnLst>
                                    <p:animEffect transition="out" filter="blinds(horizontal)">
                                      <p:cBhvr>
                                        <p:cTn id="47" dur="500"/>
                                        <p:tgtEl>
                                          <p:spTgt spid="35901"/>
                                        </p:tgtEl>
                                      </p:cBhvr>
                                    </p:animEffect>
                                    <p:set>
                                      <p:cBhvr>
                                        <p:cTn id="48" dur="1" fill="hold">
                                          <p:stCondLst>
                                            <p:cond delay="499"/>
                                          </p:stCondLst>
                                        </p:cTn>
                                        <p:tgtEl>
                                          <p:spTgt spid="35901"/>
                                        </p:tgtEl>
                                        <p:attrNameLst>
                                          <p:attrName>style.visibility</p:attrName>
                                        </p:attrNameLst>
                                      </p:cBhvr>
                                      <p:to>
                                        <p:strVal val="hidden"/>
                                      </p:to>
                                    </p:set>
                                  </p:childTnLst>
                                </p:cTn>
                              </p:par>
                              <p:par>
                                <p:cTn id="49" presetID="3" presetClass="exit" presetSubtype="10" fill="hold" grpId="0" nodeType="withEffect">
                                  <p:stCondLst>
                                    <p:cond delay="0"/>
                                  </p:stCondLst>
                                  <p:childTnLst>
                                    <p:animEffect transition="out" filter="blinds(horizontal)">
                                      <p:cBhvr>
                                        <p:cTn id="50" dur="500"/>
                                        <p:tgtEl>
                                          <p:spTgt spid="35902"/>
                                        </p:tgtEl>
                                      </p:cBhvr>
                                    </p:animEffect>
                                    <p:set>
                                      <p:cBhvr>
                                        <p:cTn id="51" dur="1" fill="hold">
                                          <p:stCondLst>
                                            <p:cond delay="499"/>
                                          </p:stCondLst>
                                        </p:cTn>
                                        <p:tgtEl>
                                          <p:spTgt spid="35902"/>
                                        </p:tgtEl>
                                        <p:attrNameLst>
                                          <p:attrName>style.visibility</p:attrName>
                                        </p:attrNameLst>
                                      </p:cBhvr>
                                      <p:to>
                                        <p:strVal val="hidden"/>
                                      </p:to>
                                    </p:set>
                                  </p:childTnLst>
                                </p:cTn>
                              </p:par>
                              <p:par>
                                <p:cTn id="52" presetID="3" presetClass="exit" presetSubtype="10" fill="hold" grpId="0" nodeType="withEffect">
                                  <p:stCondLst>
                                    <p:cond delay="0"/>
                                  </p:stCondLst>
                                  <p:childTnLst>
                                    <p:animEffect transition="out" filter="blinds(horizontal)">
                                      <p:cBhvr>
                                        <p:cTn id="53" dur="500"/>
                                        <p:tgtEl>
                                          <p:spTgt spid="35903"/>
                                        </p:tgtEl>
                                      </p:cBhvr>
                                    </p:animEffect>
                                    <p:set>
                                      <p:cBhvr>
                                        <p:cTn id="54" dur="1" fill="hold">
                                          <p:stCondLst>
                                            <p:cond delay="499"/>
                                          </p:stCondLst>
                                        </p:cTn>
                                        <p:tgtEl>
                                          <p:spTgt spid="35903"/>
                                        </p:tgtEl>
                                        <p:attrNameLst>
                                          <p:attrName>style.visibility</p:attrName>
                                        </p:attrNameLst>
                                      </p:cBhvr>
                                      <p:to>
                                        <p:strVal val="hidden"/>
                                      </p:to>
                                    </p:set>
                                  </p:childTnLst>
                                </p:cTn>
                              </p:par>
                            </p:childTnLst>
                          </p:cTn>
                        </p:par>
                      </p:childTnLst>
                    </p:cTn>
                  </p:par>
                </p:childTnLst>
              </p:cTn>
              <p:nextCondLst>
                <p:cond evt="onClick" delay="0">
                  <p:tgtEl>
                    <p:spTgt spid="36057"/>
                  </p:tgtEl>
                </p:cond>
              </p:nextCondLst>
            </p:seq>
            <p:seq concurrent="1" nextAc="seek">
              <p:cTn id="55" restart="whenNotActive" fill="hold" evtFilter="cancelBubble" nodeType="interactiveSeq">
                <p:stCondLst>
                  <p:cond evt="onClick" delay="0">
                    <p:tgtEl>
                      <p:spTgt spid="36058"/>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3" presetClass="exit" presetSubtype="10" fill="hold" grpId="0" nodeType="clickEffect">
                                  <p:stCondLst>
                                    <p:cond delay="0"/>
                                  </p:stCondLst>
                                  <p:childTnLst>
                                    <p:animEffect transition="out" filter="blinds(horizontal)">
                                      <p:cBhvr>
                                        <p:cTn id="59" dur="500"/>
                                        <p:tgtEl>
                                          <p:spTgt spid="36027"/>
                                        </p:tgtEl>
                                      </p:cBhvr>
                                    </p:animEffect>
                                    <p:set>
                                      <p:cBhvr>
                                        <p:cTn id="60" dur="1" fill="hold">
                                          <p:stCondLst>
                                            <p:cond delay="499"/>
                                          </p:stCondLst>
                                        </p:cTn>
                                        <p:tgtEl>
                                          <p:spTgt spid="36027"/>
                                        </p:tgtEl>
                                        <p:attrNameLst>
                                          <p:attrName>style.visibility</p:attrName>
                                        </p:attrNameLst>
                                      </p:cBhvr>
                                      <p:to>
                                        <p:strVal val="hidden"/>
                                      </p:to>
                                    </p:set>
                                  </p:childTnLst>
                                </p:cTn>
                              </p:par>
                              <p:par>
                                <p:cTn id="61" presetID="3" presetClass="exit" presetSubtype="10" fill="hold" grpId="0" nodeType="withEffect">
                                  <p:stCondLst>
                                    <p:cond delay="0"/>
                                  </p:stCondLst>
                                  <p:childTnLst>
                                    <p:animEffect transition="out" filter="blinds(horizontal)">
                                      <p:cBhvr>
                                        <p:cTn id="62" dur="500"/>
                                        <p:tgtEl>
                                          <p:spTgt spid="35921"/>
                                        </p:tgtEl>
                                      </p:cBhvr>
                                    </p:animEffect>
                                    <p:set>
                                      <p:cBhvr>
                                        <p:cTn id="63" dur="1" fill="hold">
                                          <p:stCondLst>
                                            <p:cond delay="499"/>
                                          </p:stCondLst>
                                        </p:cTn>
                                        <p:tgtEl>
                                          <p:spTgt spid="35921"/>
                                        </p:tgtEl>
                                        <p:attrNameLst>
                                          <p:attrName>style.visibility</p:attrName>
                                        </p:attrNameLst>
                                      </p:cBhvr>
                                      <p:to>
                                        <p:strVal val="hidden"/>
                                      </p:to>
                                    </p:set>
                                  </p:childTnLst>
                                </p:cTn>
                              </p:par>
                              <p:par>
                                <p:cTn id="64" presetID="3" presetClass="exit" presetSubtype="10" fill="hold" grpId="0" nodeType="withEffect">
                                  <p:stCondLst>
                                    <p:cond delay="0"/>
                                  </p:stCondLst>
                                  <p:childTnLst>
                                    <p:animEffect transition="out" filter="blinds(horizontal)">
                                      <p:cBhvr>
                                        <p:cTn id="65" dur="500"/>
                                        <p:tgtEl>
                                          <p:spTgt spid="35922"/>
                                        </p:tgtEl>
                                      </p:cBhvr>
                                    </p:animEffect>
                                    <p:set>
                                      <p:cBhvr>
                                        <p:cTn id="66" dur="1" fill="hold">
                                          <p:stCondLst>
                                            <p:cond delay="499"/>
                                          </p:stCondLst>
                                        </p:cTn>
                                        <p:tgtEl>
                                          <p:spTgt spid="35922"/>
                                        </p:tgtEl>
                                        <p:attrNameLst>
                                          <p:attrName>style.visibility</p:attrName>
                                        </p:attrNameLst>
                                      </p:cBhvr>
                                      <p:to>
                                        <p:strVal val="hidden"/>
                                      </p:to>
                                    </p:set>
                                  </p:childTnLst>
                                </p:cTn>
                              </p:par>
                              <p:par>
                                <p:cTn id="67" presetID="3" presetClass="exit" presetSubtype="10" fill="hold" grpId="0" nodeType="withEffect">
                                  <p:stCondLst>
                                    <p:cond delay="0"/>
                                  </p:stCondLst>
                                  <p:childTnLst>
                                    <p:animEffect transition="out" filter="blinds(horizontal)">
                                      <p:cBhvr>
                                        <p:cTn id="68" dur="500"/>
                                        <p:tgtEl>
                                          <p:spTgt spid="35923"/>
                                        </p:tgtEl>
                                      </p:cBhvr>
                                    </p:animEffect>
                                    <p:set>
                                      <p:cBhvr>
                                        <p:cTn id="69" dur="1" fill="hold">
                                          <p:stCondLst>
                                            <p:cond delay="499"/>
                                          </p:stCondLst>
                                        </p:cTn>
                                        <p:tgtEl>
                                          <p:spTgt spid="35923"/>
                                        </p:tgtEl>
                                        <p:attrNameLst>
                                          <p:attrName>style.visibility</p:attrName>
                                        </p:attrNameLst>
                                      </p:cBhvr>
                                      <p:to>
                                        <p:strVal val="hidden"/>
                                      </p:to>
                                    </p:set>
                                  </p:childTnLst>
                                </p:cTn>
                              </p:par>
                              <p:par>
                                <p:cTn id="70" presetID="3" presetClass="exit" presetSubtype="10" fill="hold" grpId="0" nodeType="withEffect">
                                  <p:stCondLst>
                                    <p:cond delay="0"/>
                                  </p:stCondLst>
                                  <p:childTnLst>
                                    <p:animEffect transition="out" filter="blinds(horizontal)">
                                      <p:cBhvr>
                                        <p:cTn id="71" dur="500"/>
                                        <p:tgtEl>
                                          <p:spTgt spid="35924"/>
                                        </p:tgtEl>
                                      </p:cBhvr>
                                    </p:animEffect>
                                    <p:set>
                                      <p:cBhvr>
                                        <p:cTn id="72" dur="1" fill="hold">
                                          <p:stCondLst>
                                            <p:cond delay="499"/>
                                          </p:stCondLst>
                                        </p:cTn>
                                        <p:tgtEl>
                                          <p:spTgt spid="35924"/>
                                        </p:tgtEl>
                                        <p:attrNameLst>
                                          <p:attrName>style.visibility</p:attrName>
                                        </p:attrNameLst>
                                      </p:cBhvr>
                                      <p:to>
                                        <p:strVal val="hidden"/>
                                      </p:to>
                                    </p:set>
                                  </p:childTnLst>
                                </p:cTn>
                              </p:par>
                              <p:par>
                                <p:cTn id="73" presetID="3" presetClass="exit" presetSubtype="10" fill="hold" grpId="0" nodeType="withEffect">
                                  <p:stCondLst>
                                    <p:cond delay="0"/>
                                  </p:stCondLst>
                                  <p:childTnLst>
                                    <p:animEffect transition="out" filter="blinds(horizontal)">
                                      <p:cBhvr>
                                        <p:cTn id="74" dur="500"/>
                                        <p:tgtEl>
                                          <p:spTgt spid="35920"/>
                                        </p:tgtEl>
                                      </p:cBhvr>
                                    </p:animEffect>
                                    <p:set>
                                      <p:cBhvr>
                                        <p:cTn id="75" dur="1" fill="hold">
                                          <p:stCondLst>
                                            <p:cond delay="499"/>
                                          </p:stCondLst>
                                        </p:cTn>
                                        <p:tgtEl>
                                          <p:spTgt spid="35920"/>
                                        </p:tgtEl>
                                        <p:attrNameLst>
                                          <p:attrName>style.visibility</p:attrName>
                                        </p:attrNameLst>
                                      </p:cBhvr>
                                      <p:to>
                                        <p:strVal val="hidden"/>
                                      </p:to>
                                    </p:set>
                                  </p:childTnLst>
                                </p:cTn>
                              </p:par>
                            </p:childTnLst>
                          </p:cTn>
                        </p:par>
                      </p:childTnLst>
                    </p:cTn>
                  </p:par>
                </p:childTnLst>
              </p:cTn>
              <p:nextCondLst>
                <p:cond evt="onClick" delay="0">
                  <p:tgtEl>
                    <p:spTgt spid="36058"/>
                  </p:tgtEl>
                </p:cond>
              </p:nextCondLst>
            </p:seq>
            <p:seq concurrent="1" nextAc="seek">
              <p:cTn id="76" restart="whenNotActive" fill="hold" evtFilter="cancelBubble" nodeType="interactiveSeq">
                <p:stCondLst>
                  <p:cond evt="onClick" delay="0">
                    <p:tgtEl>
                      <p:spTgt spid="36060"/>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xit" presetSubtype="10" fill="hold" grpId="0" nodeType="clickEffect">
                                  <p:stCondLst>
                                    <p:cond delay="0"/>
                                  </p:stCondLst>
                                  <p:childTnLst>
                                    <p:animEffect transition="out" filter="blinds(horizontal)">
                                      <p:cBhvr>
                                        <p:cTn id="80" dur="500"/>
                                        <p:tgtEl>
                                          <p:spTgt spid="35995"/>
                                        </p:tgtEl>
                                      </p:cBhvr>
                                    </p:animEffect>
                                    <p:set>
                                      <p:cBhvr>
                                        <p:cTn id="81" dur="1" fill="hold">
                                          <p:stCondLst>
                                            <p:cond delay="499"/>
                                          </p:stCondLst>
                                        </p:cTn>
                                        <p:tgtEl>
                                          <p:spTgt spid="35995"/>
                                        </p:tgtEl>
                                        <p:attrNameLst>
                                          <p:attrName>style.visibility</p:attrName>
                                        </p:attrNameLst>
                                      </p:cBhvr>
                                      <p:to>
                                        <p:strVal val="hidden"/>
                                      </p:to>
                                    </p:set>
                                  </p:childTnLst>
                                </p:cTn>
                              </p:par>
                              <p:par>
                                <p:cTn id="82" presetID="3" presetClass="exit" presetSubtype="10" fill="hold" grpId="0" nodeType="withEffect">
                                  <p:stCondLst>
                                    <p:cond delay="0"/>
                                  </p:stCondLst>
                                  <p:childTnLst>
                                    <p:animEffect transition="out" filter="blinds(horizontal)">
                                      <p:cBhvr>
                                        <p:cTn id="83" dur="500"/>
                                        <p:tgtEl>
                                          <p:spTgt spid="35996"/>
                                        </p:tgtEl>
                                      </p:cBhvr>
                                    </p:animEffect>
                                    <p:set>
                                      <p:cBhvr>
                                        <p:cTn id="84" dur="1" fill="hold">
                                          <p:stCondLst>
                                            <p:cond delay="499"/>
                                          </p:stCondLst>
                                        </p:cTn>
                                        <p:tgtEl>
                                          <p:spTgt spid="35996"/>
                                        </p:tgtEl>
                                        <p:attrNameLst>
                                          <p:attrName>style.visibility</p:attrName>
                                        </p:attrNameLst>
                                      </p:cBhvr>
                                      <p:to>
                                        <p:strVal val="hidden"/>
                                      </p:to>
                                    </p:set>
                                  </p:childTnLst>
                                </p:cTn>
                              </p:par>
                              <p:par>
                                <p:cTn id="85" presetID="3" presetClass="exit" presetSubtype="10" fill="hold" grpId="0" nodeType="withEffect">
                                  <p:stCondLst>
                                    <p:cond delay="0"/>
                                  </p:stCondLst>
                                  <p:childTnLst>
                                    <p:animEffect transition="out" filter="blinds(horizontal)">
                                      <p:cBhvr>
                                        <p:cTn id="86" dur="500"/>
                                        <p:tgtEl>
                                          <p:spTgt spid="35997"/>
                                        </p:tgtEl>
                                      </p:cBhvr>
                                    </p:animEffect>
                                    <p:set>
                                      <p:cBhvr>
                                        <p:cTn id="87" dur="1" fill="hold">
                                          <p:stCondLst>
                                            <p:cond delay="499"/>
                                          </p:stCondLst>
                                        </p:cTn>
                                        <p:tgtEl>
                                          <p:spTgt spid="35997"/>
                                        </p:tgtEl>
                                        <p:attrNameLst>
                                          <p:attrName>style.visibility</p:attrName>
                                        </p:attrNameLst>
                                      </p:cBhvr>
                                      <p:to>
                                        <p:strVal val="hidden"/>
                                      </p:to>
                                    </p:set>
                                  </p:childTnLst>
                                </p:cTn>
                              </p:par>
                              <p:par>
                                <p:cTn id="88" presetID="3" presetClass="exit" presetSubtype="10" fill="hold" grpId="0" nodeType="withEffect">
                                  <p:stCondLst>
                                    <p:cond delay="0"/>
                                  </p:stCondLst>
                                  <p:childTnLst>
                                    <p:animEffect transition="out" filter="blinds(horizontal)">
                                      <p:cBhvr>
                                        <p:cTn id="89" dur="500"/>
                                        <p:tgtEl>
                                          <p:spTgt spid="35998"/>
                                        </p:tgtEl>
                                      </p:cBhvr>
                                    </p:animEffect>
                                    <p:set>
                                      <p:cBhvr>
                                        <p:cTn id="90" dur="1" fill="hold">
                                          <p:stCondLst>
                                            <p:cond delay="499"/>
                                          </p:stCondLst>
                                        </p:cTn>
                                        <p:tgtEl>
                                          <p:spTgt spid="35998"/>
                                        </p:tgtEl>
                                        <p:attrNameLst>
                                          <p:attrName>style.visibility</p:attrName>
                                        </p:attrNameLst>
                                      </p:cBhvr>
                                      <p:to>
                                        <p:strVal val="hidden"/>
                                      </p:to>
                                    </p:set>
                                  </p:childTnLst>
                                </p:cTn>
                              </p:par>
                              <p:par>
                                <p:cTn id="91" presetID="3" presetClass="exit" presetSubtype="10" fill="hold" grpId="0" nodeType="withEffect">
                                  <p:stCondLst>
                                    <p:cond delay="0"/>
                                  </p:stCondLst>
                                  <p:childTnLst>
                                    <p:animEffect transition="out" filter="blinds(horizontal)">
                                      <p:cBhvr>
                                        <p:cTn id="92" dur="500"/>
                                        <p:tgtEl>
                                          <p:spTgt spid="35999"/>
                                        </p:tgtEl>
                                      </p:cBhvr>
                                    </p:animEffect>
                                    <p:set>
                                      <p:cBhvr>
                                        <p:cTn id="93" dur="1" fill="hold">
                                          <p:stCondLst>
                                            <p:cond delay="499"/>
                                          </p:stCondLst>
                                        </p:cTn>
                                        <p:tgtEl>
                                          <p:spTgt spid="35999"/>
                                        </p:tgtEl>
                                        <p:attrNameLst>
                                          <p:attrName>style.visibility</p:attrName>
                                        </p:attrNameLst>
                                      </p:cBhvr>
                                      <p:to>
                                        <p:strVal val="hidden"/>
                                      </p:to>
                                    </p:set>
                                  </p:childTnLst>
                                </p:cTn>
                              </p:par>
                              <p:par>
                                <p:cTn id="94" presetID="3" presetClass="exit" presetSubtype="10" fill="hold" grpId="0" nodeType="withEffect">
                                  <p:stCondLst>
                                    <p:cond delay="0"/>
                                  </p:stCondLst>
                                  <p:childTnLst>
                                    <p:animEffect transition="out" filter="blinds(horizontal)">
                                      <p:cBhvr>
                                        <p:cTn id="95" dur="500"/>
                                        <p:tgtEl>
                                          <p:spTgt spid="36000"/>
                                        </p:tgtEl>
                                      </p:cBhvr>
                                    </p:animEffect>
                                    <p:set>
                                      <p:cBhvr>
                                        <p:cTn id="96" dur="1" fill="hold">
                                          <p:stCondLst>
                                            <p:cond delay="499"/>
                                          </p:stCondLst>
                                        </p:cTn>
                                        <p:tgtEl>
                                          <p:spTgt spid="36000"/>
                                        </p:tgtEl>
                                        <p:attrNameLst>
                                          <p:attrName>style.visibility</p:attrName>
                                        </p:attrNameLst>
                                      </p:cBhvr>
                                      <p:to>
                                        <p:strVal val="hidden"/>
                                      </p:to>
                                    </p:set>
                                  </p:childTnLst>
                                </p:cTn>
                              </p:par>
                            </p:childTnLst>
                          </p:cTn>
                        </p:par>
                      </p:childTnLst>
                    </p:cTn>
                  </p:par>
                </p:childTnLst>
              </p:cTn>
              <p:nextCondLst>
                <p:cond evt="onClick" delay="0">
                  <p:tgtEl>
                    <p:spTgt spid="36060"/>
                  </p:tgtEl>
                </p:cond>
              </p:nextCondLst>
            </p:seq>
            <p:seq concurrent="1" nextAc="seek">
              <p:cTn id="97" restart="whenNotActive" fill="hold" evtFilter="cancelBubble" nodeType="interactiveSeq">
                <p:stCondLst>
                  <p:cond evt="onClick" delay="0">
                    <p:tgtEl>
                      <p:spTgt spid="36059"/>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36003"/>
                                        </p:tgtEl>
                                      </p:cBhvr>
                                    </p:animEffect>
                                    <p:set>
                                      <p:cBhvr>
                                        <p:cTn id="102" dur="1" fill="hold">
                                          <p:stCondLst>
                                            <p:cond delay="499"/>
                                          </p:stCondLst>
                                        </p:cTn>
                                        <p:tgtEl>
                                          <p:spTgt spid="36003"/>
                                        </p:tgtEl>
                                        <p:attrNameLst>
                                          <p:attrName>style.visibility</p:attrName>
                                        </p:attrNameLst>
                                      </p:cBhvr>
                                      <p:to>
                                        <p:strVal val="hidden"/>
                                      </p:to>
                                    </p:set>
                                  </p:childTnLst>
                                </p:cTn>
                              </p:par>
                              <p:par>
                                <p:cTn id="103" presetID="3" presetClass="exit" presetSubtype="10" fill="hold" grpId="0" nodeType="withEffect">
                                  <p:stCondLst>
                                    <p:cond delay="0"/>
                                  </p:stCondLst>
                                  <p:childTnLst>
                                    <p:animEffect transition="out" filter="blinds(horizontal)">
                                      <p:cBhvr>
                                        <p:cTn id="104" dur="500"/>
                                        <p:tgtEl>
                                          <p:spTgt spid="36007"/>
                                        </p:tgtEl>
                                      </p:cBhvr>
                                    </p:animEffect>
                                    <p:set>
                                      <p:cBhvr>
                                        <p:cTn id="105" dur="1" fill="hold">
                                          <p:stCondLst>
                                            <p:cond delay="499"/>
                                          </p:stCondLst>
                                        </p:cTn>
                                        <p:tgtEl>
                                          <p:spTgt spid="36007"/>
                                        </p:tgtEl>
                                        <p:attrNameLst>
                                          <p:attrName>style.visibility</p:attrName>
                                        </p:attrNameLst>
                                      </p:cBhvr>
                                      <p:to>
                                        <p:strVal val="hidden"/>
                                      </p:to>
                                    </p:set>
                                  </p:childTnLst>
                                </p:cTn>
                              </p:par>
                              <p:par>
                                <p:cTn id="106" presetID="3" presetClass="exit" presetSubtype="10" fill="hold" grpId="0" nodeType="withEffect">
                                  <p:stCondLst>
                                    <p:cond delay="0"/>
                                  </p:stCondLst>
                                  <p:childTnLst>
                                    <p:animEffect transition="out" filter="blinds(horizontal)">
                                      <p:cBhvr>
                                        <p:cTn id="107" dur="500"/>
                                        <p:tgtEl>
                                          <p:spTgt spid="36006"/>
                                        </p:tgtEl>
                                      </p:cBhvr>
                                    </p:animEffect>
                                    <p:set>
                                      <p:cBhvr>
                                        <p:cTn id="108" dur="1" fill="hold">
                                          <p:stCondLst>
                                            <p:cond delay="499"/>
                                          </p:stCondLst>
                                        </p:cTn>
                                        <p:tgtEl>
                                          <p:spTgt spid="36006"/>
                                        </p:tgtEl>
                                        <p:attrNameLst>
                                          <p:attrName>style.visibility</p:attrName>
                                        </p:attrNameLst>
                                      </p:cBhvr>
                                      <p:to>
                                        <p:strVal val="hidden"/>
                                      </p:to>
                                    </p:set>
                                  </p:childTnLst>
                                </p:cTn>
                              </p:par>
                              <p:par>
                                <p:cTn id="109" presetID="3" presetClass="exit" presetSubtype="10" fill="hold" grpId="0" nodeType="withEffect">
                                  <p:stCondLst>
                                    <p:cond delay="0"/>
                                  </p:stCondLst>
                                  <p:childTnLst>
                                    <p:animEffect transition="out" filter="blinds(horizontal)">
                                      <p:cBhvr>
                                        <p:cTn id="110" dur="500"/>
                                        <p:tgtEl>
                                          <p:spTgt spid="36005"/>
                                        </p:tgtEl>
                                      </p:cBhvr>
                                    </p:animEffect>
                                    <p:set>
                                      <p:cBhvr>
                                        <p:cTn id="111" dur="1" fill="hold">
                                          <p:stCondLst>
                                            <p:cond delay="499"/>
                                          </p:stCondLst>
                                        </p:cTn>
                                        <p:tgtEl>
                                          <p:spTgt spid="36005"/>
                                        </p:tgtEl>
                                        <p:attrNameLst>
                                          <p:attrName>style.visibility</p:attrName>
                                        </p:attrNameLst>
                                      </p:cBhvr>
                                      <p:to>
                                        <p:strVal val="hidden"/>
                                      </p:to>
                                    </p:set>
                                  </p:childTnLst>
                                </p:cTn>
                              </p:par>
                              <p:par>
                                <p:cTn id="112" presetID="3" presetClass="exit" presetSubtype="10" fill="hold" grpId="0" nodeType="withEffect">
                                  <p:stCondLst>
                                    <p:cond delay="0"/>
                                  </p:stCondLst>
                                  <p:childTnLst>
                                    <p:animEffect transition="out" filter="blinds(horizontal)">
                                      <p:cBhvr>
                                        <p:cTn id="113" dur="500"/>
                                        <p:tgtEl>
                                          <p:spTgt spid="36008"/>
                                        </p:tgtEl>
                                      </p:cBhvr>
                                    </p:animEffect>
                                    <p:set>
                                      <p:cBhvr>
                                        <p:cTn id="114" dur="1" fill="hold">
                                          <p:stCondLst>
                                            <p:cond delay="499"/>
                                          </p:stCondLst>
                                        </p:cTn>
                                        <p:tgtEl>
                                          <p:spTgt spid="36008"/>
                                        </p:tgtEl>
                                        <p:attrNameLst>
                                          <p:attrName>style.visibility</p:attrName>
                                        </p:attrNameLst>
                                      </p:cBhvr>
                                      <p:to>
                                        <p:strVal val="hidden"/>
                                      </p:to>
                                    </p:set>
                                  </p:childTnLst>
                                </p:cTn>
                              </p:par>
                              <p:par>
                                <p:cTn id="115" presetID="3" presetClass="exit" presetSubtype="10" fill="hold" grpId="0" nodeType="withEffect">
                                  <p:stCondLst>
                                    <p:cond delay="0"/>
                                  </p:stCondLst>
                                  <p:childTnLst>
                                    <p:animEffect transition="out" filter="blinds(horizontal)">
                                      <p:cBhvr>
                                        <p:cTn id="116" dur="500"/>
                                        <p:tgtEl>
                                          <p:spTgt spid="36004"/>
                                        </p:tgtEl>
                                      </p:cBhvr>
                                    </p:animEffect>
                                    <p:set>
                                      <p:cBhvr>
                                        <p:cTn id="117" dur="1" fill="hold">
                                          <p:stCondLst>
                                            <p:cond delay="499"/>
                                          </p:stCondLst>
                                        </p:cTn>
                                        <p:tgtEl>
                                          <p:spTgt spid="36004"/>
                                        </p:tgtEl>
                                        <p:attrNameLst>
                                          <p:attrName>style.visibility</p:attrName>
                                        </p:attrNameLst>
                                      </p:cBhvr>
                                      <p:to>
                                        <p:strVal val="hidden"/>
                                      </p:to>
                                    </p:set>
                                  </p:childTnLst>
                                </p:cTn>
                              </p:par>
                              <p:par>
                                <p:cTn id="118" presetID="3" presetClass="exit" presetSubtype="10" fill="hold" grpId="0" nodeType="withEffect">
                                  <p:stCondLst>
                                    <p:cond delay="0"/>
                                  </p:stCondLst>
                                  <p:childTnLst>
                                    <p:animEffect transition="out" filter="blinds(horizontal)">
                                      <p:cBhvr>
                                        <p:cTn id="119" dur="500"/>
                                        <p:tgtEl>
                                          <p:spTgt spid="36001"/>
                                        </p:tgtEl>
                                      </p:cBhvr>
                                    </p:animEffect>
                                    <p:set>
                                      <p:cBhvr>
                                        <p:cTn id="120" dur="1" fill="hold">
                                          <p:stCondLst>
                                            <p:cond delay="499"/>
                                          </p:stCondLst>
                                        </p:cTn>
                                        <p:tgtEl>
                                          <p:spTgt spid="36001"/>
                                        </p:tgtEl>
                                        <p:attrNameLst>
                                          <p:attrName>style.visibility</p:attrName>
                                        </p:attrNameLst>
                                      </p:cBhvr>
                                      <p:to>
                                        <p:strVal val="hidden"/>
                                      </p:to>
                                    </p:set>
                                  </p:childTnLst>
                                </p:cTn>
                              </p:par>
                              <p:par>
                                <p:cTn id="121" presetID="3" presetClass="exit" presetSubtype="10" fill="hold" grpId="0" nodeType="withEffect">
                                  <p:stCondLst>
                                    <p:cond delay="0"/>
                                  </p:stCondLst>
                                  <p:childTnLst>
                                    <p:animEffect transition="out" filter="blinds(horizontal)">
                                      <p:cBhvr>
                                        <p:cTn id="122" dur="500"/>
                                        <p:tgtEl>
                                          <p:spTgt spid="36002"/>
                                        </p:tgtEl>
                                      </p:cBhvr>
                                    </p:animEffect>
                                    <p:set>
                                      <p:cBhvr>
                                        <p:cTn id="123" dur="1" fill="hold">
                                          <p:stCondLst>
                                            <p:cond delay="499"/>
                                          </p:stCondLst>
                                        </p:cTn>
                                        <p:tgtEl>
                                          <p:spTgt spid="36002"/>
                                        </p:tgtEl>
                                        <p:attrNameLst>
                                          <p:attrName>style.visibility</p:attrName>
                                        </p:attrNameLst>
                                      </p:cBhvr>
                                      <p:to>
                                        <p:strVal val="hidden"/>
                                      </p:to>
                                    </p:set>
                                  </p:childTnLst>
                                </p:cTn>
                              </p:par>
                            </p:childTnLst>
                          </p:cTn>
                        </p:par>
                      </p:childTnLst>
                    </p:cTn>
                  </p:par>
                </p:childTnLst>
              </p:cTn>
              <p:nextCondLst>
                <p:cond evt="onClick" delay="0">
                  <p:tgtEl>
                    <p:spTgt spid="36059"/>
                  </p:tgtEl>
                </p:cond>
              </p:nextCondLst>
            </p:seq>
            <p:seq concurrent="1" nextAc="seek">
              <p:cTn id="124" restart="whenNotActive" fill="hold" evtFilter="cancelBubble" nodeType="interactiveSeq">
                <p:stCondLst>
                  <p:cond evt="onClick" delay="0">
                    <p:tgtEl>
                      <p:spTgt spid="36056"/>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3" presetClass="exit" presetSubtype="10" fill="hold" grpId="0" nodeType="clickEffect">
                                  <p:stCondLst>
                                    <p:cond delay="0"/>
                                  </p:stCondLst>
                                  <p:childTnLst>
                                    <p:animEffect transition="out" filter="blinds(horizontal)">
                                      <p:cBhvr>
                                        <p:cTn id="128" dur="500"/>
                                        <p:tgtEl>
                                          <p:spTgt spid="36017"/>
                                        </p:tgtEl>
                                      </p:cBhvr>
                                    </p:animEffect>
                                    <p:set>
                                      <p:cBhvr>
                                        <p:cTn id="129" dur="1" fill="hold">
                                          <p:stCondLst>
                                            <p:cond delay="499"/>
                                          </p:stCondLst>
                                        </p:cTn>
                                        <p:tgtEl>
                                          <p:spTgt spid="36017"/>
                                        </p:tgtEl>
                                        <p:attrNameLst>
                                          <p:attrName>style.visibility</p:attrName>
                                        </p:attrNameLst>
                                      </p:cBhvr>
                                      <p:to>
                                        <p:strVal val="hidden"/>
                                      </p:to>
                                    </p:set>
                                  </p:childTnLst>
                                </p:cTn>
                              </p:par>
                              <p:par>
                                <p:cTn id="130" presetID="3" presetClass="exit" presetSubtype="10" fill="hold" grpId="0" nodeType="withEffect">
                                  <p:stCondLst>
                                    <p:cond delay="0"/>
                                  </p:stCondLst>
                                  <p:childTnLst>
                                    <p:animEffect transition="out" filter="blinds(horizontal)">
                                      <p:cBhvr>
                                        <p:cTn id="131" dur="500"/>
                                        <p:tgtEl>
                                          <p:spTgt spid="36016"/>
                                        </p:tgtEl>
                                      </p:cBhvr>
                                    </p:animEffect>
                                    <p:set>
                                      <p:cBhvr>
                                        <p:cTn id="132" dur="1" fill="hold">
                                          <p:stCondLst>
                                            <p:cond delay="499"/>
                                          </p:stCondLst>
                                        </p:cTn>
                                        <p:tgtEl>
                                          <p:spTgt spid="36016"/>
                                        </p:tgtEl>
                                        <p:attrNameLst>
                                          <p:attrName>style.visibility</p:attrName>
                                        </p:attrNameLst>
                                      </p:cBhvr>
                                      <p:to>
                                        <p:strVal val="hidden"/>
                                      </p:to>
                                    </p:set>
                                  </p:childTnLst>
                                </p:cTn>
                              </p:par>
                              <p:par>
                                <p:cTn id="133" presetID="3" presetClass="exit" presetSubtype="10" fill="hold" grpId="0" nodeType="withEffect">
                                  <p:stCondLst>
                                    <p:cond delay="0"/>
                                  </p:stCondLst>
                                  <p:childTnLst>
                                    <p:animEffect transition="out" filter="blinds(horizontal)">
                                      <p:cBhvr>
                                        <p:cTn id="134" dur="500"/>
                                        <p:tgtEl>
                                          <p:spTgt spid="36015"/>
                                        </p:tgtEl>
                                      </p:cBhvr>
                                    </p:animEffect>
                                    <p:set>
                                      <p:cBhvr>
                                        <p:cTn id="135" dur="1" fill="hold">
                                          <p:stCondLst>
                                            <p:cond delay="499"/>
                                          </p:stCondLst>
                                        </p:cTn>
                                        <p:tgtEl>
                                          <p:spTgt spid="36015"/>
                                        </p:tgtEl>
                                        <p:attrNameLst>
                                          <p:attrName>style.visibility</p:attrName>
                                        </p:attrNameLst>
                                      </p:cBhvr>
                                      <p:to>
                                        <p:strVal val="hidden"/>
                                      </p:to>
                                    </p:set>
                                  </p:childTnLst>
                                </p:cTn>
                              </p:par>
                              <p:par>
                                <p:cTn id="136" presetID="3" presetClass="exit" presetSubtype="10" fill="hold" grpId="0" nodeType="withEffect">
                                  <p:stCondLst>
                                    <p:cond delay="0"/>
                                  </p:stCondLst>
                                  <p:childTnLst>
                                    <p:animEffect transition="out" filter="blinds(horizontal)">
                                      <p:cBhvr>
                                        <p:cTn id="137" dur="500"/>
                                        <p:tgtEl>
                                          <p:spTgt spid="36014"/>
                                        </p:tgtEl>
                                      </p:cBhvr>
                                    </p:animEffect>
                                    <p:set>
                                      <p:cBhvr>
                                        <p:cTn id="138" dur="1" fill="hold">
                                          <p:stCondLst>
                                            <p:cond delay="499"/>
                                          </p:stCondLst>
                                        </p:cTn>
                                        <p:tgtEl>
                                          <p:spTgt spid="36014"/>
                                        </p:tgtEl>
                                        <p:attrNameLst>
                                          <p:attrName>style.visibility</p:attrName>
                                        </p:attrNameLst>
                                      </p:cBhvr>
                                      <p:to>
                                        <p:strVal val="hidden"/>
                                      </p:to>
                                    </p:set>
                                  </p:childTnLst>
                                </p:cTn>
                              </p:par>
                              <p:par>
                                <p:cTn id="139" presetID="3" presetClass="exit" presetSubtype="10" fill="hold" grpId="0" nodeType="withEffect">
                                  <p:stCondLst>
                                    <p:cond delay="0"/>
                                  </p:stCondLst>
                                  <p:childTnLst>
                                    <p:animEffect transition="out" filter="blinds(horizontal)">
                                      <p:cBhvr>
                                        <p:cTn id="140" dur="500"/>
                                        <p:tgtEl>
                                          <p:spTgt spid="36013"/>
                                        </p:tgtEl>
                                      </p:cBhvr>
                                    </p:animEffect>
                                    <p:set>
                                      <p:cBhvr>
                                        <p:cTn id="141" dur="1" fill="hold">
                                          <p:stCondLst>
                                            <p:cond delay="499"/>
                                          </p:stCondLst>
                                        </p:cTn>
                                        <p:tgtEl>
                                          <p:spTgt spid="36013"/>
                                        </p:tgtEl>
                                        <p:attrNameLst>
                                          <p:attrName>style.visibility</p:attrName>
                                        </p:attrNameLst>
                                      </p:cBhvr>
                                      <p:to>
                                        <p:strVal val="hidden"/>
                                      </p:to>
                                    </p:set>
                                  </p:childTnLst>
                                </p:cTn>
                              </p:par>
                              <p:par>
                                <p:cTn id="142" presetID="3" presetClass="exit" presetSubtype="10" fill="hold" grpId="0" nodeType="withEffect">
                                  <p:stCondLst>
                                    <p:cond delay="0"/>
                                  </p:stCondLst>
                                  <p:childTnLst>
                                    <p:animEffect transition="out" filter="blinds(horizontal)">
                                      <p:cBhvr>
                                        <p:cTn id="143" dur="500"/>
                                        <p:tgtEl>
                                          <p:spTgt spid="36012"/>
                                        </p:tgtEl>
                                      </p:cBhvr>
                                    </p:animEffect>
                                    <p:set>
                                      <p:cBhvr>
                                        <p:cTn id="144" dur="1" fill="hold">
                                          <p:stCondLst>
                                            <p:cond delay="499"/>
                                          </p:stCondLst>
                                        </p:cTn>
                                        <p:tgtEl>
                                          <p:spTgt spid="36012"/>
                                        </p:tgtEl>
                                        <p:attrNameLst>
                                          <p:attrName>style.visibility</p:attrName>
                                        </p:attrNameLst>
                                      </p:cBhvr>
                                      <p:to>
                                        <p:strVal val="hidden"/>
                                      </p:to>
                                    </p:set>
                                  </p:childTnLst>
                                </p:cTn>
                              </p:par>
                              <p:par>
                                <p:cTn id="145" presetID="3" presetClass="exit" presetSubtype="10" fill="hold" grpId="0" nodeType="withEffect">
                                  <p:stCondLst>
                                    <p:cond delay="0"/>
                                  </p:stCondLst>
                                  <p:childTnLst>
                                    <p:animEffect transition="out" filter="blinds(horizontal)">
                                      <p:cBhvr>
                                        <p:cTn id="146" dur="500"/>
                                        <p:tgtEl>
                                          <p:spTgt spid="36011"/>
                                        </p:tgtEl>
                                      </p:cBhvr>
                                    </p:animEffect>
                                    <p:set>
                                      <p:cBhvr>
                                        <p:cTn id="147" dur="1" fill="hold">
                                          <p:stCondLst>
                                            <p:cond delay="499"/>
                                          </p:stCondLst>
                                        </p:cTn>
                                        <p:tgtEl>
                                          <p:spTgt spid="36011"/>
                                        </p:tgtEl>
                                        <p:attrNameLst>
                                          <p:attrName>style.visibility</p:attrName>
                                        </p:attrNameLst>
                                      </p:cBhvr>
                                      <p:to>
                                        <p:strVal val="hidden"/>
                                      </p:to>
                                    </p:set>
                                  </p:childTnLst>
                                </p:cTn>
                              </p:par>
                              <p:par>
                                <p:cTn id="148" presetID="3" presetClass="exit" presetSubtype="10" fill="hold" grpId="0" nodeType="withEffect">
                                  <p:stCondLst>
                                    <p:cond delay="0"/>
                                  </p:stCondLst>
                                  <p:childTnLst>
                                    <p:animEffect transition="out" filter="blinds(horizontal)">
                                      <p:cBhvr>
                                        <p:cTn id="149" dur="500"/>
                                        <p:tgtEl>
                                          <p:spTgt spid="36010"/>
                                        </p:tgtEl>
                                      </p:cBhvr>
                                    </p:animEffect>
                                    <p:set>
                                      <p:cBhvr>
                                        <p:cTn id="150" dur="1" fill="hold">
                                          <p:stCondLst>
                                            <p:cond delay="499"/>
                                          </p:stCondLst>
                                        </p:cTn>
                                        <p:tgtEl>
                                          <p:spTgt spid="36010"/>
                                        </p:tgtEl>
                                        <p:attrNameLst>
                                          <p:attrName>style.visibility</p:attrName>
                                        </p:attrNameLst>
                                      </p:cBhvr>
                                      <p:to>
                                        <p:strVal val="hidden"/>
                                      </p:to>
                                    </p:set>
                                  </p:childTnLst>
                                </p:cTn>
                              </p:par>
                              <p:par>
                                <p:cTn id="151" presetID="3" presetClass="exit" presetSubtype="10" fill="hold" grpId="0" nodeType="withEffect">
                                  <p:stCondLst>
                                    <p:cond delay="0"/>
                                  </p:stCondLst>
                                  <p:childTnLst>
                                    <p:animEffect transition="out" filter="blinds(horizontal)">
                                      <p:cBhvr>
                                        <p:cTn id="152" dur="500"/>
                                        <p:tgtEl>
                                          <p:spTgt spid="36018"/>
                                        </p:tgtEl>
                                      </p:cBhvr>
                                    </p:animEffect>
                                    <p:set>
                                      <p:cBhvr>
                                        <p:cTn id="153" dur="1" fill="hold">
                                          <p:stCondLst>
                                            <p:cond delay="499"/>
                                          </p:stCondLst>
                                        </p:cTn>
                                        <p:tgtEl>
                                          <p:spTgt spid="36018"/>
                                        </p:tgtEl>
                                        <p:attrNameLst>
                                          <p:attrName>style.visibility</p:attrName>
                                        </p:attrNameLst>
                                      </p:cBhvr>
                                      <p:to>
                                        <p:strVal val="hidden"/>
                                      </p:to>
                                    </p:set>
                                  </p:childTnLst>
                                </p:cTn>
                              </p:par>
                              <p:par>
                                <p:cTn id="154" presetID="3" presetClass="exit" presetSubtype="10" fill="hold" grpId="0" nodeType="withEffect">
                                  <p:stCondLst>
                                    <p:cond delay="0"/>
                                  </p:stCondLst>
                                  <p:childTnLst>
                                    <p:animEffect transition="out" filter="blinds(horizontal)">
                                      <p:cBhvr>
                                        <p:cTn id="155" dur="500"/>
                                        <p:tgtEl>
                                          <p:spTgt spid="36009"/>
                                        </p:tgtEl>
                                      </p:cBhvr>
                                    </p:animEffect>
                                    <p:set>
                                      <p:cBhvr>
                                        <p:cTn id="156" dur="1" fill="hold">
                                          <p:stCondLst>
                                            <p:cond delay="499"/>
                                          </p:stCondLst>
                                        </p:cTn>
                                        <p:tgtEl>
                                          <p:spTgt spid="36009"/>
                                        </p:tgtEl>
                                        <p:attrNameLst>
                                          <p:attrName>style.visibility</p:attrName>
                                        </p:attrNameLst>
                                      </p:cBhvr>
                                      <p:to>
                                        <p:strVal val="hidden"/>
                                      </p:to>
                                    </p:set>
                                  </p:childTnLst>
                                </p:cTn>
                              </p:par>
                              <p:par>
                                <p:cTn id="157" presetID="3" presetClass="exit" presetSubtype="10" fill="hold" grpId="0" nodeType="withEffect">
                                  <p:stCondLst>
                                    <p:cond delay="0"/>
                                  </p:stCondLst>
                                  <p:childTnLst>
                                    <p:animEffect transition="out" filter="blinds(horizontal)">
                                      <p:cBhvr>
                                        <p:cTn id="158" dur="500"/>
                                        <p:tgtEl>
                                          <p:spTgt spid="36019"/>
                                        </p:tgtEl>
                                      </p:cBhvr>
                                    </p:animEffect>
                                    <p:set>
                                      <p:cBhvr>
                                        <p:cTn id="159" dur="1" fill="hold">
                                          <p:stCondLst>
                                            <p:cond delay="499"/>
                                          </p:stCondLst>
                                        </p:cTn>
                                        <p:tgtEl>
                                          <p:spTgt spid="36019"/>
                                        </p:tgtEl>
                                        <p:attrNameLst>
                                          <p:attrName>style.visibility</p:attrName>
                                        </p:attrNameLst>
                                      </p:cBhvr>
                                      <p:to>
                                        <p:strVal val="hidden"/>
                                      </p:to>
                                    </p:set>
                                  </p:childTnLst>
                                </p:cTn>
                              </p:par>
                            </p:childTnLst>
                          </p:cTn>
                        </p:par>
                      </p:childTnLst>
                    </p:cTn>
                  </p:par>
                </p:childTnLst>
              </p:cTn>
              <p:nextCondLst>
                <p:cond evt="onClick" delay="0">
                  <p:tgtEl>
                    <p:spTgt spid="36056"/>
                  </p:tgtEl>
                </p:cond>
              </p:nextCondLst>
            </p:seq>
            <p:seq concurrent="1" nextAc="seek">
              <p:cTn id="160" restart="whenNotActive" fill="hold" evtFilter="cancelBubble" nodeType="interactiveSeq">
                <p:stCondLst>
                  <p:cond evt="onClick" delay="0">
                    <p:tgtEl>
                      <p:spTgt spid="36076"/>
                    </p:tgtEl>
                  </p:cond>
                </p:stCondLst>
                <p:endSync evt="end" delay="0">
                  <p:rtn val="all"/>
                </p:endSync>
                <p:childTnLst>
                  <p:par>
                    <p:cTn id="161" fill="hold" nodeType="clickPar">
                      <p:stCondLst>
                        <p:cond delay="0"/>
                      </p:stCondLst>
                      <p:childTnLst>
                        <p:par>
                          <p:cTn id="162" fill="hold" nodeType="withGroup">
                            <p:stCondLst>
                              <p:cond delay="0"/>
                            </p:stCondLst>
                            <p:childTnLst>
                              <p:par>
                                <p:cTn id="163" presetID="2" presetClass="entr" presetSubtype="4" fill="hold" nodeType="clickEffect">
                                  <p:stCondLst>
                                    <p:cond delay="0"/>
                                  </p:stCondLst>
                                  <p:childTnLst>
                                    <p:set>
                                      <p:cBhvr>
                                        <p:cTn id="164" dur="1" fill="hold">
                                          <p:stCondLst>
                                            <p:cond delay="0"/>
                                          </p:stCondLst>
                                        </p:cTn>
                                        <p:tgtEl>
                                          <p:spTgt spid="2"/>
                                        </p:tgtEl>
                                        <p:attrNameLst>
                                          <p:attrName>style.visibility</p:attrName>
                                        </p:attrNameLst>
                                      </p:cBhvr>
                                      <p:to>
                                        <p:strVal val="visible"/>
                                      </p:to>
                                    </p:set>
                                    <p:anim calcmode="lin" valueType="num">
                                      <p:cBhvr additive="base">
                                        <p:cTn id="165" dur="500" fill="hold"/>
                                        <p:tgtEl>
                                          <p:spTgt spid="2"/>
                                        </p:tgtEl>
                                        <p:attrNameLst>
                                          <p:attrName>ppt_x</p:attrName>
                                        </p:attrNameLst>
                                      </p:cBhvr>
                                      <p:tavLst>
                                        <p:tav tm="0">
                                          <p:val>
                                            <p:strVal val="#ppt_x"/>
                                          </p:val>
                                        </p:tav>
                                        <p:tav tm="100000">
                                          <p:val>
                                            <p:strVal val="#ppt_x"/>
                                          </p:val>
                                        </p:tav>
                                      </p:tavLst>
                                    </p:anim>
                                    <p:anim calcmode="lin" valueType="num">
                                      <p:cBhvr additive="base">
                                        <p:cTn id="166"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3"/>
                                            </p:cond>
                                          </p:stCondLst>
                                          <p:endCondLst>
                                            <p:cond evt="onStopAudio" delay="0">
                                              <p:tgtEl>
                                                <p:sldTgt/>
                                              </p:tgtEl>
                                            </p:cond>
                                          </p:endCondLst>
                                        </p:cTn>
                                        <p:tgtEl>
                                          <p:sndTgt r:embed="rId3" name="chimes.wav"/>
                                        </p:tgtEl>
                                      </p:cMediaNode>
                                    </p:audio>
                                  </p:subTnLst>
                                </p:cTn>
                              </p:par>
                            </p:childTnLst>
                          </p:cTn>
                        </p:par>
                        <p:par>
                          <p:cTn id="167" fill="hold" nodeType="afterGroup">
                            <p:stCondLst>
                              <p:cond delay="500"/>
                            </p:stCondLst>
                            <p:childTnLst>
                              <p:par>
                                <p:cTn id="168" presetID="0" presetClass="path" presetSubtype="0" accel="50000" decel="50000" fill="hold" nodeType="afterEffect">
                                  <p:stCondLst>
                                    <p:cond delay="0"/>
                                  </p:stCondLst>
                                  <p:childTnLst>
                                    <p:animMotion origin="layout" path="M 5E-6 -7.40741E-7 C -0.1629 -0.03819 -0.32566 -0.07569 -0.35209 -0.11134 C -0.37826 -0.14676 -0.22774 -0.18565 -0.15769 -0.21412 C -0.08749 -0.24259 0.04649 -0.22106 0.06928 -0.28125 C 0.09219 -0.3412 -0.00468 -0.52338 -0.02032 -0.575 C -0.03593 -0.62569 -0.03033 -0.60648 -0.02447 -0.58727 " pathEditMode="relative" rAng="0" ptsTypes="AAAAAA">
                                      <p:cBhvr>
                                        <p:cTn id="169" dur="2000" fill="hold"/>
                                        <p:tgtEl>
                                          <p:spTgt spid="2"/>
                                        </p:tgtEl>
                                        <p:attrNameLst>
                                          <p:attrName>ppt_x</p:attrName>
                                          <p:attrName>ppt_y</p:attrName>
                                        </p:attrNameLst>
                                      </p:cBhvr>
                                      <p:rCtr x="-14128" y="-30370"/>
                                    </p:animMotion>
                                  </p:childTnLst>
                                  <p:subTnLst>
                                    <p:audio>
                                      <p:cMediaNode>
                                        <p:cTn display="0" masterRel="sameClick">
                                          <p:stCondLst>
                                            <p:cond evt="begin" delay="0">
                                              <p:tn val="168"/>
                                            </p:cond>
                                          </p:stCondLst>
                                          <p:endCondLst>
                                            <p:cond evt="onStopAudio" delay="0">
                                              <p:tgtEl>
                                                <p:sldTgt/>
                                              </p:tgtEl>
                                            </p:cond>
                                          </p:endCondLst>
                                        </p:cTn>
                                        <p:tgtEl>
                                          <p:sndTgt r:embed="rId3" name="chimes.wav"/>
                                        </p:tgtEl>
                                      </p:cMediaNode>
                                    </p:audio>
                                  </p:subTnLst>
                                </p:cTn>
                              </p:par>
                            </p:childTnLst>
                          </p:cTn>
                        </p:par>
                        <p:par>
                          <p:cTn id="170" fill="hold" nodeType="afterGroup">
                            <p:stCondLst>
                              <p:cond delay="2500"/>
                            </p:stCondLst>
                            <p:childTnLst>
                              <p:par>
                                <p:cTn id="171" presetID="2" presetClass="exit" presetSubtype="8" fill="hold" nodeType="afterEffect">
                                  <p:stCondLst>
                                    <p:cond delay="3000"/>
                                  </p:stCondLst>
                                  <p:childTnLst>
                                    <p:anim calcmode="lin" valueType="num">
                                      <p:cBhvr additive="base">
                                        <p:cTn id="172" dur="500"/>
                                        <p:tgtEl>
                                          <p:spTgt spid="2"/>
                                        </p:tgtEl>
                                        <p:attrNameLst>
                                          <p:attrName>ppt_x</p:attrName>
                                        </p:attrNameLst>
                                      </p:cBhvr>
                                      <p:tavLst>
                                        <p:tav tm="0">
                                          <p:val>
                                            <p:strVal val="ppt_x"/>
                                          </p:val>
                                        </p:tav>
                                        <p:tav tm="100000">
                                          <p:val>
                                            <p:strVal val="0-ppt_w/2"/>
                                          </p:val>
                                        </p:tav>
                                      </p:tavLst>
                                    </p:anim>
                                    <p:anim calcmode="lin" valueType="num">
                                      <p:cBhvr additive="base">
                                        <p:cTn id="173" dur="500"/>
                                        <p:tgtEl>
                                          <p:spTgt spid="2"/>
                                        </p:tgtEl>
                                        <p:attrNameLst>
                                          <p:attrName>ppt_y</p:attrName>
                                        </p:attrNameLst>
                                      </p:cBhvr>
                                      <p:tavLst>
                                        <p:tav tm="0">
                                          <p:val>
                                            <p:strVal val="ppt_y"/>
                                          </p:val>
                                        </p:tav>
                                        <p:tav tm="100000">
                                          <p:val>
                                            <p:strVal val="ppt_y"/>
                                          </p:val>
                                        </p:tav>
                                      </p:tavLst>
                                    </p:anim>
                                    <p:set>
                                      <p:cBhvr>
                                        <p:cTn id="174"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17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076"/>
                  </p:tgtEl>
                </p:cond>
              </p:nextCondLst>
            </p:seq>
            <p:seq concurrent="1" nextAc="seek">
              <p:cTn id="175" restart="whenNotActive" fill="hold" evtFilter="cancelBubble" nodeType="interactiveSeq">
                <p:stCondLst>
                  <p:cond evt="onClick" delay="0">
                    <p:tgtEl>
                      <p:spTgt spid="36077"/>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30" presetClass="entr" presetSubtype="0" fill="hold" nodeType="clickEffect">
                                  <p:stCondLst>
                                    <p:cond delay="0"/>
                                  </p:stCondLst>
                                  <p:childTnLst>
                                    <p:set>
                                      <p:cBhvr>
                                        <p:cTn id="179" dur="1" fill="hold">
                                          <p:stCondLst>
                                            <p:cond delay="0"/>
                                          </p:stCondLst>
                                        </p:cTn>
                                        <p:tgtEl>
                                          <p:spTgt spid="3"/>
                                        </p:tgtEl>
                                        <p:attrNameLst>
                                          <p:attrName>style.visibility</p:attrName>
                                        </p:attrNameLst>
                                      </p:cBhvr>
                                      <p:to>
                                        <p:strVal val="visible"/>
                                      </p:to>
                                    </p:set>
                                    <p:animEffect transition="in" filter="fade">
                                      <p:cBhvr>
                                        <p:cTn id="180" dur="800" decel="100000"/>
                                        <p:tgtEl>
                                          <p:spTgt spid="3"/>
                                        </p:tgtEl>
                                      </p:cBhvr>
                                    </p:animEffect>
                                    <p:anim calcmode="lin" valueType="num">
                                      <p:cBhvr>
                                        <p:cTn id="181" dur="800" decel="100000" fill="hold"/>
                                        <p:tgtEl>
                                          <p:spTgt spid="3"/>
                                        </p:tgtEl>
                                        <p:attrNameLst>
                                          <p:attrName>style.rotation</p:attrName>
                                        </p:attrNameLst>
                                      </p:cBhvr>
                                      <p:tavLst>
                                        <p:tav tm="0">
                                          <p:val>
                                            <p:fltVal val="-90"/>
                                          </p:val>
                                        </p:tav>
                                        <p:tav tm="100000">
                                          <p:val>
                                            <p:fltVal val="0"/>
                                          </p:val>
                                        </p:tav>
                                      </p:tavLst>
                                    </p:anim>
                                    <p:anim calcmode="lin" valueType="num">
                                      <p:cBhvr>
                                        <p:cTn id="182" dur="800" decel="100000" fill="hold"/>
                                        <p:tgtEl>
                                          <p:spTgt spid="3"/>
                                        </p:tgtEl>
                                        <p:attrNameLst>
                                          <p:attrName>ppt_x</p:attrName>
                                        </p:attrNameLst>
                                      </p:cBhvr>
                                      <p:tavLst>
                                        <p:tav tm="0">
                                          <p:val>
                                            <p:strVal val="#ppt_x+0.4"/>
                                          </p:val>
                                        </p:tav>
                                        <p:tav tm="100000">
                                          <p:val>
                                            <p:strVal val="#ppt_x-0.05"/>
                                          </p:val>
                                        </p:tav>
                                      </p:tavLst>
                                    </p:anim>
                                    <p:anim calcmode="lin" valueType="num">
                                      <p:cBhvr>
                                        <p:cTn id="183" dur="800" decel="100000" fill="hold"/>
                                        <p:tgtEl>
                                          <p:spTgt spid="3"/>
                                        </p:tgtEl>
                                        <p:attrNameLst>
                                          <p:attrName>ppt_y</p:attrName>
                                        </p:attrNameLst>
                                      </p:cBhvr>
                                      <p:tavLst>
                                        <p:tav tm="0">
                                          <p:val>
                                            <p:strVal val="#ppt_y-0.4"/>
                                          </p:val>
                                        </p:tav>
                                        <p:tav tm="100000">
                                          <p:val>
                                            <p:strVal val="#ppt_y+0.1"/>
                                          </p:val>
                                        </p:tav>
                                      </p:tavLst>
                                    </p:anim>
                                    <p:anim calcmode="lin" valueType="num">
                                      <p:cBhvr>
                                        <p:cTn id="184"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5" dur="200" accel="100000" fill="hold">
                                          <p:stCondLst>
                                            <p:cond delay="800"/>
                                          </p:stCondLst>
                                        </p:cTn>
                                        <p:tgtEl>
                                          <p:spTgt spid="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78"/>
                                            </p:cond>
                                          </p:stCondLst>
                                          <p:endCondLst>
                                            <p:cond evt="onStopAudio" delay="0">
                                              <p:tgtEl>
                                                <p:sldTgt/>
                                              </p:tgtEl>
                                            </p:cond>
                                          </p:endCondLst>
                                        </p:cTn>
                                        <p:tgtEl>
                                          <p:sndTgt r:embed="rId4" name="applause.wav"/>
                                        </p:tgtEl>
                                      </p:cMediaNode>
                                    </p:audio>
                                  </p:subTnLst>
                                </p:cTn>
                              </p:par>
                            </p:childTnLst>
                          </p:cTn>
                        </p:par>
                        <p:par>
                          <p:cTn id="186" fill="hold" nodeType="afterGroup">
                            <p:stCondLst>
                              <p:cond delay="1000"/>
                            </p:stCondLst>
                            <p:childTnLst>
                              <p:par>
                                <p:cTn id="187" presetID="0" presetClass="path" presetSubtype="0" accel="50000" decel="50000" fill="hold" nodeType="afterEffect">
                                  <p:stCondLst>
                                    <p:cond delay="0"/>
                                  </p:stCondLst>
                                  <p:childTnLst>
                                    <p:animMotion origin="layout" path="M -0.10417 -0.00301 C 0.1059 -0.04792 0.31614 -0.09236 0.3684 -0.15579 C 0.42083 -0.21922 0.23593 -0.34537 0.20937 -0.38334 " pathEditMode="relative" rAng="0" ptsTypes="aaA">
                                      <p:cBhvr>
                                        <p:cTn id="188" dur="2000" fill="hold"/>
                                        <p:tgtEl>
                                          <p:spTgt spid="3"/>
                                        </p:tgtEl>
                                        <p:attrNameLst>
                                          <p:attrName>ppt_x</p:attrName>
                                          <p:attrName>ppt_y</p:attrName>
                                        </p:attrNameLst>
                                      </p:cBhvr>
                                      <p:rCtr x="26250" y="-19028"/>
                                    </p:animMotion>
                                  </p:childTnLst>
                                </p:cTn>
                              </p:par>
                            </p:childTnLst>
                          </p:cTn>
                        </p:par>
                        <p:par>
                          <p:cTn id="189" fill="hold" nodeType="afterGroup">
                            <p:stCondLst>
                              <p:cond delay="3000"/>
                            </p:stCondLst>
                            <p:childTnLst>
                              <p:par>
                                <p:cTn id="190" presetID="2" presetClass="exit" presetSubtype="8" fill="hold" nodeType="afterEffect">
                                  <p:stCondLst>
                                    <p:cond delay="3000"/>
                                  </p:stCondLst>
                                  <p:childTnLst>
                                    <p:anim calcmode="lin" valueType="num">
                                      <p:cBhvr additive="base">
                                        <p:cTn id="191" dur="500"/>
                                        <p:tgtEl>
                                          <p:spTgt spid="3"/>
                                        </p:tgtEl>
                                        <p:attrNameLst>
                                          <p:attrName>ppt_x</p:attrName>
                                        </p:attrNameLst>
                                      </p:cBhvr>
                                      <p:tavLst>
                                        <p:tav tm="0">
                                          <p:val>
                                            <p:strVal val="ppt_x"/>
                                          </p:val>
                                        </p:tav>
                                        <p:tav tm="100000">
                                          <p:val>
                                            <p:strVal val="0-ppt_w/2"/>
                                          </p:val>
                                        </p:tav>
                                      </p:tavLst>
                                    </p:anim>
                                    <p:anim calcmode="lin" valueType="num">
                                      <p:cBhvr additive="base">
                                        <p:cTn id="192" dur="500"/>
                                        <p:tgtEl>
                                          <p:spTgt spid="3"/>
                                        </p:tgtEl>
                                        <p:attrNameLst>
                                          <p:attrName>ppt_y</p:attrName>
                                        </p:attrNameLst>
                                      </p:cBhvr>
                                      <p:tavLst>
                                        <p:tav tm="0">
                                          <p:val>
                                            <p:strVal val="ppt_y"/>
                                          </p:val>
                                        </p:tav>
                                        <p:tav tm="100000">
                                          <p:val>
                                            <p:strVal val="ppt_y"/>
                                          </p:val>
                                        </p:tav>
                                      </p:tavLst>
                                    </p:anim>
                                    <p:set>
                                      <p:cBhvr>
                                        <p:cTn id="193"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19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077"/>
                  </p:tgtEl>
                </p:cond>
              </p:nextCondLst>
            </p:seq>
            <p:audio>
              <p:cMediaNode showWhenStopped="0">
                <p:cTn id="194" fill="hold" display="0">
                  <p:stCondLst>
                    <p:cond delay="indefinite"/>
                  </p:stCondLst>
                  <p:endCondLst>
                    <p:cond evt="onPrev" delay="0">
                      <p:tgtEl>
                        <p:sldTgt/>
                      </p:tgtEl>
                    </p:cond>
                    <p:cond evt="onStopAudio" delay="0">
                      <p:tgtEl>
                        <p:sldTgt/>
                      </p:tgtEl>
                    </p:cond>
                  </p:endCondLst>
                </p:cTn>
                <p:tgtEl>
                  <p:spTgt spid="36078"/>
                </p:tgtEl>
              </p:cMediaNode>
            </p:audio>
          </p:childTnLst>
        </p:cTn>
      </p:par>
    </p:tnLst>
    <p:bldLst>
      <p:bldP spid="35878" grpId="0" animBg="1"/>
      <p:bldP spid="35879" grpId="0" animBg="1"/>
      <p:bldP spid="35880" grpId="0" animBg="1"/>
      <p:bldP spid="35881" grpId="0" animBg="1"/>
      <p:bldP spid="35882" grpId="0" animBg="1"/>
      <p:bldP spid="35884" grpId="0" animBg="1"/>
      <p:bldP spid="35899" grpId="0" animBg="1"/>
      <p:bldP spid="35900" grpId="0" animBg="1"/>
      <p:bldP spid="35901" grpId="0" animBg="1"/>
      <p:bldP spid="35902" grpId="0" animBg="1"/>
      <p:bldP spid="35903" grpId="0" animBg="1"/>
      <p:bldP spid="35920" grpId="0" animBg="1"/>
      <p:bldP spid="35921" grpId="0" animBg="1"/>
      <p:bldP spid="35922" grpId="0" animBg="1"/>
      <p:bldP spid="35923" grpId="0" animBg="1"/>
      <p:bldP spid="35924" grpId="0" animBg="1"/>
      <p:bldP spid="35995" grpId="0" animBg="1"/>
      <p:bldP spid="35996" grpId="0" animBg="1"/>
      <p:bldP spid="35997" grpId="0" animBg="1"/>
      <p:bldP spid="35998" grpId="0" animBg="1"/>
      <p:bldP spid="35999" grpId="0" animBg="1"/>
      <p:bldP spid="36000" grpId="0" animBg="1"/>
      <p:bldP spid="36001" grpId="0" animBg="1"/>
      <p:bldP spid="36002" grpId="0" animBg="1"/>
      <p:bldP spid="36003" grpId="0" animBg="1"/>
      <p:bldP spid="36004" grpId="0" animBg="1"/>
      <p:bldP spid="36005" grpId="0" animBg="1"/>
      <p:bldP spid="36006" grpId="0" animBg="1"/>
      <p:bldP spid="36007" grpId="0" animBg="1"/>
      <p:bldP spid="36008" grpId="0" animBg="1"/>
      <p:bldP spid="36009" grpId="0" animBg="1"/>
      <p:bldP spid="36010" grpId="0" animBg="1"/>
      <p:bldP spid="36011" grpId="0" animBg="1"/>
      <p:bldP spid="36012" grpId="0" animBg="1"/>
      <p:bldP spid="36013" grpId="0" animBg="1"/>
      <p:bldP spid="36014" grpId="0" animBg="1"/>
      <p:bldP spid="36015" grpId="0" animBg="1"/>
      <p:bldP spid="36016" grpId="0" animBg="1"/>
      <p:bldP spid="36017" grpId="0" animBg="1"/>
      <p:bldP spid="36018" grpId="0" animBg="1"/>
      <p:bldP spid="36019" grpId="0" animBg="1"/>
      <p:bldP spid="36027" grpId="0" animBg="1"/>
      <p:bldP spid="36028" grpId="0" animBg="1"/>
      <p:bldP spid="360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5F4688F-7F0A-487E-8B6B-E16D5003D37E}"/>
              </a:ext>
            </a:extLst>
          </p:cNvPr>
          <p:cNvSpPr>
            <a:spLocks noGrp="1" noChangeArrowheads="1"/>
          </p:cNvSpPr>
          <p:nvPr>
            <p:ph type="body" sz="half" idx="4294967295"/>
          </p:nvPr>
        </p:nvSpPr>
        <p:spPr>
          <a:xfrm>
            <a:off x="601980" y="2819400"/>
            <a:ext cx="11176000" cy="1600200"/>
          </a:xfrm>
        </p:spPr>
        <p:txBody>
          <a:bodyPr/>
          <a:lstStyle/>
          <a:p>
            <a:pPr algn="ctr" eaLnBrk="1" hangingPunct="1">
              <a:buFontTx/>
              <a:buNone/>
            </a:pPr>
            <a:r>
              <a:rPr lang="en-US" altLang="en-US" sz="4000" dirty="0" err="1">
                <a:solidFill>
                  <a:srgbClr val="0000FF"/>
                </a:solidFill>
              </a:rPr>
              <a:t>Đây</a:t>
            </a:r>
            <a:r>
              <a:rPr lang="en-US" altLang="en-US" sz="4000" dirty="0">
                <a:solidFill>
                  <a:srgbClr val="0000FF"/>
                </a:solidFill>
              </a:rPr>
              <a:t> </a:t>
            </a:r>
            <a:r>
              <a:rPr lang="en-US" altLang="en-US" sz="4000" dirty="0" err="1">
                <a:solidFill>
                  <a:srgbClr val="0000FF"/>
                </a:solidFill>
              </a:rPr>
              <a:t>là</a:t>
            </a:r>
            <a:r>
              <a:rPr lang="en-US" altLang="en-US" sz="4000" dirty="0">
                <a:solidFill>
                  <a:srgbClr val="0000FF"/>
                </a:solidFill>
              </a:rPr>
              <a:t> </a:t>
            </a:r>
            <a:r>
              <a:rPr lang="vi-VN" altLang="en-US" sz="4000" dirty="0">
                <a:solidFill>
                  <a:srgbClr val="0000FF"/>
                </a:solidFill>
              </a:rPr>
              <a:t>ngành khoa học chuyên nghiên cứu chất và sự biến đổi chất</a:t>
            </a:r>
            <a:r>
              <a:rPr lang="en-US" altLang="en-US" sz="4000" dirty="0">
                <a:solidFill>
                  <a:srgbClr val="0000FF"/>
                </a:solidFill>
              </a:rPr>
              <a:t>.</a:t>
            </a:r>
          </a:p>
        </p:txBody>
      </p:sp>
      <p:sp>
        <p:nvSpPr>
          <p:cNvPr id="45059" name="Rectangle 3">
            <a:extLst>
              <a:ext uri="{FF2B5EF4-FFF2-40B4-BE49-F238E27FC236}">
                <a16:creationId xmlns:a16="http://schemas.microsoft.com/office/drawing/2014/main" id="{5AC34021-FFF2-4BB7-A5FC-F3A15DE9C93E}"/>
              </a:ext>
            </a:extLst>
          </p:cNvPr>
          <p:cNvSpPr>
            <a:spLocks noChangeArrowheads="1"/>
          </p:cNvSpPr>
          <p:nvPr/>
        </p:nvSpPr>
        <p:spPr bwMode="auto">
          <a:xfrm>
            <a:off x="467360" y="2438400"/>
            <a:ext cx="1139952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endParaRPr lang="en-US" altLang="en-US" sz="2400">
              <a:solidFill>
                <a:srgbClr val="FF0000"/>
              </a:solidFill>
              <a:latin typeface=".VnTime" pitchFamily="34" charset="0"/>
            </a:endParaRPr>
          </a:p>
        </p:txBody>
      </p:sp>
      <p:sp>
        <p:nvSpPr>
          <p:cNvPr id="45060" name="Text Box 4">
            <a:extLst>
              <a:ext uri="{FF2B5EF4-FFF2-40B4-BE49-F238E27FC236}">
                <a16:creationId xmlns:a16="http://schemas.microsoft.com/office/drawing/2014/main" id="{47D0BAC3-6FFC-4B7A-ACC4-EEFFA890EA71}"/>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50000"/>
              </a:spcBef>
              <a:spcAft>
                <a:spcPct val="0"/>
              </a:spcAft>
              <a:buNone/>
            </a:pPr>
            <a:r>
              <a:rPr lang="en-US" altLang="en-US" sz="4000" dirty="0" err="1">
                <a:solidFill>
                  <a:srgbClr val="FF0000"/>
                </a:solidFill>
                <a:latin typeface="Times New Roman" panose="02020603050405020304" pitchFamily="18" charset="0"/>
                <a:cs typeface="Times New Roman" panose="02020603050405020304" pitchFamily="18" charset="0"/>
              </a:rPr>
              <a:t>Câu</a:t>
            </a:r>
            <a:r>
              <a:rPr lang="en-US" altLang="en-US" sz="4000" dirty="0">
                <a:solidFill>
                  <a:srgbClr val="FF0000"/>
                </a:solidFill>
                <a:latin typeface="Times New Roman" panose="02020603050405020304" pitchFamily="18" charset="0"/>
                <a:cs typeface="Times New Roman" panose="02020603050405020304" pitchFamily="18" charset="0"/>
              </a:rPr>
              <a:t> 1: Ô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gồm</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có</a:t>
            </a:r>
            <a:r>
              <a:rPr lang="en-US" altLang="en-US" sz="4000" dirty="0">
                <a:solidFill>
                  <a:srgbClr val="FF0000"/>
                </a:solidFill>
                <a:latin typeface="Times New Roman" panose="02020603050405020304" pitchFamily="18" charset="0"/>
                <a:cs typeface="Times New Roman" panose="02020603050405020304" pitchFamily="18" charset="0"/>
              </a:rPr>
              <a:t> </a:t>
            </a:r>
            <a:r>
              <a:rPr lang="vi-VN" altLang="en-US" sz="4000" dirty="0">
                <a:solidFill>
                  <a:srgbClr val="FF0000"/>
                </a:solidFill>
                <a:latin typeface="Times New Roman" panose="02020603050405020304" pitchFamily="18" charset="0"/>
                <a:cs typeface="Times New Roman" panose="02020603050405020304" pitchFamily="18" charset="0"/>
              </a:rPr>
              <a:t>6</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cái</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graphicFrame>
        <p:nvGraphicFramePr>
          <p:cNvPr id="45061" name="Group 5">
            <a:extLst>
              <a:ext uri="{FF2B5EF4-FFF2-40B4-BE49-F238E27FC236}">
                <a16:creationId xmlns:a16="http://schemas.microsoft.com/office/drawing/2014/main" id="{179E1CF1-93C5-473E-9D5D-5CEBE86B87CA}"/>
              </a:ext>
            </a:extLst>
          </p:cNvPr>
          <p:cNvGraphicFramePr>
            <a:graphicFrameLocks noGrp="1"/>
          </p:cNvGraphicFramePr>
          <p:nvPr>
            <p:ph sz="half" idx="4294967295"/>
            <p:extLst>
              <p:ext uri="{D42A27DB-BD31-4B8C-83A1-F6EECF244321}">
                <p14:modId xmlns:p14="http://schemas.microsoft.com/office/powerpoint/2010/main" val="1557234251"/>
              </p:ext>
            </p:extLst>
          </p:nvPr>
        </p:nvGraphicFramePr>
        <p:xfrm>
          <a:off x="2971800" y="5334000"/>
          <a:ext cx="5517348" cy="914400"/>
        </p:xfrm>
        <a:graphic>
          <a:graphicData uri="http://schemas.openxmlformats.org/drawingml/2006/table">
            <a:tbl>
              <a:tblPr/>
              <a:tblGrid>
                <a:gridCol w="919013">
                  <a:extLst>
                    <a:ext uri="{9D8B030D-6E8A-4147-A177-3AD203B41FA5}">
                      <a16:colId xmlns:a16="http://schemas.microsoft.com/office/drawing/2014/main" val="20000"/>
                    </a:ext>
                  </a:extLst>
                </a:gridCol>
                <a:gridCol w="919013">
                  <a:extLst>
                    <a:ext uri="{9D8B030D-6E8A-4147-A177-3AD203B41FA5}">
                      <a16:colId xmlns:a16="http://schemas.microsoft.com/office/drawing/2014/main" val="20001"/>
                    </a:ext>
                  </a:extLst>
                </a:gridCol>
                <a:gridCol w="920649">
                  <a:extLst>
                    <a:ext uri="{9D8B030D-6E8A-4147-A177-3AD203B41FA5}">
                      <a16:colId xmlns:a16="http://schemas.microsoft.com/office/drawing/2014/main" val="20002"/>
                    </a:ext>
                  </a:extLst>
                </a:gridCol>
                <a:gridCol w="919013">
                  <a:extLst>
                    <a:ext uri="{9D8B030D-6E8A-4147-A177-3AD203B41FA5}">
                      <a16:colId xmlns:a16="http://schemas.microsoft.com/office/drawing/2014/main" val="20003"/>
                    </a:ext>
                  </a:extLst>
                </a:gridCol>
                <a:gridCol w="919013">
                  <a:extLst>
                    <a:ext uri="{9D8B030D-6E8A-4147-A177-3AD203B41FA5}">
                      <a16:colId xmlns:a16="http://schemas.microsoft.com/office/drawing/2014/main" val="20004"/>
                    </a:ext>
                  </a:extLst>
                </a:gridCol>
                <a:gridCol w="920647">
                  <a:extLst>
                    <a:ext uri="{9D8B030D-6E8A-4147-A177-3AD203B41FA5}">
                      <a16:colId xmlns:a16="http://schemas.microsoft.com/office/drawing/2014/main" val="20005"/>
                    </a:ext>
                  </a:extLst>
                </a:gridCol>
              </a:tblGrid>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6887" name="Picture 23" descr="home">
            <a:hlinkClick r:id="rId4" action="ppaction://hlinksldjump"/>
            <a:extLst>
              <a:ext uri="{FF2B5EF4-FFF2-40B4-BE49-F238E27FC236}">
                <a16:creationId xmlns:a16="http://schemas.microsoft.com/office/drawing/2014/main" id="{C04D796C-F770-4F9A-96F4-A3808E1CC7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0" name="Oval 24">
            <a:extLst>
              <a:ext uri="{FF2B5EF4-FFF2-40B4-BE49-F238E27FC236}">
                <a16:creationId xmlns:a16="http://schemas.microsoft.com/office/drawing/2014/main" id="{9CC8E761-F898-4625-9557-420F884BCF4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300">
                <a:solidFill>
                  <a:srgbClr val="FF3300"/>
                </a:solidFill>
                <a:latin typeface=".VnBodoniH" pitchFamily="34" charset="0"/>
              </a:rPr>
              <a:t>HÕt giê</a:t>
            </a:r>
          </a:p>
        </p:txBody>
      </p:sp>
      <p:sp>
        <p:nvSpPr>
          <p:cNvPr id="45081" name="Oval 25">
            <a:extLst>
              <a:ext uri="{FF2B5EF4-FFF2-40B4-BE49-F238E27FC236}">
                <a16:creationId xmlns:a16="http://schemas.microsoft.com/office/drawing/2014/main" id="{11C6C9C8-0325-4C63-A3EA-AEA6277E7092}"/>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a:t>
            </a:r>
          </a:p>
        </p:txBody>
      </p:sp>
      <p:sp>
        <p:nvSpPr>
          <p:cNvPr id="45082" name="Oval 26">
            <a:extLst>
              <a:ext uri="{FF2B5EF4-FFF2-40B4-BE49-F238E27FC236}">
                <a16:creationId xmlns:a16="http://schemas.microsoft.com/office/drawing/2014/main" id="{B117FC9A-47B8-4CD8-B69B-A997E1E8FD86}"/>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2</a:t>
            </a:r>
          </a:p>
        </p:txBody>
      </p:sp>
      <p:sp>
        <p:nvSpPr>
          <p:cNvPr id="45083" name="Oval 27">
            <a:extLst>
              <a:ext uri="{FF2B5EF4-FFF2-40B4-BE49-F238E27FC236}">
                <a16:creationId xmlns:a16="http://schemas.microsoft.com/office/drawing/2014/main" id="{7807EE70-8C04-43F8-9D91-99B25D9B69AE}"/>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3</a:t>
            </a:r>
          </a:p>
        </p:txBody>
      </p:sp>
      <p:sp>
        <p:nvSpPr>
          <p:cNvPr id="45084" name="Oval 28">
            <a:extLst>
              <a:ext uri="{FF2B5EF4-FFF2-40B4-BE49-F238E27FC236}">
                <a16:creationId xmlns:a16="http://schemas.microsoft.com/office/drawing/2014/main" id="{AB4B51D7-9336-4D69-B2B9-FD192828DC23}"/>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4</a:t>
            </a:r>
          </a:p>
        </p:txBody>
      </p:sp>
      <p:sp>
        <p:nvSpPr>
          <p:cNvPr id="45085" name="Oval 29">
            <a:extLst>
              <a:ext uri="{FF2B5EF4-FFF2-40B4-BE49-F238E27FC236}">
                <a16:creationId xmlns:a16="http://schemas.microsoft.com/office/drawing/2014/main" id="{6B12DA13-4B51-4A96-9669-49102DA9096C}"/>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5</a:t>
            </a:r>
          </a:p>
        </p:txBody>
      </p:sp>
      <p:sp>
        <p:nvSpPr>
          <p:cNvPr id="45086" name="Oval 30">
            <a:extLst>
              <a:ext uri="{FF2B5EF4-FFF2-40B4-BE49-F238E27FC236}">
                <a16:creationId xmlns:a16="http://schemas.microsoft.com/office/drawing/2014/main" id="{07F883B5-5A42-43B2-8D3F-352EDB7D2C6B}"/>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6</a:t>
            </a:r>
          </a:p>
        </p:txBody>
      </p:sp>
      <p:sp>
        <p:nvSpPr>
          <p:cNvPr id="45087" name="Oval 31">
            <a:extLst>
              <a:ext uri="{FF2B5EF4-FFF2-40B4-BE49-F238E27FC236}">
                <a16:creationId xmlns:a16="http://schemas.microsoft.com/office/drawing/2014/main" id="{319A336B-2376-4D86-909B-5EFA59501032}"/>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7</a:t>
            </a:r>
          </a:p>
        </p:txBody>
      </p:sp>
      <p:sp>
        <p:nvSpPr>
          <p:cNvPr id="45088" name="Oval 32">
            <a:extLst>
              <a:ext uri="{FF2B5EF4-FFF2-40B4-BE49-F238E27FC236}">
                <a16:creationId xmlns:a16="http://schemas.microsoft.com/office/drawing/2014/main" id="{25CABA9F-E901-423B-A311-472760F18AFD}"/>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8</a:t>
            </a:r>
          </a:p>
        </p:txBody>
      </p:sp>
      <p:sp>
        <p:nvSpPr>
          <p:cNvPr id="45089" name="Oval 33">
            <a:extLst>
              <a:ext uri="{FF2B5EF4-FFF2-40B4-BE49-F238E27FC236}">
                <a16:creationId xmlns:a16="http://schemas.microsoft.com/office/drawing/2014/main" id="{DA92C860-D42E-4EAF-8953-71EDB8C989BC}"/>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9</a:t>
            </a:r>
          </a:p>
        </p:txBody>
      </p:sp>
      <p:sp>
        <p:nvSpPr>
          <p:cNvPr id="45090" name="Oval 34">
            <a:extLst>
              <a:ext uri="{FF2B5EF4-FFF2-40B4-BE49-F238E27FC236}">
                <a16:creationId xmlns:a16="http://schemas.microsoft.com/office/drawing/2014/main" id="{CB08C034-3AAF-4B53-9E00-182F1AB6CA27}"/>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10</a:t>
            </a:r>
          </a:p>
        </p:txBody>
      </p:sp>
      <p:sp>
        <p:nvSpPr>
          <p:cNvPr id="45091" name="Oval 35">
            <a:extLst>
              <a:ext uri="{FF2B5EF4-FFF2-40B4-BE49-F238E27FC236}">
                <a16:creationId xmlns:a16="http://schemas.microsoft.com/office/drawing/2014/main" id="{F0560900-DA48-4619-AE36-A92DF2BA11B6}"/>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11</a:t>
            </a:r>
          </a:p>
        </p:txBody>
      </p:sp>
      <p:sp>
        <p:nvSpPr>
          <p:cNvPr id="45092" name="Oval 36">
            <a:extLst>
              <a:ext uri="{FF2B5EF4-FFF2-40B4-BE49-F238E27FC236}">
                <a16:creationId xmlns:a16="http://schemas.microsoft.com/office/drawing/2014/main" id="{E83B4672-29F2-4970-B6D2-6C3C8C8E5188}"/>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12</a:t>
            </a:r>
          </a:p>
        </p:txBody>
      </p:sp>
      <p:sp>
        <p:nvSpPr>
          <p:cNvPr id="45093" name="Oval 37">
            <a:extLst>
              <a:ext uri="{FF2B5EF4-FFF2-40B4-BE49-F238E27FC236}">
                <a16:creationId xmlns:a16="http://schemas.microsoft.com/office/drawing/2014/main" id="{27E8FE91-0F03-465D-B642-0C7E343828A5}"/>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13</a:t>
            </a:r>
          </a:p>
        </p:txBody>
      </p:sp>
      <p:sp>
        <p:nvSpPr>
          <p:cNvPr id="45094" name="Oval 38">
            <a:extLst>
              <a:ext uri="{FF2B5EF4-FFF2-40B4-BE49-F238E27FC236}">
                <a16:creationId xmlns:a16="http://schemas.microsoft.com/office/drawing/2014/main" id="{7A8D55E8-42E9-4CB9-BBA7-A2B40AB6241E}"/>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14</a:t>
            </a:r>
          </a:p>
        </p:txBody>
      </p:sp>
      <p:sp>
        <p:nvSpPr>
          <p:cNvPr id="45095" name="Oval 39">
            <a:extLst>
              <a:ext uri="{FF2B5EF4-FFF2-40B4-BE49-F238E27FC236}">
                <a16:creationId xmlns:a16="http://schemas.microsoft.com/office/drawing/2014/main" id="{6073406A-571E-4157-837C-C56EE4C33410}"/>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None/>
            </a:pPr>
            <a:r>
              <a:rPr lang="en-US" altLang="en-US" sz="2400">
                <a:solidFill>
                  <a:srgbClr val="FF3300"/>
                </a:solidFill>
                <a:latin typeface=".VnBodoniH" pitchFamily="34" charset="0"/>
              </a:rPr>
              <a:t>15</a:t>
            </a:r>
          </a:p>
        </p:txBody>
      </p:sp>
      <p:pic>
        <p:nvPicPr>
          <p:cNvPr id="45096" name="Picture 40" descr="Fistslam">
            <a:extLst>
              <a:ext uri="{FF2B5EF4-FFF2-40B4-BE49-F238E27FC236}">
                <a16:creationId xmlns:a16="http://schemas.microsoft.com/office/drawing/2014/main" id="{95E6EB95-E323-4C11-B282-97F70408B3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randombar(horizontal)">
                                      <p:cBhvr>
                                        <p:cTn id="7" dur="500"/>
                                        <p:tgtEl>
                                          <p:spTgt spid="45060">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5058">
                                            <p:txEl>
                                              <p:pRg st="0" end="0"/>
                                            </p:txEl>
                                          </p:spTgt>
                                        </p:tgtEl>
                                        <p:attrNameLst>
                                          <p:attrName>style.visibility</p:attrName>
                                        </p:attrNameLst>
                                      </p:cBhvr>
                                      <p:to>
                                        <p:strVal val="visible"/>
                                      </p:to>
                                    </p:set>
                                    <p:anim calcmode="discrete" valueType="clr">
                                      <p:cBhvr override="childStyle">
                                        <p:cTn id="11" dur="80"/>
                                        <p:tgtEl>
                                          <p:spTgt spid="45058">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4505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5058">
                                            <p:txEl>
                                              <p:pRg st="0" end="0"/>
                                            </p:txEl>
                                          </p:spTgt>
                                        </p:tgtEl>
                                        <p:attrNameLst>
                                          <p:attrName>fill.type</p:attrName>
                                        </p:attrNameLst>
                                      </p:cBhvr>
                                      <p:to>
                                        <p:strVal val="solid"/>
                                      </p:to>
                                    </p:set>
                                  </p:childTnLst>
                                </p:cTn>
                              </p:par>
                            </p:childTnLst>
                          </p:cTn>
                        </p:par>
                        <p:par>
                          <p:cTn id="14" fill="hold" nodeType="afterGroup">
                            <p:stCondLst>
                              <p:cond delay="2620"/>
                            </p:stCondLst>
                            <p:childTnLst>
                              <p:par>
                                <p:cTn id="15" presetID="21" presetClass="entr" presetSubtype="4" fill="hold" grpId="0" nodeType="afterEffect">
                                  <p:stCondLst>
                                    <p:cond delay="0"/>
                                  </p:stCondLst>
                                  <p:childTnLst>
                                    <p:set>
                                      <p:cBhvr>
                                        <p:cTn id="16" dur="1" fill="hold">
                                          <p:stCondLst>
                                            <p:cond delay="0"/>
                                          </p:stCondLst>
                                        </p:cTn>
                                        <p:tgtEl>
                                          <p:spTgt spid="45059"/>
                                        </p:tgtEl>
                                        <p:attrNameLst>
                                          <p:attrName>style.visibility</p:attrName>
                                        </p:attrNameLst>
                                      </p:cBhvr>
                                      <p:to>
                                        <p:strVal val="visible"/>
                                      </p:to>
                                    </p:set>
                                    <p:animEffect transition="in" filter="wheel(4)">
                                      <p:cBhvr>
                                        <p:cTn id="17" dur="30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509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 presetClass="exit" presetSubtype="16" fill="hold" grpId="0" nodeType="withEffect">
                                  <p:stCondLst>
                                    <p:cond delay="22500"/>
                                  </p:stCondLst>
                                  <p:childTnLst>
                                    <p:animEffect transition="out" filter="box(in)">
                                      <p:cBhvr>
                                        <p:cTn id="22" dur="500"/>
                                        <p:tgtEl>
                                          <p:spTgt spid="45081"/>
                                        </p:tgtEl>
                                      </p:cBhvr>
                                    </p:animEffect>
                                    <p:set>
                                      <p:cBhvr>
                                        <p:cTn id="23" dur="1" fill="hold">
                                          <p:stCondLst>
                                            <p:cond delay="499"/>
                                          </p:stCondLst>
                                        </p:cTn>
                                        <p:tgtEl>
                                          <p:spTgt spid="45081"/>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drumroll.wav"/>
                                        </p:tgtEl>
                                      </p:cMediaNode>
                                    </p:audio>
                                  </p:subTnLst>
                                </p:cTn>
                              </p:par>
                              <p:par>
                                <p:cTn id="24" presetID="4" presetClass="exit" presetSubtype="16" fill="hold" nodeType="withEffect">
                                  <p:stCondLst>
                                    <p:cond delay="21000"/>
                                  </p:stCondLst>
                                  <p:childTnLst>
                                    <p:animEffect transition="out" filter="box(in)">
                                      <p:cBhvr>
                                        <p:cTn id="25" dur="500"/>
                                        <p:tgtEl>
                                          <p:spTgt spid="45082"/>
                                        </p:tgtEl>
                                      </p:cBhvr>
                                    </p:animEffect>
                                    <p:set>
                                      <p:cBhvr>
                                        <p:cTn id="26" dur="1" fill="hold">
                                          <p:stCondLst>
                                            <p:cond delay="499"/>
                                          </p:stCondLst>
                                        </p:cTn>
                                        <p:tgtEl>
                                          <p:spTgt spid="45082"/>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par>
                                <p:cTn id="27" presetID="4" presetClass="exit" presetSubtype="16" fill="hold" nodeType="withEffect">
                                  <p:stCondLst>
                                    <p:cond delay="19500"/>
                                  </p:stCondLst>
                                  <p:childTnLst>
                                    <p:animEffect transition="out" filter="box(in)">
                                      <p:cBhvr>
                                        <p:cTn id="28" dur="500"/>
                                        <p:tgtEl>
                                          <p:spTgt spid="45083"/>
                                        </p:tgtEl>
                                      </p:cBhvr>
                                    </p:animEffect>
                                    <p:set>
                                      <p:cBhvr>
                                        <p:cTn id="29" dur="1" fill="hold">
                                          <p:stCondLst>
                                            <p:cond delay="499"/>
                                          </p:stCondLst>
                                        </p:cTn>
                                        <p:tgtEl>
                                          <p:spTgt spid="4508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par>
                                <p:cTn id="30" presetID="4" presetClass="exit" presetSubtype="16" fill="hold" nodeType="withEffect">
                                  <p:stCondLst>
                                    <p:cond delay="18000"/>
                                  </p:stCondLst>
                                  <p:childTnLst>
                                    <p:animEffect transition="out" filter="box(in)">
                                      <p:cBhvr>
                                        <p:cTn id="31" dur="500"/>
                                        <p:tgtEl>
                                          <p:spTgt spid="45084"/>
                                        </p:tgtEl>
                                      </p:cBhvr>
                                    </p:animEffect>
                                    <p:set>
                                      <p:cBhvr>
                                        <p:cTn id="32" dur="1" fill="hold">
                                          <p:stCondLst>
                                            <p:cond delay="499"/>
                                          </p:stCondLst>
                                        </p:cTn>
                                        <p:tgtEl>
                                          <p:spTgt spid="45084"/>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par>
                                <p:cTn id="33" presetID="4" presetClass="exit" presetSubtype="16" fill="hold" nodeType="withEffect">
                                  <p:stCondLst>
                                    <p:cond delay="16800"/>
                                  </p:stCondLst>
                                  <p:childTnLst>
                                    <p:animEffect transition="out" filter="box(in)">
                                      <p:cBhvr>
                                        <p:cTn id="34" dur="500"/>
                                        <p:tgtEl>
                                          <p:spTgt spid="45085"/>
                                        </p:tgtEl>
                                      </p:cBhvr>
                                    </p:animEffect>
                                    <p:set>
                                      <p:cBhvr>
                                        <p:cTn id="35" dur="1" fill="hold">
                                          <p:stCondLst>
                                            <p:cond delay="499"/>
                                          </p:stCondLst>
                                        </p:cTn>
                                        <p:tgtEl>
                                          <p:spTgt spid="4508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par>
                                <p:cTn id="36" presetID="4" presetClass="exit" presetSubtype="16" fill="hold" nodeType="withEffect">
                                  <p:stCondLst>
                                    <p:cond delay="15000"/>
                                  </p:stCondLst>
                                  <p:childTnLst>
                                    <p:animEffect transition="out" filter="box(in)">
                                      <p:cBhvr>
                                        <p:cTn id="37" dur="500"/>
                                        <p:tgtEl>
                                          <p:spTgt spid="45086"/>
                                        </p:tgtEl>
                                      </p:cBhvr>
                                    </p:animEffect>
                                    <p:set>
                                      <p:cBhvr>
                                        <p:cTn id="38" dur="1" fill="hold">
                                          <p:stCondLst>
                                            <p:cond delay="499"/>
                                          </p:stCondLst>
                                        </p:cTn>
                                        <p:tgtEl>
                                          <p:spTgt spid="45086"/>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par>
                                <p:cTn id="39" presetID="4" presetClass="exit" presetSubtype="16" fill="hold" nodeType="withEffect">
                                  <p:stCondLst>
                                    <p:cond delay="13500"/>
                                  </p:stCondLst>
                                  <p:childTnLst>
                                    <p:animEffect transition="out" filter="box(in)">
                                      <p:cBhvr>
                                        <p:cTn id="40" dur="500"/>
                                        <p:tgtEl>
                                          <p:spTgt spid="45087"/>
                                        </p:tgtEl>
                                      </p:cBhvr>
                                    </p:animEffect>
                                    <p:set>
                                      <p:cBhvr>
                                        <p:cTn id="41" dur="1" fill="hold">
                                          <p:stCondLst>
                                            <p:cond delay="499"/>
                                          </p:stCondLst>
                                        </p:cTn>
                                        <p:tgtEl>
                                          <p:spTgt spid="45087"/>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par>
                                <p:cTn id="42" presetID="4" presetClass="exit" presetSubtype="16" fill="hold" nodeType="withEffect">
                                  <p:stCondLst>
                                    <p:cond delay="12000"/>
                                  </p:stCondLst>
                                  <p:childTnLst>
                                    <p:animEffect transition="out" filter="box(in)">
                                      <p:cBhvr>
                                        <p:cTn id="43" dur="500"/>
                                        <p:tgtEl>
                                          <p:spTgt spid="45088"/>
                                        </p:tgtEl>
                                      </p:cBhvr>
                                    </p:animEffect>
                                    <p:set>
                                      <p:cBhvr>
                                        <p:cTn id="44" dur="1" fill="hold">
                                          <p:stCondLst>
                                            <p:cond delay="499"/>
                                          </p:stCondLst>
                                        </p:cTn>
                                        <p:tgtEl>
                                          <p:spTgt spid="45088"/>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par>
                                <p:cTn id="45" presetID="4" presetClass="exit" presetSubtype="16" fill="hold" nodeType="withEffect">
                                  <p:stCondLst>
                                    <p:cond delay="10500"/>
                                  </p:stCondLst>
                                  <p:childTnLst>
                                    <p:animEffect transition="out" filter="box(in)">
                                      <p:cBhvr>
                                        <p:cTn id="46" dur="500"/>
                                        <p:tgtEl>
                                          <p:spTgt spid="45089"/>
                                        </p:tgtEl>
                                      </p:cBhvr>
                                    </p:animEffect>
                                    <p:set>
                                      <p:cBhvr>
                                        <p:cTn id="47" dur="1" fill="hold">
                                          <p:stCondLst>
                                            <p:cond delay="499"/>
                                          </p:stCondLst>
                                        </p:cTn>
                                        <p:tgtEl>
                                          <p:spTgt spid="4508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par>
                                <p:cTn id="48" presetID="4" presetClass="exit" presetSubtype="16" fill="hold" nodeType="withEffect">
                                  <p:stCondLst>
                                    <p:cond delay="9000"/>
                                  </p:stCondLst>
                                  <p:childTnLst>
                                    <p:animEffect transition="out" filter="box(in)">
                                      <p:cBhvr>
                                        <p:cTn id="49" dur="500"/>
                                        <p:tgtEl>
                                          <p:spTgt spid="45090"/>
                                        </p:tgtEl>
                                      </p:cBhvr>
                                    </p:animEffect>
                                    <p:set>
                                      <p:cBhvr>
                                        <p:cTn id="50" dur="1" fill="hold">
                                          <p:stCondLst>
                                            <p:cond delay="499"/>
                                          </p:stCondLst>
                                        </p:cTn>
                                        <p:tgtEl>
                                          <p:spTgt spid="45090"/>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par>
                                <p:cTn id="51" presetID="4" presetClass="exit" presetSubtype="16" fill="hold" nodeType="withEffect">
                                  <p:stCondLst>
                                    <p:cond delay="7500"/>
                                  </p:stCondLst>
                                  <p:childTnLst>
                                    <p:animEffect transition="out" filter="box(in)">
                                      <p:cBhvr>
                                        <p:cTn id="52" dur="500"/>
                                        <p:tgtEl>
                                          <p:spTgt spid="45091"/>
                                        </p:tgtEl>
                                      </p:cBhvr>
                                    </p:animEffect>
                                    <p:set>
                                      <p:cBhvr>
                                        <p:cTn id="53" dur="1" fill="hold">
                                          <p:stCondLst>
                                            <p:cond delay="499"/>
                                          </p:stCondLst>
                                        </p:cTn>
                                        <p:tgtEl>
                                          <p:spTgt spid="45091"/>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hammer.wav"/>
                                        </p:tgtEl>
                                      </p:cMediaNode>
                                    </p:audio>
                                  </p:subTnLst>
                                </p:cTn>
                              </p:par>
                              <p:par>
                                <p:cTn id="54" presetID="4" presetClass="exit" presetSubtype="16" fill="hold" nodeType="withEffect">
                                  <p:stCondLst>
                                    <p:cond delay="6000"/>
                                  </p:stCondLst>
                                  <p:childTnLst>
                                    <p:animEffect transition="out" filter="box(in)">
                                      <p:cBhvr>
                                        <p:cTn id="55" dur="500"/>
                                        <p:tgtEl>
                                          <p:spTgt spid="45092"/>
                                        </p:tgtEl>
                                      </p:cBhvr>
                                    </p:animEffect>
                                    <p:set>
                                      <p:cBhvr>
                                        <p:cTn id="56" dur="1" fill="hold">
                                          <p:stCondLst>
                                            <p:cond delay="499"/>
                                          </p:stCondLst>
                                        </p:cTn>
                                        <p:tgtEl>
                                          <p:spTgt spid="45092"/>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par>
                                <p:cTn id="57" presetID="4" presetClass="exit" presetSubtype="16" fill="hold" nodeType="withEffect">
                                  <p:stCondLst>
                                    <p:cond delay="4500"/>
                                  </p:stCondLst>
                                  <p:childTnLst>
                                    <p:animEffect transition="out" filter="box(in)">
                                      <p:cBhvr>
                                        <p:cTn id="58" dur="500"/>
                                        <p:tgtEl>
                                          <p:spTgt spid="45093"/>
                                        </p:tgtEl>
                                      </p:cBhvr>
                                    </p:animEffect>
                                    <p:set>
                                      <p:cBhvr>
                                        <p:cTn id="59" dur="1" fill="hold">
                                          <p:stCondLst>
                                            <p:cond delay="499"/>
                                          </p:stCondLst>
                                        </p:cTn>
                                        <p:tgtEl>
                                          <p:spTgt spid="4509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hammer.wav"/>
                                        </p:tgtEl>
                                      </p:cMediaNode>
                                    </p:audio>
                                  </p:subTnLst>
                                </p:cTn>
                              </p:par>
                              <p:par>
                                <p:cTn id="60" presetID="4" presetClass="exit" presetSubtype="16" fill="hold" nodeType="withEffect">
                                  <p:stCondLst>
                                    <p:cond delay="3000"/>
                                  </p:stCondLst>
                                  <p:childTnLst>
                                    <p:animEffect transition="out" filter="box(in)">
                                      <p:cBhvr>
                                        <p:cTn id="61" dur="500"/>
                                        <p:tgtEl>
                                          <p:spTgt spid="45094"/>
                                        </p:tgtEl>
                                      </p:cBhvr>
                                    </p:animEffect>
                                    <p:set>
                                      <p:cBhvr>
                                        <p:cTn id="62" dur="1" fill="hold">
                                          <p:stCondLst>
                                            <p:cond delay="499"/>
                                          </p:stCondLst>
                                        </p:cTn>
                                        <p:tgtEl>
                                          <p:spTgt spid="45094"/>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hammer.wav"/>
                                        </p:tgtEl>
                                      </p:cMediaNode>
                                    </p:audio>
                                  </p:subTnLst>
                                </p:cTn>
                              </p:par>
                              <p:par>
                                <p:cTn id="63" presetID="4" presetClass="exit" presetSubtype="16" fill="hold" nodeType="withEffect">
                                  <p:stCondLst>
                                    <p:cond delay="1500"/>
                                  </p:stCondLst>
                                  <p:childTnLst>
                                    <p:animEffect transition="out" filter="box(in)">
                                      <p:cBhvr>
                                        <p:cTn id="64" dur="500"/>
                                        <p:tgtEl>
                                          <p:spTgt spid="45095"/>
                                        </p:tgtEl>
                                      </p:cBhvr>
                                    </p:animEffect>
                                    <p:set>
                                      <p:cBhvr>
                                        <p:cTn id="65" dur="1" fill="hold">
                                          <p:stCondLst>
                                            <p:cond delay="499"/>
                                          </p:stCondLst>
                                        </p:cTn>
                                        <p:tgtEl>
                                          <p:spTgt spid="45095"/>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hammer.wav"/>
                                        </p:tgtEl>
                                      </p:cMediaNode>
                                    </p:audio>
                                  </p:subTnLst>
                                </p:cTn>
                              </p:par>
                              <p:par>
                                <p:cTn id="66" presetID="53" presetClass="entr" presetSubtype="0" repeatCount="3000" fill="hold" nodeType="withEffect">
                                  <p:stCondLst>
                                    <p:cond delay="15000"/>
                                  </p:stCondLst>
                                  <p:childTnLst>
                                    <p:set>
                                      <p:cBhvr>
                                        <p:cTn id="67" dur="1" fill="hold">
                                          <p:stCondLst>
                                            <p:cond delay="0"/>
                                          </p:stCondLst>
                                        </p:cTn>
                                        <p:tgtEl>
                                          <p:spTgt spid="45080">
                                            <p:txEl>
                                              <p:pRg st="0" end="0"/>
                                            </p:txEl>
                                          </p:spTgt>
                                        </p:tgtEl>
                                        <p:attrNameLst>
                                          <p:attrName>style.visibility</p:attrName>
                                        </p:attrNameLst>
                                      </p:cBhvr>
                                      <p:to>
                                        <p:strVal val="visible"/>
                                      </p:to>
                                    </p:set>
                                    <p:anim calcmode="lin" valueType="num">
                                      <p:cBhvr>
                                        <p:cTn id="68" dur="1000" fill="hold"/>
                                        <p:tgtEl>
                                          <p:spTgt spid="45080">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45080">
                                            <p:txEl>
                                              <p:pRg st="0" end="0"/>
                                            </p:txEl>
                                          </p:spTgt>
                                        </p:tgtEl>
                                        <p:attrNameLst>
                                          <p:attrName>ppt_h</p:attrName>
                                        </p:attrNameLst>
                                      </p:cBhvr>
                                      <p:tavLst>
                                        <p:tav tm="0">
                                          <p:val>
                                            <p:fltVal val="0"/>
                                          </p:val>
                                        </p:tav>
                                        <p:tav tm="100000">
                                          <p:val>
                                            <p:strVal val="#ppt_h"/>
                                          </p:val>
                                        </p:tav>
                                      </p:tavLst>
                                    </p:anim>
                                    <p:animEffect transition="in" filter="fade">
                                      <p:cBhvr>
                                        <p:cTn id="70" dur="1000"/>
                                        <p:tgtEl>
                                          <p:spTgt spid="45080">
                                            <p:txEl>
                                              <p:pRg st="0" end="0"/>
                                            </p:txEl>
                                          </p:spTgt>
                                        </p:tgtEl>
                                      </p:cBhvr>
                                    </p:animEffect>
                                  </p:childTnLst>
                                </p:cTn>
                              </p:par>
                            </p:childTnLst>
                          </p:cTn>
                        </p:par>
                      </p:childTnLst>
                    </p:cTn>
                  </p:par>
                </p:childTnLst>
              </p:cTn>
              <p:nextCondLst>
                <p:cond evt="onClick" delay="0">
                  <p:tgtEl>
                    <p:spTgt spid="45096"/>
                  </p:tgtEl>
                </p:cond>
              </p:nextCondLst>
            </p:seq>
          </p:childTnLst>
        </p:cTn>
      </p:par>
    </p:tnLst>
    <p:bldLst>
      <p:bldP spid="45059" grpId="0" animBg="1"/>
      <p:bldP spid="4508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0E2A3145-C9D5-4CB8-9090-D9DC2BFD01DB}"/>
              </a:ext>
            </a:extLst>
          </p:cNvPr>
          <p:cNvSpPr>
            <a:spLocks noChangeArrowheads="1"/>
          </p:cNvSpPr>
          <p:nvPr/>
        </p:nvSpPr>
        <p:spPr bwMode="auto">
          <a:xfrm>
            <a:off x="2209800" y="1371600"/>
            <a:ext cx="7924800" cy="30480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0000"/>
              </a:solidFill>
              <a:latin typeface=".VnTime" pitchFamily="34" charset="0"/>
            </a:endParaRPr>
          </a:p>
        </p:txBody>
      </p:sp>
      <p:sp>
        <p:nvSpPr>
          <p:cNvPr id="37892" name="Text Box 4">
            <a:extLst>
              <a:ext uri="{FF2B5EF4-FFF2-40B4-BE49-F238E27FC236}">
                <a16:creationId xmlns:a16="http://schemas.microsoft.com/office/drawing/2014/main" id="{ECBB920C-517A-438E-9156-C7470A74F96F}"/>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a:solidFill>
                  <a:srgbClr val="FF0000"/>
                </a:solidFill>
                <a:latin typeface="Times New Roman" panose="02020603050405020304" pitchFamily="18" charset="0"/>
                <a:cs typeface="Times New Roman" panose="02020603050405020304" pitchFamily="18" charset="0"/>
              </a:rPr>
              <a:t>Câu 2: Ô chữ gồm có 2 chữ cái</a:t>
            </a:r>
          </a:p>
        </p:txBody>
      </p:sp>
      <p:pic>
        <p:nvPicPr>
          <p:cNvPr id="2" name="Picture 23" descr="home">
            <a:hlinkClick r:id="rId4" action="ppaction://hlinksldjump"/>
            <a:extLst>
              <a:ext uri="{FF2B5EF4-FFF2-40B4-BE49-F238E27FC236}">
                <a16:creationId xmlns:a16="http://schemas.microsoft.com/office/drawing/2014/main" id="{7A8CF92D-3319-4BDC-B445-FE16E67A7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26" descr="untitled">
            <a:extLst>
              <a:ext uri="{FF2B5EF4-FFF2-40B4-BE49-F238E27FC236}">
                <a16:creationId xmlns:a16="http://schemas.microsoft.com/office/drawing/2014/main" id="{01E870DD-628B-435B-A062-E5F308C822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489200"/>
            <a:ext cx="23622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5" name="Text Box 27">
            <a:extLst>
              <a:ext uri="{FF2B5EF4-FFF2-40B4-BE49-F238E27FC236}">
                <a16:creationId xmlns:a16="http://schemas.microsoft.com/office/drawing/2014/main" id="{39162712-8BF5-47E4-A8E7-10A512313412}"/>
              </a:ext>
            </a:extLst>
          </p:cNvPr>
          <p:cNvSpPr txBox="1">
            <a:spLocks noChangeArrowheads="1"/>
          </p:cNvSpPr>
          <p:nvPr/>
        </p:nvSpPr>
        <p:spPr bwMode="auto">
          <a:xfrm>
            <a:off x="3200400" y="1552576"/>
            <a:ext cx="5194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a:solidFill>
                  <a:srgbClr val="0000FF"/>
                </a:solidFill>
                <a:latin typeface="Times New Roman" panose="02020603050405020304" pitchFamily="18" charset="0"/>
              </a:rPr>
              <a:t>Điền số vào ô trống hỏi?</a:t>
            </a:r>
          </a:p>
        </p:txBody>
      </p:sp>
      <p:graphicFrame>
        <p:nvGraphicFramePr>
          <p:cNvPr id="37925" name="Group 37">
            <a:extLst>
              <a:ext uri="{FF2B5EF4-FFF2-40B4-BE49-F238E27FC236}">
                <a16:creationId xmlns:a16="http://schemas.microsoft.com/office/drawing/2014/main" id="{B1D634CA-2BC3-4A21-A67F-E4325183C13F}"/>
              </a:ext>
            </a:extLst>
          </p:cNvPr>
          <p:cNvGraphicFramePr>
            <a:graphicFrameLocks noGrp="1"/>
          </p:cNvGraphicFramePr>
          <p:nvPr>
            <p:ph idx="4294967295"/>
          </p:nvPr>
        </p:nvGraphicFramePr>
        <p:xfrm>
          <a:off x="5486400" y="5105401"/>
          <a:ext cx="1752600" cy="1020763"/>
        </p:xfrm>
        <a:graphic>
          <a:graphicData uri="http://schemas.openxmlformats.org/drawingml/2006/table">
            <a:tbl>
              <a:tblPr/>
              <a:tblGrid>
                <a:gridCol w="8763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tblGrid>
              <a:tr h="10207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7927" name="Oval 39">
            <a:extLst>
              <a:ext uri="{FF2B5EF4-FFF2-40B4-BE49-F238E27FC236}">
                <a16:creationId xmlns:a16="http://schemas.microsoft.com/office/drawing/2014/main" id="{91BA23FA-CFBB-465E-9376-498EF7ED0AB8}"/>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
                <a:solidFill>
                  <a:srgbClr val="FF3300"/>
                </a:solidFill>
                <a:latin typeface=".VnBodoniH" pitchFamily="34" charset="0"/>
              </a:rPr>
              <a:t>HÕt giê</a:t>
            </a:r>
          </a:p>
        </p:txBody>
      </p:sp>
      <p:sp>
        <p:nvSpPr>
          <p:cNvPr id="37928" name="Oval 40">
            <a:extLst>
              <a:ext uri="{FF2B5EF4-FFF2-40B4-BE49-F238E27FC236}">
                <a16:creationId xmlns:a16="http://schemas.microsoft.com/office/drawing/2014/main" id="{536D0299-B27C-485F-8C19-2DBEA61AA8B3}"/>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a:t>
            </a:r>
          </a:p>
        </p:txBody>
      </p:sp>
      <p:sp>
        <p:nvSpPr>
          <p:cNvPr id="37929" name="Oval 41">
            <a:extLst>
              <a:ext uri="{FF2B5EF4-FFF2-40B4-BE49-F238E27FC236}">
                <a16:creationId xmlns:a16="http://schemas.microsoft.com/office/drawing/2014/main" id="{7CD71A55-2457-45AF-8659-A84F6DD63236}"/>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2</a:t>
            </a:r>
          </a:p>
        </p:txBody>
      </p:sp>
      <p:sp>
        <p:nvSpPr>
          <p:cNvPr id="37930" name="Oval 42">
            <a:extLst>
              <a:ext uri="{FF2B5EF4-FFF2-40B4-BE49-F238E27FC236}">
                <a16:creationId xmlns:a16="http://schemas.microsoft.com/office/drawing/2014/main" id="{832A4C2D-B482-4EEA-8978-608B9E612526}"/>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3</a:t>
            </a:r>
          </a:p>
        </p:txBody>
      </p:sp>
      <p:sp>
        <p:nvSpPr>
          <p:cNvPr id="37931" name="Oval 43">
            <a:extLst>
              <a:ext uri="{FF2B5EF4-FFF2-40B4-BE49-F238E27FC236}">
                <a16:creationId xmlns:a16="http://schemas.microsoft.com/office/drawing/2014/main" id="{96808159-E4FB-423C-BA5E-B3121DF8FC69}"/>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4</a:t>
            </a:r>
          </a:p>
        </p:txBody>
      </p:sp>
      <p:sp>
        <p:nvSpPr>
          <p:cNvPr id="37932" name="Oval 44">
            <a:extLst>
              <a:ext uri="{FF2B5EF4-FFF2-40B4-BE49-F238E27FC236}">
                <a16:creationId xmlns:a16="http://schemas.microsoft.com/office/drawing/2014/main" id="{745D8C6A-B78F-4A72-9D48-75AEC57BCEB5}"/>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5</a:t>
            </a:r>
          </a:p>
        </p:txBody>
      </p:sp>
      <p:sp>
        <p:nvSpPr>
          <p:cNvPr id="37933" name="Oval 45">
            <a:extLst>
              <a:ext uri="{FF2B5EF4-FFF2-40B4-BE49-F238E27FC236}">
                <a16:creationId xmlns:a16="http://schemas.microsoft.com/office/drawing/2014/main" id="{3B6E3044-27CD-4896-9F52-05E746D6B0BE}"/>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6</a:t>
            </a:r>
          </a:p>
        </p:txBody>
      </p:sp>
      <p:sp>
        <p:nvSpPr>
          <p:cNvPr id="37934" name="Oval 46">
            <a:extLst>
              <a:ext uri="{FF2B5EF4-FFF2-40B4-BE49-F238E27FC236}">
                <a16:creationId xmlns:a16="http://schemas.microsoft.com/office/drawing/2014/main" id="{7665E804-CC10-41DC-823F-D77B48B9CE63}"/>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7</a:t>
            </a:r>
          </a:p>
        </p:txBody>
      </p:sp>
      <p:sp>
        <p:nvSpPr>
          <p:cNvPr id="37935" name="Oval 47">
            <a:extLst>
              <a:ext uri="{FF2B5EF4-FFF2-40B4-BE49-F238E27FC236}">
                <a16:creationId xmlns:a16="http://schemas.microsoft.com/office/drawing/2014/main" id="{1E1E0850-D094-4207-B1C2-E7AF72C82D05}"/>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8</a:t>
            </a:r>
          </a:p>
        </p:txBody>
      </p:sp>
      <p:sp>
        <p:nvSpPr>
          <p:cNvPr id="37936" name="Oval 48">
            <a:extLst>
              <a:ext uri="{FF2B5EF4-FFF2-40B4-BE49-F238E27FC236}">
                <a16:creationId xmlns:a16="http://schemas.microsoft.com/office/drawing/2014/main" id="{EB3749BF-A851-4DF8-9C58-7C5090CB6EE5}"/>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9</a:t>
            </a:r>
          </a:p>
        </p:txBody>
      </p:sp>
      <p:sp>
        <p:nvSpPr>
          <p:cNvPr id="37937" name="Oval 49">
            <a:extLst>
              <a:ext uri="{FF2B5EF4-FFF2-40B4-BE49-F238E27FC236}">
                <a16:creationId xmlns:a16="http://schemas.microsoft.com/office/drawing/2014/main" id="{24C19B12-4978-48BD-9660-3F2F69DC7DF5}"/>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10</a:t>
            </a:r>
          </a:p>
        </p:txBody>
      </p:sp>
      <p:sp>
        <p:nvSpPr>
          <p:cNvPr id="37938" name="Oval 50">
            <a:extLst>
              <a:ext uri="{FF2B5EF4-FFF2-40B4-BE49-F238E27FC236}">
                <a16:creationId xmlns:a16="http://schemas.microsoft.com/office/drawing/2014/main" id="{2BEA708C-E05F-4BFB-B82D-DD0C664EAFAB}"/>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11</a:t>
            </a:r>
          </a:p>
        </p:txBody>
      </p:sp>
      <p:sp>
        <p:nvSpPr>
          <p:cNvPr id="37939" name="Oval 51">
            <a:extLst>
              <a:ext uri="{FF2B5EF4-FFF2-40B4-BE49-F238E27FC236}">
                <a16:creationId xmlns:a16="http://schemas.microsoft.com/office/drawing/2014/main" id="{F1BE1284-8A44-4F72-98FD-E3C0579EC08D}"/>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12</a:t>
            </a:r>
          </a:p>
        </p:txBody>
      </p:sp>
      <p:sp>
        <p:nvSpPr>
          <p:cNvPr id="37940" name="Oval 52">
            <a:extLst>
              <a:ext uri="{FF2B5EF4-FFF2-40B4-BE49-F238E27FC236}">
                <a16:creationId xmlns:a16="http://schemas.microsoft.com/office/drawing/2014/main" id="{7A4F896A-992F-4FA5-A1BC-F52AA7A6F8EE}"/>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13</a:t>
            </a:r>
          </a:p>
        </p:txBody>
      </p:sp>
      <p:sp>
        <p:nvSpPr>
          <p:cNvPr id="37941" name="Oval 53">
            <a:extLst>
              <a:ext uri="{FF2B5EF4-FFF2-40B4-BE49-F238E27FC236}">
                <a16:creationId xmlns:a16="http://schemas.microsoft.com/office/drawing/2014/main" id="{69C4D802-D292-4977-AD87-4D8C3549E530}"/>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14</a:t>
            </a:r>
          </a:p>
        </p:txBody>
      </p:sp>
      <p:sp>
        <p:nvSpPr>
          <p:cNvPr id="37942" name="Oval 54">
            <a:extLst>
              <a:ext uri="{FF2B5EF4-FFF2-40B4-BE49-F238E27FC236}">
                <a16:creationId xmlns:a16="http://schemas.microsoft.com/office/drawing/2014/main" id="{7A8B4C32-2967-4E78-8966-677F648794ED}"/>
              </a:ext>
            </a:extLst>
          </p:cNvPr>
          <p:cNvSpPr>
            <a:spLocks noChangeArrowheads="1"/>
          </p:cNvSpPr>
          <p:nvPr/>
        </p:nvSpPr>
        <p:spPr bwMode="auto">
          <a:xfrm>
            <a:off x="3810000" y="53340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15</a:t>
            </a:r>
          </a:p>
        </p:txBody>
      </p:sp>
      <p:pic>
        <p:nvPicPr>
          <p:cNvPr id="37943" name="Picture 55" descr="Fistslam">
            <a:extLst>
              <a:ext uri="{FF2B5EF4-FFF2-40B4-BE49-F238E27FC236}">
                <a16:creationId xmlns:a16="http://schemas.microsoft.com/office/drawing/2014/main" id="{A05E0D93-9700-4152-B1D5-BC59353F31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1" y="51816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randombar(horizontal)">
                                      <p:cBhvr>
                                        <p:cTn id="7" dur="500"/>
                                        <p:tgtEl>
                                          <p:spTgt spid="37892">
                                            <p:txEl>
                                              <p:pRg st="0" end="0"/>
                                            </p:txEl>
                                          </p:spTgt>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37915"/>
                                        </p:tgtEl>
                                        <p:attrNameLst>
                                          <p:attrName>style.visibility</p:attrName>
                                        </p:attrNameLst>
                                      </p:cBhvr>
                                      <p:to>
                                        <p:strVal val="visible"/>
                                      </p:to>
                                    </p:set>
                                    <p:anim calcmode="discrete" valueType="clr">
                                      <p:cBhvr override="childStyle">
                                        <p:cTn id="11" dur="80"/>
                                        <p:tgtEl>
                                          <p:spTgt spid="3791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7915"/>
                                        </p:tgtEl>
                                        <p:attrNameLst>
                                          <p:attrName>fillcolor</p:attrName>
                                        </p:attrNameLst>
                                      </p:cBhvr>
                                      <p:tavLst>
                                        <p:tav tm="0">
                                          <p:val>
                                            <p:clrVal>
                                              <a:schemeClr val="accent2"/>
                                            </p:clrVal>
                                          </p:val>
                                        </p:tav>
                                        <p:tav tm="50000">
                                          <p:val>
                                            <p:clrVal>
                                              <a:schemeClr val="hlink"/>
                                            </p:clrVal>
                                          </p:val>
                                        </p:tav>
                                      </p:tavLst>
                                    </p:anim>
                                    <p:set>
                                      <p:cBhvr>
                                        <p:cTn id="13" dur="80"/>
                                        <p:tgtEl>
                                          <p:spTgt spid="37915"/>
                                        </p:tgtEl>
                                        <p:attrNameLst>
                                          <p:attrName>fill.type</p:attrName>
                                        </p:attrNameLst>
                                      </p:cBhvr>
                                      <p:to>
                                        <p:strVal val="solid"/>
                                      </p:to>
                                    </p:set>
                                  </p:childTnLst>
                                </p:cTn>
                              </p:par>
                            </p:childTnLst>
                          </p:cTn>
                        </p:par>
                        <p:par>
                          <p:cTn id="14" fill="hold" nodeType="afterGroup">
                            <p:stCondLst>
                              <p:cond delay="1300"/>
                            </p:stCondLst>
                            <p:childTnLst>
                              <p:par>
                                <p:cTn id="15" presetID="21" presetClass="entr" presetSubtype="4" fill="hold" grpId="0" nodeType="afterEffect">
                                  <p:stCondLst>
                                    <p:cond delay="0"/>
                                  </p:stCondLst>
                                  <p:childTnLst>
                                    <p:set>
                                      <p:cBhvr>
                                        <p:cTn id="16" dur="1" fill="hold">
                                          <p:stCondLst>
                                            <p:cond delay="0"/>
                                          </p:stCondLst>
                                        </p:cTn>
                                        <p:tgtEl>
                                          <p:spTgt spid="37891"/>
                                        </p:tgtEl>
                                        <p:attrNameLst>
                                          <p:attrName>style.visibility</p:attrName>
                                        </p:attrNameLst>
                                      </p:cBhvr>
                                      <p:to>
                                        <p:strVal val="visible"/>
                                      </p:to>
                                    </p:set>
                                    <p:animEffect transition="in" filter="wheel(4)">
                                      <p:cBhvr>
                                        <p:cTn id="17" dur="3000"/>
                                        <p:tgtEl>
                                          <p:spTgt spid="37891"/>
                                        </p:tgtEl>
                                      </p:cBhvr>
                                    </p:animEffect>
                                  </p:childTnLst>
                                </p:cTn>
                              </p:par>
                            </p:childTnLst>
                          </p:cTn>
                        </p:par>
                        <p:par>
                          <p:cTn id="18" fill="hold" nodeType="afterGroup">
                            <p:stCondLst>
                              <p:cond delay="4300"/>
                            </p:stCondLst>
                            <p:childTnLst>
                              <p:par>
                                <p:cTn id="19" presetID="3" presetClass="entr" presetSubtype="10" fill="hold" nodeType="afterEffect">
                                  <p:stCondLst>
                                    <p:cond delay="0"/>
                                  </p:stCondLst>
                                  <p:childTnLst>
                                    <p:set>
                                      <p:cBhvr>
                                        <p:cTn id="20" dur="1" fill="hold">
                                          <p:stCondLst>
                                            <p:cond delay="0"/>
                                          </p:stCondLst>
                                        </p:cTn>
                                        <p:tgtEl>
                                          <p:spTgt spid="37914"/>
                                        </p:tgtEl>
                                        <p:attrNameLst>
                                          <p:attrName>style.visibility</p:attrName>
                                        </p:attrNameLst>
                                      </p:cBhvr>
                                      <p:to>
                                        <p:strVal val="visible"/>
                                      </p:to>
                                    </p:set>
                                    <p:animEffect transition="in" filter="blinds(horizontal)">
                                      <p:cBhvr>
                                        <p:cTn id="21" dur="500"/>
                                        <p:tgtEl>
                                          <p:spTgt spid="379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794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xit" presetSubtype="16" fill="hold" grpId="0" nodeType="withEffect">
                                  <p:stCondLst>
                                    <p:cond delay="22500"/>
                                  </p:stCondLst>
                                  <p:childTnLst>
                                    <p:animEffect transition="out" filter="box(in)">
                                      <p:cBhvr>
                                        <p:cTn id="26" dur="500"/>
                                        <p:tgtEl>
                                          <p:spTgt spid="37928"/>
                                        </p:tgtEl>
                                      </p:cBhvr>
                                    </p:animEffect>
                                    <p:set>
                                      <p:cBhvr>
                                        <p:cTn id="27" dur="1" fill="hold">
                                          <p:stCondLst>
                                            <p:cond delay="499"/>
                                          </p:stCondLst>
                                        </p:cTn>
                                        <p:tgtEl>
                                          <p:spTgt spid="3792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drumroll.wav"/>
                                        </p:tgtEl>
                                      </p:cMediaNode>
                                    </p:audio>
                                  </p:subTnLst>
                                </p:cTn>
                              </p:par>
                              <p:par>
                                <p:cTn id="28" presetID="4" presetClass="exit" presetSubtype="16" fill="hold" nodeType="withEffect">
                                  <p:stCondLst>
                                    <p:cond delay="21000"/>
                                  </p:stCondLst>
                                  <p:childTnLst>
                                    <p:animEffect transition="out" filter="box(in)">
                                      <p:cBhvr>
                                        <p:cTn id="29" dur="500"/>
                                        <p:tgtEl>
                                          <p:spTgt spid="37929"/>
                                        </p:tgtEl>
                                      </p:cBhvr>
                                    </p:animEffect>
                                    <p:set>
                                      <p:cBhvr>
                                        <p:cTn id="30" dur="1" fill="hold">
                                          <p:stCondLst>
                                            <p:cond delay="499"/>
                                          </p:stCondLst>
                                        </p:cTn>
                                        <p:tgtEl>
                                          <p:spTgt spid="3792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par>
                                <p:cTn id="31" presetID="4" presetClass="exit" presetSubtype="16" fill="hold" nodeType="withEffect">
                                  <p:stCondLst>
                                    <p:cond delay="19500"/>
                                  </p:stCondLst>
                                  <p:childTnLst>
                                    <p:animEffect transition="out" filter="box(in)">
                                      <p:cBhvr>
                                        <p:cTn id="32" dur="500"/>
                                        <p:tgtEl>
                                          <p:spTgt spid="37930"/>
                                        </p:tgtEl>
                                      </p:cBhvr>
                                    </p:animEffect>
                                    <p:set>
                                      <p:cBhvr>
                                        <p:cTn id="33" dur="1" fill="hold">
                                          <p:stCondLst>
                                            <p:cond delay="499"/>
                                          </p:stCondLst>
                                        </p:cTn>
                                        <p:tgtEl>
                                          <p:spTgt spid="3793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hammer.wav"/>
                                        </p:tgtEl>
                                      </p:cMediaNode>
                                    </p:audio>
                                  </p:subTnLst>
                                </p:cTn>
                              </p:par>
                              <p:par>
                                <p:cTn id="34" presetID="4" presetClass="exit" presetSubtype="16" fill="hold" nodeType="withEffect">
                                  <p:stCondLst>
                                    <p:cond delay="18000"/>
                                  </p:stCondLst>
                                  <p:childTnLst>
                                    <p:animEffect transition="out" filter="box(in)">
                                      <p:cBhvr>
                                        <p:cTn id="35" dur="500"/>
                                        <p:tgtEl>
                                          <p:spTgt spid="37931"/>
                                        </p:tgtEl>
                                      </p:cBhvr>
                                    </p:animEffect>
                                    <p:set>
                                      <p:cBhvr>
                                        <p:cTn id="36" dur="1" fill="hold">
                                          <p:stCondLst>
                                            <p:cond delay="499"/>
                                          </p:stCondLst>
                                        </p:cTn>
                                        <p:tgtEl>
                                          <p:spTgt spid="37931"/>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hammer.wav"/>
                                        </p:tgtEl>
                                      </p:cMediaNode>
                                    </p:audio>
                                  </p:subTnLst>
                                </p:cTn>
                              </p:par>
                              <p:par>
                                <p:cTn id="37" presetID="4" presetClass="exit" presetSubtype="16" fill="hold" nodeType="withEffect">
                                  <p:stCondLst>
                                    <p:cond delay="16800"/>
                                  </p:stCondLst>
                                  <p:childTnLst>
                                    <p:animEffect transition="out" filter="box(in)">
                                      <p:cBhvr>
                                        <p:cTn id="38" dur="500"/>
                                        <p:tgtEl>
                                          <p:spTgt spid="37932"/>
                                        </p:tgtEl>
                                      </p:cBhvr>
                                    </p:animEffect>
                                    <p:set>
                                      <p:cBhvr>
                                        <p:cTn id="39" dur="1" fill="hold">
                                          <p:stCondLst>
                                            <p:cond delay="499"/>
                                          </p:stCondLst>
                                        </p:cTn>
                                        <p:tgtEl>
                                          <p:spTgt spid="3793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par>
                                <p:cTn id="40" presetID="4" presetClass="exit" presetSubtype="16" fill="hold" nodeType="withEffect">
                                  <p:stCondLst>
                                    <p:cond delay="15000"/>
                                  </p:stCondLst>
                                  <p:childTnLst>
                                    <p:animEffect transition="out" filter="box(in)">
                                      <p:cBhvr>
                                        <p:cTn id="41" dur="500"/>
                                        <p:tgtEl>
                                          <p:spTgt spid="37933"/>
                                        </p:tgtEl>
                                      </p:cBhvr>
                                    </p:animEffect>
                                    <p:set>
                                      <p:cBhvr>
                                        <p:cTn id="42" dur="1" fill="hold">
                                          <p:stCondLst>
                                            <p:cond delay="499"/>
                                          </p:stCondLst>
                                        </p:cTn>
                                        <p:tgtEl>
                                          <p:spTgt spid="37933"/>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par>
                                <p:cTn id="43" presetID="4" presetClass="exit" presetSubtype="16" fill="hold" nodeType="withEffect">
                                  <p:stCondLst>
                                    <p:cond delay="13500"/>
                                  </p:stCondLst>
                                  <p:childTnLst>
                                    <p:animEffect transition="out" filter="box(in)">
                                      <p:cBhvr>
                                        <p:cTn id="44" dur="500"/>
                                        <p:tgtEl>
                                          <p:spTgt spid="37934"/>
                                        </p:tgtEl>
                                      </p:cBhvr>
                                    </p:animEffect>
                                    <p:set>
                                      <p:cBhvr>
                                        <p:cTn id="45" dur="1" fill="hold">
                                          <p:stCondLst>
                                            <p:cond delay="499"/>
                                          </p:stCondLst>
                                        </p:cTn>
                                        <p:tgtEl>
                                          <p:spTgt spid="3793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par>
                                <p:cTn id="46" presetID="4" presetClass="exit" presetSubtype="16" fill="hold" nodeType="withEffect">
                                  <p:stCondLst>
                                    <p:cond delay="12000"/>
                                  </p:stCondLst>
                                  <p:childTnLst>
                                    <p:animEffect transition="out" filter="box(in)">
                                      <p:cBhvr>
                                        <p:cTn id="47" dur="500"/>
                                        <p:tgtEl>
                                          <p:spTgt spid="37935"/>
                                        </p:tgtEl>
                                      </p:cBhvr>
                                    </p:animEffect>
                                    <p:set>
                                      <p:cBhvr>
                                        <p:cTn id="48" dur="1" fill="hold">
                                          <p:stCondLst>
                                            <p:cond delay="499"/>
                                          </p:stCondLst>
                                        </p:cTn>
                                        <p:tgtEl>
                                          <p:spTgt spid="37935"/>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par>
                                <p:cTn id="49" presetID="4" presetClass="exit" presetSubtype="16" fill="hold" nodeType="withEffect">
                                  <p:stCondLst>
                                    <p:cond delay="10500"/>
                                  </p:stCondLst>
                                  <p:childTnLst>
                                    <p:animEffect transition="out" filter="box(in)">
                                      <p:cBhvr>
                                        <p:cTn id="50" dur="500"/>
                                        <p:tgtEl>
                                          <p:spTgt spid="37936"/>
                                        </p:tgtEl>
                                      </p:cBhvr>
                                    </p:animEffect>
                                    <p:set>
                                      <p:cBhvr>
                                        <p:cTn id="51" dur="1" fill="hold">
                                          <p:stCondLst>
                                            <p:cond delay="499"/>
                                          </p:stCondLst>
                                        </p:cTn>
                                        <p:tgtEl>
                                          <p:spTgt spid="37936"/>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hammer.wav"/>
                                        </p:tgtEl>
                                      </p:cMediaNode>
                                    </p:audio>
                                  </p:subTnLst>
                                </p:cTn>
                              </p:par>
                              <p:par>
                                <p:cTn id="52" presetID="4" presetClass="exit" presetSubtype="16" fill="hold" nodeType="withEffect">
                                  <p:stCondLst>
                                    <p:cond delay="9000"/>
                                  </p:stCondLst>
                                  <p:childTnLst>
                                    <p:animEffect transition="out" filter="box(in)">
                                      <p:cBhvr>
                                        <p:cTn id="53" dur="500"/>
                                        <p:tgtEl>
                                          <p:spTgt spid="37937"/>
                                        </p:tgtEl>
                                      </p:cBhvr>
                                    </p:animEffect>
                                    <p:set>
                                      <p:cBhvr>
                                        <p:cTn id="54" dur="1" fill="hold">
                                          <p:stCondLst>
                                            <p:cond delay="499"/>
                                          </p:stCondLst>
                                        </p:cTn>
                                        <p:tgtEl>
                                          <p:spTgt spid="37937"/>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hammer.wav"/>
                                        </p:tgtEl>
                                      </p:cMediaNode>
                                    </p:audio>
                                  </p:subTnLst>
                                </p:cTn>
                              </p:par>
                              <p:par>
                                <p:cTn id="55" presetID="4" presetClass="exit" presetSubtype="16" fill="hold" nodeType="withEffect">
                                  <p:stCondLst>
                                    <p:cond delay="7500"/>
                                  </p:stCondLst>
                                  <p:childTnLst>
                                    <p:animEffect transition="out" filter="box(in)">
                                      <p:cBhvr>
                                        <p:cTn id="56" dur="500"/>
                                        <p:tgtEl>
                                          <p:spTgt spid="37938"/>
                                        </p:tgtEl>
                                      </p:cBhvr>
                                    </p:animEffect>
                                    <p:set>
                                      <p:cBhvr>
                                        <p:cTn id="57" dur="1" fill="hold">
                                          <p:stCondLst>
                                            <p:cond delay="499"/>
                                          </p:stCondLst>
                                        </p:cTn>
                                        <p:tgtEl>
                                          <p:spTgt spid="3793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hammer.wav"/>
                                        </p:tgtEl>
                                      </p:cMediaNode>
                                    </p:audio>
                                  </p:subTnLst>
                                </p:cTn>
                              </p:par>
                              <p:par>
                                <p:cTn id="58" presetID="4" presetClass="exit" presetSubtype="16" fill="hold" nodeType="withEffect">
                                  <p:stCondLst>
                                    <p:cond delay="6000"/>
                                  </p:stCondLst>
                                  <p:childTnLst>
                                    <p:animEffect transition="out" filter="box(in)">
                                      <p:cBhvr>
                                        <p:cTn id="59" dur="500"/>
                                        <p:tgtEl>
                                          <p:spTgt spid="37939"/>
                                        </p:tgtEl>
                                      </p:cBhvr>
                                    </p:animEffect>
                                    <p:set>
                                      <p:cBhvr>
                                        <p:cTn id="60" dur="1" fill="hold">
                                          <p:stCondLst>
                                            <p:cond delay="499"/>
                                          </p:stCondLst>
                                        </p:cTn>
                                        <p:tgtEl>
                                          <p:spTgt spid="37939"/>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hammer.wav"/>
                                        </p:tgtEl>
                                      </p:cMediaNode>
                                    </p:audio>
                                  </p:subTnLst>
                                </p:cTn>
                              </p:par>
                              <p:par>
                                <p:cTn id="61" presetID="4" presetClass="exit" presetSubtype="16" fill="hold" nodeType="withEffect">
                                  <p:stCondLst>
                                    <p:cond delay="4500"/>
                                  </p:stCondLst>
                                  <p:childTnLst>
                                    <p:animEffect transition="out" filter="box(in)">
                                      <p:cBhvr>
                                        <p:cTn id="62" dur="500"/>
                                        <p:tgtEl>
                                          <p:spTgt spid="37940"/>
                                        </p:tgtEl>
                                      </p:cBhvr>
                                    </p:animEffect>
                                    <p:set>
                                      <p:cBhvr>
                                        <p:cTn id="63" dur="1" fill="hold">
                                          <p:stCondLst>
                                            <p:cond delay="499"/>
                                          </p:stCondLst>
                                        </p:cTn>
                                        <p:tgtEl>
                                          <p:spTgt spid="3794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hammer.wav"/>
                                        </p:tgtEl>
                                      </p:cMediaNode>
                                    </p:audio>
                                  </p:subTnLst>
                                </p:cTn>
                              </p:par>
                              <p:par>
                                <p:cTn id="64" presetID="4" presetClass="exit" presetSubtype="16" fill="hold" nodeType="withEffect">
                                  <p:stCondLst>
                                    <p:cond delay="3000"/>
                                  </p:stCondLst>
                                  <p:childTnLst>
                                    <p:animEffect transition="out" filter="box(in)">
                                      <p:cBhvr>
                                        <p:cTn id="65" dur="500"/>
                                        <p:tgtEl>
                                          <p:spTgt spid="37941"/>
                                        </p:tgtEl>
                                      </p:cBhvr>
                                    </p:animEffect>
                                    <p:set>
                                      <p:cBhvr>
                                        <p:cTn id="66" dur="1" fill="hold">
                                          <p:stCondLst>
                                            <p:cond delay="499"/>
                                          </p:stCondLst>
                                        </p:cTn>
                                        <p:tgtEl>
                                          <p:spTgt spid="3794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hammer.wav"/>
                                        </p:tgtEl>
                                      </p:cMediaNode>
                                    </p:audio>
                                  </p:subTnLst>
                                </p:cTn>
                              </p:par>
                              <p:par>
                                <p:cTn id="67" presetID="4" presetClass="exit" presetSubtype="16" fill="hold" nodeType="withEffect">
                                  <p:stCondLst>
                                    <p:cond delay="1500"/>
                                  </p:stCondLst>
                                  <p:childTnLst>
                                    <p:animEffect transition="out" filter="box(in)">
                                      <p:cBhvr>
                                        <p:cTn id="68" dur="500"/>
                                        <p:tgtEl>
                                          <p:spTgt spid="37942"/>
                                        </p:tgtEl>
                                      </p:cBhvr>
                                    </p:animEffect>
                                    <p:set>
                                      <p:cBhvr>
                                        <p:cTn id="69" dur="1" fill="hold">
                                          <p:stCondLst>
                                            <p:cond delay="499"/>
                                          </p:stCondLst>
                                        </p:cTn>
                                        <p:tgtEl>
                                          <p:spTgt spid="3794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hammer.wav"/>
                                        </p:tgtEl>
                                      </p:cMediaNode>
                                    </p:audio>
                                  </p:subTnLst>
                                </p:cTn>
                              </p:par>
                            </p:childTnLst>
                          </p:cTn>
                        </p:par>
                        <p:par>
                          <p:cTn id="70" fill="hold">
                            <p:stCondLst>
                              <p:cond delay="23000"/>
                            </p:stCondLst>
                            <p:childTnLst>
                              <p:par>
                                <p:cTn id="71" presetID="53" presetClass="entr" presetSubtype="0" repeatCount="3000" fill="hold" nodeType="afterEffect">
                                  <p:stCondLst>
                                    <p:cond delay="0"/>
                                  </p:stCondLst>
                                  <p:childTnLst>
                                    <p:set>
                                      <p:cBhvr>
                                        <p:cTn id="72" dur="1" fill="hold">
                                          <p:stCondLst>
                                            <p:cond delay="0"/>
                                          </p:stCondLst>
                                        </p:cTn>
                                        <p:tgtEl>
                                          <p:spTgt spid="37927">
                                            <p:txEl>
                                              <p:pRg st="0" end="0"/>
                                            </p:txEl>
                                          </p:spTgt>
                                        </p:tgtEl>
                                        <p:attrNameLst>
                                          <p:attrName>style.visibility</p:attrName>
                                        </p:attrNameLst>
                                      </p:cBhvr>
                                      <p:to>
                                        <p:strVal val="visible"/>
                                      </p:to>
                                    </p:set>
                                    <p:anim calcmode="lin" valueType="num">
                                      <p:cBhvr>
                                        <p:cTn id="73" dur="1000" fill="hold"/>
                                        <p:tgtEl>
                                          <p:spTgt spid="37927">
                                            <p:txEl>
                                              <p:pRg st="0" end="0"/>
                                            </p:txEl>
                                          </p:spTgt>
                                        </p:tgtEl>
                                        <p:attrNameLst>
                                          <p:attrName>ppt_w</p:attrName>
                                        </p:attrNameLst>
                                      </p:cBhvr>
                                      <p:tavLst>
                                        <p:tav tm="0">
                                          <p:val>
                                            <p:fltVal val="0"/>
                                          </p:val>
                                        </p:tav>
                                        <p:tav tm="100000">
                                          <p:val>
                                            <p:strVal val="#ppt_w"/>
                                          </p:val>
                                        </p:tav>
                                      </p:tavLst>
                                    </p:anim>
                                    <p:anim calcmode="lin" valueType="num">
                                      <p:cBhvr>
                                        <p:cTn id="74" dur="1000" fill="hold"/>
                                        <p:tgtEl>
                                          <p:spTgt spid="37927">
                                            <p:txEl>
                                              <p:pRg st="0" end="0"/>
                                            </p:txEl>
                                          </p:spTgt>
                                        </p:tgtEl>
                                        <p:attrNameLst>
                                          <p:attrName>ppt_h</p:attrName>
                                        </p:attrNameLst>
                                      </p:cBhvr>
                                      <p:tavLst>
                                        <p:tav tm="0">
                                          <p:val>
                                            <p:fltVal val="0"/>
                                          </p:val>
                                        </p:tav>
                                        <p:tav tm="100000">
                                          <p:val>
                                            <p:strVal val="#ppt_h"/>
                                          </p:val>
                                        </p:tav>
                                      </p:tavLst>
                                    </p:anim>
                                    <p:animEffect transition="in" filter="fade">
                                      <p:cBhvr>
                                        <p:cTn id="75" dur="1000"/>
                                        <p:tgtEl>
                                          <p:spTgt spid="37927">
                                            <p:txEl>
                                              <p:pRg st="0" end="0"/>
                                            </p:txEl>
                                          </p:spTgt>
                                        </p:tgtEl>
                                      </p:cBhvr>
                                    </p:animEffect>
                                  </p:childTnLst>
                                </p:cTn>
                              </p:par>
                            </p:childTnLst>
                          </p:cTn>
                        </p:par>
                      </p:childTnLst>
                    </p:cTn>
                  </p:par>
                </p:childTnLst>
              </p:cTn>
              <p:nextCondLst>
                <p:cond evt="onClick" delay="0">
                  <p:tgtEl>
                    <p:spTgt spid="37943"/>
                  </p:tgtEl>
                </p:cond>
              </p:nextCondLst>
            </p:seq>
          </p:childTnLst>
        </p:cTn>
      </p:par>
    </p:tnLst>
    <p:bldLst>
      <p:bldP spid="37891" grpId="0" animBg="1"/>
      <p:bldP spid="37915" grpId="0"/>
      <p:bldP spid="379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15EEE6F-070B-4FCA-9FA3-2216C6F7E71E}"/>
              </a:ext>
            </a:extLst>
          </p:cNvPr>
          <p:cNvSpPr>
            <a:spLocks noGrp="1" noChangeArrowheads="1"/>
          </p:cNvSpPr>
          <p:nvPr>
            <p:ph type="body" sz="half" idx="4294967295"/>
          </p:nvPr>
        </p:nvSpPr>
        <p:spPr>
          <a:xfrm>
            <a:off x="2209800" y="2590800"/>
            <a:ext cx="7848600" cy="1600200"/>
          </a:xfrm>
        </p:spPr>
        <p:txBody>
          <a:bodyPr/>
          <a:lstStyle/>
          <a:p>
            <a:pPr algn="ctr" eaLnBrk="1" hangingPunct="1">
              <a:buFontTx/>
              <a:buNone/>
            </a:pPr>
            <a:r>
              <a:rPr lang="en-US" altLang="en-US" sz="4400" dirty="0" err="1">
                <a:solidFill>
                  <a:srgbClr val="0000FF"/>
                </a:solidFill>
              </a:rPr>
              <a:t>Đậu</a:t>
            </a:r>
            <a:r>
              <a:rPr lang="en-US" altLang="en-US" sz="4400" dirty="0">
                <a:solidFill>
                  <a:srgbClr val="0000FF"/>
                </a:solidFill>
              </a:rPr>
              <a:t> </a:t>
            </a:r>
            <a:r>
              <a:rPr lang="en-US" altLang="en-US" sz="4400" dirty="0" err="1">
                <a:solidFill>
                  <a:srgbClr val="0000FF"/>
                </a:solidFill>
              </a:rPr>
              <a:t>phộng</a:t>
            </a:r>
            <a:r>
              <a:rPr lang="en-US" altLang="en-US" sz="4400" dirty="0">
                <a:solidFill>
                  <a:srgbClr val="0000FF"/>
                </a:solidFill>
              </a:rPr>
              <a:t> </a:t>
            </a:r>
            <a:r>
              <a:rPr lang="en-US" altLang="en-US" sz="4400" dirty="0" err="1">
                <a:solidFill>
                  <a:srgbClr val="0000FF"/>
                </a:solidFill>
              </a:rPr>
              <a:t>người</a:t>
            </a:r>
            <a:r>
              <a:rPr lang="en-US" altLang="en-US" sz="4400" dirty="0">
                <a:solidFill>
                  <a:srgbClr val="0000FF"/>
                </a:solidFill>
              </a:rPr>
              <a:t> </a:t>
            </a:r>
            <a:r>
              <a:rPr lang="en-US" altLang="en-US" sz="4400" dirty="0" err="1">
                <a:solidFill>
                  <a:srgbClr val="0000FF"/>
                </a:solidFill>
              </a:rPr>
              <a:t>miền</a:t>
            </a:r>
            <a:r>
              <a:rPr lang="en-US" altLang="en-US" sz="4400" dirty="0">
                <a:solidFill>
                  <a:srgbClr val="0000FF"/>
                </a:solidFill>
              </a:rPr>
              <a:t> </a:t>
            </a:r>
            <a:r>
              <a:rPr lang="en-US" altLang="en-US" sz="4400" dirty="0" err="1">
                <a:solidFill>
                  <a:srgbClr val="0000FF"/>
                </a:solidFill>
              </a:rPr>
              <a:t>Bác</a:t>
            </a:r>
            <a:r>
              <a:rPr lang="en-US" altLang="en-US" sz="4400" dirty="0">
                <a:solidFill>
                  <a:srgbClr val="0000FF"/>
                </a:solidFill>
              </a:rPr>
              <a:t> </a:t>
            </a:r>
            <a:r>
              <a:rPr lang="en-US" altLang="en-US" sz="4400" dirty="0" err="1">
                <a:solidFill>
                  <a:srgbClr val="0000FF"/>
                </a:solidFill>
              </a:rPr>
              <a:t>gọi</a:t>
            </a:r>
            <a:r>
              <a:rPr lang="en-US" altLang="en-US" sz="4400" dirty="0">
                <a:solidFill>
                  <a:srgbClr val="0000FF"/>
                </a:solidFill>
              </a:rPr>
              <a:t> </a:t>
            </a:r>
            <a:r>
              <a:rPr lang="en-US" altLang="en-US" sz="4400" dirty="0" err="1">
                <a:solidFill>
                  <a:srgbClr val="0000FF"/>
                </a:solidFill>
              </a:rPr>
              <a:t>là</a:t>
            </a:r>
            <a:r>
              <a:rPr lang="en-US" altLang="en-US" sz="4400" dirty="0">
                <a:solidFill>
                  <a:srgbClr val="0000FF"/>
                </a:solidFill>
              </a:rPr>
              <a:t> </a:t>
            </a:r>
            <a:r>
              <a:rPr lang="en-US" altLang="en-US" sz="4400" dirty="0" err="1">
                <a:solidFill>
                  <a:srgbClr val="0000FF"/>
                </a:solidFill>
              </a:rPr>
              <a:t>gì</a:t>
            </a:r>
            <a:r>
              <a:rPr lang="en-US" altLang="en-US" sz="4400" dirty="0">
                <a:solidFill>
                  <a:srgbClr val="0000FF"/>
                </a:solidFill>
              </a:rPr>
              <a:t>?</a:t>
            </a:r>
          </a:p>
        </p:txBody>
      </p:sp>
      <p:sp>
        <p:nvSpPr>
          <p:cNvPr id="38915" name="Rectangle 3">
            <a:extLst>
              <a:ext uri="{FF2B5EF4-FFF2-40B4-BE49-F238E27FC236}">
                <a16:creationId xmlns:a16="http://schemas.microsoft.com/office/drawing/2014/main" id="{C47B21C0-3BD0-423A-9394-D9344773F1F0}"/>
              </a:ext>
            </a:extLst>
          </p:cNvPr>
          <p:cNvSpPr>
            <a:spLocks noChangeArrowheads="1"/>
          </p:cNvSpPr>
          <p:nvPr/>
        </p:nvSpPr>
        <p:spPr bwMode="auto">
          <a:xfrm>
            <a:off x="2209800" y="2438400"/>
            <a:ext cx="792480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0000"/>
              </a:solidFill>
              <a:latin typeface=".VnTime" pitchFamily="34" charset="0"/>
            </a:endParaRPr>
          </a:p>
        </p:txBody>
      </p:sp>
      <p:sp>
        <p:nvSpPr>
          <p:cNvPr id="38916" name="Text Box 4">
            <a:extLst>
              <a:ext uri="{FF2B5EF4-FFF2-40B4-BE49-F238E27FC236}">
                <a16:creationId xmlns:a16="http://schemas.microsoft.com/office/drawing/2014/main" id="{6DFD9424-FF16-401E-8E62-14E632531521}"/>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a:solidFill>
                  <a:srgbClr val="FF0000"/>
                </a:solidFill>
                <a:latin typeface="Times New Roman" panose="02020603050405020304" pitchFamily="18" charset="0"/>
                <a:cs typeface="Times New Roman" panose="02020603050405020304" pitchFamily="18" charset="0"/>
              </a:rPr>
              <a:t>Câu 3: Ô chữ gồm có 5 chữ cái</a:t>
            </a:r>
            <a:endParaRPr lang="en-US" altLang="en-US" sz="4000">
              <a:solidFill>
                <a:srgbClr val="99FF33"/>
              </a:solidFill>
              <a:latin typeface="Times New Roman" panose="02020603050405020304" pitchFamily="18" charset="0"/>
              <a:cs typeface="Times New Roman" panose="02020603050405020304" pitchFamily="18" charset="0"/>
            </a:endParaRPr>
          </a:p>
        </p:txBody>
      </p:sp>
      <p:graphicFrame>
        <p:nvGraphicFramePr>
          <p:cNvPr id="38937" name="Group 25">
            <a:extLst>
              <a:ext uri="{FF2B5EF4-FFF2-40B4-BE49-F238E27FC236}">
                <a16:creationId xmlns:a16="http://schemas.microsoft.com/office/drawing/2014/main" id="{66136096-4F76-4DA2-A8D5-ED1FEDB83BD6}"/>
              </a:ext>
            </a:extLst>
          </p:cNvPr>
          <p:cNvGraphicFramePr>
            <a:graphicFrameLocks noGrp="1"/>
          </p:cNvGraphicFramePr>
          <p:nvPr>
            <p:ph sz="half" idx="4294967295"/>
          </p:nvPr>
        </p:nvGraphicFramePr>
        <p:xfrm>
          <a:off x="3810001" y="5334000"/>
          <a:ext cx="4462463" cy="914400"/>
        </p:xfrm>
        <a:graphic>
          <a:graphicData uri="http://schemas.openxmlformats.org/drawingml/2006/table">
            <a:tbl>
              <a:tblPr/>
              <a:tblGrid>
                <a:gridCol w="892175">
                  <a:extLst>
                    <a:ext uri="{9D8B030D-6E8A-4147-A177-3AD203B41FA5}">
                      <a16:colId xmlns:a16="http://schemas.microsoft.com/office/drawing/2014/main" val="20000"/>
                    </a:ext>
                  </a:extLst>
                </a:gridCol>
                <a:gridCol w="892175">
                  <a:extLst>
                    <a:ext uri="{9D8B030D-6E8A-4147-A177-3AD203B41FA5}">
                      <a16:colId xmlns:a16="http://schemas.microsoft.com/office/drawing/2014/main" val="20001"/>
                    </a:ext>
                  </a:extLst>
                </a:gridCol>
                <a:gridCol w="893763">
                  <a:extLst>
                    <a:ext uri="{9D8B030D-6E8A-4147-A177-3AD203B41FA5}">
                      <a16:colId xmlns:a16="http://schemas.microsoft.com/office/drawing/2014/main" val="20002"/>
                    </a:ext>
                  </a:extLst>
                </a:gridCol>
                <a:gridCol w="892175">
                  <a:extLst>
                    <a:ext uri="{9D8B030D-6E8A-4147-A177-3AD203B41FA5}">
                      <a16:colId xmlns:a16="http://schemas.microsoft.com/office/drawing/2014/main" val="20003"/>
                    </a:ext>
                  </a:extLst>
                </a:gridCol>
                <a:gridCol w="892175">
                  <a:extLst>
                    <a:ext uri="{9D8B030D-6E8A-4147-A177-3AD203B41FA5}">
                      <a16:colId xmlns:a16="http://schemas.microsoft.com/office/drawing/2014/main" val="20004"/>
                    </a:ext>
                  </a:extLst>
                </a:gridCol>
              </a:tblGrid>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8931" name="Picture 23" descr="home">
            <a:hlinkClick r:id="rId4" action="ppaction://hlinksldjump"/>
            <a:extLst>
              <a:ext uri="{FF2B5EF4-FFF2-40B4-BE49-F238E27FC236}">
                <a16:creationId xmlns:a16="http://schemas.microsoft.com/office/drawing/2014/main" id="{2FEADABB-BBC4-4101-8316-B8CE622D4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8" name="Oval 26">
            <a:extLst>
              <a:ext uri="{FF2B5EF4-FFF2-40B4-BE49-F238E27FC236}">
                <a16:creationId xmlns:a16="http://schemas.microsoft.com/office/drawing/2014/main" id="{6D0334F8-5959-48F8-ABB8-101002FE40F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
                <a:solidFill>
                  <a:srgbClr val="FF3300"/>
                </a:solidFill>
                <a:latin typeface=".VnBodoniH" pitchFamily="34" charset="0"/>
              </a:rPr>
              <a:t>HÕt giê</a:t>
            </a:r>
          </a:p>
        </p:txBody>
      </p:sp>
      <p:sp>
        <p:nvSpPr>
          <p:cNvPr id="38939" name="Oval 27">
            <a:extLst>
              <a:ext uri="{FF2B5EF4-FFF2-40B4-BE49-F238E27FC236}">
                <a16:creationId xmlns:a16="http://schemas.microsoft.com/office/drawing/2014/main" id="{E5B684A0-8F8C-4CF4-BEF6-DCD6E205855B}"/>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a:t>
            </a:r>
          </a:p>
        </p:txBody>
      </p:sp>
      <p:sp>
        <p:nvSpPr>
          <p:cNvPr id="38940" name="Oval 28">
            <a:extLst>
              <a:ext uri="{FF2B5EF4-FFF2-40B4-BE49-F238E27FC236}">
                <a16:creationId xmlns:a16="http://schemas.microsoft.com/office/drawing/2014/main" id="{C27608A4-3A4B-4F89-929A-54862D4D8F99}"/>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2</a:t>
            </a:r>
          </a:p>
        </p:txBody>
      </p:sp>
      <p:sp>
        <p:nvSpPr>
          <p:cNvPr id="38941" name="Oval 29">
            <a:extLst>
              <a:ext uri="{FF2B5EF4-FFF2-40B4-BE49-F238E27FC236}">
                <a16:creationId xmlns:a16="http://schemas.microsoft.com/office/drawing/2014/main" id="{91C8E4C1-4DFE-4454-A990-D7F0D3BAD5AE}"/>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3</a:t>
            </a:r>
          </a:p>
        </p:txBody>
      </p:sp>
      <p:sp>
        <p:nvSpPr>
          <p:cNvPr id="38942" name="Oval 30">
            <a:extLst>
              <a:ext uri="{FF2B5EF4-FFF2-40B4-BE49-F238E27FC236}">
                <a16:creationId xmlns:a16="http://schemas.microsoft.com/office/drawing/2014/main" id="{20AFA078-6604-4D9F-BCAD-B66A38D6900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4</a:t>
            </a:r>
          </a:p>
        </p:txBody>
      </p:sp>
      <p:sp>
        <p:nvSpPr>
          <p:cNvPr id="38943" name="Oval 31">
            <a:extLst>
              <a:ext uri="{FF2B5EF4-FFF2-40B4-BE49-F238E27FC236}">
                <a16:creationId xmlns:a16="http://schemas.microsoft.com/office/drawing/2014/main" id="{4667F6E0-09B3-4D3E-8ED3-8274B4C87223}"/>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5</a:t>
            </a:r>
          </a:p>
        </p:txBody>
      </p:sp>
      <p:sp>
        <p:nvSpPr>
          <p:cNvPr id="38944" name="Oval 32">
            <a:extLst>
              <a:ext uri="{FF2B5EF4-FFF2-40B4-BE49-F238E27FC236}">
                <a16:creationId xmlns:a16="http://schemas.microsoft.com/office/drawing/2014/main" id="{47A2EC15-CF89-4A26-9616-EAE8C7686EC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6</a:t>
            </a:r>
          </a:p>
        </p:txBody>
      </p:sp>
      <p:sp>
        <p:nvSpPr>
          <p:cNvPr id="38945" name="Oval 33">
            <a:extLst>
              <a:ext uri="{FF2B5EF4-FFF2-40B4-BE49-F238E27FC236}">
                <a16:creationId xmlns:a16="http://schemas.microsoft.com/office/drawing/2014/main" id="{53155057-E459-4B96-92A5-02D7522F508E}"/>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7</a:t>
            </a:r>
          </a:p>
        </p:txBody>
      </p:sp>
      <p:sp>
        <p:nvSpPr>
          <p:cNvPr id="38946" name="Oval 34">
            <a:extLst>
              <a:ext uri="{FF2B5EF4-FFF2-40B4-BE49-F238E27FC236}">
                <a16:creationId xmlns:a16="http://schemas.microsoft.com/office/drawing/2014/main" id="{B276EC3A-366B-4023-A651-DE8524D524C2}"/>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8</a:t>
            </a:r>
          </a:p>
        </p:txBody>
      </p:sp>
      <p:sp>
        <p:nvSpPr>
          <p:cNvPr id="38947" name="Oval 35">
            <a:extLst>
              <a:ext uri="{FF2B5EF4-FFF2-40B4-BE49-F238E27FC236}">
                <a16:creationId xmlns:a16="http://schemas.microsoft.com/office/drawing/2014/main" id="{DA0391AC-43FF-49AE-B1D0-CB301668EFD3}"/>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9</a:t>
            </a:r>
          </a:p>
        </p:txBody>
      </p:sp>
      <p:sp>
        <p:nvSpPr>
          <p:cNvPr id="38948" name="Oval 36">
            <a:extLst>
              <a:ext uri="{FF2B5EF4-FFF2-40B4-BE49-F238E27FC236}">
                <a16:creationId xmlns:a16="http://schemas.microsoft.com/office/drawing/2014/main" id="{46681BBC-9060-4A10-A5F5-66EC9546438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10</a:t>
            </a:r>
          </a:p>
        </p:txBody>
      </p:sp>
      <p:sp>
        <p:nvSpPr>
          <p:cNvPr id="38949" name="Oval 37">
            <a:extLst>
              <a:ext uri="{FF2B5EF4-FFF2-40B4-BE49-F238E27FC236}">
                <a16:creationId xmlns:a16="http://schemas.microsoft.com/office/drawing/2014/main" id="{3307939E-8B88-4CAF-8D41-A084741F92F9}"/>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11</a:t>
            </a:r>
          </a:p>
        </p:txBody>
      </p:sp>
      <p:sp>
        <p:nvSpPr>
          <p:cNvPr id="38950" name="Oval 38">
            <a:extLst>
              <a:ext uri="{FF2B5EF4-FFF2-40B4-BE49-F238E27FC236}">
                <a16:creationId xmlns:a16="http://schemas.microsoft.com/office/drawing/2014/main" id="{A91D1A37-F76E-4A2D-9FB0-618603E98330}"/>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12</a:t>
            </a:r>
          </a:p>
        </p:txBody>
      </p:sp>
      <p:sp>
        <p:nvSpPr>
          <p:cNvPr id="38951" name="Oval 39">
            <a:extLst>
              <a:ext uri="{FF2B5EF4-FFF2-40B4-BE49-F238E27FC236}">
                <a16:creationId xmlns:a16="http://schemas.microsoft.com/office/drawing/2014/main" id="{3329C84A-3A8A-4EFA-941E-4FF701E45B5F}"/>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13</a:t>
            </a:r>
          </a:p>
        </p:txBody>
      </p:sp>
      <p:sp>
        <p:nvSpPr>
          <p:cNvPr id="38952" name="Oval 40">
            <a:extLst>
              <a:ext uri="{FF2B5EF4-FFF2-40B4-BE49-F238E27FC236}">
                <a16:creationId xmlns:a16="http://schemas.microsoft.com/office/drawing/2014/main" id="{D404889C-ABB7-4B11-AABB-2348AD5D1359}"/>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14</a:t>
            </a:r>
          </a:p>
        </p:txBody>
      </p:sp>
      <p:sp>
        <p:nvSpPr>
          <p:cNvPr id="38953" name="Oval 41">
            <a:extLst>
              <a:ext uri="{FF2B5EF4-FFF2-40B4-BE49-F238E27FC236}">
                <a16:creationId xmlns:a16="http://schemas.microsoft.com/office/drawing/2014/main" id="{17594533-4143-4F5E-B488-B1E73CCBAB09}"/>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15</a:t>
            </a:r>
          </a:p>
        </p:txBody>
      </p:sp>
      <p:pic>
        <p:nvPicPr>
          <p:cNvPr id="38954" name="Picture 42" descr="Fistslam">
            <a:extLst>
              <a:ext uri="{FF2B5EF4-FFF2-40B4-BE49-F238E27FC236}">
                <a16:creationId xmlns:a16="http://schemas.microsoft.com/office/drawing/2014/main" id="{D949585D-EA22-4B49-AE96-EB1AB2000F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randombar(horizontal)">
                                      <p:cBhvr>
                                        <p:cTn id="7" dur="500"/>
                                        <p:tgtEl>
                                          <p:spTgt spid="38916">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38914">
                                            <p:txEl>
                                              <p:pRg st="0" end="0"/>
                                            </p:txEl>
                                          </p:spTgt>
                                        </p:tgtEl>
                                        <p:attrNameLst>
                                          <p:attrName>style.visibility</p:attrName>
                                        </p:attrNameLst>
                                      </p:cBhvr>
                                      <p:to>
                                        <p:strVal val="visible"/>
                                      </p:to>
                                    </p:set>
                                    <p:anim calcmode="discrete" valueType="clr">
                                      <p:cBhvr override="childStyle">
                                        <p:cTn id="11" dur="80"/>
                                        <p:tgtEl>
                                          <p:spTgt spid="38914">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38914">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8914">
                                            <p:txEl>
                                              <p:pRg st="0" end="0"/>
                                            </p:txEl>
                                          </p:spTgt>
                                        </p:tgtEl>
                                        <p:attrNameLst>
                                          <p:attrName>fill.type</p:attrName>
                                        </p:attrNameLst>
                                      </p:cBhvr>
                                      <p:to>
                                        <p:strVal val="solid"/>
                                      </p:to>
                                    </p:set>
                                  </p:childTnLst>
                                </p:cTn>
                              </p:par>
                            </p:childTnLst>
                          </p:cTn>
                        </p:par>
                        <p:par>
                          <p:cTn id="14" fill="hold" nodeType="afterGroup">
                            <p:stCondLst>
                              <p:cond delay="1660"/>
                            </p:stCondLst>
                            <p:childTnLst>
                              <p:par>
                                <p:cTn id="15" presetID="21" presetClass="entr" presetSubtype="4" fill="hold" grpId="0" nodeType="afterEffect">
                                  <p:stCondLst>
                                    <p:cond delay="0"/>
                                  </p:stCondLst>
                                  <p:childTnLst>
                                    <p:set>
                                      <p:cBhvr>
                                        <p:cTn id="16" dur="1" fill="hold">
                                          <p:stCondLst>
                                            <p:cond delay="0"/>
                                          </p:stCondLst>
                                        </p:cTn>
                                        <p:tgtEl>
                                          <p:spTgt spid="38915"/>
                                        </p:tgtEl>
                                        <p:attrNameLst>
                                          <p:attrName>style.visibility</p:attrName>
                                        </p:attrNameLst>
                                      </p:cBhvr>
                                      <p:to>
                                        <p:strVal val="visible"/>
                                      </p:to>
                                    </p:set>
                                    <p:animEffect transition="in" filter="wheel(4)">
                                      <p:cBhvr>
                                        <p:cTn id="17" dur="3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8954"/>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 presetClass="exit" presetSubtype="16" fill="hold" grpId="0" nodeType="withEffect">
                                  <p:stCondLst>
                                    <p:cond delay="22500"/>
                                  </p:stCondLst>
                                  <p:childTnLst>
                                    <p:animEffect transition="out" filter="box(in)">
                                      <p:cBhvr>
                                        <p:cTn id="22" dur="500"/>
                                        <p:tgtEl>
                                          <p:spTgt spid="38939"/>
                                        </p:tgtEl>
                                      </p:cBhvr>
                                    </p:animEffect>
                                    <p:set>
                                      <p:cBhvr>
                                        <p:cTn id="23" dur="1" fill="hold">
                                          <p:stCondLst>
                                            <p:cond delay="499"/>
                                          </p:stCondLst>
                                        </p:cTn>
                                        <p:tgtEl>
                                          <p:spTgt spid="38939"/>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drumroll.wav"/>
                                        </p:tgtEl>
                                      </p:cMediaNode>
                                    </p:audio>
                                  </p:subTnLst>
                                </p:cTn>
                              </p:par>
                              <p:par>
                                <p:cTn id="24" presetID="4" presetClass="exit" presetSubtype="16" fill="hold" nodeType="withEffect">
                                  <p:stCondLst>
                                    <p:cond delay="21000"/>
                                  </p:stCondLst>
                                  <p:childTnLst>
                                    <p:animEffect transition="out" filter="box(in)">
                                      <p:cBhvr>
                                        <p:cTn id="25" dur="500"/>
                                        <p:tgtEl>
                                          <p:spTgt spid="38940"/>
                                        </p:tgtEl>
                                      </p:cBhvr>
                                    </p:animEffect>
                                    <p:set>
                                      <p:cBhvr>
                                        <p:cTn id="26" dur="1" fill="hold">
                                          <p:stCondLst>
                                            <p:cond delay="499"/>
                                          </p:stCondLst>
                                        </p:cTn>
                                        <p:tgtEl>
                                          <p:spTgt spid="389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par>
                                <p:cTn id="27" presetID="4" presetClass="exit" presetSubtype="16" fill="hold" nodeType="withEffect">
                                  <p:stCondLst>
                                    <p:cond delay="19500"/>
                                  </p:stCondLst>
                                  <p:childTnLst>
                                    <p:animEffect transition="out" filter="box(in)">
                                      <p:cBhvr>
                                        <p:cTn id="28" dur="500"/>
                                        <p:tgtEl>
                                          <p:spTgt spid="38941"/>
                                        </p:tgtEl>
                                      </p:cBhvr>
                                    </p:animEffect>
                                    <p:set>
                                      <p:cBhvr>
                                        <p:cTn id="29" dur="1" fill="hold">
                                          <p:stCondLst>
                                            <p:cond delay="499"/>
                                          </p:stCondLst>
                                        </p:cTn>
                                        <p:tgtEl>
                                          <p:spTgt spid="38941"/>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par>
                                <p:cTn id="30" presetID="4" presetClass="exit" presetSubtype="16" fill="hold" nodeType="withEffect">
                                  <p:stCondLst>
                                    <p:cond delay="18000"/>
                                  </p:stCondLst>
                                  <p:childTnLst>
                                    <p:animEffect transition="out" filter="box(in)">
                                      <p:cBhvr>
                                        <p:cTn id="31" dur="500"/>
                                        <p:tgtEl>
                                          <p:spTgt spid="38942"/>
                                        </p:tgtEl>
                                      </p:cBhvr>
                                    </p:animEffect>
                                    <p:set>
                                      <p:cBhvr>
                                        <p:cTn id="32" dur="1" fill="hold">
                                          <p:stCondLst>
                                            <p:cond delay="499"/>
                                          </p:stCondLst>
                                        </p:cTn>
                                        <p:tgtEl>
                                          <p:spTgt spid="38942"/>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par>
                                <p:cTn id="33" presetID="4" presetClass="exit" presetSubtype="16" fill="hold" nodeType="withEffect">
                                  <p:stCondLst>
                                    <p:cond delay="16800"/>
                                  </p:stCondLst>
                                  <p:childTnLst>
                                    <p:animEffect transition="out" filter="box(in)">
                                      <p:cBhvr>
                                        <p:cTn id="34" dur="500"/>
                                        <p:tgtEl>
                                          <p:spTgt spid="38943"/>
                                        </p:tgtEl>
                                      </p:cBhvr>
                                    </p:animEffect>
                                    <p:set>
                                      <p:cBhvr>
                                        <p:cTn id="35" dur="1" fill="hold">
                                          <p:stCondLst>
                                            <p:cond delay="499"/>
                                          </p:stCondLst>
                                        </p:cTn>
                                        <p:tgtEl>
                                          <p:spTgt spid="3894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par>
                                <p:cTn id="36" presetID="4" presetClass="exit" presetSubtype="16" fill="hold" nodeType="withEffect">
                                  <p:stCondLst>
                                    <p:cond delay="15000"/>
                                  </p:stCondLst>
                                  <p:childTnLst>
                                    <p:animEffect transition="out" filter="box(in)">
                                      <p:cBhvr>
                                        <p:cTn id="37" dur="500"/>
                                        <p:tgtEl>
                                          <p:spTgt spid="38944"/>
                                        </p:tgtEl>
                                      </p:cBhvr>
                                    </p:animEffect>
                                    <p:set>
                                      <p:cBhvr>
                                        <p:cTn id="38" dur="1" fill="hold">
                                          <p:stCondLst>
                                            <p:cond delay="499"/>
                                          </p:stCondLst>
                                        </p:cTn>
                                        <p:tgtEl>
                                          <p:spTgt spid="3894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par>
                                <p:cTn id="39" presetID="4" presetClass="exit" presetSubtype="16" fill="hold" nodeType="withEffect">
                                  <p:stCondLst>
                                    <p:cond delay="13500"/>
                                  </p:stCondLst>
                                  <p:childTnLst>
                                    <p:animEffect transition="out" filter="box(in)">
                                      <p:cBhvr>
                                        <p:cTn id="40" dur="500"/>
                                        <p:tgtEl>
                                          <p:spTgt spid="38945"/>
                                        </p:tgtEl>
                                      </p:cBhvr>
                                    </p:animEffect>
                                    <p:set>
                                      <p:cBhvr>
                                        <p:cTn id="41" dur="1" fill="hold">
                                          <p:stCondLst>
                                            <p:cond delay="499"/>
                                          </p:stCondLst>
                                        </p:cTn>
                                        <p:tgtEl>
                                          <p:spTgt spid="38945"/>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par>
                                <p:cTn id="42" presetID="4" presetClass="exit" presetSubtype="16" fill="hold" nodeType="withEffect">
                                  <p:stCondLst>
                                    <p:cond delay="12000"/>
                                  </p:stCondLst>
                                  <p:childTnLst>
                                    <p:animEffect transition="out" filter="box(in)">
                                      <p:cBhvr>
                                        <p:cTn id="43" dur="500"/>
                                        <p:tgtEl>
                                          <p:spTgt spid="38946"/>
                                        </p:tgtEl>
                                      </p:cBhvr>
                                    </p:animEffect>
                                    <p:set>
                                      <p:cBhvr>
                                        <p:cTn id="44" dur="1" fill="hold">
                                          <p:stCondLst>
                                            <p:cond delay="499"/>
                                          </p:stCondLst>
                                        </p:cTn>
                                        <p:tgtEl>
                                          <p:spTgt spid="3894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par>
                                <p:cTn id="45" presetID="4" presetClass="exit" presetSubtype="16" fill="hold" nodeType="withEffect">
                                  <p:stCondLst>
                                    <p:cond delay="10500"/>
                                  </p:stCondLst>
                                  <p:childTnLst>
                                    <p:animEffect transition="out" filter="box(in)">
                                      <p:cBhvr>
                                        <p:cTn id="46" dur="500"/>
                                        <p:tgtEl>
                                          <p:spTgt spid="38947"/>
                                        </p:tgtEl>
                                      </p:cBhvr>
                                    </p:animEffect>
                                    <p:set>
                                      <p:cBhvr>
                                        <p:cTn id="47" dur="1" fill="hold">
                                          <p:stCondLst>
                                            <p:cond delay="499"/>
                                          </p:stCondLst>
                                        </p:cTn>
                                        <p:tgtEl>
                                          <p:spTgt spid="38947"/>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par>
                                <p:cTn id="48" presetID="4" presetClass="exit" presetSubtype="16" fill="hold" nodeType="withEffect">
                                  <p:stCondLst>
                                    <p:cond delay="9000"/>
                                  </p:stCondLst>
                                  <p:childTnLst>
                                    <p:animEffect transition="out" filter="box(in)">
                                      <p:cBhvr>
                                        <p:cTn id="49" dur="500"/>
                                        <p:tgtEl>
                                          <p:spTgt spid="38948"/>
                                        </p:tgtEl>
                                      </p:cBhvr>
                                    </p:animEffect>
                                    <p:set>
                                      <p:cBhvr>
                                        <p:cTn id="50" dur="1" fill="hold">
                                          <p:stCondLst>
                                            <p:cond delay="499"/>
                                          </p:stCondLst>
                                        </p:cTn>
                                        <p:tgtEl>
                                          <p:spTgt spid="3894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par>
                                <p:cTn id="51" presetID="4" presetClass="exit" presetSubtype="16" fill="hold" nodeType="withEffect">
                                  <p:stCondLst>
                                    <p:cond delay="7500"/>
                                  </p:stCondLst>
                                  <p:childTnLst>
                                    <p:animEffect transition="out" filter="box(in)">
                                      <p:cBhvr>
                                        <p:cTn id="52" dur="500"/>
                                        <p:tgtEl>
                                          <p:spTgt spid="38949"/>
                                        </p:tgtEl>
                                      </p:cBhvr>
                                    </p:animEffect>
                                    <p:set>
                                      <p:cBhvr>
                                        <p:cTn id="53" dur="1" fill="hold">
                                          <p:stCondLst>
                                            <p:cond delay="499"/>
                                          </p:stCondLst>
                                        </p:cTn>
                                        <p:tgtEl>
                                          <p:spTgt spid="38949"/>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hammer.wav"/>
                                        </p:tgtEl>
                                      </p:cMediaNode>
                                    </p:audio>
                                  </p:subTnLst>
                                </p:cTn>
                              </p:par>
                              <p:par>
                                <p:cTn id="54" presetID="4" presetClass="exit" presetSubtype="16" fill="hold" nodeType="withEffect">
                                  <p:stCondLst>
                                    <p:cond delay="6000"/>
                                  </p:stCondLst>
                                  <p:childTnLst>
                                    <p:animEffect transition="out" filter="box(in)">
                                      <p:cBhvr>
                                        <p:cTn id="55" dur="500"/>
                                        <p:tgtEl>
                                          <p:spTgt spid="38950"/>
                                        </p:tgtEl>
                                      </p:cBhvr>
                                    </p:animEffect>
                                    <p:set>
                                      <p:cBhvr>
                                        <p:cTn id="56" dur="1" fill="hold">
                                          <p:stCondLst>
                                            <p:cond delay="499"/>
                                          </p:stCondLst>
                                        </p:cTn>
                                        <p:tgtEl>
                                          <p:spTgt spid="3895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par>
                                <p:cTn id="57" presetID="4" presetClass="exit" presetSubtype="16" fill="hold" nodeType="withEffect">
                                  <p:stCondLst>
                                    <p:cond delay="4500"/>
                                  </p:stCondLst>
                                  <p:childTnLst>
                                    <p:animEffect transition="out" filter="box(in)">
                                      <p:cBhvr>
                                        <p:cTn id="58" dur="500"/>
                                        <p:tgtEl>
                                          <p:spTgt spid="38951"/>
                                        </p:tgtEl>
                                      </p:cBhvr>
                                    </p:animEffect>
                                    <p:set>
                                      <p:cBhvr>
                                        <p:cTn id="59" dur="1" fill="hold">
                                          <p:stCondLst>
                                            <p:cond delay="499"/>
                                          </p:stCondLst>
                                        </p:cTn>
                                        <p:tgtEl>
                                          <p:spTgt spid="38951"/>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hammer.wav"/>
                                        </p:tgtEl>
                                      </p:cMediaNode>
                                    </p:audio>
                                  </p:subTnLst>
                                </p:cTn>
                              </p:par>
                              <p:par>
                                <p:cTn id="60" presetID="4" presetClass="exit" presetSubtype="16" fill="hold" nodeType="withEffect">
                                  <p:stCondLst>
                                    <p:cond delay="3000"/>
                                  </p:stCondLst>
                                  <p:childTnLst>
                                    <p:animEffect transition="out" filter="box(in)">
                                      <p:cBhvr>
                                        <p:cTn id="61" dur="500"/>
                                        <p:tgtEl>
                                          <p:spTgt spid="38952"/>
                                        </p:tgtEl>
                                      </p:cBhvr>
                                    </p:animEffect>
                                    <p:set>
                                      <p:cBhvr>
                                        <p:cTn id="62" dur="1" fill="hold">
                                          <p:stCondLst>
                                            <p:cond delay="499"/>
                                          </p:stCondLst>
                                        </p:cTn>
                                        <p:tgtEl>
                                          <p:spTgt spid="38952"/>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hammer.wav"/>
                                        </p:tgtEl>
                                      </p:cMediaNode>
                                    </p:audio>
                                  </p:subTnLst>
                                </p:cTn>
                              </p:par>
                              <p:par>
                                <p:cTn id="63" presetID="4" presetClass="exit" presetSubtype="16" fill="hold" nodeType="withEffect">
                                  <p:stCondLst>
                                    <p:cond delay="1500"/>
                                  </p:stCondLst>
                                  <p:childTnLst>
                                    <p:animEffect transition="out" filter="box(in)">
                                      <p:cBhvr>
                                        <p:cTn id="64" dur="500"/>
                                        <p:tgtEl>
                                          <p:spTgt spid="38953"/>
                                        </p:tgtEl>
                                      </p:cBhvr>
                                    </p:animEffect>
                                    <p:set>
                                      <p:cBhvr>
                                        <p:cTn id="65" dur="1" fill="hold">
                                          <p:stCondLst>
                                            <p:cond delay="499"/>
                                          </p:stCondLst>
                                        </p:cTn>
                                        <p:tgtEl>
                                          <p:spTgt spid="38953"/>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hammer.wav"/>
                                        </p:tgtEl>
                                      </p:cMediaNode>
                                    </p:audio>
                                  </p:subTnLst>
                                </p:cTn>
                              </p:par>
                              <p:par>
                                <p:cTn id="66" presetID="53" presetClass="entr" presetSubtype="0" repeatCount="3000" fill="hold" nodeType="withEffect">
                                  <p:stCondLst>
                                    <p:cond delay="15000"/>
                                  </p:stCondLst>
                                  <p:childTnLst>
                                    <p:set>
                                      <p:cBhvr>
                                        <p:cTn id="67" dur="1" fill="hold">
                                          <p:stCondLst>
                                            <p:cond delay="0"/>
                                          </p:stCondLst>
                                        </p:cTn>
                                        <p:tgtEl>
                                          <p:spTgt spid="38938">
                                            <p:txEl>
                                              <p:pRg st="0" end="0"/>
                                            </p:txEl>
                                          </p:spTgt>
                                        </p:tgtEl>
                                        <p:attrNameLst>
                                          <p:attrName>style.visibility</p:attrName>
                                        </p:attrNameLst>
                                      </p:cBhvr>
                                      <p:to>
                                        <p:strVal val="visible"/>
                                      </p:to>
                                    </p:set>
                                    <p:anim calcmode="lin" valueType="num">
                                      <p:cBhvr>
                                        <p:cTn id="68" dur="1000" fill="hold"/>
                                        <p:tgtEl>
                                          <p:spTgt spid="38938">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38938">
                                            <p:txEl>
                                              <p:pRg st="0" end="0"/>
                                            </p:txEl>
                                          </p:spTgt>
                                        </p:tgtEl>
                                        <p:attrNameLst>
                                          <p:attrName>ppt_h</p:attrName>
                                        </p:attrNameLst>
                                      </p:cBhvr>
                                      <p:tavLst>
                                        <p:tav tm="0">
                                          <p:val>
                                            <p:fltVal val="0"/>
                                          </p:val>
                                        </p:tav>
                                        <p:tav tm="100000">
                                          <p:val>
                                            <p:strVal val="#ppt_h"/>
                                          </p:val>
                                        </p:tav>
                                      </p:tavLst>
                                    </p:anim>
                                    <p:animEffect transition="in" filter="fade">
                                      <p:cBhvr>
                                        <p:cTn id="70" dur="1000"/>
                                        <p:tgtEl>
                                          <p:spTgt spid="38938">
                                            <p:txEl>
                                              <p:pRg st="0" end="0"/>
                                            </p:txEl>
                                          </p:spTgt>
                                        </p:tgtEl>
                                      </p:cBhvr>
                                    </p:animEffect>
                                  </p:childTnLst>
                                </p:cTn>
                              </p:par>
                            </p:childTnLst>
                          </p:cTn>
                        </p:par>
                      </p:childTnLst>
                    </p:cTn>
                  </p:par>
                </p:childTnLst>
              </p:cTn>
              <p:nextCondLst>
                <p:cond evt="onClick" delay="0">
                  <p:tgtEl>
                    <p:spTgt spid="38954"/>
                  </p:tgtEl>
                </p:cond>
              </p:nextCondLst>
            </p:seq>
          </p:childTnLst>
        </p:cTn>
      </p:par>
    </p:tnLst>
    <p:bldLst>
      <p:bldP spid="38915" grpId="0" animBg="1"/>
      <p:bldP spid="389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129566B-7EB3-4DFB-BABA-5935B75DC120}"/>
              </a:ext>
            </a:extLst>
          </p:cNvPr>
          <p:cNvSpPr>
            <a:spLocks noGrp="1" noChangeArrowheads="1"/>
          </p:cNvSpPr>
          <p:nvPr>
            <p:ph type="body" sz="half" idx="4294967295"/>
          </p:nvPr>
        </p:nvSpPr>
        <p:spPr>
          <a:xfrm>
            <a:off x="2057400" y="2590800"/>
            <a:ext cx="7924800" cy="1600200"/>
          </a:xfrm>
        </p:spPr>
        <p:txBody>
          <a:bodyPr/>
          <a:lstStyle/>
          <a:p>
            <a:pPr algn="ctr" eaLnBrk="1" hangingPunct="1">
              <a:lnSpc>
                <a:spcPct val="90000"/>
              </a:lnSpc>
              <a:buFontTx/>
              <a:buNone/>
            </a:pPr>
            <a:r>
              <a:rPr lang="en-US" altLang="en-US" sz="4000" dirty="0" err="1">
                <a:solidFill>
                  <a:srgbClr val="0000FF"/>
                </a:solidFill>
              </a:rPr>
              <a:t>Đây</a:t>
            </a:r>
            <a:r>
              <a:rPr lang="en-US" altLang="en-US" sz="4000" dirty="0">
                <a:solidFill>
                  <a:srgbClr val="0000FF"/>
                </a:solidFill>
              </a:rPr>
              <a:t> </a:t>
            </a:r>
            <a:r>
              <a:rPr lang="en-US" altLang="en-US" sz="4000" dirty="0" err="1">
                <a:solidFill>
                  <a:srgbClr val="0000FF"/>
                </a:solidFill>
              </a:rPr>
              <a:t>là</a:t>
            </a:r>
            <a:r>
              <a:rPr lang="en-US" altLang="en-US" sz="4000" dirty="0">
                <a:solidFill>
                  <a:srgbClr val="0000FF"/>
                </a:solidFill>
              </a:rPr>
              <a:t> </a:t>
            </a:r>
            <a:r>
              <a:rPr lang="en-US" altLang="en-US" sz="4000" dirty="0" err="1">
                <a:solidFill>
                  <a:srgbClr val="0000FF"/>
                </a:solidFill>
              </a:rPr>
              <a:t>nguyên</a:t>
            </a:r>
            <a:r>
              <a:rPr lang="en-US" altLang="en-US" sz="4000" dirty="0">
                <a:solidFill>
                  <a:srgbClr val="0000FF"/>
                </a:solidFill>
              </a:rPr>
              <a:t> </a:t>
            </a:r>
            <a:r>
              <a:rPr lang="en-US" altLang="en-US" sz="4000" dirty="0" err="1">
                <a:solidFill>
                  <a:srgbClr val="0000FF"/>
                </a:solidFill>
              </a:rPr>
              <a:t>tố</a:t>
            </a:r>
            <a:r>
              <a:rPr lang="en-US" altLang="en-US" sz="4000" dirty="0">
                <a:solidFill>
                  <a:srgbClr val="0000FF"/>
                </a:solidFill>
              </a:rPr>
              <a:t> </a:t>
            </a:r>
            <a:r>
              <a:rPr lang="en-US" altLang="en-US" sz="4000" dirty="0" err="1">
                <a:solidFill>
                  <a:srgbClr val="0000FF"/>
                </a:solidFill>
              </a:rPr>
              <a:t>dùng</a:t>
            </a:r>
            <a:r>
              <a:rPr lang="en-US" altLang="en-US" sz="4000" dirty="0">
                <a:solidFill>
                  <a:srgbClr val="0000FF"/>
                </a:solidFill>
              </a:rPr>
              <a:t> </a:t>
            </a:r>
            <a:r>
              <a:rPr lang="en-US" altLang="en-US" sz="4000" dirty="0" err="1">
                <a:solidFill>
                  <a:srgbClr val="0000FF"/>
                </a:solidFill>
              </a:rPr>
              <a:t>làm</a:t>
            </a:r>
            <a:r>
              <a:rPr lang="en-US" altLang="en-US" sz="4000" dirty="0">
                <a:solidFill>
                  <a:srgbClr val="0000FF"/>
                </a:solidFill>
              </a:rPr>
              <a:t> </a:t>
            </a:r>
            <a:r>
              <a:rPr lang="en-US" altLang="en-US" sz="4000" dirty="0" err="1">
                <a:solidFill>
                  <a:srgbClr val="0000FF"/>
                </a:solidFill>
              </a:rPr>
              <a:t>Anot</a:t>
            </a:r>
            <a:r>
              <a:rPr lang="en-US" altLang="en-US" sz="4000" dirty="0">
                <a:solidFill>
                  <a:srgbClr val="0000FF"/>
                </a:solidFill>
              </a:rPr>
              <a:t> </a:t>
            </a:r>
            <a:r>
              <a:rPr lang="en-US" altLang="en-US" sz="4000" dirty="0" err="1">
                <a:solidFill>
                  <a:srgbClr val="0000FF"/>
                </a:solidFill>
              </a:rPr>
              <a:t>trong</a:t>
            </a:r>
            <a:r>
              <a:rPr lang="en-US" altLang="en-US" sz="4000" dirty="0">
                <a:solidFill>
                  <a:srgbClr val="0000FF"/>
                </a:solidFill>
              </a:rPr>
              <a:t> </a:t>
            </a:r>
            <a:r>
              <a:rPr lang="en-US" altLang="en-US" sz="4000" dirty="0" err="1">
                <a:solidFill>
                  <a:srgbClr val="0000FF"/>
                </a:solidFill>
              </a:rPr>
              <a:t>bình</a:t>
            </a:r>
            <a:r>
              <a:rPr lang="en-US" altLang="en-US" sz="4000" dirty="0">
                <a:solidFill>
                  <a:srgbClr val="0000FF"/>
                </a:solidFill>
              </a:rPr>
              <a:t> </a:t>
            </a:r>
            <a:r>
              <a:rPr lang="en-US" altLang="en-US" sz="4000" dirty="0" err="1">
                <a:solidFill>
                  <a:srgbClr val="0000FF"/>
                </a:solidFill>
              </a:rPr>
              <a:t>điện</a:t>
            </a:r>
            <a:r>
              <a:rPr lang="en-US" altLang="en-US" sz="4000" dirty="0">
                <a:solidFill>
                  <a:srgbClr val="0000FF"/>
                </a:solidFill>
              </a:rPr>
              <a:t> </a:t>
            </a:r>
            <a:r>
              <a:rPr lang="en-US" altLang="en-US" sz="4000" dirty="0" err="1">
                <a:solidFill>
                  <a:srgbClr val="0000FF"/>
                </a:solidFill>
              </a:rPr>
              <a:t>phần</a:t>
            </a:r>
            <a:r>
              <a:rPr lang="en-US" altLang="en-US" sz="4000" dirty="0">
                <a:solidFill>
                  <a:srgbClr val="0000FF"/>
                </a:solidFill>
              </a:rPr>
              <a:t> </a:t>
            </a:r>
            <a:r>
              <a:rPr lang="en-US" altLang="en-US" sz="4000" dirty="0" err="1">
                <a:solidFill>
                  <a:srgbClr val="0000FF"/>
                </a:solidFill>
              </a:rPr>
              <a:t>nóng</a:t>
            </a:r>
            <a:r>
              <a:rPr lang="en-US" altLang="en-US" sz="4000" dirty="0">
                <a:solidFill>
                  <a:srgbClr val="0000FF"/>
                </a:solidFill>
              </a:rPr>
              <a:t> </a:t>
            </a:r>
            <a:r>
              <a:rPr lang="en-US" altLang="en-US" sz="4000" dirty="0" err="1">
                <a:solidFill>
                  <a:srgbClr val="0000FF"/>
                </a:solidFill>
              </a:rPr>
              <a:t>chảy</a:t>
            </a:r>
            <a:r>
              <a:rPr lang="en-US" altLang="en-US" sz="4000" dirty="0">
                <a:solidFill>
                  <a:srgbClr val="0000FF"/>
                </a:solidFill>
              </a:rPr>
              <a:t>.</a:t>
            </a:r>
          </a:p>
        </p:txBody>
      </p:sp>
      <p:sp>
        <p:nvSpPr>
          <p:cNvPr id="39939" name="Rectangle 3">
            <a:extLst>
              <a:ext uri="{FF2B5EF4-FFF2-40B4-BE49-F238E27FC236}">
                <a16:creationId xmlns:a16="http://schemas.microsoft.com/office/drawing/2014/main" id="{6664F051-BE34-4BA3-98F9-968EEEF1C710}"/>
              </a:ext>
            </a:extLst>
          </p:cNvPr>
          <p:cNvSpPr>
            <a:spLocks noChangeArrowheads="1"/>
          </p:cNvSpPr>
          <p:nvPr/>
        </p:nvSpPr>
        <p:spPr bwMode="auto">
          <a:xfrm>
            <a:off x="2209800" y="2438400"/>
            <a:ext cx="792480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0000"/>
              </a:solidFill>
              <a:latin typeface=".VnTime" pitchFamily="34" charset="0"/>
            </a:endParaRPr>
          </a:p>
        </p:txBody>
      </p:sp>
      <p:sp>
        <p:nvSpPr>
          <p:cNvPr id="39940" name="Text Box 4">
            <a:extLst>
              <a:ext uri="{FF2B5EF4-FFF2-40B4-BE49-F238E27FC236}">
                <a16:creationId xmlns:a16="http://schemas.microsoft.com/office/drawing/2014/main" id="{4296AB55-1034-4655-A0D0-B119ADE8F506}"/>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4000">
              <a:solidFill>
                <a:srgbClr val="99FF33"/>
              </a:solidFill>
              <a:latin typeface=".VnTime" pitchFamily="34" charset="0"/>
              <a:cs typeface="Times New Roman" panose="02020603050405020304" pitchFamily="18" charset="0"/>
            </a:endParaRPr>
          </a:p>
        </p:txBody>
      </p:sp>
      <p:graphicFrame>
        <p:nvGraphicFramePr>
          <p:cNvPr id="39960" name="Group 24">
            <a:extLst>
              <a:ext uri="{FF2B5EF4-FFF2-40B4-BE49-F238E27FC236}">
                <a16:creationId xmlns:a16="http://schemas.microsoft.com/office/drawing/2014/main" id="{BBCC6C08-C807-4F90-B986-00C3BBB7D95F}"/>
              </a:ext>
            </a:extLst>
          </p:cNvPr>
          <p:cNvGraphicFramePr>
            <a:graphicFrameLocks noGrp="1"/>
          </p:cNvGraphicFramePr>
          <p:nvPr>
            <p:ph sz="half" idx="4294967295"/>
          </p:nvPr>
        </p:nvGraphicFramePr>
        <p:xfrm>
          <a:off x="3505201" y="5334000"/>
          <a:ext cx="5356225" cy="914400"/>
        </p:xfrm>
        <a:graphic>
          <a:graphicData uri="http://schemas.openxmlformats.org/drawingml/2006/table">
            <a:tbl>
              <a:tblPr/>
              <a:tblGrid>
                <a:gridCol w="892175">
                  <a:extLst>
                    <a:ext uri="{9D8B030D-6E8A-4147-A177-3AD203B41FA5}">
                      <a16:colId xmlns:a16="http://schemas.microsoft.com/office/drawing/2014/main" val="20000"/>
                    </a:ext>
                  </a:extLst>
                </a:gridCol>
                <a:gridCol w="892175">
                  <a:extLst>
                    <a:ext uri="{9D8B030D-6E8A-4147-A177-3AD203B41FA5}">
                      <a16:colId xmlns:a16="http://schemas.microsoft.com/office/drawing/2014/main" val="20001"/>
                    </a:ext>
                  </a:extLst>
                </a:gridCol>
                <a:gridCol w="893763">
                  <a:extLst>
                    <a:ext uri="{9D8B030D-6E8A-4147-A177-3AD203B41FA5}">
                      <a16:colId xmlns:a16="http://schemas.microsoft.com/office/drawing/2014/main" val="20002"/>
                    </a:ext>
                  </a:extLst>
                </a:gridCol>
                <a:gridCol w="892175">
                  <a:extLst>
                    <a:ext uri="{9D8B030D-6E8A-4147-A177-3AD203B41FA5}">
                      <a16:colId xmlns:a16="http://schemas.microsoft.com/office/drawing/2014/main" val="20003"/>
                    </a:ext>
                  </a:extLst>
                </a:gridCol>
                <a:gridCol w="892175">
                  <a:extLst>
                    <a:ext uri="{9D8B030D-6E8A-4147-A177-3AD203B41FA5}">
                      <a16:colId xmlns:a16="http://schemas.microsoft.com/office/drawing/2014/main" val="20004"/>
                    </a:ext>
                  </a:extLst>
                </a:gridCol>
                <a:gridCol w="893762">
                  <a:extLst>
                    <a:ext uri="{9D8B030D-6E8A-4147-A177-3AD203B41FA5}">
                      <a16:colId xmlns:a16="http://schemas.microsoft.com/office/drawing/2014/main" val="20005"/>
                    </a:ext>
                  </a:extLst>
                </a:gridCol>
              </a:tblGrid>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9957" name="Picture 23" descr="home">
            <a:hlinkClick r:id="rId4" action="ppaction://hlinksldjump"/>
            <a:extLst>
              <a:ext uri="{FF2B5EF4-FFF2-40B4-BE49-F238E27FC236}">
                <a16:creationId xmlns:a16="http://schemas.microsoft.com/office/drawing/2014/main" id="{9F01360D-0DD9-41EF-8A70-4BC73BEEC4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1" name="Oval 25">
            <a:extLst>
              <a:ext uri="{FF2B5EF4-FFF2-40B4-BE49-F238E27FC236}">
                <a16:creationId xmlns:a16="http://schemas.microsoft.com/office/drawing/2014/main" id="{83F0C607-3643-49A9-9735-29805A01C076}"/>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
                <a:solidFill>
                  <a:srgbClr val="FF3300"/>
                </a:solidFill>
                <a:latin typeface=".VnBodoniH" pitchFamily="34" charset="0"/>
              </a:rPr>
              <a:t>HÕt giê</a:t>
            </a:r>
          </a:p>
        </p:txBody>
      </p:sp>
      <p:sp>
        <p:nvSpPr>
          <p:cNvPr id="39962" name="Oval 26">
            <a:extLst>
              <a:ext uri="{FF2B5EF4-FFF2-40B4-BE49-F238E27FC236}">
                <a16:creationId xmlns:a16="http://schemas.microsoft.com/office/drawing/2014/main" id="{3185B08F-1927-4B95-B56F-17C3F5C31FEB}"/>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a:t>
            </a:r>
          </a:p>
        </p:txBody>
      </p:sp>
      <p:sp>
        <p:nvSpPr>
          <p:cNvPr id="39963" name="Oval 27">
            <a:extLst>
              <a:ext uri="{FF2B5EF4-FFF2-40B4-BE49-F238E27FC236}">
                <a16:creationId xmlns:a16="http://schemas.microsoft.com/office/drawing/2014/main" id="{F9D5B2C2-4EDC-413E-B55C-729A51AEB01A}"/>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2</a:t>
            </a:r>
          </a:p>
        </p:txBody>
      </p:sp>
      <p:sp>
        <p:nvSpPr>
          <p:cNvPr id="39964" name="Oval 28">
            <a:extLst>
              <a:ext uri="{FF2B5EF4-FFF2-40B4-BE49-F238E27FC236}">
                <a16:creationId xmlns:a16="http://schemas.microsoft.com/office/drawing/2014/main" id="{269B599A-33A6-4E21-9B2C-7E3BDFF9FDD6}"/>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3</a:t>
            </a:r>
          </a:p>
        </p:txBody>
      </p:sp>
      <p:sp>
        <p:nvSpPr>
          <p:cNvPr id="39965" name="Oval 29">
            <a:extLst>
              <a:ext uri="{FF2B5EF4-FFF2-40B4-BE49-F238E27FC236}">
                <a16:creationId xmlns:a16="http://schemas.microsoft.com/office/drawing/2014/main" id="{9201B67C-626F-405D-A03A-6BA9E7730181}"/>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4</a:t>
            </a:r>
          </a:p>
        </p:txBody>
      </p:sp>
      <p:sp>
        <p:nvSpPr>
          <p:cNvPr id="39966" name="Oval 30">
            <a:extLst>
              <a:ext uri="{FF2B5EF4-FFF2-40B4-BE49-F238E27FC236}">
                <a16:creationId xmlns:a16="http://schemas.microsoft.com/office/drawing/2014/main" id="{B7A1ECCB-D50E-4084-89D7-89E6BEB0A2AF}"/>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5</a:t>
            </a:r>
          </a:p>
        </p:txBody>
      </p:sp>
      <p:sp>
        <p:nvSpPr>
          <p:cNvPr id="39967" name="Oval 31">
            <a:extLst>
              <a:ext uri="{FF2B5EF4-FFF2-40B4-BE49-F238E27FC236}">
                <a16:creationId xmlns:a16="http://schemas.microsoft.com/office/drawing/2014/main" id="{CD72B62E-A210-4274-B855-F737502398A4}"/>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6</a:t>
            </a:r>
          </a:p>
        </p:txBody>
      </p:sp>
      <p:sp>
        <p:nvSpPr>
          <p:cNvPr id="39968" name="Oval 32">
            <a:extLst>
              <a:ext uri="{FF2B5EF4-FFF2-40B4-BE49-F238E27FC236}">
                <a16:creationId xmlns:a16="http://schemas.microsoft.com/office/drawing/2014/main" id="{440FBCB2-0205-4F11-B294-AEF2062B961D}"/>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7</a:t>
            </a:r>
          </a:p>
        </p:txBody>
      </p:sp>
      <p:sp>
        <p:nvSpPr>
          <p:cNvPr id="39969" name="Oval 33">
            <a:extLst>
              <a:ext uri="{FF2B5EF4-FFF2-40B4-BE49-F238E27FC236}">
                <a16:creationId xmlns:a16="http://schemas.microsoft.com/office/drawing/2014/main" id="{3C519C21-E2DD-452D-928D-65FFDD38FC2E}"/>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8</a:t>
            </a:r>
          </a:p>
        </p:txBody>
      </p:sp>
      <p:sp>
        <p:nvSpPr>
          <p:cNvPr id="39970" name="Oval 34">
            <a:extLst>
              <a:ext uri="{FF2B5EF4-FFF2-40B4-BE49-F238E27FC236}">
                <a16:creationId xmlns:a16="http://schemas.microsoft.com/office/drawing/2014/main" id="{B96B84F0-1B31-4A97-BFCF-244F6B397683}"/>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9</a:t>
            </a:r>
          </a:p>
        </p:txBody>
      </p:sp>
      <p:sp>
        <p:nvSpPr>
          <p:cNvPr id="39971" name="Oval 35">
            <a:extLst>
              <a:ext uri="{FF2B5EF4-FFF2-40B4-BE49-F238E27FC236}">
                <a16:creationId xmlns:a16="http://schemas.microsoft.com/office/drawing/2014/main" id="{99E88C54-C8F8-43D2-B3E6-E6CA77B756EC}"/>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10</a:t>
            </a:r>
          </a:p>
        </p:txBody>
      </p:sp>
      <p:sp>
        <p:nvSpPr>
          <p:cNvPr id="39972" name="Oval 36">
            <a:extLst>
              <a:ext uri="{FF2B5EF4-FFF2-40B4-BE49-F238E27FC236}">
                <a16:creationId xmlns:a16="http://schemas.microsoft.com/office/drawing/2014/main" id="{B678A935-05F3-4067-BE6A-DBCE63EB27D2}"/>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11</a:t>
            </a:r>
          </a:p>
        </p:txBody>
      </p:sp>
      <p:sp>
        <p:nvSpPr>
          <p:cNvPr id="39973" name="Oval 37">
            <a:extLst>
              <a:ext uri="{FF2B5EF4-FFF2-40B4-BE49-F238E27FC236}">
                <a16:creationId xmlns:a16="http://schemas.microsoft.com/office/drawing/2014/main" id="{0275EE64-E0F9-455D-A04E-1AA19B981515}"/>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12</a:t>
            </a:r>
          </a:p>
        </p:txBody>
      </p:sp>
      <p:sp>
        <p:nvSpPr>
          <p:cNvPr id="39974" name="Oval 38">
            <a:extLst>
              <a:ext uri="{FF2B5EF4-FFF2-40B4-BE49-F238E27FC236}">
                <a16:creationId xmlns:a16="http://schemas.microsoft.com/office/drawing/2014/main" id="{3D7CFE87-56E8-4FEF-9CBA-4F04CD934962}"/>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13</a:t>
            </a:r>
          </a:p>
        </p:txBody>
      </p:sp>
      <p:sp>
        <p:nvSpPr>
          <p:cNvPr id="39975" name="Oval 39">
            <a:extLst>
              <a:ext uri="{FF2B5EF4-FFF2-40B4-BE49-F238E27FC236}">
                <a16:creationId xmlns:a16="http://schemas.microsoft.com/office/drawing/2014/main" id="{BA952308-F48D-4F1C-87FB-3FEAF6B8F0E1}"/>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14</a:t>
            </a:r>
          </a:p>
        </p:txBody>
      </p:sp>
      <p:sp>
        <p:nvSpPr>
          <p:cNvPr id="39976" name="Oval 40">
            <a:extLst>
              <a:ext uri="{FF2B5EF4-FFF2-40B4-BE49-F238E27FC236}">
                <a16:creationId xmlns:a16="http://schemas.microsoft.com/office/drawing/2014/main" id="{E27987DE-1787-41C4-B275-CA5701C2694F}"/>
              </a:ext>
            </a:extLst>
          </p:cNvPr>
          <p:cNvSpPr>
            <a:spLocks noChangeArrowheads="1"/>
          </p:cNvSpPr>
          <p:nvPr/>
        </p:nvSpPr>
        <p:spPr bwMode="auto">
          <a:xfrm>
            <a:off x="60198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15</a:t>
            </a:r>
          </a:p>
        </p:txBody>
      </p:sp>
      <p:pic>
        <p:nvPicPr>
          <p:cNvPr id="39977" name="Picture 41" descr="Fistslam">
            <a:extLst>
              <a:ext uri="{FF2B5EF4-FFF2-40B4-BE49-F238E27FC236}">
                <a16:creationId xmlns:a16="http://schemas.microsoft.com/office/drawing/2014/main" id="{8328E44E-0504-4887-87D4-C5AE6905EC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AC7C690F-7035-4D05-9272-4748B6364E64}"/>
              </a:ext>
            </a:extLst>
          </p:cNvPr>
          <p:cNvSpPr txBox="1">
            <a:spLocks noChangeArrowheads="1"/>
          </p:cNvSpPr>
          <p:nvPr/>
        </p:nvSpPr>
        <p:spPr bwMode="auto">
          <a:xfrm>
            <a:off x="2362200" y="5334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a:solidFill>
                  <a:srgbClr val="FF0000"/>
                </a:solidFill>
                <a:latin typeface="Times New Roman" panose="02020603050405020304" pitchFamily="18" charset="0"/>
                <a:cs typeface="Times New Roman" panose="02020603050405020304" pitchFamily="18" charset="0"/>
              </a:rPr>
              <a:t>Câu 4: Ô chữ gồm có 6 chữ cái</a:t>
            </a:r>
            <a:endParaRPr lang="en-US" altLang="en-US" sz="4000">
              <a:solidFill>
                <a:srgbClr val="99FF33"/>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nodePh="1">
                                  <p:stCondLst>
                                    <p:cond delay="0"/>
                                  </p:stCondLst>
                                  <p:endCondLst>
                                    <p:cond evt="begin" delay="0">
                                      <p:tn val="5"/>
                                    </p:cond>
                                  </p:end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randombar(horizontal)">
                                      <p:cBhvr>
                                        <p:cTn id="7" dur="500"/>
                                        <p:tgtEl>
                                          <p:spTgt spid="39940">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39938">
                                            <p:txEl>
                                              <p:pRg st="0" end="0"/>
                                            </p:txEl>
                                          </p:spTgt>
                                        </p:tgtEl>
                                        <p:attrNameLst>
                                          <p:attrName>style.visibility</p:attrName>
                                        </p:attrNameLst>
                                      </p:cBhvr>
                                      <p:to>
                                        <p:strVal val="visible"/>
                                      </p:to>
                                    </p:set>
                                    <p:anim calcmode="discrete" valueType="clr">
                                      <p:cBhvr override="childStyle">
                                        <p:cTn id="11" dur="80"/>
                                        <p:tgtEl>
                                          <p:spTgt spid="39938">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39938">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39938">
                                            <p:txEl>
                                              <p:pRg st="0" end="0"/>
                                            </p:txEl>
                                          </p:spTgt>
                                        </p:tgtEl>
                                        <p:attrNameLst>
                                          <p:attrName>fill.type</p:attrName>
                                        </p:attrNameLst>
                                      </p:cBhvr>
                                      <p:to>
                                        <p:strVal val="solid"/>
                                      </p:to>
                                    </p:set>
                                  </p:childTnLst>
                                </p:cTn>
                              </p:par>
                            </p:childTnLst>
                          </p:cTn>
                        </p:par>
                        <p:par>
                          <p:cTn id="14" fill="hold" nodeType="afterGroup">
                            <p:stCondLst>
                              <p:cond delay="2540"/>
                            </p:stCondLst>
                            <p:childTnLst>
                              <p:par>
                                <p:cTn id="15" presetID="21" presetClass="entr" presetSubtype="4" fill="hold" grpId="0" nodeType="afterEffect">
                                  <p:stCondLst>
                                    <p:cond delay="0"/>
                                  </p:stCondLst>
                                  <p:childTnLst>
                                    <p:set>
                                      <p:cBhvr>
                                        <p:cTn id="16" dur="1" fill="hold">
                                          <p:stCondLst>
                                            <p:cond delay="0"/>
                                          </p:stCondLst>
                                        </p:cTn>
                                        <p:tgtEl>
                                          <p:spTgt spid="39939"/>
                                        </p:tgtEl>
                                        <p:attrNameLst>
                                          <p:attrName>style.visibility</p:attrName>
                                        </p:attrNameLst>
                                      </p:cBhvr>
                                      <p:to>
                                        <p:strVal val="visible"/>
                                      </p:to>
                                    </p:set>
                                    <p:animEffect transition="in" filter="wheel(4)">
                                      <p:cBhvr>
                                        <p:cTn id="17" dur="3000"/>
                                        <p:tgtEl>
                                          <p:spTgt spid="39939"/>
                                        </p:tgtEl>
                                      </p:cBhvr>
                                    </p:animEffect>
                                  </p:childTnLst>
                                </p:cTn>
                              </p:par>
                            </p:childTnLst>
                          </p:cTn>
                        </p:par>
                        <p:par>
                          <p:cTn id="18" fill="hold" nodeType="afterGroup">
                            <p:stCondLst>
                              <p:cond delay="5540"/>
                            </p:stCondLst>
                            <p:childTnLst>
                              <p:par>
                                <p:cTn id="19" presetID="14" presetClass="entr" presetSubtype="10" fill="hold" nodeType="afterEffect">
                                  <p:stCondLst>
                                    <p:cond delay="0"/>
                                  </p:stCondLst>
                                  <p:childTnLst>
                                    <p:set>
                                      <p:cBhvr>
                                        <p:cTn id="20" dur="1" fill="hold">
                                          <p:stCondLst>
                                            <p:cond delay="0"/>
                                          </p:stCondLst>
                                        </p:cTn>
                                        <p:tgtEl>
                                          <p:spTgt spid="38916">
                                            <p:txEl>
                                              <p:pRg st="0" end="0"/>
                                            </p:txEl>
                                          </p:spTgt>
                                        </p:tgtEl>
                                        <p:attrNameLst>
                                          <p:attrName>style.visibility</p:attrName>
                                        </p:attrNameLst>
                                      </p:cBhvr>
                                      <p:to>
                                        <p:strVal val="visible"/>
                                      </p:to>
                                    </p:set>
                                    <p:animEffect transition="in" filter="randombar(horizontal)">
                                      <p:cBhvr>
                                        <p:cTn id="21" dur="500"/>
                                        <p:tgtEl>
                                          <p:spTgt spid="389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9977"/>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xit" presetSubtype="16" fill="hold" grpId="0" nodeType="withEffect">
                                  <p:stCondLst>
                                    <p:cond delay="22500"/>
                                  </p:stCondLst>
                                  <p:childTnLst>
                                    <p:animEffect transition="out" filter="box(in)">
                                      <p:cBhvr>
                                        <p:cTn id="26" dur="500"/>
                                        <p:tgtEl>
                                          <p:spTgt spid="39962"/>
                                        </p:tgtEl>
                                      </p:cBhvr>
                                    </p:animEffect>
                                    <p:set>
                                      <p:cBhvr>
                                        <p:cTn id="27" dur="1" fill="hold">
                                          <p:stCondLst>
                                            <p:cond delay="499"/>
                                          </p:stCondLst>
                                        </p:cTn>
                                        <p:tgtEl>
                                          <p:spTgt spid="3996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drumroll.wav"/>
                                        </p:tgtEl>
                                      </p:cMediaNode>
                                    </p:audio>
                                  </p:subTnLst>
                                </p:cTn>
                              </p:par>
                              <p:par>
                                <p:cTn id="28" presetID="4" presetClass="exit" presetSubtype="16" fill="hold" nodeType="withEffect">
                                  <p:stCondLst>
                                    <p:cond delay="21000"/>
                                  </p:stCondLst>
                                  <p:childTnLst>
                                    <p:animEffect transition="out" filter="box(in)">
                                      <p:cBhvr>
                                        <p:cTn id="29" dur="500"/>
                                        <p:tgtEl>
                                          <p:spTgt spid="39963"/>
                                        </p:tgtEl>
                                      </p:cBhvr>
                                    </p:animEffect>
                                    <p:set>
                                      <p:cBhvr>
                                        <p:cTn id="30" dur="1" fill="hold">
                                          <p:stCondLst>
                                            <p:cond delay="499"/>
                                          </p:stCondLst>
                                        </p:cTn>
                                        <p:tgtEl>
                                          <p:spTgt spid="39963"/>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par>
                                <p:cTn id="31" presetID="4" presetClass="exit" presetSubtype="16" fill="hold" nodeType="withEffect">
                                  <p:stCondLst>
                                    <p:cond delay="19500"/>
                                  </p:stCondLst>
                                  <p:childTnLst>
                                    <p:animEffect transition="out" filter="box(in)">
                                      <p:cBhvr>
                                        <p:cTn id="32" dur="500"/>
                                        <p:tgtEl>
                                          <p:spTgt spid="39964"/>
                                        </p:tgtEl>
                                      </p:cBhvr>
                                    </p:animEffect>
                                    <p:set>
                                      <p:cBhvr>
                                        <p:cTn id="33" dur="1" fill="hold">
                                          <p:stCondLst>
                                            <p:cond delay="499"/>
                                          </p:stCondLst>
                                        </p:cTn>
                                        <p:tgtEl>
                                          <p:spTgt spid="3996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hammer.wav"/>
                                        </p:tgtEl>
                                      </p:cMediaNode>
                                    </p:audio>
                                  </p:subTnLst>
                                </p:cTn>
                              </p:par>
                              <p:par>
                                <p:cTn id="34" presetID="4" presetClass="exit" presetSubtype="16" fill="hold" nodeType="withEffect">
                                  <p:stCondLst>
                                    <p:cond delay="18000"/>
                                  </p:stCondLst>
                                  <p:childTnLst>
                                    <p:animEffect transition="out" filter="box(in)">
                                      <p:cBhvr>
                                        <p:cTn id="35" dur="500"/>
                                        <p:tgtEl>
                                          <p:spTgt spid="39965"/>
                                        </p:tgtEl>
                                      </p:cBhvr>
                                    </p:animEffect>
                                    <p:set>
                                      <p:cBhvr>
                                        <p:cTn id="36" dur="1" fill="hold">
                                          <p:stCondLst>
                                            <p:cond delay="499"/>
                                          </p:stCondLst>
                                        </p:cTn>
                                        <p:tgtEl>
                                          <p:spTgt spid="39965"/>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hammer.wav"/>
                                        </p:tgtEl>
                                      </p:cMediaNode>
                                    </p:audio>
                                  </p:subTnLst>
                                </p:cTn>
                              </p:par>
                              <p:par>
                                <p:cTn id="37" presetID="4" presetClass="exit" presetSubtype="16" fill="hold" nodeType="withEffect">
                                  <p:stCondLst>
                                    <p:cond delay="16800"/>
                                  </p:stCondLst>
                                  <p:childTnLst>
                                    <p:animEffect transition="out" filter="box(in)">
                                      <p:cBhvr>
                                        <p:cTn id="38" dur="500"/>
                                        <p:tgtEl>
                                          <p:spTgt spid="39966"/>
                                        </p:tgtEl>
                                      </p:cBhvr>
                                    </p:animEffect>
                                    <p:set>
                                      <p:cBhvr>
                                        <p:cTn id="39" dur="1" fill="hold">
                                          <p:stCondLst>
                                            <p:cond delay="499"/>
                                          </p:stCondLst>
                                        </p:cTn>
                                        <p:tgtEl>
                                          <p:spTgt spid="3996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par>
                                <p:cTn id="40" presetID="4" presetClass="exit" presetSubtype="16" fill="hold" nodeType="withEffect">
                                  <p:stCondLst>
                                    <p:cond delay="15000"/>
                                  </p:stCondLst>
                                  <p:childTnLst>
                                    <p:animEffect transition="out" filter="box(in)">
                                      <p:cBhvr>
                                        <p:cTn id="41" dur="500"/>
                                        <p:tgtEl>
                                          <p:spTgt spid="39967"/>
                                        </p:tgtEl>
                                      </p:cBhvr>
                                    </p:animEffect>
                                    <p:set>
                                      <p:cBhvr>
                                        <p:cTn id="42" dur="1" fill="hold">
                                          <p:stCondLst>
                                            <p:cond delay="499"/>
                                          </p:stCondLst>
                                        </p:cTn>
                                        <p:tgtEl>
                                          <p:spTgt spid="3996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par>
                                <p:cTn id="43" presetID="4" presetClass="exit" presetSubtype="16" fill="hold" nodeType="withEffect">
                                  <p:stCondLst>
                                    <p:cond delay="13500"/>
                                  </p:stCondLst>
                                  <p:childTnLst>
                                    <p:animEffect transition="out" filter="box(in)">
                                      <p:cBhvr>
                                        <p:cTn id="44" dur="500"/>
                                        <p:tgtEl>
                                          <p:spTgt spid="39968"/>
                                        </p:tgtEl>
                                      </p:cBhvr>
                                    </p:animEffect>
                                    <p:set>
                                      <p:cBhvr>
                                        <p:cTn id="45" dur="1" fill="hold">
                                          <p:stCondLst>
                                            <p:cond delay="499"/>
                                          </p:stCondLst>
                                        </p:cTn>
                                        <p:tgtEl>
                                          <p:spTgt spid="3996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par>
                                <p:cTn id="46" presetID="4" presetClass="exit" presetSubtype="16" fill="hold" nodeType="withEffect">
                                  <p:stCondLst>
                                    <p:cond delay="12000"/>
                                  </p:stCondLst>
                                  <p:childTnLst>
                                    <p:animEffect transition="out" filter="box(in)">
                                      <p:cBhvr>
                                        <p:cTn id="47" dur="500"/>
                                        <p:tgtEl>
                                          <p:spTgt spid="39969"/>
                                        </p:tgtEl>
                                      </p:cBhvr>
                                    </p:animEffect>
                                    <p:set>
                                      <p:cBhvr>
                                        <p:cTn id="48" dur="1" fill="hold">
                                          <p:stCondLst>
                                            <p:cond delay="499"/>
                                          </p:stCondLst>
                                        </p:cTn>
                                        <p:tgtEl>
                                          <p:spTgt spid="3996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par>
                                <p:cTn id="49" presetID="4" presetClass="exit" presetSubtype="16" fill="hold" nodeType="withEffect">
                                  <p:stCondLst>
                                    <p:cond delay="10500"/>
                                  </p:stCondLst>
                                  <p:childTnLst>
                                    <p:animEffect transition="out" filter="box(in)">
                                      <p:cBhvr>
                                        <p:cTn id="50" dur="500"/>
                                        <p:tgtEl>
                                          <p:spTgt spid="39970"/>
                                        </p:tgtEl>
                                      </p:cBhvr>
                                    </p:animEffect>
                                    <p:set>
                                      <p:cBhvr>
                                        <p:cTn id="51" dur="1" fill="hold">
                                          <p:stCondLst>
                                            <p:cond delay="499"/>
                                          </p:stCondLst>
                                        </p:cTn>
                                        <p:tgtEl>
                                          <p:spTgt spid="3997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hammer.wav"/>
                                        </p:tgtEl>
                                      </p:cMediaNode>
                                    </p:audio>
                                  </p:subTnLst>
                                </p:cTn>
                              </p:par>
                              <p:par>
                                <p:cTn id="52" presetID="4" presetClass="exit" presetSubtype="16" fill="hold" nodeType="withEffect">
                                  <p:stCondLst>
                                    <p:cond delay="9000"/>
                                  </p:stCondLst>
                                  <p:childTnLst>
                                    <p:animEffect transition="out" filter="box(in)">
                                      <p:cBhvr>
                                        <p:cTn id="53" dur="500"/>
                                        <p:tgtEl>
                                          <p:spTgt spid="39971"/>
                                        </p:tgtEl>
                                      </p:cBhvr>
                                    </p:animEffect>
                                    <p:set>
                                      <p:cBhvr>
                                        <p:cTn id="54" dur="1" fill="hold">
                                          <p:stCondLst>
                                            <p:cond delay="499"/>
                                          </p:stCondLst>
                                        </p:cTn>
                                        <p:tgtEl>
                                          <p:spTgt spid="39971"/>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hammer.wav"/>
                                        </p:tgtEl>
                                      </p:cMediaNode>
                                    </p:audio>
                                  </p:subTnLst>
                                </p:cTn>
                              </p:par>
                              <p:par>
                                <p:cTn id="55" presetID="4" presetClass="exit" presetSubtype="16" fill="hold" nodeType="withEffect">
                                  <p:stCondLst>
                                    <p:cond delay="7500"/>
                                  </p:stCondLst>
                                  <p:childTnLst>
                                    <p:animEffect transition="out" filter="box(in)">
                                      <p:cBhvr>
                                        <p:cTn id="56" dur="500"/>
                                        <p:tgtEl>
                                          <p:spTgt spid="39972"/>
                                        </p:tgtEl>
                                      </p:cBhvr>
                                    </p:animEffect>
                                    <p:set>
                                      <p:cBhvr>
                                        <p:cTn id="57" dur="1" fill="hold">
                                          <p:stCondLst>
                                            <p:cond delay="499"/>
                                          </p:stCondLst>
                                        </p:cTn>
                                        <p:tgtEl>
                                          <p:spTgt spid="39972"/>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hammer.wav"/>
                                        </p:tgtEl>
                                      </p:cMediaNode>
                                    </p:audio>
                                  </p:subTnLst>
                                </p:cTn>
                              </p:par>
                              <p:par>
                                <p:cTn id="58" presetID="4" presetClass="exit" presetSubtype="16" fill="hold" nodeType="withEffect">
                                  <p:stCondLst>
                                    <p:cond delay="6000"/>
                                  </p:stCondLst>
                                  <p:childTnLst>
                                    <p:animEffect transition="out" filter="box(in)">
                                      <p:cBhvr>
                                        <p:cTn id="59" dur="500"/>
                                        <p:tgtEl>
                                          <p:spTgt spid="39973"/>
                                        </p:tgtEl>
                                      </p:cBhvr>
                                    </p:animEffect>
                                    <p:set>
                                      <p:cBhvr>
                                        <p:cTn id="60" dur="1" fill="hold">
                                          <p:stCondLst>
                                            <p:cond delay="499"/>
                                          </p:stCondLst>
                                        </p:cTn>
                                        <p:tgtEl>
                                          <p:spTgt spid="39973"/>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hammer.wav"/>
                                        </p:tgtEl>
                                      </p:cMediaNode>
                                    </p:audio>
                                  </p:subTnLst>
                                </p:cTn>
                              </p:par>
                              <p:par>
                                <p:cTn id="61" presetID="4" presetClass="exit" presetSubtype="16" fill="hold" nodeType="withEffect">
                                  <p:stCondLst>
                                    <p:cond delay="4500"/>
                                  </p:stCondLst>
                                  <p:childTnLst>
                                    <p:animEffect transition="out" filter="box(in)">
                                      <p:cBhvr>
                                        <p:cTn id="62" dur="500"/>
                                        <p:tgtEl>
                                          <p:spTgt spid="39974"/>
                                        </p:tgtEl>
                                      </p:cBhvr>
                                    </p:animEffect>
                                    <p:set>
                                      <p:cBhvr>
                                        <p:cTn id="63" dur="1" fill="hold">
                                          <p:stCondLst>
                                            <p:cond delay="499"/>
                                          </p:stCondLst>
                                        </p:cTn>
                                        <p:tgtEl>
                                          <p:spTgt spid="39974"/>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hammer.wav"/>
                                        </p:tgtEl>
                                      </p:cMediaNode>
                                    </p:audio>
                                  </p:subTnLst>
                                </p:cTn>
                              </p:par>
                              <p:par>
                                <p:cTn id="64" presetID="4" presetClass="exit" presetSubtype="16" fill="hold" nodeType="withEffect">
                                  <p:stCondLst>
                                    <p:cond delay="3000"/>
                                  </p:stCondLst>
                                  <p:childTnLst>
                                    <p:animEffect transition="out" filter="box(in)">
                                      <p:cBhvr>
                                        <p:cTn id="65" dur="500"/>
                                        <p:tgtEl>
                                          <p:spTgt spid="39975"/>
                                        </p:tgtEl>
                                      </p:cBhvr>
                                    </p:animEffect>
                                    <p:set>
                                      <p:cBhvr>
                                        <p:cTn id="66" dur="1" fill="hold">
                                          <p:stCondLst>
                                            <p:cond delay="499"/>
                                          </p:stCondLst>
                                        </p:cTn>
                                        <p:tgtEl>
                                          <p:spTgt spid="3997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hammer.wav"/>
                                        </p:tgtEl>
                                      </p:cMediaNode>
                                    </p:audio>
                                  </p:subTnLst>
                                </p:cTn>
                              </p:par>
                              <p:par>
                                <p:cTn id="67" presetID="4" presetClass="exit" presetSubtype="16" fill="hold" nodeType="withEffect">
                                  <p:stCondLst>
                                    <p:cond delay="1500"/>
                                  </p:stCondLst>
                                  <p:childTnLst>
                                    <p:animEffect transition="out" filter="box(in)">
                                      <p:cBhvr>
                                        <p:cTn id="68" dur="500"/>
                                        <p:tgtEl>
                                          <p:spTgt spid="39976"/>
                                        </p:tgtEl>
                                      </p:cBhvr>
                                    </p:animEffect>
                                    <p:set>
                                      <p:cBhvr>
                                        <p:cTn id="69" dur="1" fill="hold">
                                          <p:stCondLst>
                                            <p:cond delay="499"/>
                                          </p:stCondLst>
                                        </p:cTn>
                                        <p:tgtEl>
                                          <p:spTgt spid="39976"/>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hammer.wav"/>
                                        </p:tgtEl>
                                      </p:cMediaNode>
                                    </p:audio>
                                  </p:subTnLst>
                                </p:cTn>
                              </p:par>
                              <p:par>
                                <p:cTn id="70" presetID="53" presetClass="entr" presetSubtype="0" repeatCount="3000" fill="hold" nodeType="withEffect">
                                  <p:stCondLst>
                                    <p:cond delay="15000"/>
                                  </p:stCondLst>
                                  <p:childTnLst>
                                    <p:set>
                                      <p:cBhvr>
                                        <p:cTn id="71" dur="1" fill="hold">
                                          <p:stCondLst>
                                            <p:cond delay="0"/>
                                          </p:stCondLst>
                                        </p:cTn>
                                        <p:tgtEl>
                                          <p:spTgt spid="39961">
                                            <p:txEl>
                                              <p:pRg st="0" end="0"/>
                                            </p:txEl>
                                          </p:spTgt>
                                        </p:tgtEl>
                                        <p:attrNameLst>
                                          <p:attrName>style.visibility</p:attrName>
                                        </p:attrNameLst>
                                      </p:cBhvr>
                                      <p:to>
                                        <p:strVal val="visible"/>
                                      </p:to>
                                    </p:set>
                                    <p:anim calcmode="lin" valueType="num">
                                      <p:cBhvr>
                                        <p:cTn id="72" dur="1000" fill="hold"/>
                                        <p:tgtEl>
                                          <p:spTgt spid="39961">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39961">
                                            <p:txEl>
                                              <p:pRg st="0" end="0"/>
                                            </p:txEl>
                                          </p:spTgt>
                                        </p:tgtEl>
                                        <p:attrNameLst>
                                          <p:attrName>ppt_h</p:attrName>
                                        </p:attrNameLst>
                                      </p:cBhvr>
                                      <p:tavLst>
                                        <p:tav tm="0">
                                          <p:val>
                                            <p:fltVal val="0"/>
                                          </p:val>
                                        </p:tav>
                                        <p:tav tm="100000">
                                          <p:val>
                                            <p:strVal val="#ppt_h"/>
                                          </p:val>
                                        </p:tav>
                                      </p:tavLst>
                                    </p:anim>
                                    <p:animEffect transition="in" filter="fade">
                                      <p:cBhvr>
                                        <p:cTn id="74" dur="1000"/>
                                        <p:tgtEl>
                                          <p:spTgt spid="39961">
                                            <p:txEl>
                                              <p:pRg st="0" end="0"/>
                                            </p:txEl>
                                          </p:spTgt>
                                        </p:tgtEl>
                                      </p:cBhvr>
                                    </p:animEffect>
                                  </p:childTnLst>
                                </p:cTn>
                              </p:par>
                            </p:childTnLst>
                          </p:cTn>
                        </p:par>
                      </p:childTnLst>
                    </p:cTn>
                  </p:par>
                </p:childTnLst>
              </p:cTn>
              <p:nextCondLst>
                <p:cond evt="onClick" delay="0">
                  <p:tgtEl>
                    <p:spTgt spid="39977"/>
                  </p:tgtEl>
                </p:cond>
              </p:nextCondLst>
            </p:seq>
          </p:childTnLst>
        </p:cTn>
      </p:par>
    </p:tnLst>
    <p:bldLst>
      <p:bldP spid="39939" grpId="0" animBg="1"/>
      <p:bldP spid="399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3E7D5FE-E9DF-4C01-A9B4-1CED8F1068C6}"/>
              </a:ext>
            </a:extLst>
          </p:cNvPr>
          <p:cNvSpPr>
            <a:spLocks noGrp="1" noChangeArrowheads="1"/>
          </p:cNvSpPr>
          <p:nvPr>
            <p:ph type="body" sz="half" idx="4294967295"/>
          </p:nvPr>
        </p:nvSpPr>
        <p:spPr>
          <a:xfrm>
            <a:off x="2286000" y="2590800"/>
            <a:ext cx="7696200" cy="1600200"/>
          </a:xfrm>
        </p:spPr>
        <p:txBody>
          <a:bodyPr/>
          <a:lstStyle/>
          <a:p>
            <a:pPr algn="ctr" eaLnBrk="1" hangingPunct="1">
              <a:buFontTx/>
              <a:buNone/>
            </a:pPr>
            <a:r>
              <a:rPr lang="vi-VN" altLang="en-US" sz="4000" dirty="0">
                <a:solidFill>
                  <a:srgbClr val="0000FF"/>
                </a:solidFill>
                <a:latin typeface=".VnTime" pitchFamily="34" charset="0"/>
              </a:rPr>
              <a:t>Chất hoặc các chất ban đầu tham gia phản ứng được gọi là các chất gì?</a:t>
            </a:r>
            <a:endParaRPr lang="en-US" altLang="en-US" sz="4000" dirty="0">
              <a:solidFill>
                <a:srgbClr val="0000FF"/>
              </a:solidFill>
              <a:latin typeface=".VnTime" pitchFamily="34" charset="0"/>
            </a:endParaRPr>
          </a:p>
        </p:txBody>
      </p:sp>
      <p:sp>
        <p:nvSpPr>
          <p:cNvPr id="40963" name="Rectangle 3">
            <a:extLst>
              <a:ext uri="{FF2B5EF4-FFF2-40B4-BE49-F238E27FC236}">
                <a16:creationId xmlns:a16="http://schemas.microsoft.com/office/drawing/2014/main" id="{984029BA-DA3D-4BE2-892A-900B72ABEF95}"/>
              </a:ext>
            </a:extLst>
          </p:cNvPr>
          <p:cNvSpPr>
            <a:spLocks noChangeArrowheads="1"/>
          </p:cNvSpPr>
          <p:nvPr/>
        </p:nvSpPr>
        <p:spPr bwMode="auto">
          <a:xfrm>
            <a:off x="2209800" y="2438400"/>
            <a:ext cx="7924800"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0000"/>
              </a:solidFill>
              <a:latin typeface=".VnTime" pitchFamily="34" charset="0"/>
            </a:endParaRPr>
          </a:p>
        </p:txBody>
      </p:sp>
      <p:sp>
        <p:nvSpPr>
          <p:cNvPr id="40964" name="Text Box 4">
            <a:extLst>
              <a:ext uri="{FF2B5EF4-FFF2-40B4-BE49-F238E27FC236}">
                <a16:creationId xmlns:a16="http://schemas.microsoft.com/office/drawing/2014/main" id="{BFED13E0-9757-46FC-AE3D-2A94CE4D6B5C}"/>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4000">
              <a:solidFill>
                <a:srgbClr val="99FF33"/>
              </a:solidFill>
              <a:latin typeface=".VnTime" pitchFamily="34" charset="0"/>
              <a:cs typeface="Times New Roman" panose="02020603050405020304" pitchFamily="18" charset="0"/>
            </a:endParaRPr>
          </a:p>
        </p:txBody>
      </p:sp>
      <p:graphicFrame>
        <p:nvGraphicFramePr>
          <p:cNvPr id="40984" name="Group 24">
            <a:extLst>
              <a:ext uri="{FF2B5EF4-FFF2-40B4-BE49-F238E27FC236}">
                <a16:creationId xmlns:a16="http://schemas.microsoft.com/office/drawing/2014/main" id="{A20B0ACC-CB0F-461B-A68A-E71247DF27C5}"/>
              </a:ext>
            </a:extLst>
          </p:cNvPr>
          <p:cNvGraphicFramePr>
            <a:graphicFrameLocks noGrp="1"/>
          </p:cNvGraphicFramePr>
          <p:nvPr>
            <p:ph sz="half" idx="4294967295"/>
            <p:extLst>
              <p:ext uri="{D42A27DB-BD31-4B8C-83A1-F6EECF244321}">
                <p14:modId xmlns:p14="http://schemas.microsoft.com/office/powerpoint/2010/main" val="1120818195"/>
              </p:ext>
            </p:extLst>
          </p:nvPr>
        </p:nvGraphicFramePr>
        <p:xfrm>
          <a:off x="3505201" y="5334000"/>
          <a:ext cx="5356225" cy="914400"/>
        </p:xfrm>
        <a:graphic>
          <a:graphicData uri="http://schemas.openxmlformats.org/drawingml/2006/table">
            <a:tbl>
              <a:tblPr/>
              <a:tblGrid>
                <a:gridCol w="764592">
                  <a:extLst>
                    <a:ext uri="{9D8B030D-6E8A-4147-A177-3AD203B41FA5}">
                      <a16:colId xmlns:a16="http://schemas.microsoft.com/office/drawing/2014/main" val="20000"/>
                    </a:ext>
                  </a:extLst>
                </a:gridCol>
                <a:gridCol w="764592">
                  <a:extLst>
                    <a:ext uri="{9D8B030D-6E8A-4147-A177-3AD203B41FA5}">
                      <a16:colId xmlns:a16="http://schemas.microsoft.com/office/drawing/2014/main" val="20001"/>
                    </a:ext>
                  </a:extLst>
                </a:gridCol>
                <a:gridCol w="765953">
                  <a:extLst>
                    <a:ext uri="{9D8B030D-6E8A-4147-A177-3AD203B41FA5}">
                      <a16:colId xmlns:a16="http://schemas.microsoft.com/office/drawing/2014/main" val="20002"/>
                    </a:ext>
                  </a:extLst>
                </a:gridCol>
                <a:gridCol w="764592">
                  <a:extLst>
                    <a:ext uri="{9D8B030D-6E8A-4147-A177-3AD203B41FA5}">
                      <a16:colId xmlns:a16="http://schemas.microsoft.com/office/drawing/2014/main" val="20003"/>
                    </a:ext>
                  </a:extLst>
                </a:gridCol>
                <a:gridCol w="764592">
                  <a:extLst>
                    <a:ext uri="{9D8B030D-6E8A-4147-A177-3AD203B41FA5}">
                      <a16:colId xmlns:a16="http://schemas.microsoft.com/office/drawing/2014/main" val="20004"/>
                    </a:ext>
                  </a:extLst>
                </a:gridCol>
                <a:gridCol w="765952">
                  <a:extLst>
                    <a:ext uri="{9D8B030D-6E8A-4147-A177-3AD203B41FA5}">
                      <a16:colId xmlns:a16="http://schemas.microsoft.com/office/drawing/2014/main" val="2360388307"/>
                    </a:ext>
                  </a:extLst>
                </a:gridCol>
                <a:gridCol w="765952">
                  <a:extLst>
                    <a:ext uri="{9D8B030D-6E8A-4147-A177-3AD203B41FA5}">
                      <a16:colId xmlns:a16="http://schemas.microsoft.com/office/drawing/2014/main" val="20005"/>
                    </a:ext>
                  </a:extLst>
                </a:gridCol>
              </a:tblGrid>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0981" name="Picture 23" descr="home">
            <a:hlinkClick r:id="rId4" action="ppaction://hlinksldjump"/>
            <a:extLst>
              <a:ext uri="{FF2B5EF4-FFF2-40B4-BE49-F238E27FC236}">
                <a16:creationId xmlns:a16="http://schemas.microsoft.com/office/drawing/2014/main" id="{917C4062-4361-4AEF-9BFA-3362B91DD6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5" name="Oval 25">
            <a:extLst>
              <a:ext uri="{FF2B5EF4-FFF2-40B4-BE49-F238E27FC236}">
                <a16:creationId xmlns:a16="http://schemas.microsoft.com/office/drawing/2014/main" id="{42B28D51-9C29-4A68-8215-789187BBC950}"/>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
                <a:solidFill>
                  <a:srgbClr val="FF3300"/>
                </a:solidFill>
                <a:latin typeface=".VnBodoniH" pitchFamily="34" charset="0"/>
              </a:rPr>
              <a:t>HÕt giê</a:t>
            </a:r>
          </a:p>
        </p:txBody>
      </p:sp>
      <p:sp>
        <p:nvSpPr>
          <p:cNvPr id="40986" name="Oval 26">
            <a:extLst>
              <a:ext uri="{FF2B5EF4-FFF2-40B4-BE49-F238E27FC236}">
                <a16:creationId xmlns:a16="http://schemas.microsoft.com/office/drawing/2014/main" id="{B2ECCB9C-EC1C-468D-8630-05D338680630}"/>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a:t>
            </a:r>
          </a:p>
        </p:txBody>
      </p:sp>
      <p:sp>
        <p:nvSpPr>
          <p:cNvPr id="40987" name="Oval 27">
            <a:extLst>
              <a:ext uri="{FF2B5EF4-FFF2-40B4-BE49-F238E27FC236}">
                <a16:creationId xmlns:a16="http://schemas.microsoft.com/office/drawing/2014/main" id="{B4FB43B0-17FD-4E7A-BCC7-03A795D529EC}"/>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2</a:t>
            </a:r>
          </a:p>
        </p:txBody>
      </p:sp>
      <p:sp>
        <p:nvSpPr>
          <p:cNvPr id="40988" name="Oval 28">
            <a:extLst>
              <a:ext uri="{FF2B5EF4-FFF2-40B4-BE49-F238E27FC236}">
                <a16:creationId xmlns:a16="http://schemas.microsoft.com/office/drawing/2014/main" id="{8CF5D48F-2EE2-4880-A611-8E7D4188B18A}"/>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3</a:t>
            </a:r>
          </a:p>
        </p:txBody>
      </p:sp>
      <p:sp>
        <p:nvSpPr>
          <p:cNvPr id="40989" name="Oval 29">
            <a:extLst>
              <a:ext uri="{FF2B5EF4-FFF2-40B4-BE49-F238E27FC236}">
                <a16:creationId xmlns:a16="http://schemas.microsoft.com/office/drawing/2014/main" id="{FB69A7CD-7752-422E-B659-07E951E1BF69}"/>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4</a:t>
            </a:r>
          </a:p>
        </p:txBody>
      </p:sp>
      <p:sp>
        <p:nvSpPr>
          <p:cNvPr id="40990" name="Oval 30">
            <a:extLst>
              <a:ext uri="{FF2B5EF4-FFF2-40B4-BE49-F238E27FC236}">
                <a16:creationId xmlns:a16="http://schemas.microsoft.com/office/drawing/2014/main" id="{C4CB03DF-4B56-4FA3-8364-72E619BD6809}"/>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5</a:t>
            </a:r>
          </a:p>
        </p:txBody>
      </p:sp>
      <p:sp>
        <p:nvSpPr>
          <p:cNvPr id="40991" name="Oval 31">
            <a:extLst>
              <a:ext uri="{FF2B5EF4-FFF2-40B4-BE49-F238E27FC236}">
                <a16:creationId xmlns:a16="http://schemas.microsoft.com/office/drawing/2014/main" id="{02FB1E3B-BDDE-4BB2-8940-31FEDFC9D5E1}"/>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6</a:t>
            </a:r>
          </a:p>
        </p:txBody>
      </p:sp>
      <p:sp>
        <p:nvSpPr>
          <p:cNvPr id="40992" name="Oval 32">
            <a:extLst>
              <a:ext uri="{FF2B5EF4-FFF2-40B4-BE49-F238E27FC236}">
                <a16:creationId xmlns:a16="http://schemas.microsoft.com/office/drawing/2014/main" id="{D8AD9D42-20BD-4FB9-8A9C-59E4ABE39B4D}"/>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7</a:t>
            </a:r>
          </a:p>
        </p:txBody>
      </p:sp>
      <p:sp>
        <p:nvSpPr>
          <p:cNvPr id="40993" name="Oval 33">
            <a:extLst>
              <a:ext uri="{FF2B5EF4-FFF2-40B4-BE49-F238E27FC236}">
                <a16:creationId xmlns:a16="http://schemas.microsoft.com/office/drawing/2014/main" id="{D8144BBD-4090-4ACC-B6C2-6739BAD53F54}"/>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8</a:t>
            </a:r>
          </a:p>
        </p:txBody>
      </p:sp>
      <p:sp>
        <p:nvSpPr>
          <p:cNvPr id="40994" name="Oval 34">
            <a:extLst>
              <a:ext uri="{FF2B5EF4-FFF2-40B4-BE49-F238E27FC236}">
                <a16:creationId xmlns:a16="http://schemas.microsoft.com/office/drawing/2014/main" id="{AEF04CBB-0B88-419E-8EF8-8E4AAF7AB8C5}"/>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9</a:t>
            </a:r>
          </a:p>
        </p:txBody>
      </p:sp>
      <p:sp>
        <p:nvSpPr>
          <p:cNvPr id="40995" name="Oval 35">
            <a:extLst>
              <a:ext uri="{FF2B5EF4-FFF2-40B4-BE49-F238E27FC236}">
                <a16:creationId xmlns:a16="http://schemas.microsoft.com/office/drawing/2014/main" id="{83665D97-D3B0-43C4-BBE3-A2DA20095156}"/>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10</a:t>
            </a:r>
          </a:p>
        </p:txBody>
      </p:sp>
      <p:sp>
        <p:nvSpPr>
          <p:cNvPr id="40996" name="Oval 36">
            <a:extLst>
              <a:ext uri="{FF2B5EF4-FFF2-40B4-BE49-F238E27FC236}">
                <a16:creationId xmlns:a16="http://schemas.microsoft.com/office/drawing/2014/main" id="{009DFD8A-A54A-4DDB-8C14-D5CE449B06A4}"/>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11</a:t>
            </a:r>
          </a:p>
        </p:txBody>
      </p:sp>
      <p:sp>
        <p:nvSpPr>
          <p:cNvPr id="40997" name="Oval 37">
            <a:extLst>
              <a:ext uri="{FF2B5EF4-FFF2-40B4-BE49-F238E27FC236}">
                <a16:creationId xmlns:a16="http://schemas.microsoft.com/office/drawing/2014/main" id="{D6A15C34-5F6A-4C7B-A9BC-587703396720}"/>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12</a:t>
            </a:r>
          </a:p>
        </p:txBody>
      </p:sp>
      <p:sp>
        <p:nvSpPr>
          <p:cNvPr id="40998" name="Oval 38">
            <a:extLst>
              <a:ext uri="{FF2B5EF4-FFF2-40B4-BE49-F238E27FC236}">
                <a16:creationId xmlns:a16="http://schemas.microsoft.com/office/drawing/2014/main" id="{AA36D61D-9CF4-4292-8B97-B770048A0132}"/>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13</a:t>
            </a:r>
          </a:p>
        </p:txBody>
      </p:sp>
      <p:sp>
        <p:nvSpPr>
          <p:cNvPr id="40999" name="Oval 39">
            <a:extLst>
              <a:ext uri="{FF2B5EF4-FFF2-40B4-BE49-F238E27FC236}">
                <a16:creationId xmlns:a16="http://schemas.microsoft.com/office/drawing/2014/main" id="{93210936-8E95-4DAD-BAD2-E9EE4AD7EB0F}"/>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14</a:t>
            </a:r>
          </a:p>
        </p:txBody>
      </p:sp>
      <p:sp>
        <p:nvSpPr>
          <p:cNvPr id="41000" name="Oval 40">
            <a:extLst>
              <a:ext uri="{FF2B5EF4-FFF2-40B4-BE49-F238E27FC236}">
                <a16:creationId xmlns:a16="http://schemas.microsoft.com/office/drawing/2014/main" id="{D842FB06-B23F-4520-8588-655E9958BE84}"/>
              </a:ext>
            </a:extLst>
          </p:cNvPr>
          <p:cNvSpPr>
            <a:spLocks noChangeArrowheads="1"/>
          </p:cNvSpPr>
          <p:nvPr/>
        </p:nvSpPr>
        <p:spPr bwMode="auto">
          <a:xfrm>
            <a:off x="63246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15</a:t>
            </a:r>
          </a:p>
        </p:txBody>
      </p:sp>
      <p:pic>
        <p:nvPicPr>
          <p:cNvPr id="41001" name="Picture 41" descr="Fistslam">
            <a:extLst>
              <a:ext uri="{FF2B5EF4-FFF2-40B4-BE49-F238E27FC236}">
                <a16:creationId xmlns:a16="http://schemas.microsoft.com/office/drawing/2014/main" id="{81B474F8-1A68-48DF-A798-42B7D1AF48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D0438A5B-A078-41DB-ADE8-EFB20ED2B63E}"/>
              </a:ext>
            </a:extLst>
          </p:cNvPr>
          <p:cNvSpPr txBox="1">
            <a:spLocks noChangeArrowheads="1"/>
          </p:cNvSpPr>
          <p:nvPr/>
        </p:nvSpPr>
        <p:spPr bwMode="auto">
          <a:xfrm>
            <a:off x="2362200" y="5334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dirty="0" err="1">
                <a:solidFill>
                  <a:srgbClr val="FF0000"/>
                </a:solidFill>
                <a:latin typeface="Times New Roman" panose="02020603050405020304" pitchFamily="18" charset="0"/>
                <a:cs typeface="Times New Roman" panose="02020603050405020304" pitchFamily="18" charset="0"/>
              </a:rPr>
              <a:t>Câu</a:t>
            </a:r>
            <a:r>
              <a:rPr lang="en-US" altLang="en-US" sz="4000" dirty="0">
                <a:solidFill>
                  <a:srgbClr val="FF0000"/>
                </a:solidFill>
                <a:latin typeface="Times New Roman" panose="02020603050405020304" pitchFamily="18" charset="0"/>
                <a:cs typeface="Times New Roman" panose="02020603050405020304" pitchFamily="18" charset="0"/>
              </a:rPr>
              <a:t> 5: Ô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gồm</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có</a:t>
            </a:r>
            <a:r>
              <a:rPr lang="en-US" altLang="en-US" sz="4000" dirty="0">
                <a:solidFill>
                  <a:srgbClr val="FF0000"/>
                </a:solidFill>
                <a:latin typeface="Times New Roman" panose="02020603050405020304" pitchFamily="18" charset="0"/>
                <a:cs typeface="Times New Roman" panose="02020603050405020304" pitchFamily="18" charset="0"/>
              </a:rPr>
              <a:t> </a:t>
            </a:r>
            <a:r>
              <a:rPr lang="vi-VN" altLang="en-US" sz="4000" dirty="0">
                <a:solidFill>
                  <a:srgbClr val="FF0000"/>
                </a:solidFill>
                <a:latin typeface="Times New Roman" panose="02020603050405020304" pitchFamily="18" charset="0"/>
                <a:cs typeface="Times New Roman" panose="02020603050405020304" pitchFamily="18" charset="0"/>
              </a:rPr>
              <a:t>7</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cái</a:t>
            </a:r>
            <a:endParaRPr lang="en-US" altLang="en-US" sz="4000" dirty="0">
              <a:solidFill>
                <a:srgbClr val="99FF33"/>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nodePh="1">
                                  <p:stCondLst>
                                    <p:cond delay="0"/>
                                  </p:stCondLst>
                                  <p:endCondLst>
                                    <p:cond evt="begin" delay="0">
                                      <p:tn val="5"/>
                                    </p:cond>
                                  </p:end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randombar(horizontal)">
                                      <p:cBhvr>
                                        <p:cTn id="7" dur="500"/>
                                        <p:tgtEl>
                                          <p:spTgt spid="40964">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0962">
                                            <p:txEl>
                                              <p:pRg st="0" end="0"/>
                                            </p:txEl>
                                          </p:spTgt>
                                        </p:tgtEl>
                                        <p:attrNameLst>
                                          <p:attrName>style.visibility</p:attrName>
                                        </p:attrNameLst>
                                      </p:cBhvr>
                                      <p:to>
                                        <p:strVal val="visible"/>
                                      </p:to>
                                    </p:set>
                                    <p:anim calcmode="discrete" valueType="clr">
                                      <p:cBhvr override="childStyle">
                                        <p:cTn id="11" dur="80"/>
                                        <p:tgtEl>
                                          <p:spTgt spid="40962">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40962">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0962">
                                            <p:txEl>
                                              <p:pRg st="0" end="0"/>
                                            </p:txEl>
                                          </p:spTgt>
                                        </p:tgtEl>
                                        <p:attrNameLst>
                                          <p:attrName>fill.type</p:attrName>
                                        </p:attrNameLst>
                                      </p:cBhvr>
                                      <p:to>
                                        <p:strVal val="solid"/>
                                      </p:to>
                                    </p:set>
                                  </p:childTnLst>
                                </p:cTn>
                              </p:par>
                            </p:childTnLst>
                          </p:cTn>
                        </p:par>
                        <p:par>
                          <p:cTn id="14" fill="hold" nodeType="afterGroup">
                            <p:stCondLst>
                              <p:cond delay="2700"/>
                            </p:stCondLst>
                            <p:childTnLst>
                              <p:par>
                                <p:cTn id="15" presetID="21" presetClass="entr" presetSubtype="4" fill="hold" grpId="0" nodeType="afterEffect">
                                  <p:stCondLst>
                                    <p:cond delay="0"/>
                                  </p:stCondLst>
                                  <p:childTnLst>
                                    <p:set>
                                      <p:cBhvr>
                                        <p:cTn id="16" dur="1" fill="hold">
                                          <p:stCondLst>
                                            <p:cond delay="0"/>
                                          </p:stCondLst>
                                        </p:cTn>
                                        <p:tgtEl>
                                          <p:spTgt spid="40963"/>
                                        </p:tgtEl>
                                        <p:attrNameLst>
                                          <p:attrName>style.visibility</p:attrName>
                                        </p:attrNameLst>
                                      </p:cBhvr>
                                      <p:to>
                                        <p:strVal val="visible"/>
                                      </p:to>
                                    </p:set>
                                    <p:animEffect transition="in" filter="wheel(4)">
                                      <p:cBhvr>
                                        <p:cTn id="17" dur="3000"/>
                                        <p:tgtEl>
                                          <p:spTgt spid="40963"/>
                                        </p:tgtEl>
                                      </p:cBhvr>
                                    </p:animEffect>
                                  </p:childTnLst>
                                </p:cTn>
                              </p:par>
                            </p:childTnLst>
                          </p:cTn>
                        </p:par>
                        <p:par>
                          <p:cTn id="18" fill="hold" nodeType="afterGroup">
                            <p:stCondLst>
                              <p:cond delay="5700"/>
                            </p:stCondLst>
                            <p:childTnLst>
                              <p:par>
                                <p:cTn id="19" presetID="14" presetClass="entr" presetSubtype="10" fill="hold" nodeType="afterEffect">
                                  <p:stCondLst>
                                    <p:cond delay="0"/>
                                  </p:stCondLst>
                                  <p:childTnLst>
                                    <p:set>
                                      <p:cBhvr>
                                        <p:cTn id="20" dur="1" fill="hold">
                                          <p:stCondLst>
                                            <p:cond delay="0"/>
                                          </p:stCondLst>
                                        </p:cTn>
                                        <p:tgtEl>
                                          <p:spTgt spid="38916">
                                            <p:txEl>
                                              <p:pRg st="0" end="0"/>
                                            </p:txEl>
                                          </p:spTgt>
                                        </p:tgtEl>
                                        <p:attrNameLst>
                                          <p:attrName>style.visibility</p:attrName>
                                        </p:attrNameLst>
                                      </p:cBhvr>
                                      <p:to>
                                        <p:strVal val="visible"/>
                                      </p:to>
                                    </p:set>
                                    <p:animEffect transition="in" filter="randombar(horizontal)">
                                      <p:cBhvr>
                                        <p:cTn id="21" dur="500"/>
                                        <p:tgtEl>
                                          <p:spTgt spid="389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1001"/>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xit" presetSubtype="16" fill="hold" grpId="0" nodeType="withEffect">
                                  <p:stCondLst>
                                    <p:cond delay="22500"/>
                                  </p:stCondLst>
                                  <p:childTnLst>
                                    <p:animEffect transition="out" filter="box(in)">
                                      <p:cBhvr>
                                        <p:cTn id="26" dur="500"/>
                                        <p:tgtEl>
                                          <p:spTgt spid="40986"/>
                                        </p:tgtEl>
                                      </p:cBhvr>
                                    </p:animEffect>
                                    <p:set>
                                      <p:cBhvr>
                                        <p:cTn id="27" dur="1" fill="hold">
                                          <p:stCondLst>
                                            <p:cond delay="499"/>
                                          </p:stCondLst>
                                        </p:cTn>
                                        <p:tgtEl>
                                          <p:spTgt spid="40986"/>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drumroll.wav"/>
                                        </p:tgtEl>
                                      </p:cMediaNode>
                                    </p:audio>
                                  </p:subTnLst>
                                </p:cTn>
                              </p:par>
                              <p:par>
                                <p:cTn id="28" presetID="4" presetClass="exit" presetSubtype="16" fill="hold" nodeType="withEffect">
                                  <p:stCondLst>
                                    <p:cond delay="21000"/>
                                  </p:stCondLst>
                                  <p:childTnLst>
                                    <p:animEffect transition="out" filter="box(in)">
                                      <p:cBhvr>
                                        <p:cTn id="29" dur="500"/>
                                        <p:tgtEl>
                                          <p:spTgt spid="40987"/>
                                        </p:tgtEl>
                                      </p:cBhvr>
                                    </p:animEffect>
                                    <p:set>
                                      <p:cBhvr>
                                        <p:cTn id="30" dur="1" fill="hold">
                                          <p:stCondLst>
                                            <p:cond delay="499"/>
                                          </p:stCondLst>
                                        </p:cTn>
                                        <p:tgtEl>
                                          <p:spTgt spid="40987"/>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par>
                                <p:cTn id="31" presetID="4" presetClass="exit" presetSubtype="16" fill="hold" nodeType="withEffect">
                                  <p:stCondLst>
                                    <p:cond delay="19500"/>
                                  </p:stCondLst>
                                  <p:childTnLst>
                                    <p:animEffect transition="out" filter="box(in)">
                                      <p:cBhvr>
                                        <p:cTn id="32" dur="500"/>
                                        <p:tgtEl>
                                          <p:spTgt spid="40988"/>
                                        </p:tgtEl>
                                      </p:cBhvr>
                                    </p:animEffect>
                                    <p:set>
                                      <p:cBhvr>
                                        <p:cTn id="33" dur="1" fill="hold">
                                          <p:stCondLst>
                                            <p:cond delay="499"/>
                                          </p:stCondLst>
                                        </p:cTn>
                                        <p:tgtEl>
                                          <p:spTgt spid="4098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hammer.wav"/>
                                        </p:tgtEl>
                                      </p:cMediaNode>
                                    </p:audio>
                                  </p:subTnLst>
                                </p:cTn>
                              </p:par>
                              <p:par>
                                <p:cTn id="34" presetID="4" presetClass="exit" presetSubtype="16" fill="hold" nodeType="withEffect">
                                  <p:stCondLst>
                                    <p:cond delay="18000"/>
                                  </p:stCondLst>
                                  <p:childTnLst>
                                    <p:animEffect transition="out" filter="box(in)">
                                      <p:cBhvr>
                                        <p:cTn id="35" dur="500"/>
                                        <p:tgtEl>
                                          <p:spTgt spid="40989"/>
                                        </p:tgtEl>
                                      </p:cBhvr>
                                    </p:animEffect>
                                    <p:set>
                                      <p:cBhvr>
                                        <p:cTn id="36" dur="1" fill="hold">
                                          <p:stCondLst>
                                            <p:cond delay="499"/>
                                          </p:stCondLst>
                                        </p:cTn>
                                        <p:tgtEl>
                                          <p:spTgt spid="4098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hammer.wav"/>
                                        </p:tgtEl>
                                      </p:cMediaNode>
                                    </p:audio>
                                  </p:subTnLst>
                                </p:cTn>
                              </p:par>
                              <p:par>
                                <p:cTn id="37" presetID="4" presetClass="exit" presetSubtype="16" fill="hold" nodeType="withEffect">
                                  <p:stCondLst>
                                    <p:cond delay="16800"/>
                                  </p:stCondLst>
                                  <p:childTnLst>
                                    <p:animEffect transition="out" filter="box(in)">
                                      <p:cBhvr>
                                        <p:cTn id="38" dur="500"/>
                                        <p:tgtEl>
                                          <p:spTgt spid="40990"/>
                                        </p:tgtEl>
                                      </p:cBhvr>
                                    </p:animEffect>
                                    <p:set>
                                      <p:cBhvr>
                                        <p:cTn id="39" dur="1" fill="hold">
                                          <p:stCondLst>
                                            <p:cond delay="499"/>
                                          </p:stCondLst>
                                        </p:cTn>
                                        <p:tgtEl>
                                          <p:spTgt spid="4099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par>
                                <p:cTn id="40" presetID="4" presetClass="exit" presetSubtype="16" fill="hold" nodeType="withEffect">
                                  <p:stCondLst>
                                    <p:cond delay="15000"/>
                                  </p:stCondLst>
                                  <p:childTnLst>
                                    <p:animEffect transition="out" filter="box(in)">
                                      <p:cBhvr>
                                        <p:cTn id="41" dur="500"/>
                                        <p:tgtEl>
                                          <p:spTgt spid="40991"/>
                                        </p:tgtEl>
                                      </p:cBhvr>
                                    </p:animEffect>
                                    <p:set>
                                      <p:cBhvr>
                                        <p:cTn id="42" dur="1" fill="hold">
                                          <p:stCondLst>
                                            <p:cond delay="499"/>
                                          </p:stCondLst>
                                        </p:cTn>
                                        <p:tgtEl>
                                          <p:spTgt spid="4099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par>
                                <p:cTn id="43" presetID="4" presetClass="exit" presetSubtype="16" fill="hold" nodeType="withEffect">
                                  <p:stCondLst>
                                    <p:cond delay="13500"/>
                                  </p:stCondLst>
                                  <p:childTnLst>
                                    <p:animEffect transition="out" filter="box(in)">
                                      <p:cBhvr>
                                        <p:cTn id="44" dur="500"/>
                                        <p:tgtEl>
                                          <p:spTgt spid="40992"/>
                                        </p:tgtEl>
                                      </p:cBhvr>
                                    </p:animEffect>
                                    <p:set>
                                      <p:cBhvr>
                                        <p:cTn id="45" dur="1" fill="hold">
                                          <p:stCondLst>
                                            <p:cond delay="499"/>
                                          </p:stCondLst>
                                        </p:cTn>
                                        <p:tgtEl>
                                          <p:spTgt spid="40992"/>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par>
                                <p:cTn id="46" presetID="4" presetClass="exit" presetSubtype="16" fill="hold" nodeType="withEffect">
                                  <p:stCondLst>
                                    <p:cond delay="12000"/>
                                  </p:stCondLst>
                                  <p:childTnLst>
                                    <p:animEffect transition="out" filter="box(in)">
                                      <p:cBhvr>
                                        <p:cTn id="47" dur="500"/>
                                        <p:tgtEl>
                                          <p:spTgt spid="40993"/>
                                        </p:tgtEl>
                                      </p:cBhvr>
                                    </p:animEffect>
                                    <p:set>
                                      <p:cBhvr>
                                        <p:cTn id="48" dur="1" fill="hold">
                                          <p:stCondLst>
                                            <p:cond delay="499"/>
                                          </p:stCondLst>
                                        </p:cTn>
                                        <p:tgtEl>
                                          <p:spTgt spid="40993"/>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par>
                                <p:cTn id="49" presetID="4" presetClass="exit" presetSubtype="16" fill="hold" nodeType="withEffect">
                                  <p:stCondLst>
                                    <p:cond delay="10500"/>
                                  </p:stCondLst>
                                  <p:childTnLst>
                                    <p:animEffect transition="out" filter="box(in)">
                                      <p:cBhvr>
                                        <p:cTn id="50" dur="500"/>
                                        <p:tgtEl>
                                          <p:spTgt spid="40994"/>
                                        </p:tgtEl>
                                      </p:cBhvr>
                                    </p:animEffect>
                                    <p:set>
                                      <p:cBhvr>
                                        <p:cTn id="51" dur="1" fill="hold">
                                          <p:stCondLst>
                                            <p:cond delay="499"/>
                                          </p:stCondLst>
                                        </p:cTn>
                                        <p:tgtEl>
                                          <p:spTgt spid="40994"/>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hammer.wav"/>
                                        </p:tgtEl>
                                      </p:cMediaNode>
                                    </p:audio>
                                  </p:subTnLst>
                                </p:cTn>
                              </p:par>
                              <p:par>
                                <p:cTn id="52" presetID="4" presetClass="exit" presetSubtype="16" fill="hold" nodeType="withEffect">
                                  <p:stCondLst>
                                    <p:cond delay="9000"/>
                                  </p:stCondLst>
                                  <p:childTnLst>
                                    <p:animEffect transition="out" filter="box(in)">
                                      <p:cBhvr>
                                        <p:cTn id="53" dur="500"/>
                                        <p:tgtEl>
                                          <p:spTgt spid="40995"/>
                                        </p:tgtEl>
                                      </p:cBhvr>
                                    </p:animEffect>
                                    <p:set>
                                      <p:cBhvr>
                                        <p:cTn id="54" dur="1" fill="hold">
                                          <p:stCondLst>
                                            <p:cond delay="499"/>
                                          </p:stCondLst>
                                        </p:cTn>
                                        <p:tgtEl>
                                          <p:spTgt spid="40995"/>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hammer.wav"/>
                                        </p:tgtEl>
                                      </p:cMediaNode>
                                    </p:audio>
                                  </p:subTnLst>
                                </p:cTn>
                              </p:par>
                              <p:par>
                                <p:cTn id="55" presetID="4" presetClass="exit" presetSubtype="16" fill="hold" nodeType="withEffect">
                                  <p:stCondLst>
                                    <p:cond delay="7500"/>
                                  </p:stCondLst>
                                  <p:childTnLst>
                                    <p:animEffect transition="out" filter="box(in)">
                                      <p:cBhvr>
                                        <p:cTn id="56" dur="500"/>
                                        <p:tgtEl>
                                          <p:spTgt spid="40996"/>
                                        </p:tgtEl>
                                      </p:cBhvr>
                                    </p:animEffect>
                                    <p:set>
                                      <p:cBhvr>
                                        <p:cTn id="57" dur="1" fill="hold">
                                          <p:stCondLst>
                                            <p:cond delay="499"/>
                                          </p:stCondLst>
                                        </p:cTn>
                                        <p:tgtEl>
                                          <p:spTgt spid="40996"/>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hammer.wav"/>
                                        </p:tgtEl>
                                      </p:cMediaNode>
                                    </p:audio>
                                  </p:subTnLst>
                                </p:cTn>
                              </p:par>
                              <p:par>
                                <p:cTn id="58" presetID="4" presetClass="exit" presetSubtype="16" fill="hold" nodeType="withEffect">
                                  <p:stCondLst>
                                    <p:cond delay="6000"/>
                                  </p:stCondLst>
                                  <p:childTnLst>
                                    <p:animEffect transition="out" filter="box(in)">
                                      <p:cBhvr>
                                        <p:cTn id="59" dur="500"/>
                                        <p:tgtEl>
                                          <p:spTgt spid="40997"/>
                                        </p:tgtEl>
                                      </p:cBhvr>
                                    </p:animEffect>
                                    <p:set>
                                      <p:cBhvr>
                                        <p:cTn id="60" dur="1" fill="hold">
                                          <p:stCondLst>
                                            <p:cond delay="499"/>
                                          </p:stCondLst>
                                        </p:cTn>
                                        <p:tgtEl>
                                          <p:spTgt spid="40997"/>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hammer.wav"/>
                                        </p:tgtEl>
                                      </p:cMediaNode>
                                    </p:audio>
                                  </p:subTnLst>
                                </p:cTn>
                              </p:par>
                              <p:par>
                                <p:cTn id="61" presetID="4" presetClass="exit" presetSubtype="16" fill="hold" nodeType="withEffect">
                                  <p:stCondLst>
                                    <p:cond delay="4500"/>
                                  </p:stCondLst>
                                  <p:childTnLst>
                                    <p:animEffect transition="out" filter="box(in)">
                                      <p:cBhvr>
                                        <p:cTn id="62" dur="500"/>
                                        <p:tgtEl>
                                          <p:spTgt spid="40998"/>
                                        </p:tgtEl>
                                      </p:cBhvr>
                                    </p:animEffect>
                                    <p:set>
                                      <p:cBhvr>
                                        <p:cTn id="63" dur="1" fill="hold">
                                          <p:stCondLst>
                                            <p:cond delay="499"/>
                                          </p:stCondLst>
                                        </p:cTn>
                                        <p:tgtEl>
                                          <p:spTgt spid="4099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hammer.wav"/>
                                        </p:tgtEl>
                                      </p:cMediaNode>
                                    </p:audio>
                                  </p:subTnLst>
                                </p:cTn>
                              </p:par>
                              <p:par>
                                <p:cTn id="64" presetID="4" presetClass="exit" presetSubtype="16" fill="hold" nodeType="withEffect">
                                  <p:stCondLst>
                                    <p:cond delay="3000"/>
                                  </p:stCondLst>
                                  <p:childTnLst>
                                    <p:animEffect transition="out" filter="box(in)">
                                      <p:cBhvr>
                                        <p:cTn id="65" dur="500"/>
                                        <p:tgtEl>
                                          <p:spTgt spid="40999"/>
                                        </p:tgtEl>
                                      </p:cBhvr>
                                    </p:animEffect>
                                    <p:set>
                                      <p:cBhvr>
                                        <p:cTn id="66" dur="1" fill="hold">
                                          <p:stCondLst>
                                            <p:cond delay="499"/>
                                          </p:stCondLst>
                                        </p:cTn>
                                        <p:tgtEl>
                                          <p:spTgt spid="4099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hammer.wav"/>
                                        </p:tgtEl>
                                      </p:cMediaNode>
                                    </p:audio>
                                  </p:subTnLst>
                                </p:cTn>
                              </p:par>
                              <p:par>
                                <p:cTn id="67" presetID="4" presetClass="exit" presetSubtype="16" fill="hold" nodeType="withEffect">
                                  <p:stCondLst>
                                    <p:cond delay="1500"/>
                                  </p:stCondLst>
                                  <p:childTnLst>
                                    <p:animEffect transition="out" filter="box(in)">
                                      <p:cBhvr>
                                        <p:cTn id="68" dur="500"/>
                                        <p:tgtEl>
                                          <p:spTgt spid="41000"/>
                                        </p:tgtEl>
                                      </p:cBhvr>
                                    </p:animEffect>
                                    <p:set>
                                      <p:cBhvr>
                                        <p:cTn id="69" dur="1" fill="hold">
                                          <p:stCondLst>
                                            <p:cond delay="499"/>
                                          </p:stCondLst>
                                        </p:cTn>
                                        <p:tgtEl>
                                          <p:spTgt spid="41000"/>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hammer.wav"/>
                                        </p:tgtEl>
                                      </p:cMediaNode>
                                    </p:audio>
                                  </p:subTnLst>
                                </p:cTn>
                              </p:par>
                              <p:par>
                                <p:cTn id="70" presetID="53" presetClass="entr" presetSubtype="0" repeatCount="3000" fill="hold" nodeType="withEffect">
                                  <p:stCondLst>
                                    <p:cond delay="15000"/>
                                  </p:stCondLst>
                                  <p:childTnLst>
                                    <p:set>
                                      <p:cBhvr>
                                        <p:cTn id="71" dur="1" fill="hold">
                                          <p:stCondLst>
                                            <p:cond delay="0"/>
                                          </p:stCondLst>
                                        </p:cTn>
                                        <p:tgtEl>
                                          <p:spTgt spid="40985">
                                            <p:txEl>
                                              <p:pRg st="0" end="0"/>
                                            </p:txEl>
                                          </p:spTgt>
                                        </p:tgtEl>
                                        <p:attrNameLst>
                                          <p:attrName>style.visibility</p:attrName>
                                        </p:attrNameLst>
                                      </p:cBhvr>
                                      <p:to>
                                        <p:strVal val="visible"/>
                                      </p:to>
                                    </p:set>
                                    <p:anim calcmode="lin" valueType="num">
                                      <p:cBhvr>
                                        <p:cTn id="72" dur="1000" fill="hold"/>
                                        <p:tgtEl>
                                          <p:spTgt spid="40985">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40985">
                                            <p:txEl>
                                              <p:pRg st="0" end="0"/>
                                            </p:txEl>
                                          </p:spTgt>
                                        </p:tgtEl>
                                        <p:attrNameLst>
                                          <p:attrName>ppt_h</p:attrName>
                                        </p:attrNameLst>
                                      </p:cBhvr>
                                      <p:tavLst>
                                        <p:tav tm="0">
                                          <p:val>
                                            <p:fltVal val="0"/>
                                          </p:val>
                                        </p:tav>
                                        <p:tav tm="100000">
                                          <p:val>
                                            <p:strVal val="#ppt_h"/>
                                          </p:val>
                                        </p:tav>
                                      </p:tavLst>
                                    </p:anim>
                                    <p:animEffect transition="in" filter="fade">
                                      <p:cBhvr>
                                        <p:cTn id="74" dur="1000"/>
                                        <p:tgtEl>
                                          <p:spTgt spid="40985">
                                            <p:txEl>
                                              <p:pRg st="0" end="0"/>
                                            </p:txEl>
                                          </p:spTgt>
                                        </p:tgtEl>
                                      </p:cBhvr>
                                    </p:animEffect>
                                  </p:childTnLst>
                                </p:cTn>
                              </p:par>
                            </p:childTnLst>
                          </p:cTn>
                        </p:par>
                      </p:childTnLst>
                    </p:cTn>
                  </p:par>
                </p:childTnLst>
              </p:cTn>
              <p:nextCondLst>
                <p:cond evt="onClick" delay="0">
                  <p:tgtEl>
                    <p:spTgt spid="41001"/>
                  </p:tgtEl>
                </p:cond>
              </p:nextCondLst>
            </p:seq>
          </p:childTnLst>
        </p:cTn>
      </p:par>
    </p:tnLst>
    <p:bldLst>
      <p:bldP spid="40963" grpId="0" animBg="1"/>
      <p:bldP spid="4098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7343B25-B4CF-4487-A68D-FD3B4F7C8B37}"/>
              </a:ext>
            </a:extLst>
          </p:cNvPr>
          <p:cNvSpPr>
            <a:spLocks noGrp="1" noChangeArrowheads="1"/>
          </p:cNvSpPr>
          <p:nvPr>
            <p:ph type="body" sz="half" idx="4294967295"/>
          </p:nvPr>
        </p:nvSpPr>
        <p:spPr>
          <a:xfrm>
            <a:off x="941033" y="2590800"/>
            <a:ext cx="9942990" cy="1600200"/>
          </a:xfrm>
        </p:spPr>
        <p:txBody>
          <a:bodyPr/>
          <a:lstStyle/>
          <a:p>
            <a:pPr algn="ctr" eaLnBrk="1" hangingPunct="1">
              <a:buFontTx/>
              <a:buNone/>
            </a:pPr>
            <a:r>
              <a:rPr lang="vi-VN" sz="4000" dirty="0">
                <a:solidFill>
                  <a:schemeClr val="accent6"/>
                </a:solidFill>
                <a:latin typeface="Times New Roman" panose="02020603050405020304" pitchFamily="18" charset="0"/>
                <a:cs typeface="Times New Roman" panose="02020603050405020304" pitchFamily="18" charset="0"/>
              </a:rPr>
              <a:t>Phản ứng đốt cháy than, đốt cháy xăng dầu trong động cơ gọi chung là phản ứng gì?</a:t>
            </a:r>
            <a:endParaRPr lang="en-US" altLang="en-US" sz="4000" dirty="0">
              <a:solidFill>
                <a:schemeClr val="accent6"/>
              </a:solidFill>
              <a:latin typeface="Times New Roman" panose="02020603050405020304" pitchFamily="18" charset="0"/>
              <a:cs typeface="Times New Roman" panose="02020603050405020304" pitchFamily="18" charset="0"/>
            </a:endParaRPr>
          </a:p>
        </p:txBody>
      </p:sp>
      <p:sp>
        <p:nvSpPr>
          <p:cNvPr id="36867" name="Rectangle 3">
            <a:extLst>
              <a:ext uri="{FF2B5EF4-FFF2-40B4-BE49-F238E27FC236}">
                <a16:creationId xmlns:a16="http://schemas.microsoft.com/office/drawing/2014/main" id="{DEC77A69-FBCF-4D8E-BFBA-4D6530CA0224}"/>
              </a:ext>
            </a:extLst>
          </p:cNvPr>
          <p:cNvSpPr>
            <a:spLocks noChangeArrowheads="1"/>
          </p:cNvSpPr>
          <p:nvPr/>
        </p:nvSpPr>
        <p:spPr bwMode="auto">
          <a:xfrm>
            <a:off x="870012" y="2438400"/>
            <a:ext cx="10102788" cy="19812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0000"/>
              </a:solidFill>
              <a:latin typeface=".VnTime" pitchFamily="34" charset="0"/>
            </a:endParaRPr>
          </a:p>
        </p:txBody>
      </p:sp>
      <p:graphicFrame>
        <p:nvGraphicFramePr>
          <p:cNvPr id="36933" name="Group 69">
            <a:extLst>
              <a:ext uri="{FF2B5EF4-FFF2-40B4-BE49-F238E27FC236}">
                <a16:creationId xmlns:a16="http://schemas.microsoft.com/office/drawing/2014/main" id="{062160F9-9805-4769-AEBC-F3D4E09EE065}"/>
              </a:ext>
            </a:extLst>
          </p:cNvPr>
          <p:cNvGraphicFramePr>
            <a:graphicFrameLocks noGrp="1"/>
          </p:cNvGraphicFramePr>
          <p:nvPr>
            <p:ph sz="half" idx="4294967295"/>
          </p:nvPr>
        </p:nvGraphicFramePr>
        <p:xfrm>
          <a:off x="2286001" y="5334000"/>
          <a:ext cx="7142163" cy="914400"/>
        </p:xfrm>
        <a:graphic>
          <a:graphicData uri="http://schemas.openxmlformats.org/drawingml/2006/table">
            <a:tbl>
              <a:tblPr/>
              <a:tblGrid>
                <a:gridCol w="892175">
                  <a:extLst>
                    <a:ext uri="{9D8B030D-6E8A-4147-A177-3AD203B41FA5}">
                      <a16:colId xmlns:a16="http://schemas.microsoft.com/office/drawing/2014/main" val="20000"/>
                    </a:ext>
                  </a:extLst>
                </a:gridCol>
                <a:gridCol w="892175">
                  <a:extLst>
                    <a:ext uri="{9D8B030D-6E8A-4147-A177-3AD203B41FA5}">
                      <a16:colId xmlns:a16="http://schemas.microsoft.com/office/drawing/2014/main" val="20001"/>
                    </a:ext>
                  </a:extLst>
                </a:gridCol>
                <a:gridCol w="893763">
                  <a:extLst>
                    <a:ext uri="{9D8B030D-6E8A-4147-A177-3AD203B41FA5}">
                      <a16:colId xmlns:a16="http://schemas.microsoft.com/office/drawing/2014/main" val="20002"/>
                    </a:ext>
                  </a:extLst>
                </a:gridCol>
                <a:gridCol w="892175">
                  <a:extLst>
                    <a:ext uri="{9D8B030D-6E8A-4147-A177-3AD203B41FA5}">
                      <a16:colId xmlns:a16="http://schemas.microsoft.com/office/drawing/2014/main" val="20003"/>
                    </a:ext>
                  </a:extLst>
                </a:gridCol>
                <a:gridCol w="892175">
                  <a:extLst>
                    <a:ext uri="{9D8B030D-6E8A-4147-A177-3AD203B41FA5}">
                      <a16:colId xmlns:a16="http://schemas.microsoft.com/office/drawing/2014/main" val="20004"/>
                    </a:ext>
                  </a:extLst>
                </a:gridCol>
                <a:gridCol w="893762">
                  <a:extLst>
                    <a:ext uri="{9D8B030D-6E8A-4147-A177-3AD203B41FA5}">
                      <a16:colId xmlns:a16="http://schemas.microsoft.com/office/drawing/2014/main" val="20005"/>
                    </a:ext>
                  </a:extLst>
                </a:gridCol>
                <a:gridCol w="893763">
                  <a:extLst>
                    <a:ext uri="{9D8B030D-6E8A-4147-A177-3AD203B41FA5}">
                      <a16:colId xmlns:a16="http://schemas.microsoft.com/office/drawing/2014/main" val="20006"/>
                    </a:ext>
                  </a:extLst>
                </a:gridCol>
                <a:gridCol w="892175">
                  <a:extLst>
                    <a:ext uri="{9D8B030D-6E8A-4147-A177-3AD203B41FA5}">
                      <a16:colId xmlns:a16="http://schemas.microsoft.com/office/drawing/2014/main" val="20007"/>
                    </a:ext>
                  </a:extLst>
                </a:gridCol>
              </a:tblGrid>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2008" name="Picture 25" descr="home">
            <a:hlinkClick r:id="rId4" action="ppaction://hlinksldjump"/>
            <a:extLst>
              <a:ext uri="{FF2B5EF4-FFF2-40B4-BE49-F238E27FC236}">
                <a16:creationId xmlns:a16="http://schemas.microsoft.com/office/drawing/2014/main" id="{98402E16-9624-42D8-9718-453F0DD828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14" name="Oval 50">
            <a:extLst>
              <a:ext uri="{FF2B5EF4-FFF2-40B4-BE49-F238E27FC236}">
                <a16:creationId xmlns:a16="http://schemas.microsoft.com/office/drawing/2014/main" id="{E1D48345-9537-48B9-A981-387E71F12D5B}"/>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
                <a:solidFill>
                  <a:srgbClr val="FF3300"/>
                </a:solidFill>
                <a:latin typeface=".VnBodoniH" pitchFamily="34" charset="0"/>
              </a:rPr>
              <a:t>HÕt giê</a:t>
            </a:r>
          </a:p>
        </p:txBody>
      </p:sp>
      <p:sp>
        <p:nvSpPr>
          <p:cNvPr id="36915" name="Oval 51">
            <a:extLst>
              <a:ext uri="{FF2B5EF4-FFF2-40B4-BE49-F238E27FC236}">
                <a16:creationId xmlns:a16="http://schemas.microsoft.com/office/drawing/2014/main" id="{D2E4D27E-B43B-4744-8ECF-F06836B3A4F5}"/>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a:t>
            </a:r>
          </a:p>
        </p:txBody>
      </p:sp>
      <p:sp>
        <p:nvSpPr>
          <p:cNvPr id="36916" name="Oval 52">
            <a:extLst>
              <a:ext uri="{FF2B5EF4-FFF2-40B4-BE49-F238E27FC236}">
                <a16:creationId xmlns:a16="http://schemas.microsoft.com/office/drawing/2014/main" id="{FC3C4DCB-51F5-46AB-BE53-C2EC9C67F01B}"/>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2</a:t>
            </a:r>
          </a:p>
        </p:txBody>
      </p:sp>
      <p:sp>
        <p:nvSpPr>
          <p:cNvPr id="36917" name="Oval 53">
            <a:extLst>
              <a:ext uri="{FF2B5EF4-FFF2-40B4-BE49-F238E27FC236}">
                <a16:creationId xmlns:a16="http://schemas.microsoft.com/office/drawing/2014/main" id="{49318C75-89EE-481E-B274-53AD396D5382}"/>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3</a:t>
            </a:r>
          </a:p>
        </p:txBody>
      </p:sp>
      <p:sp>
        <p:nvSpPr>
          <p:cNvPr id="36918" name="Oval 54">
            <a:extLst>
              <a:ext uri="{FF2B5EF4-FFF2-40B4-BE49-F238E27FC236}">
                <a16:creationId xmlns:a16="http://schemas.microsoft.com/office/drawing/2014/main" id="{4F5604F6-B740-4151-BD9F-60ECC7DA7B0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4</a:t>
            </a:r>
          </a:p>
        </p:txBody>
      </p:sp>
      <p:sp>
        <p:nvSpPr>
          <p:cNvPr id="36919" name="Oval 55">
            <a:extLst>
              <a:ext uri="{FF2B5EF4-FFF2-40B4-BE49-F238E27FC236}">
                <a16:creationId xmlns:a16="http://schemas.microsoft.com/office/drawing/2014/main" id="{9592F7A9-AB73-4FD2-819E-A7848575B97A}"/>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5</a:t>
            </a:r>
          </a:p>
        </p:txBody>
      </p:sp>
      <p:sp>
        <p:nvSpPr>
          <p:cNvPr id="36920" name="Oval 56">
            <a:extLst>
              <a:ext uri="{FF2B5EF4-FFF2-40B4-BE49-F238E27FC236}">
                <a16:creationId xmlns:a16="http://schemas.microsoft.com/office/drawing/2014/main" id="{1AEB58E8-9079-4DA9-86C2-D051D9D7BFCA}"/>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6</a:t>
            </a:r>
          </a:p>
        </p:txBody>
      </p:sp>
      <p:sp>
        <p:nvSpPr>
          <p:cNvPr id="36921" name="Oval 57">
            <a:extLst>
              <a:ext uri="{FF2B5EF4-FFF2-40B4-BE49-F238E27FC236}">
                <a16:creationId xmlns:a16="http://schemas.microsoft.com/office/drawing/2014/main" id="{0E4621E4-2063-4960-95AD-682FDB6BE65A}"/>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7</a:t>
            </a:r>
          </a:p>
        </p:txBody>
      </p:sp>
      <p:sp>
        <p:nvSpPr>
          <p:cNvPr id="36922" name="Oval 58">
            <a:extLst>
              <a:ext uri="{FF2B5EF4-FFF2-40B4-BE49-F238E27FC236}">
                <a16:creationId xmlns:a16="http://schemas.microsoft.com/office/drawing/2014/main" id="{87515DFE-233B-49B9-92B5-AEF4B27C3C1B}"/>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8</a:t>
            </a:r>
          </a:p>
        </p:txBody>
      </p:sp>
      <p:sp>
        <p:nvSpPr>
          <p:cNvPr id="36923" name="Oval 59">
            <a:extLst>
              <a:ext uri="{FF2B5EF4-FFF2-40B4-BE49-F238E27FC236}">
                <a16:creationId xmlns:a16="http://schemas.microsoft.com/office/drawing/2014/main" id="{32B0F328-B751-4730-8876-A40F0A0DA1D9}"/>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9</a:t>
            </a:r>
          </a:p>
        </p:txBody>
      </p:sp>
      <p:sp>
        <p:nvSpPr>
          <p:cNvPr id="36924" name="Oval 60">
            <a:extLst>
              <a:ext uri="{FF2B5EF4-FFF2-40B4-BE49-F238E27FC236}">
                <a16:creationId xmlns:a16="http://schemas.microsoft.com/office/drawing/2014/main" id="{90D3E223-1C25-453C-A184-D6EF8FF1C51F}"/>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10</a:t>
            </a:r>
          </a:p>
        </p:txBody>
      </p:sp>
      <p:sp>
        <p:nvSpPr>
          <p:cNvPr id="36925" name="Oval 61">
            <a:extLst>
              <a:ext uri="{FF2B5EF4-FFF2-40B4-BE49-F238E27FC236}">
                <a16:creationId xmlns:a16="http://schemas.microsoft.com/office/drawing/2014/main" id="{3D058490-F01A-4863-AC19-980F97F7F3E5}"/>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11</a:t>
            </a:r>
          </a:p>
        </p:txBody>
      </p:sp>
      <p:sp>
        <p:nvSpPr>
          <p:cNvPr id="36926" name="Oval 62">
            <a:extLst>
              <a:ext uri="{FF2B5EF4-FFF2-40B4-BE49-F238E27FC236}">
                <a16:creationId xmlns:a16="http://schemas.microsoft.com/office/drawing/2014/main" id="{0053B408-059E-4C4F-ABE3-1FB6C24C3BEA}"/>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12</a:t>
            </a:r>
          </a:p>
        </p:txBody>
      </p:sp>
      <p:sp>
        <p:nvSpPr>
          <p:cNvPr id="36927" name="Oval 63">
            <a:extLst>
              <a:ext uri="{FF2B5EF4-FFF2-40B4-BE49-F238E27FC236}">
                <a16:creationId xmlns:a16="http://schemas.microsoft.com/office/drawing/2014/main" id="{3B62EE62-F2A3-41FA-A42A-CD157596235E}"/>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13</a:t>
            </a:r>
          </a:p>
        </p:txBody>
      </p:sp>
      <p:sp>
        <p:nvSpPr>
          <p:cNvPr id="36928" name="Oval 64">
            <a:extLst>
              <a:ext uri="{FF2B5EF4-FFF2-40B4-BE49-F238E27FC236}">
                <a16:creationId xmlns:a16="http://schemas.microsoft.com/office/drawing/2014/main" id="{51DAEFE8-6830-4E64-B03C-61DD7A52AB3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14</a:t>
            </a:r>
          </a:p>
        </p:txBody>
      </p:sp>
      <p:sp>
        <p:nvSpPr>
          <p:cNvPr id="36929" name="Oval 65">
            <a:extLst>
              <a:ext uri="{FF2B5EF4-FFF2-40B4-BE49-F238E27FC236}">
                <a16:creationId xmlns:a16="http://schemas.microsoft.com/office/drawing/2014/main" id="{D2E6CF71-2941-4B36-A464-977629FDCC85}"/>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15</a:t>
            </a:r>
          </a:p>
        </p:txBody>
      </p:sp>
      <p:pic>
        <p:nvPicPr>
          <p:cNvPr id="36930" name="Picture 66" descr="Fistslam">
            <a:extLst>
              <a:ext uri="{FF2B5EF4-FFF2-40B4-BE49-F238E27FC236}">
                <a16:creationId xmlns:a16="http://schemas.microsoft.com/office/drawing/2014/main" id="{DD1065BC-645F-44B7-ADD7-04F7115C3F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187CC24F-917A-4DF5-AE5F-E130819CA5B9}"/>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dirty="0" err="1">
                <a:solidFill>
                  <a:srgbClr val="FF0000"/>
                </a:solidFill>
                <a:latin typeface="Times New Roman" panose="02020603050405020304" pitchFamily="18" charset="0"/>
                <a:cs typeface="Times New Roman" panose="02020603050405020304" pitchFamily="18" charset="0"/>
              </a:rPr>
              <a:t>Câu</a:t>
            </a:r>
            <a:r>
              <a:rPr lang="en-US" altLang="en-US" sz="4000" dirty="0">
                <a:solidFill>
                  <a:srgbClr val="FF0000"/>
                </a:solidFill>
                <a:latin typeface="Times New Roman" panose="02020603050405020304" pitchFamily="18" charset="0"/>
                <a:cs typeface="Times New Roman" panose="02020603050405020304" pitchFamily="18" charset="0"/>
              </a:rPr>
              <a:t> </a:t>
            </a:r>
            <a:r>
              <a:rPr lang="vi-VN" altLang="en-US" sz="4000" dirty="0">
                <a:solidFill>
                  <a:srgbClr val="FF0000"/>
                </a:solidFill>
                <a:latin typeface="Times New Roman" panose="02020603050405020304" pitchFamily="18" charset="0"/>
                <a:cs typeface="Times New Roman" panose="02020603050405020304" pitchFamily="18" charset="0"/>
              </a:rPr>
              <a:t>6</a:t>
            </a:r>
            <a:r>
              <a:rPr lang="en-US" altLang="en-US" sz="4000" dirty="0">
                <a:solidFill>
                  <a:srgbClr val="FF0000"/>
                </a:solidFill>
                <a:latin typeface="Times New Roman" panose="02020603050405020304" pitchFamily="18" charset="0"/>
                <a:cs typeface="Times New Roman" panose="02020603050405020304" pitchFamily="18" charset="0"/>
              </a:rPr>
              <a:t>: Ô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gồm</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có</a:t>
            </a:r>
            <a:r>
              <a:rPr lang="en-US" altLang="en-US" sz="4000" dirty="0">
                <a:solidFill>
                  <a:srgbClr val="FF0000"/>
                </a:solidFill>
                <a:latin typeface="Times New Roman" panose="02020603050405020304" pitchFamily="18" charset="0"/>
                <a:cs typeface="Times New Roman" panose="02020603050405020304" pitchFamily="18" charset="0"/>
              </a:rPr>
              <a:t> 8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cái</a:t>
            </a:r>
            <a:endParaRPr lang="en-US" altLang="en-US" sz="4000" dirty="0">
              <a:solidFill>
                <a:srgbClr val="99FF33"/>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6866">
                                            <p:txEl>
                                              <p:pRg st="0" end="0"/>
                                            </p:txEl>
                                          </p:spTgt>
                                        </p:tgtEl>
                                        <p:attrNameLst>
                                          <p:attrName>style.visibility</p:attrName>
                                        </p:attrNameLst>
                                      </p:cBhvr>
                                      <p:to>
                                        <p:strVal val="visible"/>
                                      </p:to>
                                    </p:set>
                                    <p:anim calcmode="discrete" valueType="clr">
                                      <p:cBhvr override="childStyle">
                                        <p:cTn id="7" dur="80"/>
                                        <p:tgtEl>
                                          <p:spTgt spid="36866">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8" dur="80"/>
                                        <p:tgtEl>
                                          <p:spTgt spid="3686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6866">
                                            <p:txEl>
                                              <p:pRg st="0" end="0"/>
                                            </p:txEl>
                                          </p:spTgt>
                                        </p:tgtEl>
                                        <p:attrNameLst>
                                          <p:attrName>fill.type</p:attrName>
                                        </p:attrNameLst>
                                      </p:cBhvr>
                                      <p:to>
                                        <p:strVal val="solid"/>
                                      </p:to>
                                    </p:set>
                                  </p:childTnLst>
                                </p:cTn>
                              </p:par>
                            </p:childTnLst>
                          </p:cTn>
                        </p:par>
                        <p:par>
                          <p:cTn id="10" fill="hold" nodeType="afterGroup">
                            <p:stCondLst>
                              <p:cond delay="2600"/>
                            </p:stCondLst>
                            <p:childTnLst>
                              <p:par>
                                <p:cTn id="11" presetID="21" presetClass="entr" presetSubtype="4"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wheel(4)">
                                      <p:cBhvr>
                                        <p:cTn id="13" dur="3000"/>
                                        <p:tgtEl>
                                          <p:spTgt spid="36867"/>
                                        </p:tgtEl>
                                      </p:cBhvr>
                                    </p:animEffect>
                                  </p:childTnLst>
                                </p:cTn>
                              </p:par>
                            </p:childTnLst>
                          </p:cTn>
                        </p:par>
                        <p:par>
                          <p:cTn id="14" fill="hold" nodeType="afterGroup">
                            <p:stCondLst>
                              <p:cond delay="5600"/>
                            </p:stCondLst>
                            <p:childTnLst>
                              <p:par>
                                <p:cTn id="15" presetID="14" presetClass="entr" presetSubtype="10" fill="hold" nodeType="afterEffect">
                                  <p:stCondLst>
                                    <p:cond delay="0"/>
                                  </p:stCondLst>
                                  <p:childTnLst>
                                    <p:set>
                                      <p:cBhvr>
                                        <p:cTn id="16" dur="1" fill="hold">
                                          <p:stCondLst>
                                            <p:cond delay="0"/>
                                          </p:stCondLst>
                                        </p:cTn>
                                        <p:tgtEl>
                                          <p:spTgt spid="38916">
                                            <p:txEl>
                                              <p:pRg st="0" end="0"/>
                                            </p:txEl>
                                          </p:spTgt>
                                        </p:tgtEl>
                                        <p:attrNameLst>
                                          <p:attrName>style.visibility</p:attrName>
                                        </p:attrNameLst>
                                      </p:cBhvr>
                                      <p:to>
                                        <p:strVal val="visible"/>
                                      </p:to>
                                    </p:set>
                                    <p:animEffect transition="in" filter="randombar(horizontal)">
                                      <p:cBhvr>
                                        <p:cTn id="17" dur="500"/>
                                        <p:tgtEl>
                                          <p:spTgt spid="389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6930"/>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 presetClass="exit" presetSubtype="16" fill="hold" grpId="0" nodeType="withEffect">
                                  <p:stCondLst>
                                    <p:cond delay="22500"/>
                                  </p:stCondLst>
                                  <p:childTnLst>
                                    <p:animEffect transition="out" filter="box(in)">
                                      <p:cBhvr>
                                        <p:cTn id="22" dur="500"/>
                                        <p:tgtEl>
                                          <p:spTgt spid="36915"/>
                                        </p:tgtEl>
                                      </p:cBhvr>
                                    </p:animEffect>
                                    <p:set>
                                      <p:cBhvr>
                                        <p:cTn id="23" dur="1" fill="hold">
                                          <p:stCondLst>
                                            <p:cond delay="499"/>
                                          </p:stCondLst>
                                        </p:cTn>
                                        <p:tgtEl>
                                          <p:spTgt spid="36915"/>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drumroll.wav"/>
                                        </p:tgtEl>
                                      </p:cMediaNode>
                                    </p:audio>
                                  </p:subTnLst>
                                </p:cTn>
                              </p:par>
                              <p:par>
                                <p:cTn id="24" presetID="4" presetClass="exit" presetSubtype="16" fill="hold" nodeType="withEffect">
                                  <p:stCondLst>
                                    <p:cond delay="21000"/>
                                  </p:stCondLst>
                                  <p:childTnLst>
                                    <p:animEffect transition="out" filter="box(in)">
                                      <p:cBhvr>
                                        <p:cTn id="25" dur="500"/>
                                        <p:tgtEl>
                                          <p:spTgt spid="36916"/>
                                        </p:tgtEl>
                                      </p:cBhvr>
                                    </p:animEffect>
                                    <p:set>
                                      <p:cBhvr>
                                        <p:cTn id="26" dur="1" fill="hold">
                                          <p:stCondLst>
                                            <p:cond delay="499"/>
                                          </p:stCondLst>
                                        </p:cTn>
                                        <p:tgtEl>
                                          <p:spTgt spid="36916"/>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par>
                                <p:cTn id="27" presetID="4" presetClass="exit" presetSubtype="16" fill="hold" nodeType="withEffect">
                                  <p:stCondLst>
                                    <p:cond delay="19500"/>
                                  </p:stCondLst>
                                  <p:childTnLst>
                                    <p:animEffect transition="out" filter="box(in)">
                                      <p:cBhvr>
                                        <p:cTn id="28" dur="500"/>
                                        <p:tgtEl>
                                          <p:spTgt spid="36917"/>
                                        </p:tgtEl>
                                      </p:cBhvr>
                                    </p:animEffect>
                                    <p:set>
                                      <p:cBhvr>
                                        <p:cTn id="29" dur="1" fill="hold">
                                          <p:stCondLst>
                                            <p:cond delay="499"/>
                                          </p:stCondLst>
                                        </p:cTn>
                                        <p:tgtEl>
                                          <p:spTgt spid="36917"/>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hammer.wav"/>
                                        </p:tgtEl>
                                      </p:cMediaNode>
                                    </p:audio>
                                  </p:subTnLst>
                                </p:cTn>
                              </p:par>
                              <p:par>
                                <p:cTn id="30" presetID="4" presetClass="exit" presetSubtype="16" fill="hold" nodeType="withEffect">
                                  <p:stCondLst>
                                    <p:cond delay="18000"/>
                                  </p:stCondLst>
                                  <p:childTnLst>
                                    <p:animEffect transition="out" filter="box(in)">
                                      <p:cBhvr>
                                        <p:cTn id="31" dur="500"/>
                                        <p:tgtEl>
                                          <p:spTgt spid="36918"/>
                                        </p:tgtEl>
                                      </p:cBhvr>
                                    </p:animEffect>
                                    <p:set>
                                      <p:cBhvr>
                                        <p:cTn id="32" dur="1" fill="hold">
                                          <p:stCondLst>
                                            <p:cond delay="499"/>
                                          </p:stCondLst>
                                        </p:cTn>
                                        <p:tgtEl>
                                          <p:spTgt spid="36918"/>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par>
                                <p:cTn id="33" presetID="4" presetClass="exit" presetSubtype="16" fill="hold" nodeType="withEffect">
                                  <p:stCondLst>
                                    <p:cond delay="16800"/>
                                  </p:stCondLst>
                                  <p:childTnLst>
                                    <p:animEffect transition="out" filter="box(in)">
                                      <p:cBhvr>
                                        <p:cTn id="34" dur="500"/>
                                        <p:tgtEl>
                                          <p:spTgt spid="36919"/>
                                        </p:tgtEl>
                                      </p:cBhvr>
                                    </p:animEffect>
                                    <p:set>
                                      <p:cBhvr>
                                        <p:cTn id="35" dur="1" fill="hold">
                                          <p:stCondLst>
                                            <p:cond delay="499"/>
                                          </p:stCondLst>
                                        </p:cTn>
                                        <p:tgtEl>
                                          <p:spTgt spid="3691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par>
                                <p:cTn id="36" presetID="4" presetClass="exit" presetSubtype="16" fill="hold" nodeType="withEffect">
                                  <p:stCondLst>
                                    <p:cond delay="15000"/>
                                  </p:stCondLst>
                                  <p:childTnLst>
                                    <p:animEffect transition="out" filter="box(in)">
                                      <p:cBhvr>
                                        <p:cTn id="37" dur="500"/>
                                        <p:tgtEl>
                                          <p:spTgt spid="36920"/>
                                        </p:tgtEl>
                                      </p:cBhvr>
                                    </p:animEffect>
                                    <p:set>
                                      <p:cBhvr>
                                        <p:cTn id="38" dur="1" fill="hold">
                                          <p:stCondLst>
                                            <p:cond delay="499"/>
                                          </p:stCondLst>
                                        </p:cTn>
                                        <p:tgtEl>
                                          <p:spTgt spid="36920"/>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par>
                                <p:cTn id="39" presetID="4" presetClass="exit" presetSubtype="16" fill="hold" nodeType="withEffect">
                                  <p:stCondLst>
                                    <p:cond delay="13500"/>
                                  </p:stCondLst>
                                  <p:childTnLst>
                                    <p:animEffect transition="out" filter="box(in)">
                                      <p:cBhvr>
                                        <p:cTn id="40" dur="500"/>
                                        <p:tgtEl>
                                          <p:spTgt spid="36921"/>
                                        </p:tgtEl>
                                      </p:cBhvr>
                                    </p:animEffect>
                                    <p:set>
                                      <p:cBhvr>
                                        <p:cTn id="41" dur="1" fill="hold">
                                          <p:stCondLst>
                                            <p:cond delay="499"/>
                                          </p:stCondLst>
                                        </p:cTn>
                                        <p:tgtEl>
                                          <p:spTgt spid="3692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par>
                                <p:cTn id="42" presetID="4" presetClass="exit" presetSubtype="16" fill="hold" nodeType="withEffect">
                                  <p:stCondLst>
                                    <p:cond delay="12000"/>
                                  </p:stCondLst>
                                  <p:childTnLst>
                                    <p:animEffect transition="out" filter="box(in)">
                                      <p:cBhvr>
                                        <p:cTn id="43" dur="500"/>
                                        <p:tgtEl>
                                          <p:spTgt spid="36922"/>
                                        </p:tgtEl>
                                      </p:cBhvr>
                                    </p:animEffect>
                                    <p:set>
                                      <p:cBhvr>
                                        <p:cTn id="44" dur="1" fill="hold">
                                          <p:stCondLst>
                                            <p:cond delay="499"/>
                                          </p:stCondLst>
                                        </p:cTn>
                                        <p:tgtEl>
                                          <p:spTgt spid="36922"/>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par>
                                <p:cTn id="45" presetID="4" presetClass="exit" presetSubtype="16" fill="hold" nodeType="withEffect">
                                  <p:stCondLst>
                                    <p:cond delay="10500"/>
                                  </p:stCondLst>
                                  <p:childTnLst>
                                    <p:animEffect transition="out" filter="box(in)">
                                      <p:cBhvr>
                                        <p:cTn id="46" dur="500"/>
                                        <p:tgtEl>
                                          <p:spTgt spid="36923"/>
                                        </p:tgtEl>
                                      </p:cBhvr>
                                    </p:animEffect>
                                    <p:set>
                                      <p:cBhvr>
                                        <p:cTn id="47" dur="1" fill="hold">
                                          <p:stCondLst>
                                            <p:cond delay="499"/>
                                          </p:stCondLst>
                                        </p:cTn>
                                        <p:tgtEl>
                                          <p:spTgt spid="36923"/>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par>
                                <p:cTn id="48" presetID="4" presetClass="exit" presetSubtype="16" fill="hold" nodeType="withEffect">
                                  <p:stCondLst>
                                    <p:cond delay="9000"/>
                                  </p:stCondLst>
                                  <p:childTnLst>
                                    <p:animEffect transition="out" filter="box(in)">
                                      <p:cBhvr>
                                        <p:cTn id="49" dur="500"/>
                                        <p:tgtEl>
                                          <p:spTgt spid="36924"/>
                                        </p:tgtEl>
                                      </p:cBhvr>
                                    </p:animEffect>
                                    <p:set>
                                      <p:cBhvr>
                                        <p:cTn id="50" dur="1" fill="hold">
                                          <p:stCondLst>
                                            <p:cond delay="499"/>
                                          </p:stCondLst>
                                        </p:cTn>
                                        <p:tgtEl>
                                          <p:spTgt spid="3692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par>
                                <p:cTn id="51" presetID="4" presetClass="exit" presetSubtype="16" fill="hold" nodeType="withEffect">
                                  <p:stCondLst>
                                    <p:cond delay="7500"/>
                                  </p:stCondLst>
                                  <p:childTnLst>
                                    <p:animEffect transition="out" filter="box(in)">
                                      <p:cBhvr>
                                        <p:cTn id="52" dur="500"/>
                                        <p:tgtEl>
                                          <p:spTgt spid="36925"/>
                                        </p:tgtEl>
                                      </p:cBhvr>
                                    </p:animEffect>
                                    <p:set>
                                      <p:cBhvr>
                                        <p:cTn id="53" dur="1" fill="hold">
                                          <p:stCondLst>
                                            <p:cond delay="499"/>
                                          </p:stCondLst>
                                        </p:cTn>
                                        <p:tgtEl>
                                          <p:spTgt spid="3692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hammer.wav"/>
                                        </p:tgtEl>
                                      </p:cMediaNode>
                                    </p:audio>
                                  </p:subTnLst>
                                </p:cTn>
                              </p:par>
                              <p:par>
                                <p:cTn id="54" presetID="4" presetClass="exit" presetSubtype="16" fill="hold" nodeType="withEffect">
                                  <p:stCondLst>
                                    <p:cond delay="6000"/>
                                  </p:stCondLst>
                                  <p:childTnLst>
                                    <p:animEffect transition="out" filter="box(in)">
                                      <p:cBhvr>
                                        <p:cTn id="55" dur="500"/>
                                        <p:tgtEl>
                                          <p:spTgt spid="36926"/>
                                        </p:tgtEl>
                                      </p:cBhvr>
                                    </p:animEffect>
                                    <p:set>
                                      <p:cBhvr>
                                        <p:cTn id="56" dur="1" fill="hold">
                                          <p:stCondLst>
                                            <p:cond delay="499"/>
                                          </p:stCondLst>
                                        </p:cTn>
                                        <p:tgtEl>
                                          <p:spTgt spid="36926"/>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par>
                                <p:cTn id="57" presetID="4" presetClass="exit" presetSubtype="16" fill="hold" nodeType="withEffect">
                                  <p:stCondLst>
                                    <p:cond delay="4500"/>
                                  </p:stCondLst>
                                  <p:childTnLst>
                                    <p:animEffect transition="out" filter="box(in)">
                                      <p:cBhvr>
                                        <p:cTn id="58" dur="500"/>
                                        <p:tgtEl>
                                          <p:spTgt spid="36927"/>
                                        </p:tgtEl>
                                      </p:cBhvr>
                                    </p:animEffect>
                                    <p:set>
                                      <p:cBhvr>
                                        <p:cTn id="59" dur="1" fill="hold">
                                          <p:stCondLst>
                                            <p:cond delay="499"/>
                                          </p:stCondLst>
                                        </p:cTn>
                                        <p:tgtEl>
                                          <p:spTgt spid="3692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hammer.wav"/>
                                        </p:tgtEl>
                                      </p:cMediaNode>
                                    </p:audio>
                                  </p:subTnLst>
                                </p:cTn>
                              </p:par>
                              <p:par>
                                <p:cTn id="60" presetID="4" presetClass="exit" presetSubtype="16" fill="hold" nodeType="withEffect">
                                  <p:stCondLst>
                                    <p:cond delay="3000"/>
                                  </p:stCondLst>
                                  <p:childTnLst>
                                    <p:animEffect transition="out" filter="box(in)">
                                      <p:cBhvr>
                                        <p:cTn id="61" dur="500"/>
                                        <p:tgtEl>
                                          <p:spTgt spid="36928"/>
                                        </p:tgtEl>
                                      </p:cBhvr>
                                    </p:animEffect>
                                    <p:set>
                                      <p:cBhvr>
                                        <p:cTn id="62" dur="1" fill="hold">
                                          <p:stCondLst>
                                            <p:cond delay="499"/>
                                          </p:stCondLst>
                                        </p:cTn>
                                        <p:tgtEl>
                                          <p:spTgt spid="36928"/>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hammer.wav"/>
                                        </p:tgtEl>
                                      </p:cMediaNode>
                                    </p:audio>
                                  </p:subTnLst>
                                </p:cTn>
                              </p:par>
                              <p:par>
                                <p:cTn id="63" presetID="4" presetClass="exit" presetSubtype="16" fill="hold" nodeType="withEffect">
                                  <p:stCondLst>
                                    <p:cond delay="1500"/>
                                  </p:stCondLst>
                                  <p:childTnLst>
                                    <p:animEffect transition="out" filter="box(in)">
                                      <p:cBhvr>
                                        <p:cTn id="64" dur="500"/>
                                        <p:tgtEl>
                                          <p:spTgt spid="36929"/>
                                        </p:tgtEl>
                                      </p:cBhvr>
                                    </p:animEffect>
                                    <p:set>
                                      <p:cBhvr>
                                        <p:cTn id="65" dur="1" fill="hold">
                                          <p:stCondLst>
                                            <p:cond delay="499"/>
                                          </p:stCondLst>
                                        </p:cTn>
                                        <p:tgtEl>
                                          <p:spTgt spid="36929"/>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hammer.wav"/>
                                        </p:tgtEl>
                                      </p:cMediaNode>
                                    </p:audio>
                                  </p:subTnLst>
                                </p:cTn>
                              </p:par>
                              <p:par>
                                <p:cTn id="66" presetID="53" presetClass="entr" presetSubtype="0" repeatCount="3000" fill="hold" nodeType="withEffect">
                                  <p:stCondLst>
                                    <p:cond delay="15000"/>
                                  </p:stCondLst>
                                  <p:childTnLst>
                                    <p:set>
                                      <p:cBhvr>
                                        <p:cTn id="67" dur="1" fill="hold">
                                          <p:stCondLst>
                                            <p:cond delay="0"/>
                                          </p:stCondLst>
                                        </p:cTn>
                                        <p:tgtEl>
                                          <p:spTgt spid="36914">
                                            <p:txEl>
                                              <p:pRg st="0" end="0"/>
                                            </p:txEl>
                                          </p:spTgt>
                                        </p:tgtEl>
                                        <p:attrNameLst>
                                          <p:attrName>style.visibility</p:attrName>
                                        </p:attrNameLst>
                                      </p:cBhvr>
                                      <p:to>
                                        <p:strVal val="visible"/>
                                      </p:to>
                                    </p:set>
                                    <p:anim calcmode="lin" valueType="num">
                                      <p:cBhvr>
                                        <p:cTn id="68" dur="1000" fill="hold"/>
                                        <p:tgtEl>
                                          <p:spTgt spid="36914">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36914">
                                            <p:txEl>
                                              <p:pRg st="0" end="0"/>
                                            </p:txEl>
                                          </p:spTgt>
                                        </p:tgtEl>
                                        <p:attrNameLst>
                                          <p:attrName>ppt_h</p:attrName>
                                        </p:attrNameLst>
                                      </p:cBhvr>
                                      <p:tavLst>
                                        <p:tav tm="0">
                                          <p:val>
                                            <p:fltVal val="0"/>
                                          </p:val>
                                        </p:tav>
                                        <p:tav tm="100000">
                                          <p:val>
                                            <p:strVal val="#ppt_h"/>
                                          </p:val>
                                        </p:tav>
                                      </p:tavLst>
                                    </p:anim>
                                    <p:animEffect transition="in" filter="fade">
                                      <p:cBhvr>
                                        <p:cTn id="70" dur="1000"/>
                                        <p:tgtEl>
                                          <p:spTgt spid="36914">
                                            <p:txEl>
                                              <p:pRg st="0" end="0"/>
                                            </p:txEl>
                                          </p:spTgt>
                                        </p:tgtEl>
                                      </p:cBhvr>
                                    </p:animEffect>
                                  </p:childTnLst>
                                </p:cTn>
                              </p:par>
                            </p:childTnLst>
                          </p:cTn>
                        </p:par>
                      </p:childTnLst>
                    </p:cTn>
                  </p:par>
                </p:childTnLst>
              </p:cTn>
              <p:nextCondLst>
                <p:cond evt="onClick" delay="0">
                  <p:tgtEl>
                    <p:spTgt spid="36930"/>
                  </p:tgtEl>
                </p:cond>
              </p:nextCondLst>
            </p:seq>
          </p:childTnLst>
        </p:cTn>
      </p:par>
    </p:tnLst>
    <p:bldLst>
      <p:bldP spid="36867" grpId="0" animBg="1"/>
      <p:bldP spid="369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5C8BECC-1F4F-4A73-AE1B-369D69E1CBB8}"/>
              </a:ext>
            </a:extLst>
          </p:cNvPr>
          <p:cNvSpPr>
            <a:spLocks noGrp="1" noChangeArrowheads="1"/>
          </p:cNvSpPr>
          <p:nvPr>
            <p:ph type="body" sz="half" idx="4294967295"/>
          </p:nvPr>
        </p:nvSpPr>
        <p:spPr>
          <a:xfrm>
            <a:off x="1003177" y="2438400"/>
            <a:ext cx="9978501" cy="1600200"/>
          </a:xfrm>
        </p:spPr>
        <p:txBody>
          <a:bodyPr/>
          <a:lstStyle/>
          <a:p>
            <a:pPr eaLnBrk="1" hangingPunct="1">
              <a:buFontTx/>
              <a:buNone/>
            </a:pPr>
            <a:r>
              <a:rPr lang="vi-VN" altLang="en-US" sz="4000" dirty="0">
                <a:solidFill>
                  <a:srgbClr val="0000FF"/>
                </a:solidFill>
                <a:latin typeface="Times New Roman" panose="02020603050405020304" pitchFamily="18" charset="0"/>
                <a:cs typeface="Times New Roman" panose="02020603050405020304" pitchFamily="18" charset="0"/>
              </a:rPr>
              <a:t>Trong phản ứng hóa học chất hoặc các chất mới sinh ra được gọi là gì?</a:t>
            </a:r>
            <a:endParaRPr lang="en-US" altLang="en-US" sz="4000" u="sng" dirty="0">
              <a:solidFill>
                <a:srgbClr val="0000FF"/>
              </a:solidFill>
              <a:latin typeface="Times New Roman" panose="02020603050405020304" pitchFamily="18" charset="0"/>
              <a:cs typeface="Times New Roman" panose="02020603050405020304" pitchFamily="18" charset="0"/>
            </a:endParaRPr>
          </a:p>
        </p:txBody>
      </p:sp>
      <p:sp>
        <p:nvSpPr>
          <p:cNvPr id="46083" name="Rectangle 3">
            <a:extLst>
              <a:ext uri="{FF2B5EF4-FFF2-40B4-BE49-F238E27FC236}">
                <a16:creationId xmlns:a16="http://schemas.microsoft.com/office/drawing/2014/main" id="{C188669E-8B4B-452E-A6D8-EA26918B1043}"/>
              </a:ext>
            </a:extLst>
          </p:cNvPr>
          <p:cNvSpPr>
            <a:spLocks noChangeArrowheads="1"/>
          </p:cNvSpPr>
          <p:nvPr/>
        </p:nvSpPr>
        <p:spPr bwMode="auto">
          <a:xfrm>
            <a:off x="1003177" y="2438400"/>
            <a:ext cx="10049522" cy="2133600"/>
          </a:xfrm>
          <a:prstGeom prst="rect">
            <a:avLst/>
          </a:prstGeom>
          <a:noFill/>
          <a:ln w="762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400">
              <a:solidFill>
                <a:srgbClr val="FF0000"/>
              </a:solidFill>
              <a:latin typeface=".VnTime" pitchFamily="34" charset="0"/>
            </a:endParaRPr>
          </a:p>
        </p:txBody>
      </p:sp>
      <p:sp>
        <p:nvSpPr>
          <p:cNvPr id="46084" name="Text Box 4">
            <a:extLst>
              <a:ext uri="{FF2B5EF4-FFF2-40B4-BE49-F238E27FC236}">
                <a16:creationId xmlns:a16="http://schemas.microsoft.com/office/drawing/2014/main" id="{C9667EDD-F2B2-469F-AE20-43B489378A97}"/>
              </a:ext>
            </a:extLst>
          </p:cNvPr>
          <p:cNvSpPr txBox="1">
            <a:spLocks noChangeArrowheads="1"/>
          </p:cNvSpPr>
          <p:nvPr/>
        </p:nvSpPr>
        <p:spPr bwMode="auto">
          <a:xfrm>
            <a:off x="2209800" y="3810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4000">
              <a:solidFill>
                <a:srgbClr val="99FF33"/>
              </a:solidFill>
              <a:latin typeface=".VnTime" pitchFamily="34" charset="0"/>
              <a:cs typeface="Times New Roman" panose="02020603050405020304" pitchFamily="18" charset="0"/>
            </a:endParaRPr>
          </a:p>
        </p:txBody>
      </p:sp>
      <p:graphicFrame>
        <p:nvGraphicFramePr>
          <p:cNvPr id="46136" name="Group 56">
            <a:extLst>
              <a:ext uri="{FF2B5EF4-FFF2-40B4-BE49-F238E27FC236}">
                <a16:creationId xmlns:a16="http://schemas.microsoft.com/office/drawing/2014/main" id="{ED41E586-697A-4001-86F5-6A05C199E825}"/>
              </a:ext>
            </a:extLst>
          </p:cNvPr>
          <p:cNvGraphicFramePr>
            <a:graphicFrameLocks noGrp="1"/>
          </p:cNvGraphicFramePr>
          <p:nvPr>
            <p:ph sz="half" idx="4294967295"/>
          </p:nvPr>
        </p:nvGraphicFramePr>
        <p:xfrm>
          <a:off x="2133600" y="5029200"/>
          <a:ext cx="7473950" cy="914400"/>
        </p:xfrm>
        <a:graphic>
          <a:graphicData uri="http://schemas.openxmlformats.org/drawingml/2006/table">
            <a:tbl>
              <a:tblPr/>
              <a:tblGrid>
                <a:gridCol w="679450">
                  <a:extLst>
                    <a:ext uri="{9D8B030D-6E8A-4147-A177-3AD203B41FA5}">
                      <a16:colId xmlns:a16="http://schemas.microsoft.com/office/drawing/2014/main" val="20000"/>
                    </a:ext>
                  </a:extLst>
                </a:gridCol>
                <a:gridCol w="677863">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681037">
                  <a:extLst>
                    <a:ext uri="{9D8B030D-6E8A-4147-A177-3AD203B41FA5}">
                      <a16:colId xmlns:a16="http://schemas.microsoft.com/office/drawing/2014/main" val="20003"/>
                    </a:ext>
                  </a:extLst>
                </a:gridCol>
                <a:gridCol w="677863">
                  <a:extLst>
                    <a:ext uri="{9D8B030D-6E8A-4147-A177-3AD203B41FA5}">
                      <a16:colId xmlns:a16="http://schemas.microsoft.com/office/drawing/2014/main" val="20004"/>
                    </a:ext>
                  </a:extLst>
                </a:gridCol>
                <a:gridCol w="679450">
                  <a:extLst>
                    <a:ext uri="{9D8B030D-6E8A-4147-A177-3AD203B41FA5}">
                      <a16:colId xmlns:a16="http://schemas.microsoft.com/office/drawing/2014/main" val="20005"/>
                    </a:ext>
                  </a:extLst>
                </a:gridCol>
                <a:gridCol w="679450">
                  <a:extLst>
                    <a:ext uri="{9D8B030D-6E8A-4147-A177-3AD203B41FA5}">
                      <a16:colId xmlns:a16="http://schemas.microsoft.com/office/drawing/2014/main" val="20006"/>
                    </a:ext>
                  </a:extLst>
                </a:gridCol>
                <a:gridCol w="681037">
                  <a:extLst>
                    <a:ext uri="{9D8B030D-6E8A-4147-A177-3AD203B41FA5}">
                      <a16:colId xmlns:a16="http://schemas.microsoft.com/office/drawing/2014/main" val="20007"/>
                    </a:ext>
                  </a:extLst>
                </a:gridCol>
                <a:gridCol w="679450">
                  <a:extLst>
                    <a:ext uri="{9D8B030D-6E8A-4147-A177-3AD203B41FA5}">
                      <a16:colId xmlns:a16="http://schemas.microsoft.com/office/drawing/2014/main" val="20008"/>
                    </a:ext>
                  </a:extLst>
                </a:gridCol>
                <a:gridCol w="679450">
                  <a:extLst>
                    <a:ext uri="{9D8B030D-6E8A-4147-A177-3AD203B41FA5}">
                      <a16:colId xmlns:a16="http://schemas.microsoft.com/office/drawing/2014/main" val="20009"/>
                    </a:ext>
                  </a:extLst>
                </a:gridCol>
                <a:gridCol w="679450">
                  <a:extLst>
                    <a:ext uri="{9D8B030D-6E8A-4147-A177-3AD203B41FA5}">
                      <a16:colId xmlns:a16="http://schemas.microsoft.com/office/drawing/2014/main" val="20010"/>
                    </a:ext>
                  </a:extLst>
                </a:gridCol>
              </a:tblGrid>
              <a:tr h="914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VnTime"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3039" name="Picture 23" descr="home">
            <a:hlinkClick r:id="rId4" action="ppaction://hlinksldjump"/>
            <a:extLst>
              <a:ext uri="{FF2B5EF4-FFF2-40B4-BE49-F238E27FC236}">
                <a16:creationId xmlns:a16="http://schemas.microsoft.com/office/drawing/2014/main" id="{1C3ABC99-95F7-40A7-AA63-83DC0237B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5715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4" name="Oval 24">
            <a:extLst>
              <a:ext uri="{FF2B5EF4-FFF2-40B4-BE49-F238E27FC236}">
                <a16:creationId xmlns:a16="http://schemas.microsoft.com/office/drawing/2014/main" id="{4D997693-460D-4437-BA15-C6AB1AFC1CB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00">
                <a:solidFill>
                  <a:srgbClr val="FF3300"/>
                </a:solidFill>
                <a:latin typeface=".VnBodoniH" pitchFamily="34" charset="0"/>
              </a:rPr>
              <a:t>HÕt giê</a:t>
            </a:r>
          </a:p>
        </p:txBody>
      </p:sp>
      <p:sp>
        <p:nvSpPr>
          <p:cNvPr id="46105" name="Oval 25">
            <a:extLst>
              <a:ext uri="{FF2B5EF4-FFF2-40B4-BE49-F238E27FC236}">
                <a16:creationId xmlns:a16="http://schemas.microsoft.com/office/drawing/2014/main" id="{5F1CBC61-983F-4CC7-A97F-7ECE5039EBAB}"/>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a:t>
            </a:r>
          </a:p>
        </p:txBody>
      </p:sp>
      <p:sp>
        <p:nvSpPr>
          <p:cNvPr id="46106" name="Oval 26">
            <a:extLst>
              <a:ext uri="{FF2B5EF4-FFF2-40B4-BE49-F238E27FC236}">
                <a16:creationId xmlns:a16="http://schemas.microsoft.com/office/drawing/2014/main" id="{DED36855-2184-4AFC-87AF-2E1811FAF94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2</a:t>
            </a:r>
          </a:p>
        </p:txBody>
      </p:sp>
      <p:sp>
        <p:nvSpPr>
          <p:cNvPr id="46107" name="Oval 27">
            <a:extLst>
              <a:ext uri="{FF2B5EF4-FFF2-40B4-BE49-F238E27FC236}">
                <a16:creationId xmlns:a16="http://schemas.microsoft.com/office/drawing/2014/main" id="{283EA83A-F587-4EA0-960E-8B529822DEC7}"/>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3</a:t>
            </a:r>
          </a:p>
        </p:txBody>
      </p:sp>
      <p:sp>
        <p:nvSpPr>
          <p:cNvPr id="46108" name="Oval 28">
            <a:extLst>
              <a:ext uri="{FF2B5EF4-FFF2-40B4-BE49-F238E27FC236}">
                <a16:creationId xmlns:a16="http://schemas.microsoft.com/office/drawing/2014/main" id="{CBCB34EB-5609-432B-AAF9-8CD0744E40AF}"/>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4</a:t>
            </a:r>
          </a:p>
        </p:txBody>
      </p:sp>
      <p:sp>
        <p:nvSpPr>
          <p:cNvPr id="46109" name="Oval 29">
            <a:extLst>
              <a:ext uri="{FF2B5EF4-FFF2-40B4-BE49-F238E27FC236}">
                <a16:creationId xmlns:a16="http://schemas.microsoft.com/office/drawing/2014/main" id="{8F3CED3C-1816-4A97-9245-11BCA73494E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5</a:t>
            </a:r>
          </a:p>
        </p:txBody>
      </p:sp>
      <p:sp>
        <p:nvSpPr>
          <p:cNvPr id="46110" name="Oval 30">
            <a:extLst>
              <a:ext uri="{FF2B5EF4-FFF2-40B4-BE49-F238E27FC236}">
                <a16:creationId xmlns:a16="http://schemas.microsoft.com/office/drawing/2014/main" id="{46C8CBFD-F3A4-4857-A882-876E4AA4477C}"/>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6</a:t>
            </a:r>
          </a:p>
        </p:txBody>
      </p:sp>
      <p:sp>
        <p:nvSpPr>
          <p:cNvPr id="46111" name="Oval 31">
            <a:extLst>
              <a:ext uri="{FF2B5EF4-FFF2-40B4-BE49-F238E27FC236}">
                <a16:creationId xmlns:a16="http://schemas.microsoft.com/office/drawing/2014/main" id="{C1DBC2E1-BADB-49D8-A343-D095B1F1F10A}"/>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7</a:t>
            </a:r>
          </a:p>
        </p:txBody>
      </p:sp>
      <p:sp>
        <p:nvSpPr>
          <p:cNvPr id="46112" name="Oval 32">
            <a:extLst>
              <a:ext uri="{FF2B5EF4-FFF2-40B4-BE49-F238E27FC236}">
                <a16:creationId xmlns:a16="http://schemas.microsoft.com/office/drawing/2014/main" id="{0A7B1545-66D5-44ED-B426-0C520B004B18}"/>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8</a:t>
            </a:r>
          </a:p>
        </p:txBody>
      </p:sp>
      <p:sp>
        <p:nvSpPr>
          <p:cNvPr id="46113" name="Oval 33">
            <a:extLst>
              <a:ext uri="{FF2B5EF4-FFF2-40B4-BE49-F238E27FC236}">
                <a16:creationId xmlns:a16="http://schemas.microsoft.com/office/drawing/2014/main" id="{0523E45A-DB4F-4E2D-B538-6FBAD3F56D1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9</a:t>
            </a:r>
          </a:p>
        </p:txBody>
      </p:sp>
      <p:sp>
        <p:nvSpPr>
          <p:cNvPr id="46114" name="Oval 34">
            <a:extLst>
              <a:ext uri="{FF2B5EF4-FFF2-40B4-BE49-F238E27FC236}">
                <a16:creationId xmlns:a16="http://schemas.microsoft.com/office/drawing/2014/main" id="{10902B9D-73F2-442E-84FD-C5EF50C355A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10</a:t>
            </a:r>
          </a:p>
        </p:txBody>
      </p:sp>
      <p:sp>
        <p:nvSpPr>
          <p:cNvPr id="46115" name="Oval 35">
            <a:extLst>
              <a:ext uri="{FF2B5EF4-FFF2-40B4-BE49-F238E27FC236}">
                <a16:creationId xmlns:a16="http://schemas.microsoft.com/office/drawing/2014/main" id="{C65EF2BC-57D4-4514-84A9-FEA9EA96775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11</a:t>
            </a:r>
          </a:p>
        </p:txBody>
      </p:sp>
      <p:sp>
        <p:nvSpPr>
          <p:cNvPr id="46116" name="Oval 36">
            <a:extLst>
              <a:ext uri="{FF2B5EF4-FFF2-40B4-BE49-F238E27FC236}">
                <a16:creationId xmlns:a16="http://schemas.microsoft.com/office/drawing/2014/main" id="{0595FC58-8E7E-4FDC-AFEA-6550D1D22B85}"/>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12</a:t>
            </a:r>
          </a:p>
        </p:txBody>
      </p:sp>
      <p:sp>
        <p:nvSpPr>
          <p:cNvPr id="46117" name="Oval 37">
            <a:extLst>
              <a:ext uri="{FF2B5EF4-FFF2-40B4-BE49-F238E27FC236}">
                <a16:creationId xmlns:a16="http://schemas.microsoft.com/office/drawing/2014/main" id="{30F382B8-0FAC-4511-A8DD-BFB55455B781}"/>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13</a:t>
            </a:r>
          </a:p>
        </p:txBody>
      </p:sp>
      <p:sp>
        <p:nvSpPr>
          <p:cNvPr id="46118" name="Oval 38">
            <a:extLst>
              <a:ext uri="{FF2B5EF4-FFF2-40B4-BE49-F238E27FC236}">
                <a16:creationId xmlns:a16="http://schemas.microsoft.com/office/drawing/2014/main" id="{91B1F1CF-43D1-44B4-B14C-EFF6350C2C94}"/>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14</a:t>
            </a:r>
          </a:p>
        </p:txBody>
      </p:sp>
      <p:sp>
        <p:nvSpPr>
          <p:cNvPr id="46119" name="Oval 39">
            <a:extLst>
              <a:ext uri="{FF2B5EF4-FFF2-40B4-BE49-F238E27FC236}">
                <a16:creationId xmlns:a16="http://schemas.microsoft.com/office/drawing/2014/main" id="{8CE65898-AF5D-4EEC-9A0A-487872DF262F}"/>
              </a:ext>
            </a:extLst>
          </p:cNvPr>
          <p:cNvSpPr>
            <a:spLocks noChangeArrowheads="1"/>
          </p:cNvSpPr>
          <p:nvPr/>
        </p:nvSpPr>
        <p:spPr bwMode="auto">
          <a:xfrm>
            <a:off x="6172200" y="1447800"/>
            <a:ext cx="685800" cy="381000"/>
          </a:xfrm>
          <a:prstGeom prst="ellipse">
            <a:avLst/>
          </a:prstGeom>
          <a:solidFill>
            <a:schemeClr val="bg1"/>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itchFamily="34" charset="0"/>
              </a:rPr>
              <a:t>15</a:t>
            </a:r>
          </a:p>
        </p:txBody>
      </p:sp>
      <p:pic>
        <p:nvPicPr>
          <p:cNvPr id="46120" name="Picture 40" descr="Fistslam">
            <a:extLst>
              <a:ext uri="{FF2B5EF4-FFF2-40B4-BE49-F238E27FC236}">
                <a16:creationId xmlns:a16="http://schemas.microsoft.com/office/drawing/2014/main" id="{D85117BA-32A1-47A4-8889-872E4DBD10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1" y="1295401"/>
            <a:ext cx="1046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A9BB5680-79E9-4FB8-8E57-F3FB556B6D70}"/>
              </a:ext>
            </a:extLst>
          </p:cNvPr>
          <p:cNvSpPr txBox="1">
            <a:spLocks noChangeArrowheads="1"/>
          </p:cNvSpPr>
          <p:nvPr/>
        </p:nvSpPr>
        <p:spPr bwMode="auto">
          <a:xfrm>
            <a:off x="2362200" y="533401"/>
            <a:ext cx="739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4000" dirty="0" err="1">
                <a:solidFill>
                  <a:srgbClr val="FF0000"/>
                </a:solidFill>
                <a:latin typeface="Times New Roman" panose="02020603050405020304" pitchFamily="18" charset="0"/>
                <a:cs typeface="Times New Roman" panose="02020603050405020304" pitchFamily="18" charset="0"/>
              </a:rPr>
              <a:t>Câu</a:t>
            </a:r>
            <a:r>
              <a:rPr lang="en-US" altLang="en-US" sz="4000" dirty="0">
                <a:solidFill>
                  <a:srgbClr val="FF0000"/>
                </a:solidFill>
                <a:latin typeface="Times New Roman" panose="02020603050405020304" pitchFamily="18" charset="0"/>
                <a:cs typeface="Times New Roman" panose="02020603050405020304" pitchFamily="18" charset="0"/>
              </a:rPr>
              <a:t> </a:t>
            </a:r>
            <a:r>
              <a:rPr lang="vi-VN" altLang="en-US" sz="4000" dirty="0">
                <a:solidFill>
                  <a:srgbClr val="FF0000"/>
                </a:solidFill>
                <a:latin typeface="Times New Roman" panose="02020603050405020304" pitchFamily="18" charset="0"/>
                <a:cs typeface="Times New Roman" panose="02020603050405020304" pitchFamily="18" charset="0"/>
              </a:rPr>
              <a:t>7</a:t>
            </a:r>
            <a:r>
              <a:rPr lang="en-US" altLang="en-US" sz="4000" dirty="0">
                <a:solidFill>
                  <a:srgbClr val="FF0000"/>
                </a:solidFill>
                <a:latin typeface="Times New Roman" panose="02020603050405020304" pitchFamily="18" charset="0"/>
                <a:cs typeface="Times New Roman" panose="02020603050405020304" pitchFamily="18" charset="0"/>
              </a:rPr>
              <a:t>: Ô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gồm</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có</a:t>
            </a:r>
            <a:r>
              <a:rPr lang="en-US" altLang="en-US" sz="4000" dirty="0">
                <a:solidFill>
                  <a:srgbClr val="FF0000"/>
                </a:solidFill>
                <a:latin typeface="Times New Roman" panose="02020603050405020304" pitchFamily="18" charset="0"/>
                <a:cs typeface="Times New Roman" panose="02020603050405020304" pitchFamily="18" charset="0"/>
              </a:rPr>
              <a:t> 11 </a:t>
            </a:r>
            <a:r>
              <a:rPr lang="en-US" altLang="en-US" sz="4000" dirty="0" err="1">
                <a:solidFill>
                  <a:srgbClr val="FF0000"/>
                </a:solidFill>
                <a:latin typeface="Times New Roman" panose="02020603050405020304" pitchFamily="18" charset="0"/>
                <a:cs typeface="Times New Roman" panose="02020603050405020304" pitchFamily="18" charset="0"/>
              </a:rPr>
              <a:t>chữ</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cái</a:t>
            </a:r>
            <a:endParaRPr lang="en-US" altLang="en-US" sz="4000" dirty="0">
              <a:solidFill>
                <a:srgbClr val="99FF33"/>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nodePh="1">
                                  <p:stCondLst>
                                    <p:cond delay="0"/>
                                  </p:stCondLst>
                                  <p:endCondLst>
                                    <p:cond evt="begin" delay="0">
                                      <p:tn val="5"/>
                                    </p:cond>
                                  </p:end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randombar(horizontal)">
                                      <p:cBhvr>
                                        <p:cTn id="7" dur="500"/>
                                        <p:tgtEl>
                                          <p:spTgt spid="46084">
                                            <p:txEl>
                                              <p:pRg st="0" end="0"/>
                                            </p:txEl>
                                          </p:spTgt>
                                        </p:tgtEl>
                                      </p:cBhvr>
                                    </p:animEffect>
                                  </p:childTnLst>
                                </p:cTn>
                              </p:par>
                            </p:childTnLst>
                          </p:cTn>
                        </p:par>
                        <p:par>
                          <p:cTn id="8" fill="hold" nodeType="afterGroup">
                            <p:stCondLst>
                              <p:cond delay="500"/>
                            </p:stCondLst>
                            <p:childTnLst>
                              <p:par>
                                <p:cTn id="9" presetID="27" presetClass="entr" presetSubtype="0" fill="hold" nodeType="afterEffect">
                                  <p:stCondLst>
                                    <p:cond delay="0"/>
                                  </p:stCondLst>
                                  <p:iterate type="lt">
                                    <p:tmPct val="50000"/>
                                  </p:iterate>
                                  <p:childTnLst>
                                    <p:set>
                                      <p:cBhvr>
                                        <p:cTn id="10" dur="1" fill="hold">
                                          <p:stCondLst>
                                            <p:cond delay="0"/>
                                          </p:stCondLst>
                                        </p:cTn>
                                        <p:tgtEl>
                                          <p:spTgt spid="46082">
                                            <p:txEl>
                                              <p:pRg st="0" end="0"/>
                                            </p:txEl>
                                          </p:spTgt>
                                        </p:tgtEl>
                                        <p:attrNameLst>
                                          <p:attrName>style.visibility</p:attrName>
                                        </p:attrNameLst>
                                      </p:cBhvr>
                                      <p:to>
                                        <p:strVal val="visible"/>
                                      </p:to>
                                    </p:set>
                                    <p:anim calcmode="discrete" valueType="clr">
                                      <p:cBhvr override="childStyle">
                                        <p:cTn id="11" dur="80"/>
                                        <p:tgtEl>
                                          <p:spTgt spid="46082">
                                            <p:txEl>
                                              <p:pRg st="0" end="0"/>
                                            </p:txEl>
                                          </p:spTgt>
                                        </p:tgtEl>
                                        <p:attrNameLst>
                                          <p:attrName>style.color</p:attrName>
                                        </p:attrNameLst>
                                      </p:cBhvr>
                                      <p:tavLst>
                                        <p:tav tm="0">
                                          <p:val>
                                            <p:clrVal>
                                              <a:srgbClr val="FFFF00"/>
                                            </p:clrVal>
                                          </p:val>
                                        </p:tav>
                                        <p:tav tm="50000">
                                          <p:val>
                                            <p:clrVal>
                                              <a:srgbClr val="0000FF"/>
                                            </p:clrVal>
                                          </p:val>
                                        </p:tav>
                                      </p:tavLst>
                                    </p:anim>
                                    <p:anim calcmode="discrete" valueType="clr">
                                      <p:cBhvr>
                                        <p:cTn id="12" dur="80"/>
                                        <p:tgtEl>
                                          <p:spTgt spid="46082">
                                            <p:txEl>
                                              <p:pRg st="0" end="0"/>
                                            </p:txEl>
                                          </p:spTgt>
                                        </p:tgtEl>
                                        <p:attrNameLst>
                                          <p:attrName>fillcolor</p:attrName>
                                        </p:attrNameLst>
                                      </p:cBhvr>
                                      <p:tavLst>
                                        <p:tav tm="0">
                                          <p:val>
                                            <p:clrVal>
                                              <a:schemeClr val="accent2"/>
                                            </p:clrVal>
                                          </p:val>
                                        </p:tav>
                                        <p:tav tm="50000">
                                          <p:val>
                                            <p:clrVal>
                                              <a:schemeClr val="hlink"/>
                                            </p:clrVal>
                                          </p:val>
                                        </p:tav>
                                      </p:tavLst>
                                    </p:anim>
                                    <p:set>
                                      <p:cBhvr>
                                        <p:cTn id="13" dur="80"/>
                                        <p:tgtEl>
                                          <p:spTgt spid="46082">
                                            <p:txEl>
                                              <p:pRg st="0" end="0"/>
                                            </p:txEl>
                                          </p:spTgt>
                                        </p:tgtEl>
                                        <p:attrNameLst>
                                          <p:attrName>fill.type</p:attrName>
                                        </p:attrNameLst>
                                      </p:cBhvr>
                                      <p:to>
                                        <p:strVal val="solid"/>
                                      </p:to>
                                    </p:set>
                                  </p:childTnLst>
                                </p:cTn>
                              </p:par>
                            </p:childTnLst>
                          </p:cTn>
                        </p:par>
                        <p:par>
                          <p:cTn id="14" fill="hold" nodeType="afterGroup">
                            <p:stCondLst>
                              <p:cond delay="2700"/>
                            </p:stCondLst>
                            <p:childTnLst>
                              <p:par>
                                <p:cTn id="15" presetID="21" presetClass="entr" presetSubtype="4" fill="hold" grpId="0" nodeType="afterEffect">
                                  <p:stCondLst>
                                    <p:cond delay="0"/>
                                  </p:stCondLst>
                                  <p:childTnLst>
                                    <p:set>
                                      <p:cBhvr>
                                        <p:cTn id="16" dur="1" fill="hold">
                                          <p:stCondLst>
                                            <p:cond delay="0"/>
                                          </p:stCondLst>
                                        </p:cTn>
                                        <p:tgtEl>
                                          <p:spTgt spid="46083"/>
                                        </p:tgtEl>
                                        <p:attrNameLst>
                                          <p:attrName>style.visibility</p:attrName>
                                        </p:attrNameLst>
                                      </p:cBhvr>
                                      <p:to>
                                        <p:strVal val="visible"/>
                                      </p:to>
                                    </p:set>
                                    <p:animEffect transition="in" filter="wheel(4)">
                                      <p:cBhvr>
                                        <p:cTn id="17" dur="3000"/>
                                        <p:tgtEl>
                                          <p:spTgt spid="46083"/>
                                        </p:tgtEl>
                                      </p:cBhvr>
                                    </p:animEffect>
                                  </p:childTnLst>
                                </p:cTn>
                              </p:par>
                            </p:childTnLst>
                          </p:cTn>
                        </p:par>
                        <p:par>
                          <p:cTn id="18" fill="hold" nodeType="afterGroup">
                            <p:stCondLst>
                              <p:cond delay="5700"/>
                            </p:stCondLst>
                            <p:childTnLst>
                              <p:par>
                                <p:cTn id="19" presetID="14" presetClass="entr" presetSubtype="10" fill="hold" nodeType="afterEffect">
                                  <p:stCondLst>
                                    <p:cond delay="0"/>
                                  </p:stCondLst>
                                  <p:childTnLst>
                                    <p:set>
                                      <p:cBhvr>
                                        <p:cTn id="20" dur="1" fill="hold">
                                          <p:stCondLst>
                                            <p:cond delay="0"/>
                                          </p:stCondLst>
                                        </p:cTn>
                                        <p:tgtEl>
                                          <p:spTgt spid="38916">
                                            <p:txEl>
                                              <p:pRg st="0" end="0"/>
                                            </p:txEl>
                                          </p:spTgt>
                                        </p:tgtEl>
                                        <p:attrNameLst>
                                          <p:attrName>style.visibility</p:attrName>
                                        </p:attrNameLst>
                                      </p:cBhvr>
                                      <p:to>
                                        <p:strVal val="visible"/>
                                      </p:to>
                                    </p:set>
                                    <p:animEffect transition="in" filter="randombar(horizontal)">
                                      <p:cBhvr>
                                        <p:cTn id="21" dur="500"/>
                                        <p:tgtEl>
                                          <p:spTgt spid="389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612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 presetClass="exit" presetSubtype="16" fill="hold" grpId="0" nodeType="withEffect">
                                  <p:stCondLst>
                                    <p:cond delay="22500"/>
                                  </p:stCondLst>
                                  <p:childTnLst>
                                    <p:animEffect transition="out" filter="box(in)">
                                      <p:cBhvr>
                                        <p:cTn id="26" dur="500"/>
                                        <p:tgtEl>
                                          <p:spTgt spid="46105"/>
                                        </p:tgtEl>
                                      </p:cBhvr>
                                    </p:animEffect>
                                    <p:set>
                                      <p:cBhvr>
                                        <p:cTn id="27" dur="1" fill="hold">
                                          <p:stCondLst>
                                            <p:cond delay="499"/>
                                          </p:stCondLst>
                                        </p:cTn>
                                        <p:tgtEl>
                                          <p:spTgt spid="4610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drumroll.wav"/>
                                        </p:tgtEl>
                                      </p:cMediaNode>
                                    </p:audio>
                                  </p:subTnLst>
                                </p:cTn>
                              </p:par>
                              <p:par>
                                <p:cTn id="28" presetID="4" presetClass="exit" presetSubtype="16" fill="hold" nodeType="withEffect">
                                  <p:stCondLst>
                                    <p:cond delay="21000"/>
                                  </p:stCondLst>
                                  <p:childTnLst>
                                    <p:animEffect transition="out" filter="box(in)">
                                      <p:cBhvr>
                                        <p:cTn id="29" dur="500"/>
                                        <p:tgtEl>
                                          <p:spTgt spid="46106"/>
                                        </p:tgtEl>
                                      </p:cBhvr>
                                    </p:animEffect>
                                    <p:set>
                                      <p:cBhvr>
                                        <p:cTn id="30" dur="1" fill="hold">
                                          <p:stCondLst>
                                            <p:cond delay="499"/>
                                          </p:stCondLst>
                                        </p:cTn>
                                        <p:tgtEl>
                                          <p:spTgt spid="4610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par>
                                <p:cTn id="31" presetID="4" presetClass="exit" presetSubtype="16" fill="hold" nodeType="withEffect">
                                  <p:stCondLst>
                                    <p:cond delay="19500"/>
                                  </p:stCondLst>
                                  <p:childTnLst>
                                    <p:animEffect transition="out" filter="box(in)">
                                      <p:cBhvr>
                                        <p:cTn id="32" dur="500"/>
                                        <p:tgtEl>
                                          <p:spTgt spid="46107"/>
                                        </p:tgtEl>
                                      </p:cBhvr>
                                    </p:animEffect>
                                    <p:set>
                                      <p:cBhvr>
                                        <p:cTn id="33" dur="1" fill="hold">
                                          <p:stCondLst>
                                            <p:cond delay="499"/>
                                          </p:stCondLst>
                                        </p:cTn>
                                        <p:tgtEl>
                                          <p:spTgt spid="4610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hammer.wav"/>
                                        </p:tgtEl>
                                      </p:cMediaNode>
                                    </p:audio>
                                  </p:subTnLst>
                                </p:cTn>
                              </p:par>
                              <p:par>
                                <p:cTn id="34" presetID="4" presetClass="exit" presetSubtype="16" fill="hold" nodeType="withEffect">
                                  <p:stCondLst>
                                    <p:cond delay="18000"/>
                                  </p:stCondLst>
                                  <p:childTnLst>
                                    <p:animEffect transition="out" filter="box(in)">
                                      <p:cBhvr>
                                        <p:cTn id="35" dur="500"/>
                                        <p:tgtEl>
                                          <p:spTgt spid="46108"/>
                                        </p:tgtEl>
                                      </p:cBhvr>
                                    </p:animEffect>
                                    <p:set>
                                      <p:cBhvr>
                                        <p:cTn id="36" dur="1" fill="hold">
                                          <p:stCondLst>
                                            <p:cond delay="499"/>
                                          </p:stCondLst>
                                        </p:cTn>
                                        <p:tgtEl>
                                          <p:spTgt spid="4610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hammer.wav"/>
                                        </p:tgtEl>
                                      </p:cMediaNode>
                                    </p:audio>
                                  </p:subTnLst>
                                </p:cTn>
                              </p:par>
                              <p:par>
                                <p:cTn id="37" presetID="4" presetClass="exit" presetSubtype="16" fill="hold" nodeType="withEffect">
                                  <p:stCondLst>
                                    <p:cond delay="16800"/>
                                  </p:stCondLst>
                                  <p:childTnLst>
                                    <p:animEffect transition="out" filter="box(in)">
                                      <p:cBhvr>
                                        <p:cTn id="38" dur="500"/>
                                        <p:tgtEl>
                                          <p:spTgt spid="46109"/>
                                        </p:tgtEl>
                                      </p:cBhvr>
                                    </p:animEffect>
                                    <p:set>
                                      <p:cBhvr>
                                        <p:cTn id="39" dur="1" fill="hold">
                                          <p:stCondLst>
                                            <p:cond delay="499"/>
                                          </p:stCondLst>
                                        </p:cTn>
                                        <p:tgtEl>
                                          <p:spTgt spid="4610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par>
                                <p:cTn id="40" presetID="4" presetClass="exit" presetSubtype="16" fill="hold" nodeType="withEffect">
                                  <p:stCondLst>
                                    <p:cond delay="15000"/>
                                  </p:stCondLst>
                                  <p:childTnLst>
                                    <p:animEffect transition="out" filter="box(in)">
                                      <p:cBhvr>
                                        <p:cTn id="41" dur="500"/>
                                        <p:tgtEl>
                                          <p:spTgt spid="46110"/>
                                        </p:tgtEl>
                                      </p:cBhvr>
                                    </p:animEffect>
                                    <p:set>
                                      <p:cBhvr>
                                        <p:cTn id="42" dur="1" fill="hold">
                                          <p:stCondLst>
                                            <p:cond delay="499"/>
                                          </p:stCondLst>
                                        </p:cTn>
                                        <p:tgtEl>
                                          <p:spTgt spid="46110"/>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hammer.wav"/>
                                        </p:tgtEl>
                                      </p:cMediaNode>
                                    </p:audio>
                                  </p:subTnLst>
                                </p:cTn>
                              </p:par>
                              <p:par>
                                <p:cTn id="43" presetID="4" presetClass="exit" presetSubtype="16" fill="hold" nodeType="withEffect">
                                  <p:stCondLst>
                                    <p:cond delay="13500"/>
                                  </p:stCondLst>
                                  <p:childTnLst>
                                    <p:animEffect transition="out" filter="box(in)">
                                      <p:cBhvr>
                                        <p:cTn id="44" dur="500"/>
                                        <p:tgtEl>
                                          <p:spTgt spid="46111"/>
                                        </p:tgtEl>
                                      </p:cBhvr>
                                    </p:animEffect>
                                    <p:set>
                                      <p:cBhvr>
                                        <p:cTn id="45" dur="1" fill="hold">
                                          <p:stCondLst>
                                            <p:cond delay="499"/>
                                          </p:stCondLst>
                                        </p:cTn>
                                        <p:tgtEl>
                                          <p:spTgt spid="4611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par>
                                <p:cTn id="46" presetID="4" presetClass="exit" presetSubtype="16" fill="hold" nodeType="withEffect">
                                  <p:stCondLst>
                                    <p:cond delay="12000"/>
                                  </p:stCondLst>
                                  <p:childTnLst>
                                    <p:animEffect transition="out" filter="box(in)">
                                      <p:cBhvr>
                                        <p:cTn id="47" dur="500"/>
                                        <p:tgtEl>
                                          <p:spTgt spid="46112"/>
                                        </p:tgtEl>
                                      </p:cBhvr>
                                    </p:animEffect>
                                    <p:set>
                                      <p:cBhvr>
                                        <p:cTn id="48" dur="1" fill="hold">
                                          <p:stCondLst>
                                            <p:cond delay="499"/>
                                          </p:stCondLst>
                                        </p:cTn>
                                        <p:tgtEl>
                                          <p:spTgt spid="46112"/>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par>
                                <p:cTn id="49" presetID="4" presetClass="exit" presetSubtype="16" fill="hold" nodeType="withEffect">
                                  <p:stCondLst>
                                    <p:cond delay="10500"/>
                                  </p:stCondLst>
                                  <p:childTnLst>
                                    <p:animEffect transition="out" filter="box(in)">
                                      <p:cBhvr>
                                        <p:cTn id="50" dur="500"/>
                                        <p:tgtEl>
                                          <p:spTgt spid="46113"/>
                                        </p:tgtEl>
                                      </p:cBhvr>
                                    </p:animEffect>
                                    <p:set>
                                      <p:cBhvr>
                                        <p:cTn id="51" dur="1" fill="hold">
                                          <p:stCondLst>
                                            <p:cond delay="499"/>
                                          </p:stCondLst>
                                        </p:cTn>
                                        <p:tgtEl>
                                          <p:spTgt spid="46113"/>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hammer.wav"/>
                                        </p:tgtEl>
                                      </p:cMediaNode>
                                    </p:audio>
                                  </p:subTnLst>
                                </p:cTn>
                              </p:par>
                              <p:par>
                                <p:cTn id="52" presetID="4" presetClass="exit" presetSubtype="16" fill="hold" nodeType="withEffect">
                                  <p:stCondLst>
                                    <p:cond delay="9000"/>
                                  </p:stCondLst>
                                  <p:childTnLst>
                                    <p:animEffect transition="out" filter="box(in)">
                                      <p:cBhvr>
                                        <p:cTn id="53" dur="500"/>
                                        <p:tgtEl>
                                          <p:spTgt spid="46114"/>
                                        </p:tgtEl>
                                      </p:cBhvr>
                                    </p:animEffect>
                                    <p:set>
                                      <p:cBhvr>
                                        <p:cTn id="54" dur="1" fill="hold">
                                          <p:stCondLst>
                                            <p:cond delay="499"/>
                                          </p:stCondLst>
                                        </p:cTn>
                                        <p:tgtEl>
                                          <p:spTgt spid="46114"/>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hammer.wav"/>
                                        </p:tgtEl>
                                      </p:cMediaNode>
                                    </p:audio>
                                  </p:subTnLst>
                                </p:cTn>
                              </p:par>
                              <p:par>
                                <p:cTn id="55" presetID="4" presetClass="exit" presetSubtype="16" fill="hold" nodeType="withEffect">
                                  <p:stCondLst>
                                    <p:cond delay="7500"/>
                                  </p:stCondLst>
                                  <p:childTnLst>
                                    <p:animEffect transition="out" filter="box(in)">
                                      <p:cBhvr>
                                        <p:cTn id="56" dur="500"/>
                                        <p:tgtEl>
                                          <p:spTgt spid="46115"/>
                                        </p:tgtEl>
                                      </p:cBhvr>
                                    </p:animEffect>
                                    <p:set>
                                      <p:cBhvr>
                                        <p:cTn id="57" dur="1" fill="hold">
                                          <p:stCondLst>
                                            <p:cond delay="499"/>
                                          </p:stCondLst>
                                        </p:cTn>
                                        <p:tgtEl>
                                          <p:spTgt spid="46115"/>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hammer.wav"/>
                                        </p:tgtEl>
                                      </p:cMediaNode>
                                    </p:audio>
                                  </p:subTnLst>
                                </p:cTn>
                              </p:par>
                              <p:par>
                                <p:cTn id="58" presetID="4" presetClass="exit" presetSubtype="16" fill="hold" nodeType="withEffect">
                                  <p:stCondLst>
                                    <p:cond delay="6000"/>
                                  </p:stCondLst>
                                  <p:childTnLst>
                                    <p:animEffect transition="out" filter="box(in)">
                                      <p:cBhvr>
                                        <p:cTn id="59" dur="500"/>
                                        <p:tgtEl>
                                          <p:spTgt spid="46116"/>
                                        </p:tgtEl>
                                      </p:cBhvr>
                                    </p:animEffect>
                                    <p:set>
                                      <p:cBhvr>
                                        <p:cTn id="60" dur="1" fill="hold">
                                          <p:stCondLst>
                                            <p:cond delay="499"/>
                                          </p:stCondLst>
                                        </p:cTn>
                                        <p:tgtEl>
                                          <p:spTgt spid="4611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hammer.wav"/>
                                        </p:tgtEl>
                                      </p:cMediaNode>
                                    </p:audio>
                                  </p:subTnLst>
                                </p:cTn>
                              </p:par>
                              <p:par>
                                <p:cTn id="61" presetID="4" presetClass="exit" presetSubtype="16" fill="hold" nodeType="withEffect">
                                  <p:stCondLst>
                                    <p:cond delay="4500"/>
                                  </p:stCondLst>
                                  <p:childTnLst>
                                    <p:animEffect transition="out" filter="box(in)">
                                      <p:cBhvr>
                                        <p:cTn id="62" dur="500"/>
                                        <p:tgtEl>
                                          <p:spTgt spid="46117"/>
                                        </p:tgtEl>
                                      </p:cBhvr>
                                    </p:animEffect>
                                    <p:set>
                                      <p:cBhvr>
                                        <p:cTn id="63" dur="1" fill="hold">
                                          <p:stCondLst>
                                            <p:cond delay="499"/>
                                          </p:stCondLst>
                                        </p:cTn>
                                        <p:tgtEl>
                                          <p:spTgt spid="46117"/>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hammer.wav"/>
                                        </p:tgtEl>
                                      </p:cMediaNode>
                                    </p:audio>
                                  </p:subTnLst>
                                </p:cTn>
                              </p:par>
                              <p:par>
                                <p:cTn id="64" presetID="4" presetClass="exit" presetSubtype="16" fill="hold" nodeType="withEffect">
                                  <p:stCondLst>
                                    <p:cond delay="3000"/>
                                  </p:stCondLst>
                                  <p:childTnLst>
                                    <p:animEffect transition="out" filter="box(in)">
                                      <p:cBhvr>
                                        <p:cTn id="65" dur="500"/>
                                        <p:tgtEl>
                                          <p:spTgt spid="46118"/>
                                        </p:tgtEl>
                                      </p:cBhvr>
                                    </p:animEffect>
                                    <p:set>
                                      <p:cBhvr>
                                        <p:cTn id="66" dur="1" fill="hold">
                                          <p:stCondLst>
                                            <p:cond delay="499"/>
                                          </p:stCondLst>
                                        </p:cTn>
                                        <p:tgtEl>
                                          <p:spTgt spid="46118"/>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hammer.wav"/>
                                        </p:tgtEl>
                                      </p:cMediaNode>
                                    </p:audio>
                                  </p:subTnLst>
                                </p:cTn>
                              </p:par>
                              <p:par>
                                <p:cTn id="67" presetID="4" presetClass="exit" presetSubtype="16" fill="hold" nodeType="withEffect">
                                  <p:stCondLst>
                                    <p:cond delay="1500"/>
                                  </p:stCondLst>
                                  <p:childTnLst>
                                    <p:animEffect transition="out" filter="box(in)">
                                      <p:cBhvr>
                                        <p:cTn id="68" dur="500"/>
                                        <p:tgtEl>
                                          <p:spTgt spid="46119"/>
                                        </p:tgtEl>
                                      </p:cBhvr>
                                    </p:animEffect>
                                    <p:set>
                                      <p:cBhvr>
                                        <p:cTn id="69" dur="1" fill="hold">
                                          <p:stCondLst>
                                            <p:cond delay="499"/>
                                          </p:stCondLst>
                                        </p:cTn>
                                        <p:tgtEl>
                                          <p:spTgt spid="46119"/>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hammer.wav"/>
                                        </p:tgtEl>
                                      </p:cMediaNode>
                                    </p:audio>
                                  </p:subTnLst>
                                </p:cTn>
                              </p:par>
                              <p:par>
                                <p:cTn id="70" presetID="53" presetClass="entr" presetSubtype="0" repeatCount="3000" fill="hold" nodeType="withEffect">
                                  <p:stCondLst>
                                    <p:cond delay="15000"/>
                                  </p:stCondLst>
                                  <p:childTnLst>
                                    <p:set>
                                      <p:cBhvr>
                                        <p:cTn id="71" dur="1" fill="hold">
                                          <p:stCondLst>
                                            <p:cond delay="0"/>
                                          </p:stCondLst>
                                        </p:cTn>
                                        <p:tgtEl>
                                          <p:spTgt spid="46104">
                                            <p:txEl>
                                              <p:pRg st="0" end="0"/>
                                            </p:txEl>
                                          </p:spTgt>
                                        </p:tgtEl>
                                        <p:attrNameLst>
                                          <p:attrName>style.visibility</p:attrName>
                                        </p:attrNameLst>
                                      </p:cBhvr>
                                      <p:to>
                                        <p:strVal val="visible"/>
                                      </p:to>
                                    </p:set>
                                    <p:anim calcmode="lin" valueType="num">
                                      <p:cBhvr>
                                        <p:cTn id="72" dur="1000" fill="hold"/>
                                        <p:tgtEl>
                                          <p:spTgt spid="46104">
                                            <p:txEl>
                                              <p:pRg st="0" end="0"/>
                                            </p:txEl>
                                          </p:spTgt>
                                        </p:tgtEl>
                                        <p:attrNameLst>
                                          <p:attrName>ppt_w</p:attrName>
                                        </p:attrNameLst>
                                      </p:cBhvr>
                                      <p:tavLst>
                                        <p:tav tm="0">
                                          <p:val>
                                            <p:fltVal val="0"/>
                                          </p:val>
                                        </p:tav>
                                        <p:tav tm="100000">
                                          <p:val>
                                            <p:strVal val="#ppt_w"/>
                                          </p:val>
                                        </p:tav>
                                      </p:tavLst>
                                    </p:anim>
                                    <p:anim calcmode="lin" valueType="num">
                                      <p:cBhvr>
                                        <p:cTn id="73" dur="1000" fill="hold"/>
                                        <p:tgtEl>
                                          <p:spTgt spid="46104">
                                            <p:txEl>
                                              <p:pRg st="0" end="0"/>
                                            </p:txEl>
                                          </p:spTgt>
                                        </p:tgtEl>
                                        <p:attrNameLst>
                                          <p:attrName>ppt_h</p:attrName>
                                        </p:attrNameLst>
                                      </p:cBhvr>
                                      <p:tavLst>
                                        <p:tav tm="0">
                                          <p:val>
                                            <p:fltVal val="0"/>
                                          </p:val>
                                        </p:tav>
                                        <p:tav tm="100000">
                                          <p:val>
                                            <p:strVal val="#ppt_h"/>
                                          </p:val>
                                        </p:tav>
                                      </p:tavLst>
                                    </p:anim>
                                    <p:animEffect transition="in" filter="fade">
                                      <p:cBhvr>
                                        <p:cTn id="74" dur="1000"/>
                                        <p:tgtEl>
                                          <p:spTgt spid="46104">
                                            <p:txEl>
                                              <p:pRg st="0" end="0"/>
                                            </p:txEl>
                                          </p:spTgt>
                                        </p:tgtEl>
                                      </p:cBhvr>
                                    </p:animEffect>
                                  </p:childTnLst>
                                </p:cTn>
                              </p:par>
                            </p:childTnLst>
                          </p:cTn>
                        </p:par>
                      </p:childTnLst>
                    </p:cTn>
                  </p:par>
                </p:childTnLst>
              </p:cTn>
              <p:nextCondLst>
                <p:cond evt="onClick" delay="0">
                  <p:tgtEl>
                    <p:spTgt spid="46120"/>
                  </p:tgtEl>
                </p:cond>
              </p:nextCondLst>
            </p:seq>
          </p:childTnLst>
        </p:cTn>
      </p:par>
    </p:tnLst>
    <p:bldLst>
      <p:bldP spid="46083" grpId="0" animBg="1"/>
      <p:bldP spid="461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30"/>
        <p:cNvGrpSpPr/>
        <p:nvPr/>
      </p:nvGrpSpPr>
      <p:grpSpPr>
        <a:xfrm>
          <a:off x="0" y="0"/>
          <a:ext cx="0" cy="0"/>
          <a:chOff x="0" y="0"/>
          <a:chExt cx="0" cy="0"/>
        </a:xfrm>
      </p:grpSpPr>
      <p:sp>
        <p:nvSpPr>
          <p:cNvPr id="1732" name="Google Shape;1732;p36"/>
          <p:cNvSpPr/>
          <p:nvPr/>
        </p:nvSpPr>
        <p:spPr>
          <a:xfrm>
            <a:off x="4180759" y="5309963"/>
            <a:ext cx="28" cy="16541"/>
          </a:xfrm>
          <a:custGeom>
            <a:avLst/>
            <a:gdLst/>
            <a:ahLst/>
            <a:cxnLst/>
            <a:rect l="l" t="t" r="r" b="b"/>
            <a:pathLst>
              <a:path w="1" h="596" fill="none" extrusionOk="0">
                <a:moveTo>
                  <a:pt x="1" y="596"/>
                </a:moveTo>
                <a:lnTo>
                  <a:pt x="1" y="0"/>
                </a:lnTo>
              </a:path>
            </a:pathLst>
          </a:custGeom>
          <a:noFill/>
          <a:ln w="11300"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3" name="Google Shape;1733;p36"/>
          <p:cNvSpPr/>
          <p:nvPr/>
        </p:nvSpPr>
        <p:spPr>
          <a:xfrm>
            <a:off x="4190667" y="5313932"/>
            <a:ext cx="17207" cy="7299"/>
          </a:xfrm>
          <a:custGeom>
            <a:avLst/>
            <a:gdLst/>
            <a:ahLst/>
            <a:cxnLst/>
            <a:rect l="l" t="t" r="r" b="b"/>
            <a:pathLst>
              <a:path w="620" h="263" fill="none" extrusionOk="0">
                <a:moveTo>
                  <a:pt x="1" y="262"/>
                </a:moveTo>
                <a:lnTo>
                  <a:pt x="620" y="0"/>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4" name="Google Shape;1734;p36"/>
          <p:cNvSpPr/>
          <p:nvPr/>
        </p:nvSpPr>
        <p:spPr>
          <a:xfrm>
            <a:off x="4190667" y="5304025"/>
            <a:ext cx="6967" cy="17207"/>
          </a:xfrm>
          <a:custGeom>
            <a:avLst/>
            <a:gdLst/>
            <a:ahLst/>
            <a:cxnLst/>
            <a:rect l="l" t="t" r="r" b="b"/>
            <a:pathLst>
              <a:path w="251" h="620" fill="none" extrusionOk="0">
                <a:moveTo>
                  <a:pt x="1" y="619"/>
                </a:moveTo>
                <a:lnTo>
                  <a:pt x="251" y="0"/>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5" name="Google Shape;1735;p36"/>
          <p:cNvSpPr/>
          <p:nvPr/>
        </p:nvSpPr>
        <p:spPr>
          <a:xfrm>
            <a:off x="4178788" y="5328809"/>
            <a:ext cx="20843" cy="28"/>
          </a:xfrm>
          <a:custGeom>
            <a:avLst/>
            <a:gdLst/>
            <a:ahLst/>
            <a:cxnLst/>
            <a:rect l="l" t="t" r="r" b="b"/>
            <a:pathLst>
              <a:path w="751" h="1" fill="none" extrusionOk="0">
                <a:moveTo>
                  <a:pt x="0" y="0"/>
                </a:moveTo>
                <a:lnTo>
                  <a:pt x="750" y="0"/>
                </a:lnTo>
              </a:path>
            </a:pathLst>
          </a:custGeom>
          <a:noFill/>
          <a:ln w="11300"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6" name="Google Shape;1736;p36"/>
          <p:cNvSpPr/>
          <p:nvPr/>
        </p:nvSpPr>
        <p:spPr>
          <a:xfrm>
            <a:off x="4179427" y="5313933"/>
            <a:ext cx="13239" cy="13239"/>
          </a:xfrm>
          <a:custGeom>
            <a:avLst/>
            <a:gdLst/>
            <a:ahLst/>
            <a:cxnLst/>
            <a:rect l="l" t="t" r="r" b="b"/>
            <a:pathLst>
              <a:path w="477" h="477" fill="none" extrusionOk="0">
                <a:moveTo>
                  <a:pt x="1" y="477"/>
                </a:moveTo>
                <a:lnTo>
                  <a:pt x="477" y="0"/>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37" name="Google Shape;1737;p36"/>
          <p:cNvGrpSpPr/>
          <p:nvPr/>
        </p:nvGrpSpPr>
        <p:grpSpPr>
          <a:xfrm>
            <a:off x="461012" y="576683"/>
            <a:ext cx="2418305" cy="3974193"/>
            <a:chOff x="2747720" y="536650"/>
            <a:chExt cx="823546" cy="3418053"/>
          </a:xfrm>
        </p:grpSpPr>
        <p:sp>
          <p:nvSpPr>
            <p:cNvPr id="1738" name="Google Shape;1738;p36"/>
            <p:cNvSpPr/>
            <p:nvPr/>
          </p:nvSpPr>
          <p:spPr>
            <a:xfrm>
              <a:off x="3135569" y="677173"/>
              <a:ext cx="21" cy="3277530"/>
            </a:xfrm>
            <a:custGeom>
              <a:avLst/>
              <a:gdLst/>
              <a:ahLst/>
              <a:cxnLst/>
              <a:rect l="l" t="t" r="r" b="b"/>
              <a:pathLst>
                <a:path w="1" h="157460" fill="none" extrusionOk="0">
                  <a:moveTo>
                    <a:pt x="1" y="157460"/>
                  </a:moveTo>
                  <a:lnTo>
                    <a:pt x="1" y="0"/>
                  </a:lnTo>
                </a:path>
              </a:pathLst>
            </a:custGeom>
            <a:noFill/>
            <a:ln w="11300"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9" name="Google Shape;1739;p36"/>
            <p:cNvSpPr/>
            <p:nvPr/>
          </p:nvSpPr>
          <p:spPr>
            <a:xfrm>
              <a:off x="3135569" y="649156"/>
              <a:ext cx="21" cy="15632"/>
            </a:xfrm>
            <a:custGeom>
              <a:avLst/>
              <a:gdLst/>
              <a:ahLst/>
              <a:cxnLst/>
              <a:rect l="l" t="t" r="r" b="b"/>
              <a:pathLst>
                <a:path w="1" h="751" fill="none" extrusionOk="0">
                  <a:moveTo>
                    <a:pt x="1" y="751"/>
                  </a:moveTo>
                  <a:lnTo>
                    <a:pt x="1" y="1"/>
                  </a:lnTo>
                </a:path>
              </a:pathLst>
            </a:custGeom>
            <a:noFill/>
            <a:ln w="11300"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0" name="Google Shape;1740;p36"/>
            <p:cNvSpPr/>
            <p:nvPr/>
          </p:nvSpPr>
          <p:spPr>
            <a:xfrm>
              <a:off x="2787373" y="1033799"/>
              <a:ext cx="783893" cy="783893"/>
            </a:xfrm>
            <a:custGeom>
              <a:avLst/>
              <a:gdLst/>
              <a:ahLst/>
              <a:cxnLst/>
              <a:rect l="l" t="t" r="r" b="b"/>
              <a:pathLst>
                <a:path w="37660" h="37660" extrusionOk="0">
                  <a:moveTo>
                    <a:pt x="18824" y="0"/>
                  </a:moveTo>
                  <a:cubicBezTo>
                    <a:pt x="8430" y="0"/>
                    <a:pt x="0" y="8430"/>
                    <a:pt x="0" y="18836"/>
                  </a:cubicBezTo>
                  <a:cubicBezTo>
                    <a:pt x="0" y="29230"/>
                    <a:pt x="8430" y="37660"/>
                    <a:pt x="18824" y="37660"/>
                  </a:cubicBezTo>
                  <a:cubicBezTo>
                    <a:pt x="29230" y="37660"/>
                    <a:pt x="37660" y="29230"/>
                    <a:pt x="37660" y="18836"/>
                  </a:cubicBezTo>
                  <a:cubicBezTo>
                    <a:pt x="37660" y="8430"/>
                    <a:pt x="29230" y="0"/>
                    <a:pt x="18824"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1" name="Google Shape;1741;p36"/>
            <p:cNvSpPr/>
            <p:nvPr/>
          </p:nvSpPr>
          <p:spPr>
            <a:xfrm>
              <a:off x="2747720" y="994146"/>
              <a:ext cx="783893" cy="783893"/>
            </a:xfrm>
            <a:custGeom>
              <a:avLst/>
              <a:gdLst/>
              <a:ahLst/>
              <a:cxnLst/>
              <a:rect l="l" t="t" r="r" b="b"/>
              <a:pathLst>
                <a:path w="37660" h="37660" extrusionOk="0">
                  <a:moveTo>
                    <a:pt x="18824" y="0"/>
                  </a:moveTo>
                  <a:cubicBezTo>
                    <a:pt x="8430" y="0"/>
                    <a:pt x="0" y="8430"/>
                    <a:pt x="0" y="18824"/>
                  </a:cubicBezTo>
                  <a:cubicBezTo>
                    <a:pt x="0" y="29230"/>
                    <a:pt x="8430" y="37660"/>
                    <a:pt x="18824" y="37660"/>
                  </a:cubicBezTo>
                  <a:cubicBezTo>
                    <a:pt x="29230" y="37660"/>
                    <a:pt x="37660" y="29230"/>
                    <a:pt x="37660" y="18824"/>
                  </a:cubicBezTo>
                  <a:cubicBezTo>
                    <a:pt x="37660" y="8430"/>
                    <a:pt x="29230" y="0"/>
                    <a:pt x="18824" y="0"/>
                  </a:cubicBezTo>
                  <a:close/>
                </a:path>
              </a:pathLst>
            </a:custGeom>
            <a:solidFill>
              <a:srgbClr val="5EB2FC"/>
            </a:solidFill>
            <a:ln>
              <a:noFill/>
            </a:ln>
          </p:spPr>
          <p:txBody>
            <a:bodyPr spcFirstLastPara="1" wrap="square" lIns="121900" tIns="121900" rIns="121900" bIns="121900" anchor="ctr" anchorCtr="0">
              <a:noAutofit/>
            </a:bodyPr>
            <a:lstStyle/>
            <a:p>
              <a:pPr algn="ctr" defTabSz="1219170">
                <a:buClr>
                  <a:srgbClr val="000000"/>
                </a:buClr>
              </a:pPr>
              <a:r>
                <a:rPr lang="vi-VN" sz="2000" kern="0" dirty="0">
                  <a:solidFill>
                    <a:srgbClr val="FFFFFF"/>
                  </a:solidFill>
                  <a:latin typeface="Fira Sans Extra Condensed"/>
                  <a:ea typeface="Fira Sans Extra Condensed"/>
                  <a:cs typeface="Fira Sans Extra Condensed"/>
                  <a:sym typeface="Fira Sans Extra Condensed"/>
                </a:rPr>
                <a:t>KHÁI NIỆM</a:t>
              </a:r>
              <a:endParaRPr sz="2000" kern="0" dirty="0">
                <a:solidFill>
                  <a:srgbClr val="FFFFFF"/>
                </a:solidFill>
                <a:latin typeface="Fira Sans Extra Condensed"/>
                <a:ea typeface="Fira Sans Extra Condensed"/>
                <a:cs typeface="Fira Sans Extra Condensed"/>
                <a:sym typeface="Fira Sans Extra Condensed"/>
              </a:endParaRPr>
            </a:p>
          </p:txBody>
        </p:sp>
        <p:sp>
          <p:nvSpPr>
            <p:cNvPr id="1742" name="Google Shape;1742;p36"/>
            <p:cNvSpPr/>
            <p:nvPr/>
          </p:nvSpPr>
          <p:spPr>
            <a:xfrm>
              <a:off x="2919466" y="2055843"/>
              <a:ext cx="486259" cy="486259"/>
            </a:xfrm>
            <a:custGeom>
              <a:avLst/>
              <a:gdLst/>
              <a:ahLst/>
              <a:cxnLst/>
              <a:rect l="l" t="t" r="r" b="b"/>
              <a:pathLst>
                <a:path w="23361" h="23361" extrusionOk="0">
                  <a:moveTo>
                    <a:pt x="11680" y="0"/>
                  </a:moveTo>
                  <a:cubicBezTo>
                    <a:pt x="5227" y="0"/>
                    <a:pt x="0" y="5227"/>
                    <a:pt x="0" y="11680"/>
                  </a:cubicBezTo>
                  <a:cubicBezTo>
                    <a:pt x="0" y="18134"/>
                    <a:pt x="5227" y="23360"/>
                    <a:pt x="11680" y="23360"/>
                  </a:cubicBezTo>
                  <a:cubicBezTo>
                    <a:pt x="18133" y="23360"/>
                    <a:pt x="23360" y="18134"/>
                    <a:pt x="23360" y="11680"/>
                  </a:cubicBezTo>
                  <a:cubicBezTo>
                    <a:pt x="23360" y="5227"/>
                    <a:pt x="18133" y="0"/>
                    <a:pt x="11680"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3" name="Google Shape;1743;p36"/>
            <p:cNvSpPr/>
            <p:nvPr/>
          </p:nvSpPr>
          <p:spPr>
            <a:xfrm>
              <a:off x="2894925" y="2031052"/>
              <a:ext cx="486259" cy="486509"/>
            </a:xfrm>
            <a:custGeom>
              <a:avLst/>
              <a:gdLst/>
              <a:ahLst/>
              <a:cxnLst/>
              <a:rect l="l" t="t" r="r" b="b"/>
              <a:pathLst>
                <a:path w="23361" h="23373" extrusionOk="0">
                  <a:moveTo>
                    <a:pt x="11681" y="1"/>
                  </a:moveTo>
                  <a:cubicBezTo>
                    <a:pt x="5227" y="1"/>
                    <a:pt x="1" y="5240"/>
                    <a:pt x="1" y="11681"/>
                  </a:cubicBezTo>
                  <a:cubicBezTo>
                    <a:pt x="1" y="18134"/>
                    <a:pt x="5227" y="23373"/>
                    <a:pt x="11681" y="23373"/>
                  </a:cubicBezTo>
                  <a:cubicBezTo>
                    <a:pt x="18122" y="23373"/>
                    <a:pt x="23361" y="18134"/>
                    <a:pt x="23361" y="11681"/>
                  </a:cubicBezTo>
                  <a:cubicBezTo>
                    <a:pt x="23361" y="5240"/>
                    <a:pt x="18122" y="1"/>
                    <a:pt x="11681" y="1"/>
                  </a:cubicBezTo>
                  <a:close/>
                </a:path>
              </a:pathLst>
            </a:custGeom>
            <a:solidFill>
              <a:srgbClr val="5EB2FC"/>
            </a:solidFill>
            <a:ln>
              <a:noFill/>
            </a:ln>
          </p:spPr>
          <p:txBody>
            <a:bodyPr spcFirstLastPara="1" wrap="square" lIns="121900" tIns="121900" rIns="121900" bIns="121900" anchor="ctr" anchorCtr="0">
              <a:noAutofit/>
            </a:bodyPr>
            <a:lstStyle/>
            <a:p>
              <a:pPr algn="ctr" defTabSz="1219170">
                <a:buClr>
                  <a:srgbClr val="000000"/>
                </a:buClr>
              </a:pPr>
              <a:r>
                <a:rPr lang="en" sz="2000" kern="0">
                  <a:solidFill>
                    <a:srgbClr val="FFFFFF"/>
                  </a:solidFill>
                  <a:latin typeface="Fira Sans Extra Condensed"/>
                  <a:ea typeface="Fira Sans Extra Condensed"/>
                  <a:cs typeface="Fira Sans Extra Condensed"/>
                  <a:sym typeface="Fira Sans Extra Condensed"/>
                </a:rPr>
                <a:t>01</a:t>
              </a:r>
              <a:endParaRPr sz="2000" kern="0">
                <a:solidFill>
                  <a:srgbClr val="FFFFFF"/>
                </a:solidFill>
                <a:latin typeface="Fira Sans Extra Condensed"/>
                <a:ea typeface="Fira Sans Extra Condensed"/>
                <a:cs typeface="Fira Sans Extra Condensed"/>
                <a:sym typeface="Fira Sans Extra Condensed"/>
              </a:endParaRPr>
            </a:p>
          </p:txBody>
        </p:sp>
        <p:sp>
          <p:nvSpPr>
            <p:cNvPr id="1744" name="Google Shape;1744;p36"/>
            <p:cNvSpPr/>
            <p:nvPr/>
          </p:nvSpPr>
          <p:spPr>
            <a:xfrm>
              <a:off x="2979684" y="554988"/>
              <a:ext cx="359621" cy="359621"/>
            </a:xfrm>
            <a:custGeom>
              <a:avLst/>
              <a:gdLst/>
              <a:ahLst/>
              <a:cxnLst/>
              <a:rect l="l" t="t" r="r" b="b"/>
              <a:pathLst>
                <a:path w="17277" h="17277" extrusionOk="0">
                  <a:moveTo>
                    <a:pt x="8633" y="0"/>
                  </a:moveTo>
                  <a:cubicBezTo>
                    <a:pt x="3858" y="0"/>
                    <a:pt x="0" y="3858"/>
                    <a:pt x="0" y="8632"/>
                  </a:cubicBezTo>
                  <a:cubicBezTo>
                    <a:pt x="0" y="13407"/>
                    <a:pt x="3858" y="17276"/>
                    <a:pt x="8633" y="17276"/>
                  </a:cubicBezTo>
                  <a:cubicBezTo>
                    <a:pt x="13407" y="17276"/>
                    <a:pt x="17276" y="13407"/>
                    <a:pt x="17276" y="8632"/>
                  </a:cubicBezTo>
                  <a:cubicBezTo>
                    <a:pt x="17276" y="3858"/>
                    <a:pt x="13407" y="0"/>
                    <a:pt x="8633"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5" name="Google Shape;1745;p36"/>
            <p:cNvSpPr/>
            <p:nvPr/>
          </p:nvSpPr>
          <p:spPr>
            <a:xfrm>
              <a:off x="2961346" y="536650"/>
              <a:ext cx="359621" cy="359621"/>
            </a:xfrm>
            <a:custGeom>
              <a:avLst/>
              <a:gdLst/>
              <a:ahLst/>
              <a:cxnLst/>
              <a:rect l="l" t="t" r="r" b="b"/>
              <a:pathLst>
                <a:path w="17277" h="17277" extrusionOk="0">
                  <a:moveTo>
                    <a:pt x="8644" y="0"/>
                  </a:moveTo>
                  <a:cubicBezTo>
                    <a:pt x="3870" y="0"/>
                    <a:pt x="0" y="3870"/>
                    <a:pt x="0" y="8644"/>
                  </a:cubicBezTo>
                  <a:cubicBezTo>
                    <a:pt x="0" y="13407"/>
                    <a:pt x="3870" y="17276"/>
                    <a:pt x="8644" y="17276"/>
                  </a:cubicBezTo>
                  <a:cubicBezTo>
                    <a:pt x="13407" y="17276"/>
                    <a:pt x="17276" y="13407"/>
                    <a:pt x="17276" y="8644"/>
                  </a:cubicBezTo>
                  <a:cubicBezTo>
                    <a:pt x="17276" y="3870"/>
                    <a:pt x="13407" y="0"/>
                    <a:pt x="8644" y="0"/>
                  </a:cubicBezTo>
                  <a:close/>
                </a:path>
              </a:pathLst>
            </a:custGeom>
            <a:solidFill>
              <a:srgbClr val="5EB2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6" name="Google Shape;1746;p36"/>
            <p:cNvSpPr/>
            <p:nvPr/>
          </p:nvSpPr>
          <p:spPr>
            <a:xfrm>
              <a:off x="3028880" y="604059"/>
              <a:ext cx="224552" cy="224802"/>
            </a:xfrm>
            <a:custGeom>
              <a:avLst/>
              <a:gdLst/>
              <a:ahLst/>
              <a:cxnLst/>
              <a:rect l="l" t="t" r="r" b="b"/>
              <a:pathLst>
                <a:path w="10788" h="10800" extrusionOk="0">
                  <a:moveTo>
                    <a:pt x="5402" y="2353"/>
                  </a:moveTo>
                  <a:cubicBezTo>
                    <a:pt x="7005" y="2353"/>
                    <a:pt x="8350" y="3607"/>
                    <a:pt x="8442" y="5228"/>
                  </a:cubicBezTo>
                  <a:cubicBezTo>
                    <a:pt x="8537" y="6906"/>
                    <a:pt x="7240" y="8347"/>
                    <a:pt x="5573" y="8442"/>
                  </a:cubicBezTo>
                  <a:cubicBezTo>
                    <a:pt x="5514" y="8446"/>
                    <a:pt x="5456" y="8447"/>
                    <a:pt x="5398" y="8447"/>
                  </a:cubicBezTo>
                  <a:cubicBezTo>
                    <a:pt x="3795" y="8447"/>
                    <a:pt x="2450" y="7193"/>
                    <a:pt x="2358" y="5573"/>
                  </a:cubicBezTo>
                  <a:cubicBezTo>
                    <a:pt x="2263" y="3894"/>
                    <a:pt x="3549" y="2453"/>
                    <a:pt x="5227" y="2358"/>
                  </a:cubicBezTo>
                  <a:cubicBezTo>
                    <a:pt x="5286" y="2355"/>
                    <a:pt x="5344" y="2353"/>
                    <a:pt x="5402" y="2353"/>
                  </a:cubicBezTo>
                  <a:close/>
                  <a:moveTo>
                    <a:pt x="5954" y="1"/>
                  </a:moveTo>
                  <a:lnTo>
                    <a:pt x="4251" y="96"/>
                  </a:lnTo>
                  <a:lnTo>
                    <a:pt x="4311" y="1358"/>
                  </a:lnTo>
                  <a:cubicBezTo>
                    <a:pt x="4168" y="1394"/>
                    <a:pt x="4013" y="1441"/>
                    <a:pt x="3870" y="1501"/>
                  </a:cubicBezTo>
                  <a:lnTo>
                    <a:pt x="3180" y="453"/>
                  </a:lnTo>
                  <a:lnTo>
                    <a:pt x="1751" y="1394"/>
                  </a:lnTo>
                  <a:lnTo>
                    <a:pt x="2441" y="2442"/>
                  </a:lnTo>
                  <a:cubicBezTo>
                    <a:pt x="2334" y="2549"/>
                    <a:pt x="2227" y="2668"/>
                    <a:pt x="2132" y="2787"/>
                  </a:cubicBezTo>
                  <a:lnTo>
                    <a:pt x="1001" y="2215"/>
                  </a:lnTo>
                  <a:lnTo>
                    <a:pt x="239" y="3751"/>
                  </a:lnTo>
                  <a:lnTo>
                    <a:pt x="1358" y="4311"/>
                  </a:lnTo>
                  <a:cubicBezTo>
                    <a:pt x="1310" y="4466"/>
                    <a:pt x="1286" y="4620"/>
                    <a:pt x="1263" y="4775"/>
                  </a:cubicBezTo>
                  <a:lnTo>
                    <a:pt x="1" y="4847"/>
                  </a:lnTo>
                  <a:lnTo>
                    <a:pt x="96" y="6549"/>
                  </a:lnTo>
                  <a:lnTo>
                    <a:pt x="1358" y="6478"/>
                  </a:lnTo>
                  <a:cubicBezTo>
                    <a:pt x="1394" y="6633"/>
                    <a:pt x="1441" y="6787"/>
                    <a:pt x="1501" y="6930"/>
                  </a:cubicBezTo>
                  <a:lnTo>
                    <a:pt x="453" y="7609"/>
                  </a:lnTo>
                  <a:lnTo>
                    <a:pt x="1382" y="9050"/>
                  </a:lnTo>
                  <a:lnTo>
                    <a:pt x="2441" y="8359"/>
                  </a:lnTo>
                  <a:cubicBezTo>
                    <a:pt x="2549" y="8466"/>
                    <a:pt x="2668" y="8573"/>
                    <a:pt x="2787" y="8669"/>
                  </a:cubicBezTo>
                  <a:lnTo>
                    <a:pt x="2215" y="9788"/>
                  </a:lnTo>
                  <a:lnTo>
                    <a:pt x="3751" y="10562"/>
                  </a:lnTo>
                  <a:lnTo>
                    <a:pt x="4311" y="9442"/>
                  </a:lnTo>
                  <a:cubicBezTo>
                    <a:pt x="4465" y="9490"/>
                    <a:pt x="4620" y="9514"/>
                    <a:pt x="4775" y="9538"/>
                  </a:cubicBezTo>
                  <a:lnTo>
                    <a:pt x="4846" y="10800"/>
                  </a:lnTo>
                  <a:lnTo>
                    <a:pt x="6549" y="10704"/>
                  </a:lnTo>
                  <a:lnTo>
                    <a:pt x="6478" y="9442"/>
                  </a:lnTo>
                  <a:cubicBezTo>
                    <a:pt x="6632" y="9407"/>
                    <a:pt x="6775" y="9359"/>
                    <a:pt x="6930" y="9300"/>
                  </a:cubicBezTo>
                  <a:lnTo>
                    <a:pt x="7609" y="10347"/>
                  </a:lnTo>
                  <a:lnTo>
                    <a:pt x="9049" y="9407"/>
                  </a:lnTo>
                  <a:lnTo>
                    <a:pt x="8359" y="8359"/>
                  </a:lnTo>
                  <a:cubicBezTo>
                    <a:pt x="8466" y="8252"/>
                    <a:pt x="8573" y="8133"/>
                    <a:pt x="8668" y="8014"/>
                  </a:cubicBezTo>
                  <a:lnTo>
                    <a:pt x="9788" y="8585"/>
                  </a:lnTo>
                  <a:lnTo>
                    <a:pt x="10561" y="7049"/>
                  </a:lnTo>
                  <a:lnTo>
                    <a:pt x="9442" y="6490"/>
                  </a:lnTo>
                  <a:cubicBezTo>
                    <a:pt x="9478" y="6335"/>
                    <a:pt x="9514" y="6180"/>
                    <a:pt x="9538" y="6025"/>
                  </a:cubicBezTo>
                  <a:lnTo>
                    <a:pt x="10788" y="5954"/>
                  </a:lnTo>
                  <a:lnTo>
                    <a:pt x="10692" y="4251"/>
                  </a:lnTo>
                  <a:lnTo>
                    <a:pt x="9442" y="4323"/>
                  </a:lnTo>
                  <a:cubicBezTo>
                    <a:pt x="9407" y="4168"/>
                    <a:pt x="9359" y="4013"/>
                    <a:pt x="9299" y="3870"/>
                  </a:cubicBezTo>
                  <a:lnTo>
                    <a:pt x="10347" y="3192"/>
                  </a:lnTo>
                  <a:lnTo>
                    <a:pt x="9407" y="1751"/>
                  </a:lnTo>
                  <a:lnTo>
                    <a:pt x="8359" y="2442"/>
                  </a:lnTo>
                  <a:cubicBezTo>
                    <a:pt x="8252" y="2334"/>
                    <a:pt x="8133" y="2227"/>
                    <a:pt x="8014" y="2132"/>
                  </a:cubicBezTo>
                  <a:lnTo>
                    <a:pt x="8573" y="1013"/>
                  </a:lnTo>
                  <a:lnTo>
                    <a:pt x="7049" y="239"/>
                  </a:lnTo>
                  <a:lnTo>
                    <a:pt x="6478" y="1358"/>
                  </a:lnTo>
                  <a:cubicBezTo>
                    <a:pt x="6335" y="1310"/>
                    <a:pt x="6180" y="1287"/>
                    <a:pt x="6025" y="1263"/>
                  </a:cubicBezTo>
                  <a:lnTo>
                    <a:pt x="595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47" name="Google Shape;1747;p36"/>
          <p:cNvGrpSpPr/>
          <p:nvPr/>
        </p:nvGrpSpPr>
        <p:grpSpPr>
          <a:xfrm>
            <a:off x="4838356" y="993202"/>
            <a:ext cx="5436896" cy="3115250"/>
            <a:chOff x="3164064" y="900456"/>
            <a:chExt cx="4797860" cy="3065410"/>
          </a:xfrm>
        </p:grpSpPr>
        <p:sp>
          <p:nvSpPr>
            <p:cNvPr id="1748" name="Google Shape;1748;p36"/>
            <p:cNvSpPr/>
            <p:nvPr/>
          </p:nvSpPr>
          <p:spPr>
            <a:xfrm>
              <a:off x="3164064" y="1051063"/>
              <a:ext cx="4292061" cy="2914803"/>
            </a:xfrm>
            <a:custGeom>
              <a:avLst/>
              <a:gdLst/>
              <a:ahLst/>
              <a:cxnLst/>
              <a:rect l="l" t="t" r="r" b="b"/>
              <a:pathLst>
                <a:path w="111265" h="111253" fill="none" extrusionOk="0">
                  <a:moveTo>
                    <a:pt x="1" y="111253"/>
                  </a:moveTo>
                  <a:lnTo>
                    <a:pt x="111265" y="1"/>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9" name="Google Shape;1749;p36"/>
            <p:cNvSpPr/>
            <p:nvPr/>
          </p:nvSpPr>
          <p:spPr>
            <a:xfrm>
              <a:off x="5624075" y="918186"/>
              <a:ext cx="2337849" cy="1015025"/>
            </a:xfrm>
            <a:custGeom>
              <a:avLst/>
              <a:gdLst/>
              <a:ahLst/>
              <a:cxnLst/>
              <a:rect l="l" t="t" r="r" b="b"/>
              <a:pathLst>
                <a:path w="37649" h="37649" extrusionOk="0">
                  <a:moveTo>
                    <a:pt x="18824" y="1"/>
                  </a:moveTo>
                  <a:cubicBezTo>
                    <a:pt x="8430" y="1"/>
                    <a:pt x="1" y="8431"/>
                    <a:pt x="1" y="18825"/>
                  </a:cubicBezTo>
                  <a:cubicBezTo>
                    <a:pt x="1" y="29219"/>
                    <a:pt x="8430" y="37648"/>
                    <a:pt x="18824" y="37648"/>
                  </a:cubicBezTo>
                  <a:cubicBezTo>
                    <a:pt x="29219" y="37648"/>
                    <a:pt x="37648" y="29219"/>
                    <a:pt x="37648" y="18825"/>
                  </a:cubicBezTo>
                  <a:cubicBezTo>
                    <a:pt x="37648" y="8431"/>
                    <a:pt x="29219" y="1"/>
                    <a:pt x="18824"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0" name="Google Shape;1750;p36"/>
            <p:cNvSpPr/>
            <p:nvPr/>
          </p:nvSpPr>
          <p:spPr>
            <a:xfrm>
              <a:off x="5743190" y="900456"/>
              <a:ext cx="2211878" cy="1033567"/>
            </a:xfrm>
            <a:custGeom>
              <a:avLst/>
              <a:gdLst/>
              <a:ahLst/>
              <a:cxnLst/>
              <a:rect l="l" t="t" r="r" b="b"/>
              <a:pathLst>
                <a:path w="37661" h="37649" extrusionOk="0">
                  <a:moveTo>
                    <a:pt x="18836" y="1"/>
                  </a:moveTo>
                  <a:cubicBezTo>
                    <a:pt x="8430" y="1"/>
                    <a:pt x="1" y="8431"/>
                    <a:pt x="1" y="18825"/>
                  </a:cubicBezTo>
                  <a:cubicBezTo>
                    <a:pt x="1" y="29219"/>
                    <a:pt x="8430" y="37648"/>
                    <a:pt x="18836" y="37648"/>
                  </a:cubicBezTo>
                  <a:cubicBezTo>
                    <a:pt x="29231" y="37648"/>
                    <a:pt x="37660" y="29219"/>
                    <a:pt x="37660" y="18825"/>
                  </a:cubicBezTo>
                  <a:cubicBezTo>
                    <a:pt x="37660" y="8431"/>
                    <a:pt x="29231" y="1"/>
                    <a:pt x="18836" y="1"/>
                  </a:cubicBezTo>
                  <a:close/>
                </a:path>
              </a:pathLst>
            </a:custGeom>
            <a:solidFill>
              <a:srgbClr val="69E781"/>
            </a:solidFill>
            <a:ln>
              <a:noFill/>
            </a:ln>
          </p:spPr>
          <p:txBody>
            <a:bodyPr spcFirstLastPara="1" wrap="square" lIns="121900" tIns="121900" rIns="121900" bIns="121900" anchor="ctr" anchorCtr="0">
              <a:noAutofit/>
            </a:bodyPr>
            <a:lstStyle/>
            <a:p>
              <a:pPr algn="ctr" defTabSz="1219170">
                <a:buClr>
                  <a:srgbClr val="000000"/>
                </a:buClr>
              </a:pPr>
              <a:r>
                <a:rPr lang="vi-VN" sz="2000" kern="0" dirty="0">
                  <a:solidFill>
                    <a:srgbClr val="FFFFFF"/>
                  </a:solidFill>
                  <a:latin typeface="Fira Sans Extra Condensed"/>
                  <a:ea typeface="Fira Sans Extra Condensed"/>
                  <a:cs typeface="Fira Sans Extra Condensed"/>
                  <a:sym typeface="Fira Sans Extra Condensed"/>
                </a:rPr>
                <a:t>DẤU HIỆU NHẬN BIẾT</a:t>
              </a:r>
              <a:endParaRPr sz="2000" kern="0" dirty="0">
                <a:solidFill>
                  <a:srgbClr val="FFFFFF"/>
                </a:solidFill>
                <a:latin typeface="Fira Sans Extra Condensed"/>
                <a:ea typeface="Fira Sans Extra Condensed"/>
                <a:cs typeface="Fira Sans Extra Condensed"/>
                <a:sym typeface="Fira Sans Extra Condensed"/>
              </a:endParaRPr>
            </a:p>
          </p:txBody>
        </p:sp>
        <p:sp>
          <p:nvSpPr>
            <p:cNvPr id="1751" name="Google Shape;1751;p36"/>
            <p:cNvSpPr/>
            <p:nvPr/>
          </p:nvSpPr>
          <p:spPr>
            <a:xfrm>
              <a:off x="4325546" y="2717906"/>
              <a:ext cx="486259" cy="486259"/>
            </a:xfrm>
            <a:custGeom>
              <a:avLst/>
              <a:gdLst/>
              <a:ahLst/>
              <a:cxnLst/>
              <a:rect l="l" t="t" r="r" b="b"/>
              <a:pathLst>
                <a:path w="23361" h="23361" extrusionOk="0">
                  <a:moveTo>
                    <a:pt x="11680" y="1"/>
                  </a:moveTo>
                  <a:cubicBezTo>
                    <a:pt x="5227" y="1"/>
                    <a:pt x="0" y="5227"/>
                    <a:pt x="0" y="11681"/>
                  </a:cubicBezTo>
                  <a:cubicBezTo>
                    <a:pt x="0" y="18134"/>
                    <a:pt x="5227" y="23361"/>
                    <a:pt x="11680" y="23361"/>
                  </a:cubicBezTo>
                  <a:cubicBezTo>
                    <a:pt x="18134" y="23361"/>
                    <a:pt x="23360" y="18134"/>
                    <a:pt x="23360" y="11681"/>
                  </a:cubicBezTo>
                  <a:cubicBezTo>
                    <a:pt x="23360" y="5227"/>
                    <a:pt x="18134" y="1"/>
                    <a:pt x="11680"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4" name="Google Shape;1754;p36"/>
            <p:cNvSpPr/>
            <p:nvPr/>
          </p:nvSpPr>
          <p:spPr>
            <a:xfrm>
              <a:off x="4330945" y="2721863"/>
              <a:ext cx="486259" cy="486259"/>
            </a:xfrm>
            <a:custGeom>
              <a:avLst/>
              <a:gdLst/>
              <a:ahLst/>
              <a:cxnLst/>
              <a:rect l="l" t="t" r="r" b="b"/>
              <a:pathLst>
                <a:path w="23361" h="23361" extrusionOk="0">
                  <a:moveTo>
                    <a:pt x="11681" y="1"/>
                  </a:moveTo>
                  <a:cubicBezTo>
                    <a:pt x="5228" y="1"/>
                    <a:pt x="1" y="5228"/>
                    <a:pt x="1" y="11681"/>
                  </a:cubicBezTo>
                  <a:cubicBezTo>
                    <a:pt x="1" y="18134"/>
                    <a:pt x="5228" y="23361"/>
                    <a:pt x="11681" y="23361"/>
                  </a:cubicBezTo>
                  <a:cubicBezTo>
                    <a:pt x="18134" y="23361"/>
                    <a:pt x="23361" y="18134"/>
                    <a:pt x="23361" y="11681"/>
                  </a:cubicBezTo>
                  <a:cubicBezTo>
                    <a:pt x="23361" y="5228"/>
                    <a:pt x="18134" y="1"/>
                    <a:pt x="11681" y="1"/>
                  </a:cubicBezTo>
                  <a:close/>
                </a:path>
              </a:pathLst>
            </a:custGeom>
            <a:solidFill>
              <a:srgbClr val="69E781"/>
            </a:solidFill>
            <a:ln>
              <a:noFill/>
            </a:ln>
          </p:spPr>
          <p:txBody>
            <a:bodyPr spcFirstLastPara="1" wrap="square" lIns="121900" tIns="121900" rIns="121900" bIns="121900" anchor="ctr" anchorCtr="0">
              <a:noAutofit/>
            </a:bodyPr>
            <a:lstStyle/>
            <a:p>
              <a:pPr algn="ctr" defTabSz="1219170">
                <a:buClr>
                  <a:srgbClr val="000000"/>
                </a:buClr>
              </a:pPr>
              <a:r>
                <a:rPr lang="en" sz="2000" kern="0" dirty="0">
                  <a:solidFill>
                    <a:srgbClr val="FFFFFF"/>
                  </a:solidFill>
                  <a:latin typeface="Fira Sans Extra Condensed"/>
                  <a:ea typeface="Fira Sans Extra Condensed"/>
                  <a:cs typeface="Fira Sans Extra Condensed"/>
                  <a:sym typeface="Fira Sans Extra Condensed"/>
                </a:rPr>
                <a:t>03</a:t>
              </a:r>
              <a:endParaRPr sz="2000" kern="0" dirty="0">
                <a:solidFill>
                  <a:srgbClr val="FFFFFF"/>
                </a:solidFill>
                <a:latin typeface="Fira Sans Extra Condensed"/>
                <a:ea typeface="Fira Sans Extra Condensed"/>
                <a:cs typeface="Fira Sans Extra Condensed"/>
                <a:sym typeface="Fira Sans Extra Condensed"/>
              </a:endParaRPr>
            </a:p>
          </p:txBody>
        </p:sp>
      </p:grpSp>
      <p:grpSp>
        <p:nvGrpSpPr>
          <p:cNvPr id="1759" name="Google Shape;1759;p36"/>
          <p:cNvGrpSpPr/>
          <p:nvPr/>
        </p:nvGrpSpPr>
        <p:grpSpPr>
          <a:xfrm>
            <a:off x="3435770" y="430614"/>
            <a:ext cx="2889281" cy="3332985"/>
            <a:chOff x="3356081" y="711189"/>
            <a:chExt cx="2349290" cy="3353722"/>
          </a:xfrm>
        </p:grpSpPr>
        <p:sp>
          <p:nvSpPr>
            <p:cNvPr id="1760" name="Google Shape;1760;p36"/>
            <p:cNvSpPr/>
            <p:nvPr/>
          </p:nvSpPr>
          <p:spPr>
            <a:xfrm>
              <a:off x="3356081" y="2215744"/>
              <a:ext cx="1021489" cy="1849167"/>
            </a:xfrm>
            <a:custGeom>
              <a:avLst/>
              <a:gdLst/>
              <a:ahLst/>
              <a:cxnLst/>
              <a:rect l="l" t="t" r="r" b="b"/>
              <a:pathLst>
                <a:path w="58223" h="146161" fill="none" extrusionOk="0">
                  <a:moveTo>
                    <a:pt x="1" y="146161"/>
                  </a:moveTo>
                  <a:lnTo>
                    <a:pt x="58222" y="0"/>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1" name="Google Shape;1761;p36"/>
            <p:cNvSpPr/>
            <p:nvPr/>
          </p:nvSpPr>
          <p:spPr>
            <a:xfrm>
              <a:off x="3640319" y="711189"/>
              <a:ext cx="2065052" cy="1622164"/>
            </a:xfrm>
            <a:custGeom>
              <a:avLst/>
              <a:gdLst/>
              <a:ahLst/>
              <a:cxnLst/>
              <a:rect l="l" t="t" r="r" b="b"/>
              <a:pathLst>
                <a:path w="37648" h="37660" extrusionOk="0">
                  <a:moveTo>
                    <a:pt x="18824" y="1"/>
                  </a:moveTo>
                  <a:cubicBezTo>
                    <a:pt x="8430" y="1"/>
                    <a:pt x="0" y="8430"/>
                    <a:pt x="0" y="18824"/>
                  </a:cubicBezTo>
                  <a:cubicBezTo>
                    <a:pt x="0" y="29230"/>
                    <a:pt x="8430" y="37660"/>
                    <a:pt x="18824" y="37660"/>
                  </a:cubicBezTo>
                  <a:cubicBezTo>
                    <a:pt x="29218" y="37660"/>
                    <a:pt x="37648" y="29230"/>
                    <a:pt x="37648" y="18824"/>
                  </a:cubicBezTo>
                  <a:cubicBezTo>
                    <a:pt x="37648" y="8430"/>
                    <a:pt x="29218" y="1"/>
                    <a:pt x="18824"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2" name="Google Shape;1762;p36"/>
            <p:cNvSpPr/>
            <p:nvPr/>
          </p:nvSpPr>
          <p:spPr>
            <a:xfrm>
              <a:off x="3684884" y="749546"/>
              <a:ext cx="1980365" cy="1458854"/>
            </a:xfrm>
            <a:custGeom>
              <a:avLst/>
              <a:gdLst/>
              <a:ahLst/>
              <a:cxnLst/>
              <a:rect l="l" t="t" r="r" b="b"/>
              <a:pathLst>
                <a:path w="37660" h="37649" extrusionOk="0">
                  <a:moveTo>
                    <a:pt x="18836" y="1"/>
                  </a:moveTo>
                  <a:cubicBezTo>
                    <a:pt x="8430" y="1"/>
                    <a:pt x="0" y="8430"/>
                    <a:pt x="0" y="18824"/>
                  </a:cubicBezTo>
                  <a:cubicBezTo>
                    <a:pt x="0" y="29218"/>
                    <a:pt x="8430" y="37648"/>
                    <a:pt x="18836" y="37648"/>
                  </a:cubicBezTo>
                  <a:cubicBezTo>
                    <a:pt x="29230" y="37648"/>
                    <a:pt x="37660" y="29218"/>
                    <a:pt x="37660" y="18824"/>
                  </a:cubicBezTo>
                  <a:cubicBezTo>
                    <a:pt x="37660" y="8430"/>
                    <a:pt x="29230" y="1"/>
                    <a:pt x="18836" y="1"/>
                  </a:cubicBezTo>
                  <a:close/>
                </a:path>
              </a:pathLst>
            </a:custGeom>
            <a:solidFill>
              <a:srgbClr val="4949E7"/>
            </a:solidFill>
            <a:ln>
              <a:noFill/>
            </a:ln>
          </p:spPr>
          <p:txBody>
            <a:bodyPr spcFirstLastPara="1" wrap="square" lIns="121900" tIns="121900" rIns="121900" bIns="121900" anchor="ctr" anchorCtr="0">
              <a:noAutofit/>
            </a:bodyPr>
            <a:lstStyle/>
            <a:p>
              <a:pPr algn="ctr" defTabSz="1219170">
                <a:buClr>
                  <a:srgbClr val="000000"/>
                </a:buClr>
              </a:pPr>
              <a:r>
                <a:rPr lang="vi-VN" sz="2000" kern="0" dirty="0">
                  <a:solidFill>
                    <a:srgbClr val="FFFFFF"/>
                  </a:solidFill>
                  <a:latin typeface="Fira Sans Extra Condensed"/>
                  <a:ea typeface="Fira Sans Extra Condensed"/>
                  <a:cs typeface="Fira Sans Extra Condensed"/>
                  <a:sym typeface="Fira Sans Extra Condensed"/>
                </a:rPr>
                <a:t>DIỄN BIẾN CỦA PHẢN ỨNG HÓA HỌC</a:t>
              </a:r>
              <a:endParaRPr sz="2000" kern="0" dirty="0">
                <a:solidFill>
                  <a:srgbClr val="FFFFFF"/>
                </a:solidFill>
                <a:latin typeface="Fira Sans Extra Condensed"/>
                <a:ea typeface="Fira Sans Extra Condensed"/>
                <a:cs typeface="Fira Sans Extra Condensed"/>
                <a:sym typeface="Fira Sans Extra Condensed"/>
              </a:endParaRPr>
            </a:p>
          </p:txBody>
        </p:sp>
        <p:sp>
          <p:nvSpPr>
            <p:cNvPr id="1763" name="Google Shape;1763;p36"/>
            <p:cNvSpPr/>
            <p:nvPr/>
          </p:nvSpPr>
          <p:spPr>
            <a:xfrm>
              <a:off x="3604449" y="2814415"/>
              <a:ext cx="486259" cy="486259"/>
            </a:xfrm>
            <a:custGeom>
              <a:avLst/>
              <a:gdLst/>
              <a:ahLst/>
              <a:cxnLst/>
              <a:rect l="l" t="t" r="r" b="b"/>
              <a:pathLst>
                <a:path w="23361" h="23361" extrusionOk="0">
                  <a:moveTo>
                    <a:pt x="11681" y="0"/>
                  </a:moveTo>
                  <a:cubicBezTo>
                    <a:pt x="5227" y="0"/>
                    <a:pt x="1" y="5227"/>
                    <a:pt x="1" y="11680"/>
                  </a:cubicBezTo>
                  <a:cubicBezTo>
                    <a:pt x="1" y="18133"/>
                    <a:pt x="5227" y="23360"/>
                    <a:pt x="11681" y="23360"/>
                  </a:cubicBezTo>
                  <a:cubicBezTo>
                    <a:pt x="18134" y="23360"/>
                    <a:pt x="23361" y="18133"/>
                    <a:pt x="23361" y="11680"/>
                  </a:cubicBezTo>
                  <a:cubicBezTo>
                    <a:pt x="23361" y="5227"/>
                    <a:pt x="18134" y="0"/>
                    <a:pt x="1168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6" name="Google Shape;1766;p36"/>
            <p:cNvSpPr/>
            <p:nvPr/>
          </p:nvSpPr>
          <p:spPr>
            <a:xfrm>
              <a:off x="3593451" y="2795987"/>
              <a:ext cx="486259" cy="486259"/>
            </a:xfrm>
            <a:custGeom>
              <a:avLst/>
              <a:gdLst/>
              <a:ahLst/>
              <a:cxnLst/>
              <a:rect l="l" t="t" r="r" b="b"/>
              <a:pathLst>
                <a:path w="23361" h="23361" extrusionOk="0">
                  <a:moveTo>
                    <a:pt x="11681" y="0"/>
                  </a:moveTo>
                  <a:cubicBezTo>
                    <a:pt x="5228" y="0"/>
                    <a:pt x="1" y="5227"/>
                    <a:pt x="1" y="11680"/>
                  </a:cubicBezTo>
                  <a:cubicBezTo>
                    <a:pt x="1" y="18134"/>
                    <a:pt x="5228" y="23360"/>
                    <a:pt x="11681" y="23360"/>
                  </a:cubicBezTo>
                  <a:cubicBezTo>
                    <a:pt x="18134" y="23360"/>
                    <a:pt x="23361" y="18134"/>
                    <a:pt x="23361" y="11680"/>
                  </a:cubicBezTo>
                  <a:cubicBezTo>
                    <a:pt x="23361" y="5227"/>
                    <a:pt x="18134" y="0"/>
                    <a:pt x="11681" y="0"/>
                  </a:cubicBezTo>
                  <a:close/>
                </a:path>
              </a:pathLst>
            </a:custGeom>
            <a:solidFill>
              <a:srgbClr val="4949E7"/>
            </a:solidFill>
            <a:ln>
              <a:noFill/>
            </a:ln>
          </p:spPr>
          <p:txBody>
            <a:bodyPr spcFirstLastPara="1" wrap="square" lIns="121900" tIns="121900" rIns="121900" bIns="121900" anchor="ctr" anchorCtr="0">
              <a:noAutofit/>
            </a:bodyPr>
            <a:lstStyle/>
            <a:p>
              <a:pPr algn="ctr" defTabSz="1219170">
                <a:buClr>
                  <a:srgbClr val="000000"/>
                </a:buClr>
              </a:pPr>
              <a:r>
                <a:rPr lang="en" sz="2000" kern="0" dirty="0">
                  <a:solidFill>
                    <a:srgbClr val="FFFFFF"/>
                  </a:solidFill>
                  <a:latin typeface="Fira Sans Extra Condensed"/>
                  <a:ea typeface="Fira Sans Extra Condensed"/>
                  <a:cs typeface="Fira Sans Extra Condensed"/>
                  <a:sym typeface="Fira Sans Extra Condensed"/>
                </a:rPr>
                <a:t>02</a:t>
              </a:r>
              <a:endParaRPr sz="2000" kern="0" dirty="0">
                <a:solidFill>
                  <a:srgbClr val="FFFFFF"/>
                </a:solidFill>
                <a:latin typeface="Fira Sans Extra Condensed"/>
                <a:ea typeface="Fira Sans Extra Condensed"/>
                <a:cs typeface="Fira Sans Extra Condensed"/>
                <a:sym typeface="Fira Sans Extra Condensed"/>
              </a:endParaRPr>
            </a:p>
          </p:txBody>
        </p:sp>
        <p:sp>
          <p:nvSpPr>
            <p:cNvPr id="1770" name="Google Shape;1770;p36"/>
            <p:cNvSpPr/>
            <p:nvPr/>
          </p:nvSpPr>
          <p:spPr>
            <a:xfrm>
              <a:off x="4356051" y="761868"/>
              <a:ext cx="49034" cy="31878"/>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84" name="Google Shape;1784;p36"/>
          <p:cNvGrpSpPr/>
          <p:nvPr/>
        </p:nvGrpSpPr>
        <p:grpSpPr>
          <a:xfrm>
            <a:off x="5120641" y="3909347"/>
            <a:ext cx="5882610" cy="1931404"/>
            <a:chOff x="3181425" y="2481867"/>
            <a:chExt cx="3254260" cy="1956456"/>
          </a:xfrm>
        </p:grpSpPr>
        <p:sp>
          <p:nvSpPr>
            <p:cNvPr id="1785" name="Google Shape;1785;p36"/>
            <p:cNvSpPr/>
            <p:nvPr/>
          </p:nvSpPr>
          <p:spPr>
            <a:xfrm>
              <a:off x="3181425" y="2679881"/>
              <a:ext cx="3008163" cy="1294422"/>
            </a:xfrm>
            <a:custGeom>
              <a:avLst/>
              <a:gdLst/>
              <a:ahLst/>
              <a:cxnLst/>
              <a:rect l="l" t="t" r="r" b="b"/>
              <a:pathLst>
                <a:path w="144519" h="62187" fill="none" extrusionOk="0">
                  <a:moveTo>
                    <a:pt x="0" y="62187"/>
                  </a:moveTo>
                  <a:lnTo>
                    <a:pt x="144518" y="0"/>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6"/>
            <p:cNvSpPr/>
            <p:nvPr/>
          </p:nvSpPr>
          <p:spPr>
            <a:xfrm>
              <a:off x="6202475" y="2668724"/>
              <a:ext cx="12656" cy="5474"/>
            </a:xfrm>
            <a:custGeom>
              <a:avLst/>
              <a:gdLst/>
              <a:ahLst/>
              <a:cxnLst/>
              <a:rect l="l" t="t" r="r" b="b"/>
              <a:pathLst>
                <a:path w="608" h="263" fill="none" extrusionOk="0">
                  <a:moveTo>
                    <a:pt x="0" y="262"/>
                  </a:moveTo>
                  <a:lnTo>
                    <a:pt x="608" y="1"/>
                  </a:lnTo>
                </a:path>
              </a:pathLst>
            </a:custGeom>
            <a:noFill/>
            <a:ln w="11025" cap="flat" cmpd="sng">
              <a:solidFill>
                <a:srgbClr val="000000"/>
              </a:solidFill>
              <a:prstDash val="solid"/>
              <a:miter lim="1190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6"/>
            <p:cNvSpPr/>
            <p:nvPr/>
          </p:nvSpPr>
          <p:spPr>
            <a:xfrm>
              <a:off x="4583541" y="2611982"/>
              <a:ext cx="1389462" cy="1826341"/>
            </a:xfrm>
            <a:custGeom>
              <a:avLst/>
              <a:gdLst/>
              <a:ahLst/>
              <a:cxnLst/>
              <a:rect l="l" t="t" r="r" b="b"/>
              <a:pathLst>
                <a:path w="37661" h="37648" extrusionOk="0">
                  <a:moveTo>
                    <a:pt x="18824" y="0"/>
                  </a:moveTo>
                  <a:cubicBezTo>
                    <a:pt x="8430" y="0"/>
                    <a:pt x="1" y="8418"/>
                    <a:pt x="1" y="18824"/>
                  </a:cubicBezTo>
                  <a:cubicBezTo>
                    <a:pt x="1" y="29218"/>
                    <a:pt x="8430" y="37648"/>
                    <a:pt x="18824" y="37648"/>
                  </a:cubicBezTo>
                  <a:cubicBezTo>
                    <a:pt x="29231" y="37648"/>
                    <a:pt x="37660" y="29218"/>
                    <a:pt x="37660" y="18824"/>
                  </a:cubicBezTo>
                  <a:cubicBezTo>
                    <a:pt x="37660" y="8418"/>
                    <a:pt x="29231" y="0"/>
                    <a:pt x="18824"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8" name="Google Shape;1788;p36"/>
            <p:cNvSpPr/>
            <p:nvPr/>
          </p:nvSpPr>
          <p:spPr>
            <a:xfrm>
              <a:off x="4645911" y="2572079"/>
              <a:ext cx="1287439" cy="1826341"/>
            </a:xfrm>
            <a:custGeom>
              <a:avLst/>
              <a:gdLst/>
              <a:ahLst/>
              <a:cxnLst/>
              <a:rect l="l" t="t" r="r" b="b"/>
              <a:pathLst>
                <a:path w="37661" h="37660" extrusionOk="0">
                  <a:moveTo>
                    <a:pt x="18824" y="0"/>
                  </a:moveTo>
                  <a:cubicBezTo>
                    <a:pt x="8430" y="0"/>
                    <a:pt x="1" y="8430"/>
                    <a:pt x="1" y="18836"/>
                  </a:cubicBezTo>
                  <a:cubicBezTo>
                    <a:pt x="1" y="29230"/>
                    <a:pt x="8430" y="37660"/>
                    <a:pt x="18824" y="37660"/>
                  </a:cubicBezTo>
                  <a:cubicBezTo>
                    <a:pt x="29231" y="37660"/>
                    <a:pt x="37660" y="29230"/>
                    <a:pt x="37660" y="18836"/>
                  </a:cubicBezTo>
                  <a:cubicBezTo>
                    <a:pt x="37660" y="8430"/>
                    <a:pt x="29231" y="0"/>
                    <a:pt x="18824" y="0"/>
                  </a:cubicBezTo>
                  <a:close/>
                </a:path>
              </a:pathLst>
            </a:custGeom>
            <a:solidFill>
              <a:srgbClr val="EC3A3B"/>
            </a:solidFill>
            <a:ln>
              <a:noFill/>
            </a:ln>
          </p:spPr>
          <p:txBody>
            <a:bodyPr spcFirstLastPara="1" wrap="square" lIns="121900" tIns="121900" rIns="121900" bIns="121900" anchor="ctr" anchorCtr="0">
              <a:noAutofit/>
            </a:bodyPr>
            <a:lstStyle/>
            <a:p>
              <a:pPr algn="ctr" defTabSz="1219170">
                <a:buClr>
                  <a:srgbClr val="000000"/>
                </a:buClr>
              </a:pPr>
              <a:r>
                <a:rPr lang="vi-VN" sz="2000" kern="0" dirty="0">
                  <a:solidFill>
                    <a:srgbClr val="FFFFFF"/>
                  </a:solidFill>
                  <a:latin typeface="+mj-lt"/>
                  <a:ea typeface="Fira Sans Extra Condensed"/>
                  <a:cs typeface="Fira Sans Extra Condensed"/>
                  <a:sym typeface="Fira Sans Extra Condensed"/>
                </a:rPr>
                <a:t>PHẢN ỨNG TỎA NHIỆT. PHẢN ỨNG THU NHIỆT</a:t>
              </a:r>
              <a:endParaRPr sz="2000" kern="0" dirty="0">
                <a:solidFill>
                  <a:srgbClr val="FFFFFF"/>
                </a:solidFill>
                <a:latin typeface="+mj-lt"/>
                <a:ea typeface="Fira Sans Extra Condensed"/>
                <a:cs typeface="Fira Sans Extra Condensed"/>
                <a:sym typeface="Fira Sans Extra Condensed"/>
              </a:endParaRPr>
            </a:p>
          </p:txBody>
        </p:sp>
        <p:sp>
          <p:nvSpPr>
            <p:cNvPr id="1789" name="Google Shape;1789;p36"/>
            <p:cNvSpPr/>
            <p:nvPr/>
          </p:nvSpPr>
          <p:spPr>
            <a:xfrm>
              <a:off x="3716328" y="3393918"/>
              <a:ext cx="486259" cy="486259"/>
            </a:xfrm>
            <a:custGeom>
              <a:avLst/>
              <a:gdLst/>
              <a:ahLst/>
              <a:cxnLst/>
              <a:rect l="l" t="t" r="r" b="b"/>
              <a:pathLst>
                <a:path w="23361" h="23361" extrusionOk="0">
                  <a:moveTo>
                    <a:pt x="11681" y="0"/>
                  </a:moveTo>
                  <a:cubicBezTo>
                    <a:pt x="5228" y="0"/>
                    <a:pt x="1" y="5227"/>
                    <a:pt x="1" y="11680"/>
                  </a:cubicBezTo>
                  <a:cubicBezTo>
                    <a:pt x="1" y="18134"/>
                    <a:pt x="5228" y="23360"/>
                    <a:pt x="11681" y="23360"/>
                  </a:cubicBezTo>
                  <a:cubicBezTo>
                    <a:pt x="18134" y="23360"/>
                    <a:pt x="23361" y="18134"/>
                    <a:pt x="23361" y="11680"/>
                  </a:cubicBezTo>
                  <a:cubicBezTo>
                    <a:pt x="23361" y="5227"/>
                    <a:pt x="18134" y="0"/>
                    <a:pt x="11681"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0" name="Google Shape;1790;p36"/>
            <p:cNvSpPr/>
            <p:nvPr/>
          </p:nvSpPr>
          <p:spPr>
            <a:xfrm>
              <a:off x="6076085" y="2499955"/>
              <a:ext cx="359600" cy="359621"/>
            </a:xfrm>
            <a:custGeom>
              <a:avLst/>
              <a:gdLst/>
              <a:ahLst/>
              <a:cxnLst/>
              <a:rect l="l" t="t" r="r" b="b"/>
              <a:pathLst>
                <a:path w="17276" h="17277" extrusionOk="0">
                  <a:moveTo>
                    <a:pt x="8632" y="0"/>
                  </a:moveTo>
                  <a:cubicBezTo>
                    <a:pt x="3870" y="0"/>
                    <a:pt x="0" y="3870"/>
                    <a:pt x="0" y="8644"/>
                  </a:cubicBezTo>
                  <a:cubicBezTo>
                    <a:pt x="0" y="13419"/>
                    <a:pt x="3870" y="17276"/>
                    <a:pt x="8632" y="17276"/>
                  </a:cubicBezTo>
                  <a:cubicBezTo>
                    <a:pt x="13407" y="17276"/>
                    <a:pt x="17276" y="13419"/>
                    <a:pt x="17276" y="8644"/>
                  </a:cubicBezTo>
                  <a:cubicBezTo>
                    <a:pt x="17276" y="3870"/>
                    <a:pt x="13407" y="0"/>
                    <a:pt x="8632" y="0"/>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6"/>
            <p:cNvSpPr/>
            <p:nvPr/>
          </p:nvSpPr>
          <p:spPr>
            <a:xfrm>
              <a:off x="6057747" y="2481867"/>
              <a:ext cx="359600" cy="359621"/>
            </a:xfrm>
            <a:custGeom>
              <a:avLst/>
              <a:gdLst/>
              <a:ahLst/>
              <a:cxnLst/>
              <a:rect l="l" t="t" r="r" b="b"/>
              <a:pathLst>
                <a:path w="17276" h="17277" extrusionOk="0">
                  <a:moveTo>
                    <a:pt x="8644" y="0"/>
                  </a:moveTo>
                  <a:cubicBezTo>
                    <a:pt x="3870" y="0"/>
                    <a:pt x="0" y="3870"/>
                    <a:pt x="0" y="8632"/>
                  </a:cubicBezTo>
                  <a:cubicBezTo>
                    <a:pt x="0" y="13407"/>
                    <a:pt x="3870" y="17276"/>
                    <a:pt x="8644" y="17276"/>
                  </a:cubicBezTo>
                  <a:cubicBezTo>
                    <a:pt x="13407" y="17276"/>
                    <a:pt x="17276" y="13407"/>
                    <a:pt x="17276" y="8632"/>
                  </a:cubicBezTo>
                  <a:cubicBezTo>
                    <a:pt x="17276" y="3870"/>
                    <a:pt x="13407" y="0"/>
                    <a:pt x="8644" y="0"/>
                  </a:cubicBezTo>
                  <a:close/>
                </a:path>
              </a:pathLst>
            </a:custGeom>
            <a:solidFill>
              <a:srgbClr val="EC3A3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6"/>
            <p:cNvSpPr/>
            <p:nvPr/>
          </p:nvSpPr>
          <p:spPr>
            <a:xfrm>
              <a:off x="3729578" y="3395625"/>
              <a:ext cx="486238" cy="486509"/>
            </a:xfrm>
            <a:custGeom>
              <a:avLst/>
              <a:gdLst/>
              <a:ahLst/>
              <a:cxnLst/>
              <a:rect l="l" t="t" r="r" b="b"/>
              <a:pathLst>
                <a:path w="23360" h="23373" extrusionOk="0">
                  <a:moveTo>
                    <a:pt x="11680" y="1"/>
                  </a:moveTo>
                  <a:cubicBezTo>
                    <a:pt x="5227" y="1"/>
                    <a:pt x="0" y="5240"/>
                    <a:pt x="0" y="11681"/>
                  </a:cubicBezTo>
                  <a:cubicBezTo>
                    <a:pt x="0" y="18134"/>
                    <a:pt x="5227" y="23373"/>
                    <a:pt x="11680" y="23373"/>
                  </a:cubicBezTo>
                  <a:cubicBezTo>
                    <a:pt x="18133" y="23373"/>
                    <a:pt x="23360" y="18134"/>
                    <a:pt x="23360" y="11681"/>
                  </a:cubicBezTo>
                  <a:cubicBezTo>
                    <a:pt x="23360" y="5240"/>
                    <a:pt x="18133" y="1"/>
                    <a:pt x="11680" y="1"/>
                  </a:cubicBezTo>
                  <a:close/>
                </a:path>
              </a:pathLst>
            </a:custGeom>
            <a:solidFill>
              <a:srgbClr val="EC3A3B"/>
            </a:solidFill>
            <a:ln>
              <a:noFill/>
            </a:ln>
          </p:spPr>
          <p:txBody>
            <a:bodyPr spcFirstLastPara="1" wrap="square" lIns="121900" tIns="121900" rIns="121900" bIns="121900" anchor="ctr" anchorCtr="0">
              <a:noAutofit/>
            </a:bodyPr>
            <a:lstStyle/>
            <a:p>
              <a:pPr algn="ctr" defTabSz="1219170">
                <a:buClr>
                  <a:srgbClr val="000000"/>
                </a:buClr>
              </a:pPr>
              <a:r>
                <a:rPr lang="en" sz="2000" kern="0">
                  <a:solidFill>
                    <a:srgbClr val="FFFFFF"/>
                  </a:solidFill>
                  <a:latin typeface="Fira Sans Extra Condensed"/>
                  <a:ea typeface="Fira Sans Extra Condensed"/>
                  <a:cs typeface="Fira Sans Extra Condensed"/>
                  <a:sym typeface="Fira Sans Extra Condensed"/>
                </a:rPr>
                <a:t>04</a:t>
              </a:r>
              <a:endParaRPr sz="2000" kern="0">
                <a:solidFill>
                  <a:srgbClr val="FFFFFF"/>
                </a:solidFill>
                <a:latin typeface="Fira Sans Extra Condensed"/>
                <a:ea typeface="Fira Sans Extra Condensed"/>
                <a:cs typeface="Fira Sans Extra Condensed"/>
                <a:sym typeface="Fira Sans Extra Condensed"/>
              </a:endParaRPr>
            </a:p>
          </p:txBody>
        </p:sp>
        <p:grpSp>
          <p:nvGrpSpPr>
            <p:cNvPr id="1793" name="Google Shape;1793;p36"/>
            <p:cNvGrpSpPr/>
            <p:nvPr/>
          </p:nvGrpSpPr>
          <p:grpSpPr>
            <a:xfrm>
              <a:off x="6114374" y="2573432"/>
              <a:ext cx="246346" cy="176490"/>
              <a:chOff x="6128623" y="2573433"/>
              <a:chExt cx="246346" cy="176490"/>
            </a:xfrm>
          </p:grpSpPr>
          <p:sp>
            <p:nvSpPr>
              <p:cNvPr id="1794" name="Google Shape;1794;p36"/>
              <p:cNvSpPr/>
              <p:nvPr/>
            </p:nvSpPr>
            <p:spPr>
              <a:xfrm>
                <a:off x="6128623" y="2584964"/>
                <a:ext cx="157882" cy="164959"/>
              </a:xfrm>
              <a:custGeom>
                <a:avLst/>
                <a:gdLst/>
                <a:ahLst/>
                <a:cxnLst/>
                <a:rect l="l" t="t" r="r" b="b"/>
                <a:pathLst>
                  <a:path w="7585" h="7925" extrusionOk="0">
                    <a:moveTo>
                      <a:pt x="2739" y="0"/>
                    </a:moveTo>
                    <a:lnTo>
                      <a:pt x="0" y="4441"/>
                    </a:lnTo>
                    <a:lnTo>
                      <a:pt x="1584" y="4441"/>
                    </a:lnTo>
                    <a:cubicBezTo>
                      <a:pt x="1584" y="4441"/>
                      <a:pt x="2012" y="6572"/>
                      <a:pt x="3786" y="7585"/>
                    </a:cubicBezTo>
                    <a:cubicBezTo>
                      <a:pt x="4219" y="7831"/>
                      <a:pt x="4665" y="7924"/>
                      <a:pt x="5094" y="7924"/>
                    </a:cubicBezTo>
                    <a:cubicBezTo>
                      <a:pt x="6426" y="7924"/>
                      <a:pt x="7584" y="7025"/>
                      <a:pt x="7585" y="7025"/>
                    </a:cubicBezTo>
                    <a:lnTo>
                      <a:pt x="7585" y="7025"/>
                    </a:lnTo>
                    <a:cubicBezTo>
                      <a:pt x="7397" y="7078"/>
                      <a:pt x="7185" y="7103"/>
                      <a:pt x="6963" y="7103"/>
                    </a:cubicBezTo>
                    <a:cubicBezTo>
                      <a:pt x="6144" y="7103"/>
                      <a:pt x="5178" y="6761"/>
                      <a:pt x="4691" y="6227"/>
                    </a:cubicBezTo>
                    <a:cubicBezTo>
                      <a:pt x="4060" y="5549"/>
                      <a:pt x="3691" y="4358"/>
                      <a:pt x="3691" y="4358"/>
                    </a:cubicBezTo>
                    <a:lnTo>
                      <a:pt x="5632" y="4358"/>
                    </a:lnTo>
                    <a:lnTo>
                      <a:pt x="273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6"/>
              <p:cNvSpPr/>
              <p:nvPr/>
            </p:nvSpPr>
            <p:spPr>
              <a:xfrm>
                <a:off x="6217087" y="2573433"/>
                <a:ext cx="157882" cy="164959"/>
              </a:xfrm>
              <a:custGeom>
                <a:avLst/>
                <a:gdLst/>
                <a:ahLst/>
                <a:cxnLst/>
                <a:rect l="l" t="t" r="r" b="b"/>
                <a:pathLst>
                  <a:path w="7585" h="7925" extrusionOk="0">
                    <a:moveTo>
                      <a:pt x="2486" y="0"/>
                    </a:moveTo>
                    <a:cubicBezTo>
                      <a:pt x="1159" y="0"/>
                      <a:pt x="1" y="900"/>
                      <a:pt x="1" y="900"/>
                    </a:cubicBezTo>
                    <a:cubicBezTo>
                      <a:pt x="186" y="846"/>
                      <a:pt x="395" y="821"/>
                      <a:pt x="616" y="821"/>
                    </a:cubicBezTo>
                    <a:cubicBezTo>
                      <a:pt x="1430" y="821"/>
                      <a:pt x="2398" y="1163"/>
                      <a:pt x="2894" y="1697"/>
                    </a:cubicBezTo>
                    <a:cubicBezTo>
                      <a:pt x="3525" y="2376"/>
                      <a:pt x="3882" y="3567"/>
                      <a:pt x="3882" y="3567"/>
                    </a:cubicBezTo>
                    <a:lnTo>
                      <a:pt x="1942" y="3567"/>
                    </a:lnTo>
                    <a:lnTo>
                      <a:pt x="4847" y="7924"/>
                    </a:lnTo>
                    <a:lnTo>
                      <a:pt x="7585" y="3471"/>
                    </a:lnTo>
                    <a:lnTo>
                      <a:pt x="6002" y="3471"/>
                    </a:lnTo>
                    <a:cubicBezTo>
                      <a:pt x="6002" y="3471"/>
                      <a:pt x="5561" y="1352"/>
                      <a:pt x="3787" y="340"/>
                    </a:cubicBezTo>
                    <a:cubicBezTo>
                      <a:pt x="3358" y="93"/>
                      <a:pt x="2913" y="0"/>
                      <a:pt x="24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796" name="Google Shape;1796;p36"/>
          <p:cNvGrpSpPr/>
          <p:nvPr/>
        </p:nvGrpSpPr>
        <p:grpSpPr>
          <a:xfrm>
            <a:off x="111760" y="3649159"/>
            <a:ext cx="5311121" cy="2492203"/>
            <a:chOff x="2470150" y="3008990"/>
            <a:chExt cx="1597010" cy="1597031"/>
          </a:xfrm>
        </p:grpSpPr>
        <p:sp>
          <p:nvSpPr>
            <p:cNvPr id="1797" name="Google Shape;1797;p36"/>
            <p:cNvSpPr/>
            <p:nvPr/>
          </p:nvSpPr>
          <p:spPr>
            <a:xfrm>
              <a:off x="2509803" y="3048892"/>
              <a:ext cx="1557357" cy="1557129"/>
            </a:xfrm>
            <a:custGeom>
              <a:avLst/>
              <a:gdLst/>
              <a:ahLst/>
              <a:cxnLst/>
              <a:rect l="l" t="t" r="r" b="b"/>
              <a:pathLst>
                <a:path w="74819" h="74808" extrusionOk="0">
                  <a:moveTo>
                    <a:pt x="37410" y="1"/>
                  </a:moveTo>
                  <a:cubicBezTo>
                    <a:pt x="16752" y="1"/>
                    <a:pt x="0" y="16741"/>
                    <a:pt x="0" y="37410"/>
                  </a:cubicBezTo>
                  <a:cubicBezTo>
                    <a:pt x="0" y="58067"/>
                    <a:pt x="16752" y="74808"/>
                    <a:pt x="37410" y="74808"/>
                  </a:cubicBezTo>
                  <a:cubicBezTo>
                    <a:pt x="58067" y="74808"/>
                    <a:pt x="74819" y="58067"/>
                    <a:pt x="74819" y="37410"/>
                  </a:cubicBezTo>
                  <a:cubicBezTo>
                    <a:pt x="74819" y="16741"/>
                    <a:pt x="58067" y="1"/>
                    <a:pt x="37410" y="1"/>
                  </a:cubicBezTo>
                  <a:close/>
                </a:path>
              </a:pathLst>
            </a:custGeom>
            <a:solidFill>
              <a:srgbClr val="CECE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6"/>
            <p:cNvSpPr/>
            <p:nvPr/>
          </p:nvSpPr>
          <p:spPr>
            <a:xfrm>
              <a:off x="2470150" y="3008990"/>
              <a:ext cx="1557357" cy="1557378"/>
            </a:xfrm>
            <a:custGeom>
              <a:avLst/>
              <a:gdLst/>
              <a:ahLst/>
              <a:cxnLst/>
              <a:rect l="l" t="t" r="r" b="b"/>
              <a:pathLst>
                <a:path w="74819" h="74820" extrusionOk="0">
                  <a:moveTo>
                    <a:pt x="37410" y="1"/>
                  </a:moveTo>
                  <a:cubicBezTo>
                    <a:pt x="16752" y="1"/>
                    <a:pt x="0" y="16753"/>
                    <a:pt x="0" y="37410"/>
                  </a:cubicBezTo>
                  <a:cubicBezTo>
                    <a:pt x="0" y="58079"/>
                    <a:pt x="16752" y="74820"/>
                    <a:pt x="37410" y="74820"/>
                  </a:cubicBezTo>
                  <a:cubicBezTo>
                    <a:pt x="58067" y="74820"/>
                    <a:pt x="74819" y="58079"/>
                    <a:pt x="74819" y="37410"/>
                  </a:cubicBezTo>
                  <a:cubicBezTo>
                    <a:pt x="74819" y="16753"/>
                    <a:pt x="58067" y="1"/>
                    <a:pt x="37410" y="1"/>
                  </a:cubicBezTo>
                  <a:close/>
                </a:path>
              </a:pathLst>
            </a:custGeom>
            <a:solidFill>
              <a:srgbClr val="869FB2"/>
            </a:solidFill>
            <a:ln>
              <a:noFill/>
            </a:ln>
          </p:spPr>
          <p:txBody>
            <a:bodyPr spcFirstLastPara="1" wrap="square" lIns="243833" tIns="121900" rIns="243833" bIns="121900" anchor="ctr" anchorCtr="0">
              <a:noAutofit/>
            </a:bodyPr>
            <a:lstStyle/>
            <a:p>
              <a:pPr algn="ctr" defTabSz="1219170">
                <a:lnSpc>
                  <a:spcPct val="115000"/>
                </a:lnSpc>
                <a:buClr>
                  <a:srgbClr val="000000"/>
                </a:buClr>
              </a:pPr>
              <a:r>
                <a:rPr lang="en-US" sz="3200" b="1"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sym typeface="Arial"/>
                </a:rPr>
                <a:t>PHẢN </a:t>
              </a:r>
              <a:r>
                <a:rPr lang="vi-VN" sz="3200" b="1"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sym typeface="Arial"/>
                </a:rPr>
                <a:t>ỨNG HÓA HỌC</a:t>
              </a:r>
              <a:endPar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ctr" defTabSz="1219170">
                <a:lnSpc>
                  <a:spcPct val="115000"/>
                </a:lnSpc>
                <a:buClr>
                  <a:srgbClr val="000000"/>
                </a:buClr>
              </a:pPr>
              <a:r>
                <a:rPr lang="vi-VN" sz="3200" b="1" kern="0" dirty="0">
                  <a:solidFill>
                    <a:srgbClr val="000000"/>
                  </a:solidFill>
                  <a:latin typeface="Times New Roman" panose="02020603050405020304" pitchFamily="18" charset="0"/>
                  <a:ea typeface="Arial" panose="020B0604020202020204" pitchFamily="34" charset="0"/>
                  <a:cs typeface="Times New Roman" panose="02020603050405020304" pitchFamily="18" charset="0"/>
                  <a:sym typeface="Arial"/>
                </a:rPr>
                <a:t>VÀ NĂNG LƯỢNG CỦA PHẢN ỨNG HÓA HỌC</a:t>
              </a:r>
              <a:endParaRPr lang="en-US" sz="32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37"/>
                                        </p:tgtEl>
                                        <p:attrNameLst>
                                          <p:attrName>style.visibility</p:attrName>
                                        </p:attrNameLst>
                                      </p:cBhvr>
                                      <p:to>
                                        <p:strVal val="visible"/>
                                      </p:to>
                                    </p:set>
                                    <p:animEffect transition="in" filter="fade">
                                      <p:cBhvr>
                                        <p:cTn id="11" dur="500"/>
                                        <p:tgtEl>
                                          <p:spTgt spid="173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759"/>
                                        </p:tgtEl>
                                        <p:attrNameLst>
                                          <p:attrName>style.visibility</p:attrName>
                                        </p:attrNameLst>
                                      </p:cBhvr>
                                      <p:to>
                                        <p:strVal val="visible"/>
                                      </p:to>
                                    </p:set>
                                    <p:animEffect transition="in" filter="barn(inVertical)">
                                      <p:cBhvr>
                                        <p:cTn id="16" dur="500"/>
                                        <p:tgtEl>
                                          <p:spTgt spid="17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47"/>
                                        </p:tgtEl>
                                        <p:attrNameLst>
                                          <p:attrName>style.visibility</p:attrName>
                                        </p:attrNameLst>
                                      </p:cBhvr>
                                      <p:to>
                                        <p:strVal val="visible"/>
                                      </p:to>
                                    </p:set>
                                    <p:animEffect transition="in" filter="wipe(down)">
                                      <p:cBhvr>
                                        <p:cTn id="21" dur="500"/>
                                        <p:tgtEl>
                                          <p:spTgt spid="174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784"/>
                                        </p:tgtEl>
                                        <p:attrNameLst>
                                          <p:attrName>style.visibility</p:attrName>
                                        </p:attrNameLst>
                                      </p:cBhvr>
                                      <p:to>
                                        <p:strVal val="visible"/>
                                      </p:to>
                                    </p:set>
                                    <p:animEffect transition="in" filter="wheel(1)">
                                      <p:cBhvr>
                                        <p:cTn id="26" dur="2000"/>
                                        <p:tgtEl>
                                          <p:spTgt spid="1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81071C6-E74E-40D9-9271-AE61F4C3EDED}"/>
              </a:ext>
            </a:extLst>
          </p:cNvPr>
          <p:cNvGraphicFramePr>
            <a:graphicFrameLocks noGrp="1"/>
          </p:cNvGraphicFramePr>
          <p:nvPr>
            <p:extLst>
              <p:ext uri="{D42A27DB-BD31-4B8C-83A1-F6EECF244321}">
                <p14:modId xmlns:p14="http://schemas.microsoft.com/office/powerpoint/2010/main" val="1327300902"/>
              </p:ext>
            </p:extLst>
          </p:nvPr>
        </p:nvGraphicFramePr>
        <p:xfrm>
          <a:off x="97654" y="292962"/>
          <a:ext cx="7714695" cy="6161103"/>
        </p:xfrm>
        <a:graphic>
          <a:graphicData uri="http://schemas.openxmlformats.org/drawingml/2006/table">
            <a:tbl>
              <a:tblPr firstRow="1" firstCol="1" bandRow="1"/>
              <a:tblGrid>
                <a:gridCol w="7714695">
                  <a:extLst>
                    <a:ext uri="{9D8B030D-6E8A-4147-A177-3AD203B41FA5}">
                      <a16:colId xmlns:a16="http://schemas.microsoft.com/office/drawing/2014/main" val="3961514804"/>
                    </a:ext>
                  </a:extLst>
                </a:gridCol>
              </a:tblGrid>
              <a:tr h="6161103">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SỐ 1</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TRẢ LỜI: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41364"/>
                  </a:ext>
                </a:extLst>
              </a:tr>
            </a:tbl>
          </a:graphicData>
        </a:graphic>
      </p:graphicFrame>
      <p:pic>
        <p:nvPicPr>
          <p:cNvPr id="2049" name="Picture 1">
            <a:extLst>
              <a:ext uri="{FF2B5EF4-FFF2-40B4-BE49-F238E27FC236}">
                <a16:creationId xmlns:a16="http://schemas.microsoft.com/office/drawing/2014/main" id="{9201EE35-35F8-4CBB-998D-0BB9A756B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24" y="798990"/>
            <a:ext cx="7277871" cy="3515558"/>
          </a:xfrm>
          <a:prstGeom prst="rect">
            <a:avLst/>
          </a:prstGeom>
          <a:noFill/>
          <a:extLst>
            <a:ext uri="{909E8E84-426E-40DD-AFC4-6F175D3DCCD1}">
              <a14:hiddenFill xmlns:a14="http://schemas.microsoft.com/office/drawing/2010/main">
                <a:solidFill>
                  <a:srgbClr val="FFFFFF"/>
                </a:solidFill>
              </a14:hiddenFill>
            </a:ext>
          </a:extLst>
        </p:spPr>
      </p:pic>
      <p:sp>
        <p:nvSpPr>
          <p:cNvPr id="9" name="Round Diagonal Corner Rectangle 4">
            <a:extLst>
              <a:ext uri="{FF2B5EF4-FFF2-40B4-BE49-F238E27FC236}">
                <a16:creationId xmlns:a16="http://schemas.microsoft.com/office/drawing/2014/main" id="{36067495-9299-465E-A234-F45956D35633}"/>
              </a:ext>
            </a:extLst>
          </p:cNvPr>
          <p:cNvSpPr/>
          <p:nvPr/>
        </p:nvSpPr>
        <p:spPr>
          <a:xfrm>
            <a:off x="8435603" y="716886"/>
            <a:ext cx="2974067" cy="4446818"/>
          </a:xfrm>
          <a:prstGeom prst="round2DiagRect">
            <a:avLst/>
          </a:prstGeom>
          <a:solidFill>
            <a:srgbClr val="E2CFF1"/>
          </a:solidFill>
          <a:ln w="38100" cap="flat" cmpd="sng" algn="ctr">
            <a:solidFill>
              <a:srgbClr val="7030A0"/>
            </a:solidFill>
            <a:prstDash val="dash"/>
            <a:miter lim="800000"/>
          </a:ln>
          <a:effectLst/>
        </p:spPr>
        <p:txBody>
          <a:bodyPr rtlCol="0" anchor="ctr"/>
          <a:lstStyle/>
          <a:p>
            <a:pPr algn="just" defTabSz="914400">
              <a:defRPr/>
            </a:pPr>
            <a:endParaRPr lang="en-US" sz="2800" kern="0"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9FB6465-4AA1-4F8C-B47A-BB02743F49AE}"/>
              </a:ext>
            </a:extLst>
          </p:cNvPr>
          <p:cNvSpPr txBox="1"/>
          <p:nvPr/>
        </p:nvSpPr>
        <p:spPr>
          <a:xfrm>
            <a:off x="8532710" y="1170580"/>
            <a:ext cx="2779851" cy="3539430"/>
          </a:xfrm>
          <a:prstGeom prst="rect">
            <a:avLst/>
          </a:prstGeom>
          <a:noFill/>
        </p:spPr>
        <p:txBody>
          <a:bodyPr wrap="square" rtlCol="0">
            <a:spAutoFit/>
          </a:bodyPr>
          <a:lstStyle/>
          <a:p>
            <a:pPr algn="ctr"/>
            <a:r>
              <a:rPr lang="de-DE" sz="3200" dirty="0">
                <a:solidFill>
                  <a:srgbClr val="000000"/>
                </a:solidFill>
                <a:latin typeface="Times New Roman" panose="02020603050405020304" pitchFamily="18" charset="0"/>
                <a:ea typeface="Calibri" panose="020F0502020204030204" pitchFamily="34" charset="0"/>
              </a:rPr>
              <a:t>Nước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được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tạo</a:t>
            </a:r>
            <a:r>
              <a:rPr lang="en-US" sz="3200" dirty="0">
                <a:solidFill>
                  <a:srgbClr val="000000"/>
                </a:solidFill>
                <a:latin typeface="Times New Roman" panose="02020603050405020304" pitchFamily="18" charset="0"/>
                <a:ea typeface="Calibri" panose="020F0502020204030204" pitchFamily="34" charset="0"/>
              </a:rPr>
              <a:t> ra </a:t>
            </a:r>
            <a:r>
              <a:rPr lang="en-US" sz="3200" dirty="0" err="1">
                <a:solidFill>
                  <a:srgbClr val="000000"/>
                </a:solidFill>
                <a:latin typeface="Times New Roman" panose="02020603050405020304" pitchFamily="18" charset="0"/>
                <a:ea typeface="Calibri" panose="020F0502020204030204" pitchFamily="34" charset="0"/>
              </a:rPr>
              <a:t>từ</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nguyên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nguyên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tố</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hidrogen</a:t>
            </a:r>
            <a:r>
              <a:rPr lang="en-US" sz="3200" dirty="0">
                <a:solidFill>
                  <a:srgbClr val="000000"/>
                </a:solidFill>
                <a:latin typeface="Times New Roman" panose="02020603050405020304" pitchFamily="18" charset="0"/>
                <a:ea typeface="Calibri" panose="020F0502020204030204" pitchFamily="34" charset="0"/>
              </a:rPr>
              <a:t> (H) </a:t>
            </a:r>
            <a:r>
              <a:rPr lang="en-US" sz="3200" dirty="0" err="1">
                <a:solidFill>
                  <a:srgbClr val="000000"/>
                </a:solidFill>
                <a:latin typeface="Times New Roman" panose="02020603050405020304" pitchFamily="18" charset="0"/>
                <a:ea typeface="Calibri" panose="020F0502020204030204" pitchFamily="34" charset="0"/>
              </a:rPr>
              <a:t>và</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nguyên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nguyên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tố</a:t>
            </a:r>
            <a:r>
              <a:rPr lang="en-US" sz="3200" dirty="0">
                <a:solidFill>
                  <a:srgbClr val="000000"/>
                </a:solidFill>
                <a:latin typeface="Times New Roman" panose="02020603050405020304" pitchFamily="18" charset="0"/>
                <a:ea typeface="Calibri" panose="020F0502020204030204" pitchFamily="34" charset="0"/>
              </a:rPr>
              <a:t> oxygen (O).</a:t>
            </a:r>
            <a:endParaRPr lang="en-US" sz="3200" dirty="0"/>
          </a:p>
        </p:txBody>
      </p:sp>
    </p:spTree>
    <p:extLst>
      <p:ext uri="{BB962C8B-B14F-4D97-AF65-F5344CB8AC3E}">
        <p14:creationId xmlns:p14="http://schemas.microsoft.com/office/powerpoint/2010/main" val="137710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D47674-35C0-482C-8F3F-958D0EEEFF03}"/>
              </a:ext>
            </a:extLst>
          </p:cNvPr>
          <p:cNvPicPr>
            <a:picLocks noChangeAspect="1"/>
          </p:cNvPicPr>
          <p:nvPr/>
        </p:nvPicPr>
        <p:blipFill>
          <a:blip r:embed="rId2"/>
          <a:stretch>
            <a:fillRect/>
          </a:stretch>
        </p:blipFill>
        <p:spPr>
          <a:xfrm>
            <a:off x="942344" y="291882"/>
            <a:ext cx="10040982" cy="1036410"/>
          </a:xfrm>
          <a:prstGeom prst="rect">
            <a:avLst/>
          </a:prstGeom>
        </p:spPr>
      </p:pic>
      <p:sp>
        <p:nvSpPr>
          <p:cNvPr id="6" name="Text Box 44">
            <a:extLst>
              <a:ext uri="{FF2B5EF4-FFF2-40B4-BE49-F238E27FC236}">
                <a16:creationId xmlns:a16="http://schemas.microsoft.com/office/drawing/2014/main" id="{04C849FF-E521-44C6-BA09-69511E52CC6E}"/>
              </a:ext>
            </a:extLst>
          </p:cNvPr>
          <p:cNvSpPr txBox="1">
            <a:spLocks noChangeArrowheads="1"/>
          </p:cNvSpPr>
          <p:nvPr/>
        </p:nvSpPr>
        <p:spPr bwMode="gray">
          <a:xfrm>
            <a:off x="2354076" y="579254"/>
            <a:ext cx="8490103" cy="461665"/>
          </a:xfrm>
          <a:prstGeom prst="rect">
            <a:avLst/>
          </a:prstGeom>
          <a:solidFill>
            <a:srgbClr val="92D050"/>
          </a:solidFill>
          <a:ln w="9525" algn="ctr">
            <a:no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PHẢN </a:t>
            </a:r>
            <a:r>
              <a:rPr lang="vi-VN" sz="2400" b="1" dirty="0">
                <a:latin typeface="Times New Roman" panose="02020603050405020304" pitchFamily="18" charset="0"/>
                <a:cs typeface="Times New Roman" panose="02020603050405020304" pitchFamily="18" charset="0"/>
              </a:rPr>
              <a:t>ỨNG HÓA HỌC </a:t>
            </a:r>
            <a:r>
              <a:rPr lang="de-DE" sz="2400" b="1" dirty="0">
                <a:latin typeface="Times New Roman" panose="02020603050405020304" pitchFamily="18" charset="0"/>
                <a:cs typeface="Times New Roman" panose="02020603050405020304" pitchFamily="18" charset="0"/>
              </a:rPr>
              <a:t>LÀ GÌ?</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1FC4F729-4043-47BF-B73B-24E2CED8C3CB}"/>
              </a:ext>
            </a:extLst>
          </p:cNvPr>
          <p:cNvGraphicFramePr>
            <a:graphicFrameLocks noGrp="1"/>
          </p:cNvGraphicFramePr>
          <p:nvPr>
            <p:extLst>
              <p:ext uri="{D42A27DB-BD31-4B8C-83A1-F6EECF244321}">
                <p14:modId xmlns:p14="http://schemas.microsoft.com/office/powerpoint/2010/main" val="1760394813"/>
              </p:ext>
            </p:extLst>
          </p:nvPr>
        </p:nvGraphicFramePr>
        <p:xfrm>
          <a:off x="0" y="1709961"/>
          <a:ext cx="5989320" cy="4204771"/>
        </p:xfrm>
        <a:graphic>
          <a:graphicData uri="http://schemas.openxmlformats.org/drawingml/2006/table">
            <a:tbl>
              <a:tblPr firstRow="1" firstCol="1" bandRow="1"/>
              <a:tblGrid>
                <a:gridCol w="5989320">
                  <a:extLst>
                    <a:ext uri="{9D8B030D-6E8A-4147-A177-3AD203B41FA5}">
                      <a16:colId xmlns:a16="http://schemas.microsoft.com/office/drawing/2014/main" val="1997793350"/>
                    </a:ext>
                  </a:extLst>
                </a:gridCol>
              </a:tblGrid>
              <a:tr h="3441310">
                <a:tc>
                  <a:txBody>
                    <a:bodyPr/>
                    <a:lstStyle/>
                    <a:p>
                      <a:pPr algn="ctr">
                        <a:lnSpc>
                          <a:spcPct val="115000"/>
                        </a:lnSpc>
                        <a:spcAft>
                          <a:spcPts val="800"/>
                        </a:spcAft>
                      </a:pPr>
                      <a:r>
                        <a:rPr lang="en-US" sz="2400" b="1" dirty="0">
                          <a:effectLst/>
                          <a:latin typeface="Times New Roman" panose="02020603050405020304" pitchFamily="18" charset="0"/>
                          <a:ea typeface="Calibri" panose="020F0502020204030204" pitchFamily="34" charset="0"/>
                        </a:rPr>
                        <a:t>PHIẾU HỌC TẬP SỐ 2</a:t>
                      </a:r>
                      <a:r>
                        <a:rPr lang="en-US" sz="2400" dirty="0">
                          <a:effectLst/>
                          <a:latin typeface="Times New Roman" panose="02020603050405020304" pitchFamily="18"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384384"/>
                  </a:ext>
                </a:extLst>
              </a:tr>
              <a:tr h="344273">
                <a:tc>
                  <a:txBody>
                    <a:bodyPr/>
                    <a:lstStyle/>
                    <a:p>
                      <a:pPr algn="ctr">
                        <a:lnSpc>
                          <a:spcPct val="107000"/>
                        </a:lnSpc>
                        <a:spcAft>
                          <a:spcPts val="800"/>
                        </a:spcAft>
                      </a:pPr>
                      <a:r>
                        <a:rPr lang="en-U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Quan sát hình 2.1 và cho biết có những quá trình biến đổi hóa học nào xảy ra?</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790788"/>
                  </a:ext>
                </a:extLst>
              </a:tr>
            </a:tbl>
          </a:graphicData>
        </a:graphic>
      </p:graphicFrame>
      <p:pic>
        <p:nvPicPr>
          <p:cNvPr id="3073" name="Picture 12">
            <a:extLst>
              <a:ext uri="{FF2B5EF4-FFF2-40B4-BE49-F238E27FC236}">
                <a16:creationId xmlns:a16="http://schemas.microsoft.com/office/drawing/2014/main" id="{2A6CD502-3E4D-4865-9F1C-BB530ED5B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92" y="2068140"/>
            <a:ext cx="2508948" cy="282575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a:extLst>
              <a:ext uri="{FF2B5EF4-FFF2-40B4-BE49-F238E27FC236}">
                <a16:creationId xmlns:a16="http://schemas.microsoft.com/office/drawing/2014/main" id="{EDDE0408-C96E-4D1B-B61A-2F7CDFB1369E}"/>
              </a:ext>
            </a:extLst>
          </p:cNvPr>
          <p:cNvSpPr txBox="1">
            <a:spLocks noChangeArrowheads="1"/>
          </p:cNvSpPr>
          <p:nvPr/>
        </p:nvSpPr>
        <p:spPr bwMode="auto">
          <a:xfrm>
            <a:off x="200725" y="2371119"/>
            <a:ext cx="3164267" cy="25227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vi-VN" sz="1400" b="1" dirty="0">
                <a:effectLst/>
                <a:latin typeface="Times New Roman" panose="02020603050405020304" pitchFamily="18" charset="0"/>
                <a:ea typeface="Calibri" panose="020F0502020204030204" pitchFamily="34" charset="0"/>
                <a:cs typeface="Times New Roman" panose="02020603050405020304" pitchFamily="18" charset="0"/>
              </a:rPr>
              <a:t>TRẢ LỜI: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D49D3C5-1774-46FC-A988-6044875CE9A4}"/>
              </a:ext>
            </a:extLst>
          </p:cNvPr>
          <p:cNvPicPr>
            <a:picLocks noChangeAspect="1"/>
          </p:cNvPicPr>
          <p:nvPr/>
        </p:nvPicPr>
        <p:blipFill>
          <a:blip r:embed="rId4"/>
          <a:stretch>
            <a:fillRect/>
          </a:stretch>
        </p:blipFill>
        <p:spPr>
          <a:xfrm>
            <a:off x="6923881" y="1737064"/>
            <a:ext cx="4692188" cy="4453095"/>
          </a:xfrm>
          <a:prstGeom prst="rect">
            <a:avLst/>
          </a:prstGeom>
        </p:spPr>
      </p:pic>
      <p:sp>
        <p:nvSpPr>
          <p:cNvPr id="11" name="Text Box 2">
            <a:extLst>
              <a:ext uri="{FF2B5EF4-FFF2-40B4-BE49-F238E27FC236}">
                <a16:creationId xmlns:a16="http://schemas.microsoft.com/office/drawing/2014/main" id="{7B2B178E-6ADC-49E0-B531-4D3413079C2C}"/>
              </a:ext>
            </a:extLst>
          </p:cNvPr>
          <p:cNvSpPr txBox="1">
            <a:spLocks noChangeArrowheads="1"/>
          </p:cNvSpPr>
          <p:nvPr/>
        </p:nvSpPr>
        <p:spPr bwMode="auto">
          <a:xfrm>
            <a:off x="7028582" y="2919310"/>
            <a:ext cx="3350786" cy="30540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vi-VN" sz="2400" b="1" dirty="0">
                <a:effectLst/>
                <a:latin typeface="+mj-lt"/>
                <a:ea typeface="Calibri" panose="020F0502020204030204" pitchFamily="34" charset="0"/>
                <a:cs typeface="Times New Roman" panose="02020603050405020304" pitchFamily="18" charset="0"/>
              </a:rPr>
              <a:t>TRẢ LỜI: </a:t>
            </a:r>
            <a:endParaRPr lang="en-US" sz="24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effectLst/>
                <a:latin typeface="+mj-lt"/>
                <a:ea typeface="Calibri" panose="020F0502020204030204" pitchFamily="34" charset="0"/>
                <a:cs typeface="Times New Roman" panose="02020603050405020304" pitchFamily="18" charset="0"/>
              </a:rPr>
              <a:t>Có 2 quá trình hóa học xảy ra là:</a:t>
            </a:r>
            <a:endParaRPr lang="vi-VN" sz="24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FF0000"/>
                </a:solidFill>
                <a:effectLst/>
                <a:latin typeface="+mj-lt"/>
                <a:ea typeface="Calibri" panose="020F0502020204030204" pitchFamily="34" charset="0"/>
                <a:cs typeface="Times New Roman" panose="02020603050405020304" pitchFamily="18" charset="0"/>
              </a:rPr>
              <a:t>1. </a:t>
            </a:r>
            <a:r>
              <a:rPr lang="vi-VN" sz="2400" dirty="0">
                <a:effectLst/>
                <a:latin typeface="+mj-lt"/>
                <a:ea typeface="Calibri" panose="020F0502020204030204" pitchFamily="34" charset="0"/>
                <a:cs typeface="Times New Roman" panose="02020603050405020304" pitchFamily="18" charset="0"/>
              </a:rPr>
              <a:t>Zn và HCl biến đổi thành H</a:t>
            </a:r>
            <a:r>
              <a:rPr lang="vi-VN" sz="2400" baseline="-25000" dirty="0">
                <a:effectLst/>
                <a:latin typeface="+mj-lt"/>
                <a:ea typeface="Calibri" panose="020F0502020204030204" pitchFamily="34" charset="0"/>
                <a:cs typeface="Times New Roman" panose="02020603050405020304" pitchFamily="18" charset="0"/>
              </a:rPr>
              <a:t>2 </a:t>
            </a:r>
            <a:r>
              <a:rPr lang="vi-VN" sz="2400" dirty="0">
                <a:effectLst/>
                <a:latin typeface="+mj-lt"/>
                <a:ea typeface="Calibri" panose="020F0502020204030204" pitchFamily="34" charset="0"/>
                <a:cs typeface="Times New Roman" panose="02020603050405020304" pitchFamily="18" charset="0"/>
              </a:rPr>
              <a:t>và ZnCl</a:t>
            </a:r>
            <a:r>
              <a:rPr lang="vi-VN" sz="2400" baseline="-25000" dirty="0">
                <a:effectLst/>
                <a:latin typeface="+mj-lt"/>
                <a:ea typeface="Calibri" panose="020F0502020204030204" pitchFamily="34" charset="0"/>
                <a:cs typeface="Times New Roman" panose="02020603050405020304" pitchFamily="18" charset="0"/>
              </a:rPr>
              <a:t>2</a:t>
            </a:r>
            <a:endParaRPr lang="en-US" sz="2400" dirty="0">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FF0000"/>
                </a:solidFill>
                <a:effectLst/>
                <a:latin typeface="+mj-lt"/>
                <a:ea typeface="Calibri" panose="020F0502020204030204" pitchFamily="34" charset="0"/>
                <a:cs typeface="Times New Roman" panose="02020603050405020304" pitchFamily="18" charset="0"/>
              </a:rPr>
              <a:t>2. </a:t>
            </a:r>
            <a:r>
              <a:rPr lang="vi-VN" sz="2400" dirty="0">
                <a:effectLst/>
                <a:latin typeface="+mj-lt"/>
                <a:ea typeface="Calibri" panose="020F0502020204030204" pitchFamily="34" charset="0"/>
                <a:cs typeface="Times New Roman" panose="02020603050405020304" pitchFamily="18" charset="0"/>
              </a:rPr>
              <a:t>H</a:t>
            </a:r>
            <a:r>
              <a:rPr lang="vi-VN" sz="2400" baseline="-25000" dirty="0">
                <a:effectLst/>
                <a:latin typeface="+mj-lt"/>
                <a:ea typeface="Calibri" panose="020F0502020204030204" pitchFamily="34" charset="0"/>
                <a:cs typeface="Times New Roman" panose="02020603050405020304" pitchFamily="18" charset="0"/>
              </a:rPr>
              <a:t>2</a:t>
            </a:r>
            <a:r>
              <a:rPr lang="vi-VN" sz="2400" dirty="0">
                <a:effectLst/>
                <a:latin typeface="+mj-lt"/>
                <a:ea typeface="Calibri" panose="020F0502020204030204" pitchFamily="34" charset="0"/>
                <a:cs typeface="Times New Roman" panose="02020603050405020304" pitchFamily="18" charset="0"/>
              </a:rPr>
              <a:t> và O</a:t>
            </a:r>
            <a:r>
              <a:rPr lang="vi-VN" sz="2400" baseline="-25000" dirty="0">
                <a:effectLst/>
                <a:latin typeface="+mj-lt"/>
                <a:ea typeface="Calibri" panose="020F0502020204030204" pitchFamily="34" charset="0"/>
                <a:cs typeface="Times New Roman" panose="02020603050405020304" pitchFamily="18" charset="0"/>
              </a:rPr>
              <a:t>2</a:t>
            </a:r>
            <a:r>
              <a:rPr lang="vi-VN" sz="2400" dirty="0">
                <a:effectLst/>
                <a:latin typeface="+mj-lt"/>
                <a:ea typeface="Calibri" panose="020F0502020204030204" pitchFamily="34" charset="0"/>
                <a:cs typeface="Times New Roman" panose="02020603050405020304" pitchFamily="18" charset="0"/>
              </a:rPr>
              <a:t> biến thành H</a:t>
            </a:r>
            <a:r>
              <a:rPr lang="vi-VN" sz="2400" baseline="-25000" dirty="0">
                <a:effectLst/>
                <a:latin typeface="+mj-lt"/>
                <a:ea typeface="Calibri" panose="020F0502020204030204" pitchFamily="34" charset="0"/>
                <a:cs typeface="Times New Roman" panose="02020603050405020304" pitchFamily="18" charset="0"/>
              </a:rPr>
              <a:t>2</a:t>
            </a:r>
            <a:r>
              <a:rPr lang="vi-VN" sz="2400" dirty="0">
                <a:effectLst/>
                <a:latin typeface="+mj-lt"/>
                <a:ea typeface="Calibri" panose="020F0502020204030204" pitchFamily="34" charset="0"/>
                <a:cs typeface="Times New Roman" panose="02020603050405020304" pitchFamily="18" charset="0"/>
              </a:rPr>
              <a:t>O</a:t>
            </a:r>
            <a:endParaRPr lang="en-US" sz="2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vi-VN"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940AFC59-000D-4FE0-95DA-667A5053491D}"/>
              </a:ext>
            </a:extLst>
          </p:cNvPr>
          <p:cNvSpPr/>
          <p:nvPr/>
        </p:nvSpPr>
        <p:spPr>
          <a:xfrm>
            <a:off x="7678919" y="1857739"/>
            <a:ext cx="3350786" cy="965842"/>
          </a:xfrm>
          <a:prstGeom prst="rect">
            <a:avLst/>
          </a:prstGeom>
        </p:spPr>
        <p:txBody>
          <a:bodyPr wrap="square">
            <a:spAutoFit/>
          </a:bodyPr>
          <a:lstStyle/>
          <a:p>
            <a:pPr>
              <a:lnSpc>
                <a:spcPct val="107000"/>
              </a:lnSpc>
              <a:spcAft>
                <a:spcPts val="800"/>
              </a:spcAft>
            </a:pPr>
            <a:r>
              <a:rPr lang="vi-V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Chất tham gia: Zn và HCl </a:t>
            </a:r>
          </a:p>
          <a:p>
            <a:pPr>
              <a:lnSpc>
                <a:spcPct val="107000"/>
              </a:lnSpc>
              <a:spcAft>
                <a:spcPts val="800"/>
              </a:spcAft>
            </a:pPr>
            <a:r>
              <a:rPr lang="vi-VN"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Sản phẩm </a:t>
            </a:r>
            <a:r>
              <a:rPr lang="vi-V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t>
            </a:r>
            <a:r>
              <a:rPr lang="vi-VN" sz="2400" baseline="-25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 </a:t>
            </a:r>
            <a:r>
              <a:rPr lang="vi-VN"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 ZnCl</a:t>
            </a:r>
            <a:r>
              <a:rPr lang="vi-VN" sz="2400" baseline="-25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Diagonal Corners Snipped 13">
            <a:extLst>
              <a:ext uri="{FF2B5EF4-FFF2-40B4-BE49-F238E27FC236}">
                <a16:creationId xmlns:a16="http://schemas.microsoft.com/office/drawing/2014/main" id="{9A5742AB-EC50-4D13-A196-5ED2715EDBA9}"/>
              </a:ext>
            </a:extLst>
          </p:cNvPr>
          <p:cNvSpPr/>
          <p:nvPr/>
        </p:nvSpPr>
        <p:spPr>
          <a:xfrm rot="5400000">
            <a:off x="9321852" y="3428728"/>
            <a:ext cx="3456434" cy="1132000"/>
          </a:xfrm>
          <a:prstGeom prst="snip2DiagRect">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vi-VN"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vi-VN"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Chất tham gia: </a:t>
            </a:r>
            <a:r>
              <a:rPr lang="vi-VN" sz="2400" dirty="0">
                <a:latin typeface="Times New Roman" panose="02020603050405020304" pitchFamily="18" charset="0"/>
                <a:ea typeface="Calibri" panose="020F0502020204030204" pitchFamily="34" charset="0"/>
                <a:cs typeface="Times New Roman" panose="02020603050405020304" pitchFamily="18" charset="0"/>
              </a:rPr>
              <a:t>H2,O</a:t>
            </a:r>
            <a:r>
              <a:rPr lang="vi-VN"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400" dirty="0">
                <a:ea typeface="Calibri" panose="020F0502020204030204" pitchFamily="34" charset="0"/>
                <a:cs typeface="Times New Roman" panose="02020603050405020304" pitchFamily="18" charset="0"/>
              </a:rPr>
              <a:t> </a:t>
            </a:r>
            <a:r>
              <a:rPr lang="vi-VN" sz="24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Sản phẩm: </a:t>
            </a:r>
            <a:r>
              <a:rPr lang="vi-VN" sz="2400" dirty="0">
                <a:latin typeface="Times New Roman" panose="02020603050405020304" pitchFamily="18" charset="0"/>
                <a:ea typeface="Calibri" panose="020F0502020204030204" pitchFamily="34" charset="0"/>
                <a:cs typeface="Times New Roman" panose="02020603050405020304" pitchFamily="18" charset="0"/>
              </a:rPr>
              <a:t>H</a:t>
            </a:r>
            <a:r>
              <a:rPr lang="vi-VN"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vi-VN" sz="2400" dirty="0">
                <a:latin typeface="Times New Roman" panose="02020603050405020304" pitchFamily="18" charset="0"/>
                <a:ea typeface="Calibri" panose="020F0502020204030204" pitchFamily="34" charset="0"/>
                <a:cs typeface="Times New Roman" panose="02020603050405020304" pitchFamily="18" charset="0"/>
              </a:rPr>
              <a:t>O</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Arrow: Curved Right 14">
            <a:extLst>
              <a:ext uri="{FF2B5EF4-FFF2-40B4-BE49-F238E27FC236}">
                <a16:creationId xmlns:a16="http://schemas.microsoft.com/office/drawing/2014/main" id="{A2495104-F77E-454B-9FF5-157474B48012}"/>
              </a:ext>
            </a:extLst>
          </p:cNvPr>
          <p:cNvSpPr/>
          <p:nvPr/>
        </p:nvSpPr>
        <p:spPr>
          <a:xfrm flipV="1">
            <a:off x="6076677" y="2068140"/>
            <a:ext cx="1025163" cy="26664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urved Right 15">
            <a:extLst>
              <a:ext uri="{FF2B5EF4-FFF2-40B4-BE49-F238E27FC236}">
                <a16:creationId xmlns:a16="http://schemas.microsoft.com/office/drawing/2014/main" id="{00F37967-AD03-45B3-9777-4E2B567B2EE5}"/>
              </a:ext>
            </a:extLst>
          </p:cNvPr>
          <p:cNvSpPr/>
          <p:nvPr/>
        </p:nvSpPr>
        <p:spPr>
          <a:xfrm rot="16028520">
            <a:off x="9229883" y="4208473"/>
            <a:ext cx="1293433" cy="3998724"/>
          </a:xfrm>
          <a:prstGeom prst="curvedRightArrow">
            <a:avLst>
              <a:gd name="adj1" fmla="val 24801"/>
              <a:gd name="adj2" fmla="val 5809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7890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07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ircle(in)">
                                      <p:cBhvr>
                                        <p:cTn id="4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0" grpId="0"/>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4">
            <a:extLst>
              <a:ext uri="{FF2B5EF4-FFF2-40B4-BE49-F238E27FC236}">
                <a16:creationId xmlns:a16="http://schemas.microsoft.com/office/drawing/2014/main" id="{E41478FB-C4ED-4FE6-A77D-9DF69C971F98}"/>
              </a:ext>
            </a:extLst>
          </p:cNvPr>
          <p:cNvSpPr txBox="1">
            <a:spLocks noChangeArrowheads="1"/>
          </p:cNvSpPr>
          <p:nvPr/>
        </p:nvSpPr>
        <p:spPr bwMode="gray">
          <a:xfrm>
            <a:off x="2354076" y="579254"/>
            <a:ext cx="8490103" cy="461665"/>
          </a:xfrm>
          <a:prstGeom prst="rect">
            <a:avLst/>
          </a:prstGeom>
          <a:solidFill>
            <a:srgbClr val="92D050"/>
          </a:solidFill>
          <a:ln w="9525" algn="ctr">
            <a:no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PHẢN </a:t>
            </a:r>
            <a:r>
              <a:rPr lang="vi-VN" sz="2400" b="1" dirty="0">
                <a:latin typeface="Times New Roman" panose="02020603050405020304" pitchFamily="18" charset="0"/>
                <a:cs typeface="Times New Roman" panose="02020603050405020304" pitchFamily="18" charset="0"/>
              </a:rPr>
              <a:t>ỨNG HÓA HỌC </a:t>
            </a:r>
            <a:r>
              <a:rPr lang="de-DE" sz="2400" b="1" dirty="0">
                <a:latin typeface="Times New Roman" panose="02020603050405020304" pitchFamily="18" charset="0"/>
                <a:cs typeface="Times New Roman" panose="02020603050405020304" pitchFamily="18" charset="0"/>
              </a:rPr>
              <a:t>LÀ GÌ?</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Round Diagonal Corner Rectangle 4">
            <a:extLst>
              <a:ext uri="{FF2B5EF4-FFF2-40B4-BE49-F238E27FC236}">
                <a16:creationId xmlns:a16="http://schemas.microsoft.com/office/drawing/2014/main" id="{0390B6A7-BB16-4603-921E-56ECB60009E3}"/>
              </a:ext>
            </a:extLst>
          </p:cNvPr>
          <p:cNvSpPr/>
          <p:nvPr/>
        </p:nvSpPr>
        <p:spPr>
          <a:xfrm>
            <a:off x="1402673" y="1736664"/>
            <a:ext cx="9441506" cy="4446818"/>
          </a:xfrm>
          <a:prstGeom prst="round2DiagRect">
            <a:avLst/>
          </a:prstGeom>
          <a:solidFill>
            <a:srgbClr val="E2CFF1"/>
          </a:solidFill>
          <a:ln w="38100" cap="flat" cmpd="sng" algn="ctr">
            <a:solidFill>
              <a:srgbClr val="7030A0"/>
            </a:solidFill>
            <a:prstDash val="dash"/>
            <a:miter lim="800000"/>
          </a:ln>
          <a:effectLst/>
        </p:spPr>
        <p:txBody>
          <a:bodyPr rtlCol="0" anchor="ctr"/>
          <a:lstStyle/>
          <a:p>
            <a:pPr algn="just" defTabSz="914400">
              <a:defRPr/>
            </a:pPr>
            <a:endParaRPr lang="en-US" sz="2800" kern="0"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2A26BBE-B633-4595-A321-93603753ADF9}"/>
              </a:ext>
            </a:extLst>
          </p:cNvPr>
          <p:cNvSpPr/>
          <p:nvPr/>
        </p:nvSpPr>
        <p:spPr>
          <a:xfrm>
            <a:off x="1589103" y="2771288"/>
            <a:ext cx="8957569" cy="2960619"/>
          </a:xfrm>
          <a:prstGeom prst="rect">
            <a:avLst/>
          </a:prstGeom>
        </p:spPr>
        <p:txBody>
          <a:bodyPr wrap="square">
            <a:spAutoFit/>
          </a:bodyPr>
          <a:lstStyle/>
          <a:p>
            <a:pPr algn="just">
              <a:lnSpc>
                <a:spcPct val="115000"/>
              </a:lnSpc>
              <a:spcAft>
                <a:spcPts val="0"/>
              </a:spcAft>
            </a:pPr>
            <a:r>
              <a:rPr lang="de-DE"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Quá</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trình biến đổi từ chất này thành chất khác được gọi là phản ứng hóa học</a:t>
            </a:r>
            <a:r>
              <a:rPr lang="de-DE"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de-DE"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hoặc các chất ban đầu tham gia phản ứng gọi là chất hoặc các chất phản ứng.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Chất hoặc các chất mới tạo thành gọi là sản phẩm.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62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6">
            <a:extLst>
              <a:ext uri="{FF2B5EF4-FFF2-40B4-BE49-F238E27FC236}">
                <a16:creationId xmlns:a16="http://schemas.microsoft.com/office/drawing/2014/main" id="{C2276E76-CD4E-41FF-8FD4-CB133D0C8BB3}"/>
              </a:ext>
            </a:extLst>
          </p:cNvPr>
          <p:cNvGrpSpPr>
            <a:grpSpLocks/>
          </p:cNvGrpSpPr>
          <p:nvPr/>
        </p:nvGrpSpPr>
        <p:grpSpPr bwMode="auto">
          <a:xfrm>
            <a:off x="1134493" y="288447"/>
            <a:ext cx="9923014" cy="1040406"/>
            <a:chOff x="1299" y="1918"/>
            <a:chExt cx="3170" cy="538"/>
          </a:xfrm>
          <a:solidFill>
            <a:schemeClr val="accent2">
              <a:lumMod val="40000"/>
              <a:lumOff val="60000"/>
            </a:schemeClr>
          </a:solidFill>
        </p:grpSpPr>
        <p:sp>
          <p:nvSpPr>
            <p:cNvPr id="5" name="AutoShape 47">
              <a:extLst>
                <a:ext uri="{FF2B5EF4-FFF2-40B4-BE49-F238E27FC236}">
                  <a16:creationId xmlns:a16="http://schemas.microsoft.com/office/drawing/2014/main" id="{99661F39-D057-4718-9F79-5684AE151CAE}"/>
                </a:ext>
              </a:extLst>
            </p:cNvPr>
            <p:cNvSpPr>
              <a:spLocks noChangeArrowheads="1"/>
            </p:cNvSpPr>
            <p:nvPr/>
          </p:nvSpPr>
          <p:spPr bwMode="gray">
            <a:xfrm>
              <a:off x="1695" y="2019"/>
              <a:ext cx="2774" cy="328"/>
            </a:xfrm>
            <a:prstGeom prst="roundRect">
              <a:avLst>
                <a:gd name="adj" fmla="val 16667"/>
              </a:avLst>
            </a:prstGeom>
            <a:grpFill/>
            <a:ln w="28575" algn="ctr">
              <a:solidFill>
                <a:schemeClr val="accent1"/>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AutoShape 48">
              <a:extLst>
                <a:ext uri="{FF2B5EF4-FFF2-40B4-BE49-F238E27FC236}">
                  <a16:creationId xmlns:a16="http://schemas.microsoft.com/office/drawing/2014/main" id="{F20E72A0-83E1-4769-9610-34311F3A3D36}"/>
                </a:ext>
              </a:extLst>
            </p:cNvPr>
            <p:cNvSpPr>
              <a:spLocks noChangeArrowheads="1"/>
            </p:cNvSpPr>
            <p:nvPr/>
          </p:nvSpPr>
          <p:spPr bwMode="gray">
            <a:xfrm>
              <a:off x="1299" y="1918"/>
              <a:ext cx="465" cy="538"/>
            </a:xfrm>
            <a:prstGeom prst="diamond">
              <a:avLst/>
            </a:prstGeom>
            <a:grpFill/>
            <a:ln w="25400" algn="ctr">
              <a:solidFill>
                <a:schemeClr val="accent1"/>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7" name="Text Box 49">
            <a:extLst>
              <a:ext uri="{FF2B5EF4-FFF2-40B4-BE49-F238E27FC236}">
                <a16:creationId xmlns:a16="http://schemas.microsoft.com/office/drawing/2014/main" id="{776BB812-4A44-450F-B5D3-639158285BF5}"/>
              </a:ext>
            </a:extLst>
          </p:cNvPr>
          <p:cNvSpPr txBox="1">
            <a:spLocks noChangeArrowheads="1"/>
          </p:cNvSpPr>
          <p:nvPr/>
        </p:nvSpPr>
        <p:spPr bwMode="gray">
          <a:xfrm>
            <a:off x="2427626" y="492570"/>
            <a:ext cx="7218333" cy="461665"/>
          </a:xfrm>
          <a:prstGeom prst="rect">
            <a:avLst/>
          </a:prstGeom>
          <a:solidFill>
            <a:schemeClr val="accent2">
              <a:lumMod val="40000"/>
              <a:lumOff val="60000"/>
            </a:schemeClr>
          </a:solidFill>
          <a:ln w="9525" algn="ctr">
            <a:no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DIỄN</a:t>
            </a:r>
            <a:r>
              <a:rPr lang="vi-VN" sz="2400" b="1" dirty="0">
                <a:latin typeface="Times New Roman" panose="02020603050405020304" pitchFamily="18" charset="0"/>
                <a:cs typeface="Times New Roman" panose="02020603050405020304" pitchFamily="18" charset="0"/>
              </a:rPr>
              <a:t> BIẾN CỦA PHẢN ỨNG HÓA HỌC.</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0C49C84-1F0C-4179-BD1A-0BCC51FB9A1C}"/>
              </a:ext>
            </a:extLst>
          </p:cNvPr>
          <p:cNvPicPr/>
          <p:nvPr/>
        </p:nvPicPr>
        <p:blipFill>
          <a:blip r:embed="rId2"/>
          <a:stretch>
            <a:fillRect/>
          </a:stretch>
        </p:blipFill>
        <p:spPr>
          <a:xfrm>
            <a:off x="76200" y="1625738"/>
            <a:ext cx="4642104" cy="4306450"/>
          </a:xfrm>
          <a:prstGeom prst="rect">
            <a:avLst/>
          </a:prstGeom>
        </p:spPr>
      </p:pic>
      <p:graphicFrame>
        <p:nvGraphicFramePr>
          <p:cNvPr id="10" name="Table 9">
            <a:extLst>
              <a:ext uri="{FF2B5EF4-FFF2-40B4-BE49-F238E27FC236}">
                <a16:creationId xmlns:a16="http://schemas.microsoft.com/office/drawing/2014/main" id="{9282D9B3-6E90-4B65-B5BD-6E00CCFD6C95}"/>
              </a:ext>
            </a:extLst>
          </p:cNvPr>
          <p:cNvGraphicFramePr>
            <a:graphicFrameLocks noGrp="1"/>
          </p:cNvGraphicFramePr>
          <p:nvPr>
            <p:extLst>
              <p:ext uri="{D42A27DB-BD31-4B8C-83A1-F6EECF244321}">
                <p14:modId xmlns:p14="http://schemas.microsoft.com/office/powerpoint/2010/main" val="1523497920"/>
              </p:ext>
            </p:extLst>
          </p:nvPr>
        </p:nvGraphicFramePr>
        <p:xfrm>
          <a:off x="4928614" y="1625738"/>
          <a:ext cx="7187186" cy="4351337"/>
        </p:xfrm>
        <a:graphic>
          <a:graphicData uri="http://schemas.openxmlformats.org/drawingml/2006/table">
            <a:tbl>
              <a:tblPr firstRow="1" firstCol="1" bandRow="1"/>
              <a:tblGrid>
                <a:gridCol w="2173962">
                  <a:extLst>
                    <a:ext uri="{9D8B030D-6E8A-4147-A177-3AD203B41FA5}">
                      <a16:colId xmlns:a16="http://schemas.microsoft.com/office/drawing/2014/main" val="3641002042"/>
                    </a:ext>
                  </a:extLst>
                </a:gridCol>
                <a:gridCol w="2675133">
                  <a:extLst>
                    <a:ext uri="{9D8B030D-6E8A-4147-A177-3AD203B41FA5}">
                      <a16:colId xmlns:a16="http://schemas.microsoft.com/office/drawing/2014/main" val="885145626"/>
                    </a:ext>
                  </a:extLst>
                </a:gridCol>
                <a:gridCol w="2338091">
                  <a:extLst>
                    <a:ext uri="{9D8B030D-6E8A-4147-A177-3AD203B41FA5}">
                      <a16:colId xmlns:a16="http://schemas.microsoft.com/office/drawing/2014/main" val="2063257669"/>
                    </a:ext>
                  </a:extLst>
                </a:gridCol>
              </a:tblGrid>
              <a:tr h="550677">
                <a:tc gridSpan="3">
                  <a:txBody>
                    <a:bodyPr/>
                    <a:lstStyle/>
                    <a:p>
                      <a:pPr algn="ctr">
                        <a:lnSpc>
                          <a:spcPct val="115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SỐ 3</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700" dirty="0"/>
                    </a:p>
                  </a:txBody>
                  <a:tcPr marL="87303" marR="87303" marT="43652" marB="43652">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700" dirty="0"/>
                    </a:p>
                  </a:txBody>
                  <a:tcPr marL="87303" marR="87303" marT="43652" marB="43652">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423718"/>
                  </a:ext>
                </a:extLst>
              </a:tr>
              <a:tr h="687937">
                <a:tc>
                  <a:txBody>
                    <a:bodyPr/>
                    <a:lstStyle/>
                    <a:p>
                      <a:pPr>
                        <a:lnSpc>
                          <a:spcPct val="115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vi-VN" sz="2000" b="1" dirty="0">
                          <a:effectLst/>
                          <a:latin typeface="Times New Roman" panose="02020603050405020304" pitchFamily="18" charset="0"/>
                          <a:ea typeface="Calibri" panose="020F0502020204030204" pitchFamily="34" charset="0"/>
                          <a:cs typeface="Times New Roman" panose="02020603050405020304" pitchFamily="18" charset="0"/>
                        </a:rPr>
                        <a:t>Nguyên tử liên kết với nhau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vi-VN" sz="2000" b="1">
                          <a:effectLst/>
                          <a:latin typeface="Times New Roman" panose="02020603050405020304" pitchFamily="18" charset="0"/>
                          <a:ea typeface="Calibri" panose="020F0502020204030204" pitchFamily="34" charset="0"/>
                          <a:cs typeface="Times New Roman" panose="02020603050405020304" pitchFamily="18" charset="0"/>
                        </a:rPr>
                        <a:t>Số lượng nguyên tử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543909"/>
                  </a:ext>
                </a:extLst>
              </a:tr>
              <a:tr h="1956259">
                <a:tc>
                  <a:txBody>
                    <a:bodyPr/>
                    <a:lstStyle/>
                    <a:p>
                      <a:pPr algn="ctr">
                        <a:lnSpc>
                          <a:spcPct val="115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Trước phản 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Nguyên tử..... liên kết với nguyên tử......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Nguyên tử..... liên kết với nguyên tử......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Có ..... nguyên tử.....</a:t>
                      </a:r>
                    </a:p>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Có ..... nguyên tử.....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720877"/>
                  </a:ext>
                </a:extLst>
              </a:tr>
              <a:tr h="1156464">
                <a:tc>
                  <a:txBody>
                    <a:bodyPr/>
                    <a:lstStyle/>
                    <a:p>
                      <a:pPr algn="ctr">
                        <a:lnSpc>
                          <a:spcPct val="115000"/>
                        </a:lnSpc>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Sau phản 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 Nguyên tử..... liên kết với ....nguyên tử......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Có ..... nguyên tử.....</a:t>
                      </a:r>
                    </a:p>
                    <a:p>
                      <a:pPr>
                        <a:lnSpc>
                          <a:spcPct val="115000"/>
                        </a:lnSpc>
                        <a:spcAft>
                          <a:spcPts val="80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Có ..... nguyên tử.....</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77" marR="65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052805"/>
                  </a:ext>
                </a:extLst>
              </a:tr>
            </a:tbl>
          </a:graphicData>
        </a:graphic>
      </p:graphicFrame>
      <p:sp>
        <p:nvSpPr>
          <p:cNvPr id="11" name="Rectangle 10">
            <a:extLst>
              <a:ext uri="{FF2B5EF4-FFF2-40B4-BE49-F238E27FC236}">
                <a16:creationId xmlns:a16="http://schemas.microsoft.com/office/drawing/2014/main" id="{FD1D2DD5-A712-4B36-BA2F-612EF8E65D37}"/>
              </a:ext>
            </a:extLst>
          </p:cNvPr>
          <p:cNvSpPr/>
          <p:nvPr/>
        </p:nvSpPr>
        <p:spPr>
          <a:xfrm>
            <a:off x="2374087" y="6096018"/>
            <a:ext cx="6769802" cy="556434"/>
          </a:xfrm>
          <a:prstGeom prst="rect">
            <a:avLst/>
          </a:prstGeom>
        </p:spPr>
        <p:txBody>
          <a:bodyPr wrap="none">
            <a:spAutoFit/>
          </a:bodyPr>
          <a:lstStyle/>
          <a:p>
            <a:pPr lvl="0" algn="ctr" defTabSz="914400">
              <a:lnSpc>
                <a:spcPct val="115000"/>
              </a:lnSpc>
              <a:spcAft>
                <a:spcPts val="800"/>
              </a:spcAft>
            </a:pP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Quan</a:t>
            </a:r>
            <a:r>
              <a:rPr lang="vi-VN"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sát hình 2.2 và hoàn thành bảng sau:</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C983B26-974E-4316-B3D5-25C71C8D8B3B}"/>
              </a:ext>
            </a:extLst>
          </p:cNvPr>
          <p:cNvSpPr txBox="1"/>
          <p:nvPr/>
        </p:nvSpPr>
        <p:spPr>
          <a:xfrm>
            <a:off x="8389398" y="2796465"/>
            <a:ext cx="546687" cy="461665"/>
          </a:xfrm>
          <a:prstGeom prst="rect">
            <a:avLst/>
          </a:prstGeom>
          <a:noFill/>
        </p:spPr>
        <p:txBody>
          <a:bodyPr wrap="square" rtlCol="0">
            <a:spAutoFit/>
          </a:bodyPr>
          <a:lstStyle/>
          <a:p>
            <a:r>
              <a:rPr lang="vi-VN" sz="2400" dirty="0">
                <a:solidFill>
                  <a:srgbClr val="FF0000"/>
                </a:solidFill>
                <a:latin typeface="+mj-lt"/>
              </a:rPr>
              <a:t>H</a:t>
            </a:r>
            <a:endParaRPr lang="en-US" sz="2400" dirty="0">
              <a:solidFill>
                <a:srgbClr val="FF0000"/>
              </a:solidFill>
              <a:latin typeface="+mj-lt"/>
            </a:endParaRPr>
          </a:p>
        </p:txBody>
      </p:sp>
      <p:sp>
        <p:nvSpPr>
          <p:cNvPr id="12" name="TextBox 11">
            <a:extLst>
              <a:ext uri="{FF2B5EF4-FFF2-40B4-BE49-F238E27FC236}">
                <a16:creationId xmlns:a16="http://schemas.microsoft.com/office/drawing/2014/main" id="{1DCF23E5-690E-484D-B8FF-6F7BA21375E9}"/>
              </a:ext>
            </a:extLst>
          </p:cNvPr>
          <p:cNvSpPr txBox="1"/>
          <p:nvPr/>
        </p:nvSpPr>
        <p:spPr>
          <a:xfrm>
            <a:off x="8597202" y="3145376"/>
            <a:ext cx="546687" cy="461665"/>
          </a:xfrm>
          <a:prstGeom prst="rect">
            <a:avLst/>
          </a:prstGeom>
          <a:noFill/>
        </p:spPr>
        <p:txBody>
          <a:bodyPr wrap="square" rtlCol="0">
            <a:spAutoFit/>
          </a:bodyPr>
          <a:lstStyle/>
          <a:p>
            <a:r>
              <a:rPr lang="vi-VN" sz="2400" dirty="0">
                <a:solidFill>
                  <a:srgbClr val="FF0000"/>
                </a:solidFill>
                <a:latin typeface="+mj-lt"/>
              </a:rPr>
              <a:t>H</a:t>
            </a:r>
            <a:endParaRPr lang="en-US" sz="2400" dirty="0">
              <a:solidFill>
                <a:srgbClr val="FF0000"/>
              </a:solidFill>
              <a:latin typeface="+mj-lt"/>
            </a:endParaRPr>
          </a:p>
        </p:txBody>
      </p:sp>
      <p:sp>
        <p:nvSpPr>
          <p:cNvPr id="13" name="TextBox 12">
            <a:extLst>
              <a:ext uri="{FF2B5EF4-FFF2-40B4-BE49-F238E27FC236}">
                <a16:creationId xmlns:a16="http://schemas.microsoft.com/office/drawing/2014/main" id="{B4BC40FD-5EAB-4C74-92E4-DDA3BAB01A17}"/>
              </a:ext>
            </a:extLst>
          </p:cNvPr>
          <p:cNvSpPr txBox="1"/>
          <p:nvPr/>
        </p:nvSpPr>
        <p:spPr>
          <a:xfrm>
            <a:off x="11569113" y="2796465"/>
            <a:ext cx="546687" cy="461665"/>
          </a:xfrm>
          <a:prstGeom prst="rect">
            <a:avLst/>
          </a:prstGeom>
          <a:noFill/>
        </p:spPr>
        <p:txBody>
          <a:bodyPr wrap="square" rtlCol="0">
            <a:spAutoFit/>
          </a:bodyPr>
          <a:lstStyle/>
          <a:p>
            <a:r>
              <a:rPr lang="vi-VN" sz="2400" dirty="0">
                <a:solidFill>
                  <a:srgbClr val="FF0000"/>
                </a:solidFill>
                <a:latin typeface="+mj-lt"/>
              </a:rPr>
              <a:t>H</a:t>
            </a:r>
            <a:endParaRPr lang="en-US" sz="2400" dirty="0">
              <a:solidFill>
                <a:srgbClr val="FF0000"/>
              </a:solidFill>
              <a:latin typeface="+mj-lt"/>
            </a:endParaRPr>
          </a:p>
        </p:txBody>
      </p:sp>
      <p:sp>
        <p:nvSpPr>
          <p:cNvPr id="14" name="TextBox 13">
            <a:extLst>
              <a:ext uri="{FF2B5EF4-FFF2-40B4-BE49-F238E27FC236}">
                <a16:creationId xmlns:a16="http://schemas.microsoft.com/office/drawing/2014/main" id="{CA2ECCA3-A739-4D48-9FBD-28AF76D99AA0}"/>
              </a:ext>
            </a:extLst>
          </p:cNvPr>
          <p:cNvSpPr txBox="1"/>
          <p:nvPr/>
        </p:nvSpPr>
        <p:spPr>
          <a:xfrm>
            <a:off x="8662741" y="4733657"/>
            <a:ext cx="546687" cy="461665"/>
          </a:xfrm>
          <a:prstGeom prst="rect">
            <a:avLst/>
          </a:prstGeom>
          <a:noFill/>
        </p:spPr>
        <p:txBody>
          <a:bodyPr wrap="square" rtlCol="0">
            <a:spAutoFit/>
          </a:bodyPr>
          <a:lstStyle/>
          <a:p>
            <a:r>
              <a:rPr lang="vi-VN" sz="2400" dirty="0">
                <a:solidFill>
                  <a:srgbClr val="FF0000"/>
                </a:solidFill>
                <a:latin typeface="+mj-lt"/>
              </a:rPr>
              <a:t>H</a:t>
            </a:r>
            <a:endParaRPr lang="en-US" sz="2400" dirty="0">
              <a:solidFill>
                <a:srgbClr val="FF0000"/>
              </a:solidFill>
              <a:latin typeface="+mj-lt"/>
            </a:endParaRPr>
          </a:p>
        </p:txBody>
      </p:sp>
      <p:sp>
        <p:nvSpPr>
          <p:cNvPr id="15" name="TextBox 14">
            <a:extLst>
              <a:ext uri="{FF2B5EF4-FFF2-40B4-BE49-F238E27FC236}">
                <a16:creationId xmlns:a16="http://schemas.microsoft.com/office/drawing/2014/main" id="{ECE10237-6115-49C9-881E-8B80882DB501}"/>
              </a:ext>
            </a:extLst>
          </p:cNvPr>
          <p:cNvSpPr txBox="1"/>
          <p:nvPr/>
        </p:nvSpPr>
        <p:spPr>
          <a:xfrm>
            <a:off x="11536887" y="4733657"/>
            <a:ext cx="546687" cy="461665"/>
          </a:xfrm>
          <a:prstGeom prst="rect">
            <a:avLst/>
          </a:prstGeom>
          <a:noFill/>
        </p:spPr>
        <p:txBody>
          <a:bodyPr wrap="square" rtlCol="0">
            <a:spAutoFit/>
          </a:bodyPr>
          <a:lstStyle/>
          <a:p>
            <a:r>
              <a:rPr lang="vi-VN" sz="2400" dirty="0">
                <a:solidFill>
                  <a:srgbClr val="FF0000"/>
                </a:solidFill>
                <a:latin typeface="+mj-lt"/>
              </a:rPr>
              <a:t>H</a:t>
            </a:r>
            <a:endParaRPr lang="en-US" sz="2400" dirty="0">
              <a:solidFill>
                <a:srgbClr val="FF0000"/>
              </a:solidFill>
              <a:latin typeface="+mj-lt"/>
            </a:endParaRPr>
          </a:p>
        </p:txBody>
      </p:sp>
      <p:sp>
        <p:nvSpPr>
          <p:cNvPr id="16" name="TextBox 15">
            <a:extLst>
              <a:ext uri="{FF2B5EF4-FFF2-40B4-BE49-F238E27FC236}">
                <a16:creationId xmlns:a16="http://schemas.microsoft.com/office/drawing/2014/main" id="{F36386AD-4584-4F87-8047-69E36D98339D}"/>
              </a:ext>
            </a:extLst>
          </p:cNvPr>
          <p:cNvSpPr txBox="1"/>
          <p:nvPr/>
        </p:nvSpPr>
        <p:spPr>
          <a:xfrm>
            <a:off x="8389397" y="3590605"/>
            <a:ext cx="546687" cy="461665"/>
          </a:xfrm>
          <a:prstGeom prst="rect">
            <a:avLst/>
          </a:prstGeom>
          <a:noFill/>
        </p:spPr>
        <p:txBody>
          <a:bodyPr wrap="square" rtlCol="0">
            <a:spAutoFit/>
          </a:bodyPr>
          <a:lstStyle/>
          <a:p>
            <a:r>
              <a:rPr lang="vi-VN" sz="2400">
                <a:solidFill>
                  <a:srgbClr val="FF0000"/>
                </a:solidFill>
                <a:latin typeface="+mj-lt"/>
              </a:rPr>
              <a:t>O</a:t>
            </a:r>
            <a:endParaRPr lang="en-US" sz="2400" dirty="0">
              <a:solidFill>
                <a:srgbClr val="FF0000"/>
              </a:solidFill>
              <a:latin typeface="+mj-lt"/>
            </a:endParaRPr>
          </a:p>
        </p:txBody>
      </p:sp>
      <p:sp>
        <p:nvSpPr>
          <p:cNvPr id="18" name="TextBox 17">
            <a:extLst>
              <a:ext uri="{FF2B5EF4-FFF2-40B4-BE49-F238E27FC236}">
                <a16:creationId xmlns:a16="http://schemas.microsoft.com/office/drawing/2014/main" id="{71B36819-3370-44CC-AE50-40E9E5DB013E}"/>
              </a:ext>
            </a:extLst>
          </p:cNvPr>
          <p:cNvSpPr txBox="1"/>
          <p:nvPr/>
        </p:nvSpPr>
        <p:spPr>
          <a:xfrm>
            <a:off x="8566839" y="3942506"/>
            <a:ext cx="546687" cy="461665"/>
          </a:xfrm>
          <a:prstGeom prst="rect">
            <a:avLst/>
          </a:prstGeom>
          <a:noFill/>
        </p:spPr>
        <p:txBody>
          <a:bodyPr wrap="square" rtlCol="0">
            <a:spAutoFit/>
          </a:bodyPr>
          <a:lstStyle/>
          <a:p>
            <a:r>
              <a:rPr lang="vi-VN" sz="2400">
                <a:solidFill>
                  <a:srgbClr val="FF0000"/>
                </a:solidFill>
                <a:latin typeface="+mj-lt"/>
              </a:rPr>
              <a:t>O</a:t>
            </a:r>
            <a:endParaRPr lang="en-US" sz="2400" dirty="0">
              <a:solidFill>
                <a:srgbClr val="FF0000"/>
              </a:solidFill>
              <a:latin typeface="+mj-lt"/>
            </a:endParaRPr>
          </a:p>
        </p:txBody>
      </p:sp>
      <p:sp>
        <p:nvSpPr>
          <p:cNvPr id="19" name="TextBox 18">
            <a:extLst>
              <a:ext uri="{FF2B5EF4-FFF2-40B4-BE49-F238E27FC236}">
                <a16:creationId xmlns:a16="http://schemas.microsoft.com/office/drawing/2014/main" id="{A5559F08-8FAC-42B2-BA3F-68DEDDA346B7}"/>
              </a:ext>
            </a:extLst>
          </p:cNvPr>
          <p:cNvSpPr txBox="1"/>
          <p:nvPr/>
        </p:nvSpPr>
        <p:spPr>
          <a:xfrm>
            <a:off x="11645313" y="3258130"/>
            <a:ext cx="546687" cy="461665"/>
          </a:xfrm>
          <a:prstGeom prst="rect">
            <a:avLst/>
          </a:prstGeom>
          <a:noFill/>
        </p:spPr>
        <p:txBody>
          <a:bodyPr wrap="square" rtlCol="0">
            <a:spAutoFit/>
          </a:bodyPr>
          <a:lstStyle/>
          <a:p>
            <a:r>
              <a:rPr lang="vi-VN" sz="2400" dirty="0">
                <a:solidFill>
                  <a:srgbClr val="FF0000"/>
                </a:solidFill>
                <a:latin typeface="+mj-lt"/>
              </a:rPr>
              <a:t>O</a:t>
            </a:r>
            <a:endParaRPr lang="en-US" sz="2400" dirty="0">
              <a:solidFill>
                <a:srgbClr val="FF0000"/>
              </a:solidFill>
              <a:latin typeface="+mj-lt"/>
            </a:endParaRPr>
          </a:p>
        </p:txBody>
      </p:sp>
      <p:sp>
        <p:nvSpPr>
          <p:cNvPr id="20" name="TextBox 19">
            <a:extLst>
              <a:ext uri="{FF2B5EF4-FFF2-40B4-BE49-F238E27FC236}">
                <a16:creationId xmlns:a16="http://schemas.microsoft.com/office/drawing/2014/main" id="{4F649CD8-F29C-4E7B-8143-C74D9B98D5D9}"/>
              </a:ext>
            </a:extLst>
          </p:cNvPr>
          <p:cNvSpPr txBox="1"/>
          <p:nvPr/>
        </p:nvSpPr>
        <p:spPr>
          <a:xfrm>
            <a:off x="11585226" y="5195322"/>
            <a:ext cx="546687" cy="461665"/>
          </a:xfrm>
          <a:prstGeom prst="rect">
            <a:avLst/>
          </a:prstGeom>
          <a:noFill/>
        </p:spPr>
        <p:txBody>
          <a:bodyPr wrap="square" rtlCol="0">
            <a:spAutoFit/>
          </a:bodyPr>
          <a:lstStyle/>
          <a:p>
            <a:r>
              <a:rPr lang="vi-VN" sz="2400">
                <a:solidFill>
                  <a:srgbClr val="FF0000"/>
                </a:solidFill>
                <a:latin typeface="+mj-lt"/>
              </a:rPr>
              <a:t>O</a:t>
            </a:r>
            <a:endParaRPr lang="en-US" sz="2400" dirty="0">
              <a:solidFill>
                <a:srgbClr val="FF0000"/>
              </a:solidFill>
              <a:latin typeface="+mj-lt"/>
            </a:endParaRPr>
          </a:p>
        </p:txBody>
      </p:sp>
      <p:sp>
        <p:nvSpPr>
          <p:cNvPr id="21" name="TextBox 20">
            <a:extLst>
              <a:ext uri="{FF2B5EF4-FFF2-40B4-BE49-F238E27FC236}">
                <a16:creationId xmlns:a16="http://schemas.microsoft.com/office/drawing/2014/main" id="{A2B1F59D-61D6-4698-B1B8-E7A8B087E0E4}"/>
              </a:ext>
            </a:extLst>
          </p:cNvPr>
          <p:cNvSpPr txBox="1"/>
          <p:nvPr/>
        </p:nvSpPr>
        <p:spPr>
          <a:xfrm>
            <a:off x="9239345" y="5098083"/>
            <a:ext cx="546687" cy="461665"/>
          </a:xfrm>
          <a:prstGeom prst="rect">
            <a:avLst/>
          </a:prstGeom>
          <a:noFill/>
        </p:spPr>
        <p:txBody>
          <a:bodyPr wrap="square" rtlCol="0">
            <a:spAutoFit/>
          </a:bodyPr>
          <a:lstStyle/>
          <a:p>
            <a:r>
              <a:rPr lang="vi-VN" sz="2400">
                <a:solidFill>
                  <a:srgbClr val="FF0000"/>
                </a:solidFill>
                <a:latin typeface="+mj-lt"/>
              </a:rPr>
              <a:t>O</a:t>
            </a:r>
            <a:endParaRPr lang="en-US" sz="2400" dirty="0">
              <a:solidFill>
                <a:srgbClr val="FF0000"/>
              </a:solidFill>
              <a:latin typeface="+mj-lt"/>
            </a:endParaRPr>
          </a:p>
        </p:txBody>
      </p:sp>
      <p:sp>
        <p:nvSpPr>
          <p:cNvPr id="22" name="TextBox 21">
            <a:extLst>
              <a:ext uri="{FF2B5EF4-FFF2-40B4-BE49-F238E27FC236}">
                <a16:creationId xmlns:a16="http://schemas.microsoft.com/office/drawing/2014/main" id="{FB3D8E78-5091-4C15-B5D0-0262A958D7EE}"/>
              </a:ext>
            </a:extLst>
          </p:cNvPr>
          <p:cNvSpPr txBox="1"/>
          <p:nvPr/>
        </p:nvSpPr>
        <p:spPr>
          <a:xfrm>
            <a:off x="10208010" y="2796464"/>
            <a:ext cx="546687" cy="461665"/>
          </a:xfrm>
          <a:prstGeom prst="rect">
            <a:avLst/>
          </a:prstGeom>
          <a:noFill/>
        </p:spPr>
        <p:txBody>
          <a:bodyPr wrap="square" rtlCol="0">
            <a:spAutoFit/>
          </a:bodyPr>
          <a:lstStyle/>
          <a:p>
            <a:r>
              <a:rPr lang="vi-VN" sz="2400" dirty="0">
                <a:solidFill>
                  <a:srgbClr val="FF0000"/>
                </a:solidFill>
                <a:latin typeface="+mj-lt"/>
              </a:rPr>
              <a:t>4</a:t>
            </a:r>
            <a:endParaRPr lang="en-US" sz="2400" dirty="0">
              <a:solidFill>
                <a:srgbClr val="FF0000"/>
              </a:solidFill>
              <a:latin typeface="+mj-lt"/>
            </a:endParaRPr>
          </a:p>
        </p:txBody>
      </p:sp>
      <p:sp>
        <p:nvSpPr>
          <p:cNvPr id="23" name="TextBox 22">
            <a:extLst>
              <a:ext uri="{FF2B5EF4-FFF2-40B4-BE49-F238E27FC236}">
                <a16:creationId xmlns:a16="http://schemas.microsoft.com/office/drawing/2014/main" id="{C6EF7E1F-74CE-4B8F-9BC4-7706E83944FD}"/>
              </a:ext>
            </a:extLst>
          </p:cNvPr>
          <p:cNvSpPr txBox="1"/>
          <p:nvPr/>
        </p:nvSpPr>
        <p:spPr>
          <a:xfrm>
            <a:off x="10273549" y="3258129"/>
            <a:ext cx="546687" cy="461665"/>
          </a:xfrm>
          <a:prstGeom prst="rect">
            <a:avLst/>
          </a:prstGeom>
          <a:noFill/>
        </p:spPr>
        <p:txBody>
          <a:bodyPr wrap="square" rtlCol="0">
            <a:spAutoFit/>
          </a:bodyPr>
          <a:lstStyle/>
          <a:p>
            <a:r>
              <a:rPr lang="vi-VN" sz="2400" dirty="0">
                <a:solidFill>
                  <a:srgbClr val="FF0000"/>
                </a:solidFill>
                <a:latin typeface="+mj-lt"/>
              </a:rPr>
              <a:t>2</a:t>
            </a:r>
            <a:endParaRPr lang="en-US" sz="2400" dirty="0">
              <a:solidFill>
                <a:srgbClr val="FF0000"/>
              </a:solidFill>
              <a:latin typeface="+mj-lt"/>
            </a:endParaRPr>
          </a:p>
        </p:txBody>
      </p:sp>
      <p:sp>
        <p:nvSpPr>
          <p:cNvPr id="24" name="TextBox 23">
            <a:extLst>
              <a:ext uri="{FF2B5EF4-FFF2-40B4-BE49-F238E27FC236}">
                <a16:creationId xmlns:a16="http://schemas.microsoft.com/office/drawing/2014/main" id="{F6873D76-5AA7-49EB-925C-CBCD08519D5B}"/>
              </a:ext>
            </a:extLst>
          </p:cNvPr>
          <p:cNvSpPr txBox="1"/>
          <p:nvPr/>
        </p:nvSpPr>
        <p:spPr>
          <a:xfrm>
            <a:off x="10208010" y="4733656"/>
            <a:ext cx="546687" cy="461665"/>
          </a:xfrm>
          <a:prstGeom prst="rect">
            <a:avLst/>
          </a:prstGeom>
          <a:noFill/>
        </p:spPr>
        <p:txBody>
          <a:bodyPr wrap="square" rtlCol="0">
            <a:spAutoFit/>
          </a:bodyPr>
          <a:lstStyle/>
          <a:p>
            <a:r>
              <a:rPr lang="vi-VN" sz="2400" dirty="0">
                <a:solidFill>
                  <a:srgbClr val="FF0000"/>
                </a:solidFill>
                <a:latin typeface="+mj-lt"/>
              </a:rPr>
              <a:t>4</a:t>
            </a:r>
            <a:endParaRPr lang="en-US" sz="2400" dirty="0">
              <a:solidFill>
                <a:srgbClr val="FF0000"/>
              </a:solidFill>
              <a:latin typeface="+mj-lt"/>
            </a:endParaRPr>
          </a:p>
        </p:txBody>
      </p:sp>
      <p:sp>
        <p:nvSpPr>
          <p:cNvPr id="25" name="TextBox 24">
            <a:extLst>
              <a:ext uri="{FF2B5EF4-FFF2-40B4-BE49-F238E27FC236}">
                <a16:creationId xmlns:a16="http://schemas.microsoft.com/office/drawing/2014/main" id="{8834C512-387A-4ED2-AAF7-1FE2A9DE9C80}"/>
              </a:ext>
            </a:extLst>
          </p:cNvPr>
          <p:cNvSpPr txBox="1"/>
          <p:nvPr/>
        </p:nvSpPr>
        <p:spPr>
          <a:xfrm>
            <a:off x="10194093" y="5195592"/>
            <a:ext cx="546687" cy="461665"/>
          </a:xfrm>
          <a:prstGeom prst="rect">
            <a:avLst/>
          </a:prstGeom>
          <a:noFill/>
        </p:spPr>
        <p:txBody>
          <a:bodyPr wrap="square" rtlCol="0">
            <a:spAutoFit/>
          </a:bodyPr>
          <a:lstStyle/>
          <a:p>
            <a:r>
              <a:rPr lang="vi-VN" sz="2400" dirty="0">
                <a:solidFill>
                  <a:srgbClr val="FF0000"/>
                </a:solidFill>
                <a:latin typeface="+mj-lt"/>
              </a:rPr>
              <a:t>2</a:t>
            </a:r>
            <a:endParaRPr lang="en-US" sz="2400" dirty="0">
              <a:solidFill>
                <a:srgbClr val="FF0000"/>
              </a:solidFill>
              <a:latin typeface="+mj-lt"/>
            </a:endParaRPr>
          </a:p>
        </p:txBody>
      </p:sp>
      <p:sp>
        <p:nvSpPr>
          <p:cNvPr id="26" name="TextBox 25">
            <a:extLst>
              <a:ext uri="{FF2B5EF4-FFF2-40B4-BE49-F238E27FC236}">
                <a16:creationId xmlns:a16="http://schemas.microsoft.com/office/drawing/2014/main" id="{63184D9B-AF44-4BEB-9253-0120836D4DE8}"/>
              </a:ext>
            </a:extLst>
          </p:cNvPr>
          <p:cNvSpPr txBox="1"/>
          <p:nvPr/>
        </p:nvSpPr>
        <p:spPr>
          <a:xfrm>
            <a:off x="7240626" y="4727091"/>
            <a:ext cx="546687" cy="461665"/>
          </a:xfrm>
          <a:prstGeom prst="rect">
            <a:avLst/>
          </a:prstGeom>
          <a:noFill/>
        </p:spPr>
        <p:txBody>
          <a:bodyPr wrap="square" rtlCol="0">
            <a:spAutoFit/>
          </a:bodyPr>
          <a:lstStyle/>
          <a:p>
            <a:r>
              <a:rPr lang="vi-VN" sz="2400" dirty="0">
                <a:solidFill>
                  <a:srgbClr val="FF0000"/>
                </a:solidFill>
                <a:latin typeface="+mj-lt"/>
              </a:rPr>
              <a:t>2</a:t>
            </a:r>
            <a:endParaRPr lang="en-US" sz="2400" dirty="0">
              <a:solidFill>
                <a:srgbClr val="FF0000"/>
              </a:solidFill>
              <a:latin typeface="+mj-lt"/>
            </a:endParaRPr>
          </a:p>
        </p:txBody>
      </p:sp>
      <p:sp>
        <p:nvSpPr>
          <p:cNvPr id="27" name="TextBox 26">
            <a:extLst>
              <a:ext uri="{FF2B5EF4-FFF2-40B4-BE49-F238E27FC236}">
                <a16:creationId xmlns:a16="http://schemas.microsoft.com/office/drawing/2014/main" id="{2620093D-4087-4DD7-AF99-2A3D332263FC}"/>
              </a:ext>
            </a:extLst>
          </p:cNvPr>
          <p:cNvSpPr txBox="1"/>
          <p:nvPr/>
        </p:nvSpPr>
        <p:spPr>
          <a:xfrm>
            <a:off x="7878242" y="5091518"/>
            <a:ext cx="546687" cy="461665"/>
          </a:xfrm>
          <a:prstGeom prst="rect">
            <a:avLst/>
          </a:prstGeom>
          <a:noFill/>
        </p:spPr>
        <p:txBody>
          <a:bodyPr wrap="square" rtlCol="0">
            <a:spAutoFit/>
          </a:bodyPr>
          <a:lstStyle/>
          <a:p>
            <a:r>
              <a:rPr lang="vi-VN" sz="2400" dirty="0">
                <a:solidFill>
                  <a:srgbClr val="FF0000"/>
                </a:solidFill>
                <a:latin typeface="+mj-lt"/>
              </a:rPr>
              <a:t>1</a:t>
            </a:r>
            <a:endParaRPr lang="en-US" sz="2400" dirty="0">
              <a:solidFill>
                <a:srgbClr val="FF0000"/>
              </a:solidFill>
              <a:latin typeface="+mj-lt"/>
            </a:endParaRPr>
          </a:p>
        </p:txBody>
      </p:sp>
    </p:spTree>
    <p:extLst>
      <p:ext uri="{BB962C8B-B14F-4D97-AF65-F5344CB8AC3E}">
        <p14:creationId xmlns:p14="http://schemas.microsoft.com/office/powerpoint/2010/main" val="298007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arn(inVertical)">
                                      <p:cBhvr>
                                        <p:cTn id="68" dur="500"/>
                                        <p:tgtEl>
                                          <p:spTgt spid="22"/>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arn(inVertical)">
                                      <p:cBhvr>
                                        <p:cTn id="71" dur="500"/>
                                        <p:tgtEl>
                                          <p:spTgt spid="1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arn(inVertical)">
                                      <p:cBhvr>
                                        <p:cTn id="74" dur="500"/>
                                        <p:tgtEl>
                                          <p:spTgt spid="23"/>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arn(inVertic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circle(in)">
                                      <p:cBhvr>
                                        <p:cTn id="82" dur="2000"/>
                                        <p:tgtEl>
                                          <p:spTgt spid="24"/>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circle(in)">
                                      <p:cBhvr>
                                        <p:cTn id="85" dur="2000"/>
                                        <p:tgtEl>
                                          <p:spTgt spid="25"/>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circle(in)">
                                      <p:cBhvr>
                                        <p:cTn id="88" dur="2000"/>
                                        <p:tgtEl>
                                          <p:spTgt spid="20"/>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circle(in)">
                                      <p:cBhvr>
                                        <p:cTn id="9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2"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6">
            <a:extLst>
              <a:ext uri="{FF2B5EF4-FFF2-40B4-BE49-F238E27FC236}">
                <a16:creationId xmlns:a16="http://schemas.microsoft.com/office/drawing/2014/main" id="{8EA48747-0C29-474A-B453-8A90BCE14E7C}"/>
              </a:ext>
            </a:extLst>
          </p:cNvPr>
          <p:cNvGrpSpPr>
            <a:grpSpLocks/>
          </p:cNvGrpSpPr>
          <p:nvPr/>
        </p:nvGrpSpPr>
        <p:grpSpPr bwMode="auto">
          <a:xfrm>
            <a:off x="1134493" y="284679"/>
            <a:ext cx="9923014" cy="1040406"/>
            <a:chOff x="1299" y="1918"/>
            <a:chExt cx="3170" cy="538"/>
          </a:xfrm>
          <a:solidFill>
            <a:schemeClr val="accent2">
              <a:lumMod val="40000"/>
              <a:lumOff val="60000"/>
            </a:schemeClr>
          </a:solidFill>
        </p:grpSpPr>
        <p:sp>
          <p:nvSpPr>
            <p:cNvPr id="6" name="AutoShape 47">
              <a:extLst>
                <a:ext uri="{FF2B5EF4-FFF2-40B4-BE49-F238E27FC236}">
                  <a16:creationId xmlns:a16="http://schemas.microsoft.com/office/drawing/2014/main" id="{EA380F62-D7CD-44D0-AAA8-3A4F4DB6E66D}"/>
                </a:ext>
              </a:extLst>
            </p:cNvPr>
            <p:cNvSpPr>
              <a:spLocks noChangeArrowheads="1"/>
            </p:cNvSpPr>
            <p:nvPr/>
          </p:nvSpPr>
          <p:spPr bwMode="gray">
            <a:xfrm>
              <a:off x="1695" y="2019"/>
              <a:ext cx="2774" cy="328"/>
            </a:xfrm>
            <a:prstGeom prst="roundRect">
              <a:avLst>
                <a:gd name="adj" fmla="val 16667"/>
              </a:avLst>
            </a:prstGeom>
            <a:grpFill/>
            <a:ln w="28575" algn="ctr">
              <a:solidFill>
                <a:schemeClr val="accent1"/>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7" name="AutoShape 48">
              <a:extLst>
                <a:ext uri="{FF2B5EF4-FFF2-40B4-BE49-F238E27FC236}">
                  <a16:creationId xmlns:a16="http://schemas.microsoft.com/office/drawing/2014/main" id="{888F3E2C-9D84-4556-94B8-DA0D80D33C0F}"/>
                </a:ext>
              </a:extLst>
            </p:cNvPr>
            <p:cNvSpPr>
              <a:spLocks noChangeArrowheads="1"/>
            </p:cNvSpPr>
            <p:nvPr/>
          </p:nvSpPr>
          <p:spPr bwMode="gray">
            <a:xfrm>
              <a:off x="1299" y="1918"/>
              <a:ext cx="465" cy="538"/>
            </a:xfrm>
            <a:prstGeom prst="diamond">
              <a:avLst/>
            </a:prstGeom>
            <a:grpFill/>
            <a:ln w="25400" algn="ctr">
              <a:solidFill>
                <a:schemeClr val="accent1"/>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a:extLst>
              <a:ext uri="{FF2B5EF4-FFF2-40B4-BE49-F238E27FC236}">
                <a16:creationId xmlns:a16="http://schemas.microsoft.com/office/drawing/2014/main" id="{9F163DBD-D1F3-4F31-8BCA-BA3DE9A8B879}"/>
              </a:ext>
            </a:extLst>
          </p:cNvPr>
          <p:cNvSpPr/>
          <p:nvPr/>
        </p:nvSpPr>
        <p:spPr>
          <a:xfrm>
            <a:off x="3204858" y="577817"/>
            <a:ext cx="5862181" cy="461665"/>
          </a:xfrm>
          <a:prstGeom prst="rect">
            <a:avLst/>
          </a:prstGeom>
        </p:spPr>
        <p:txBody>
          <a:bodyPr wrap="none">
            <a:spAutoFit/>
          </a:bodyPr>
          <a:lstStyle/>
          <a:p>
            <a:pPr lvl="0" algn="ctr" defTabSz="914400">
              <a:defRPr/>
            </a:pPr>
            <a:r>
              <a:rPr lang="de-DE" sz="2400" b="1" dirty="0">
                <a:solidFill>
                  <a:prstClr val="black"/>
                </a:solidFill>
                <a:latin typeface="Times New Roman" panose="02020603050405020304" pitchFamily="18" charset="0"/>
                <a:cs typeface="Times New Roman" panose="02020603050405020304" pitchFamily="18" charset="0"/>
              </a:rPr>
              <a:t>DIỄN</a:t>
            </a:r>
            <a:r>
              <a:rPr lang="vi-VN" sz="2400" b="1" dirty="0">
                <a:solidFill>
                  <a:prstClr val="black"/>
                </a:solidFill>
                <a:latin typeface="Times New Roman" panose="02020603050405020304" pitchFamily="18" charset="0"/>
                <a:cs typeface="Times New Roman" panose="02020603050405020304" pitchFamily="18" charset="0"/>
              </a:rPr>
              <a:t> BIẾN CỦA PHẢN ỨNG HÓA HỌC.</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8" name="Round Diagonal Corner Rectangle 4">
            <a:extLst>
              <a:ext uri="{FF2B5EF4-FFF2-40B4-BE49-F238E27FC236}">
                <a16:creationId xmlns:a16="http://schemas.microsoft.com/office/drawing/2014/main" id="{83ADD42D-411C-4C49-B60B-EE3610512357}"/>
              </a:ext>
            </a:extLst>
          </p:cNvPr>
          <p:cNvSpPr/>
          <p:nvPr/>
        </p:nvSpPr>
        <p:spPr>
          <a:xfrm>
            <a:off x="1269507" y="1606300"/>
            <a:ext cx="9721047" cy="4446818"/>
          </a:xfrm>
          <a:prstGeom prst="round2DiagRect">
            <a:avLst/>
          </a:prstGeom>
          <a:solidFill>
            <a:srgbClr val="E2CFF1"/>
          </a:solidFill>
          <a:ln w="38100" cap="flat" cmpd="sng" algn="ctr">
            <a:solidFill>
              <a:srgbClr val="7030A0"/>
            </a:solidFill>
            <a:prstDash val="dash"/>
            <a:miter lim="800000"/>
          </a:ln>
          <a:effectLst/>
        </p:spPr>
        <p:txBody>
          <a:bodyPr rtlCol="0" anchor="ctr"/>
          <a:lstStyle/>
          <a:p>
            <a:pPr algn="just" defTabSz="914400">
              <a:defRPr/>
            </a:pPr>
            <a:endParaRPr lang="en-US" sz="2800" kern="0" dirty="0">
              <a:solidFill>
                <a:srgbClr val="00206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F16735B-3103-45F9-A277-7217C0A32C09}"/>
              </a:ext>
            </a:extLst>
          </p:cNvPr>
          <p:cNvSpPr/>
          <p:nvPr/>
        </p:nvSpPr>
        <p:spPr>
          <a:xfrm>
            <a:off x="1814003" y="1944850"/>
            <a:ext cx="8643892" cy="2888035"/>
          </a:xfrm>
          <a:prstGeom prst="rect">
            <a:avLst/>
          </a:prstGeom>
        </p:spPr>
        <p:txBody>
          <a:bodyPr wrap="square">
            <a:spAutoFit/>
          </a:bodyPr>
          <a:lstStyle/>
          <a:p>
            <a:pPr algn="just">
              <a:lnSpc>
                <a:spcPct val="115000"/>
              </a:lnSpc>
              <a:spcAft>
                <a:spcPts val="80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Trong phản ứng hóa học chỉ có liên kết giữa các nguyên tử thay đổi làm cho phân tử này biến đổi thành phân tử khác, kết quả chất này biến đổi thành chất khác, còn số lượn nguyên tử các nguyên tố không thay đổi</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00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100FDD-BEA5-475B-A028-715FBDB7BD10}"/>
              </a:ext>
            </a:extLst>
          </p:cNvPr>
          <p:cNvPicPr/>
          <p:nvPr/>
        </p:nvPicPr>
        <p:blipFill>
          <a:blip r:embed="rId2"/>
          <a:stretch>
            <a:fillRect/>
          </a:stretch>
        </p:blipFill>
        <p:spPr>
          <a:xfrm>
            <a:off x="355107" y="355107"/>
            <a:ext cx="10679837" cy="3915052"/>
          </a:xfrm>
          <a:prstGeom prst="rect">
            <a:avLst/>
          </a:prstGeom>
        </p:spPr>
      </p:pic>
      <p:pic>
        <p:nvPicPr>
          <p:cNvPr id="5" name="Picture 37" descr="MMj03363570000[1]">
            <a:extLst>
              <a:ext uri="{FF2B5EF4-FFF2-40B4-BE49-F238E27FC236}">
                <a16:creationId xmlns:a16="http://schemas.microsoft.com/office/drawing/2014/main" id="{97ABC2E6-8B9A-4DFA-9C85-A5C72C5D0D2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132597" y="-106532"/>
            <a:ext cx="92623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AC8DE22-9BDE-4101-BAE2-A212A6FD0A5A}"/>
              </a:ext>
            </a:extLst>
          </p:cNvPr>
          <p:cNvPicPr>
            <a:picLocks noChangeAspect="1"/>
          </p:cNvPicPr>
          <p:nvPr/>
        </p:nvPicPr>
        <p:blipFill>
          <a:blip r:embed="rId4"/>
          <a:stretch>
            <a:fillRect/>
          </a:stretch>
        </p:blipFill>
        <p:spPr>
          <a:xfrm>
            <a:off x="381000" y="4456867"/>
            <a:ext cx="11430000" cy="2245773"/>
          </a:xfrm>
          <a:prstGeom prst="rect">
            <a:avLst/>
          </a:prstGeom>
        </p:spPr>
      </p:pic>
    </p:spTree>
    <p:extLst>
      <p:ext uri="{BB962C8B-B14F-4D97-AF65-F5344CB8AC3E}">
        <p14:creationId xmlns:p14="http://schemas.microsoft.com/office/powerpoint/2010/main" val="289898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1">
            <a:extLst>
              <a:ext uri="{FF2B5EF4-FFF2-40B4-BE49-F238E27FC236}">
                <a16:creationId xmlns:a16="http://schemas.microsoft.com/office/drawing/2014/main" id="{9E416036-032D-42C1-8D76-D9A603F68D16}"/>
              </a:ext>
            </a:extLst>
          </p:cNvPr>
          <p:cNvGrpSpPr>
            <a:grpSpLocks/>
          </p:cNvGrpSpPr>
          <p:nvPr/>
        </p:nvGrpSpPr>
        <p:grpSpPr bwMode="auto">
          <a:xfrm>
            <a:off x="1134728" y="463816"/>
            <a:ext cx="9922544" cy="1069054"/>
            <a:chOff x="1171" y="1611"/>
            <a:chExt cx="3726" cy="913"/>
          </a:xfrm>
          <a:solidFill>
            <a:srgbClr val="FFC000"/>
          </a:solidFill>
        </p:grpSpPr>
        <p:sp>
          <p:nvSpPr>
            <p:cNvPr id="5" name="AutoShape 52">
              <a:extLst>
                <a:ext uri="{FF2B5EF4-FFF2-40B4-BE49-F238E27FC236}">
                  <a16:creationId xmlns:a16="http://schemas.microsoft.com/office/drawing/2014/main" id="{06885B71-66FD-4BC5-8A4B-C5FEA89F0E19}"/>
                </a:ext>
              </a:extLst>
            </p:cNvPr>
            <p:cNvSpPr>
              <a:spLocks noChangeArrowheads="1"/>
            </p:cNvSpPr>
            <p:nvPr/>
          </p:nvSpPr>
          <p:spPr bwMode="gray">
            <a:xfrm>
              <a:off x="1620" y="1820"/>
              <a:ext cx="3277" cy="601"/>
            </a:xfrm>
            <a:prstGeom prst="roundRect">
              <a:avLst>
                <a:gd name="adj" fmla="val 16667"/>
              </a:avLst>
            </a:prstGeom>
            <a:grpFill/>
            <a:ln w="28575" algn="ctr">
              <a:solidFill>
                <a:srgbClr val="7030A0"/>
              </a:solidFill>
              <a:round/>
              <a:headEnd/>
              <a:tailEnd/>
            </a:ln>
            <a:effectLst>
              <a:outerShdw dist="99190" dir="2388334" algn="ctr" rotWithShape="0">
                <a:schemeClr val="bg2">
                  <a:alpha val="50000"/>
                </a:scheme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AutoShape 53">
              <a:extLst>
                <a:ext uri="{FF2B5EF4-FFF2-40B4-BE49-F238E27FC236}">
                  <a16:creationId xmlns:a16="http://schemas.microsoft.com/office/drawing/2014/main" id="{5A3285B7-9F53-4823-8C5D-34EE003275F5}"/>
                </a:ext>
              </a:extLst>
            </p:cNvPr>
            <p:cNvSpPr>
              <a:spLocks noChangeArrowheads="1"/>
            </p:cNvSpPr>
            <p:nvPr/>
          </p:nvSpPr>
          <p:spPr bwMode="gray">
            <a:xfrm>
              <a:off x="1171" y="1611"/>
              <a:ext cx="499" cy="913"/>
            </a:xfrm>
            <a:prstGeom prst="diamond">
              <a:avLst/>
            </a:prstGeom>
            <a:grpFill/>
            <a:ln w="25400" algn="ctr">
              <a:solidFill>
                <a:srgbClr val="993366"/>
              </a:solidFill>
              <a:miter lim="800000"/>
              <a:headEnd/>
              <a:tailEnd/>
            </a:ln>
            <a:effectLst>
              <a:outerShdw dist="63500" dir="2212194" algn="ctr" rotWithShape="0">
                <a:srgbClr val="333333">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7" name="Text Box 54">
            <a:extLst>
              <a:ext uri="{FF2B5EF4-FFF2-40B4-BE49-F238E27FC236}">
                <a16:creationId xmlns:a16="http://schemas.microsoft.com/office/drawing/2014/main" id="{DEA7726D-F8B2-4764-AE5F-59D3D9C2B58B}"/>
              </a:ext>
            </a:extLst>
          </p:cNvPr>
          <p:cNvSpPr txBox="1">
            <a:spLocks noChangeArrowheads="1"/>
          </p:cNvSpPr>
          <p:nvPr/>
        </p:nvSpPr>
        <p:spPr bwMode="gray">
          <a:xfrm>
            <a:off x="2427861" y="765754"/>
            <a:ext cx="8020923" cy="461665"/>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defRPr/>
            </a:pPr>
            <a:r>
              <a:rPr lang="de-DE" sz="2400" b="1" dirty="0">
                <a:latin typeface="Times New Roman" panose="02020603050405020304" pitchFamily="18" charset="0"/>
                <a:cs typeface="Times New Roman" panose="02020603050405020304" pitchFamily="18" charset="0"/>
              </a:rPr>
              <a:t>DẤU</a:t>
            </a:r>
            <a:r>
              <a:rPr lang="vi-VN" sz="2400" b="1" dirty="0">
                <a:latin typeface="Times New Roman" panose="02020603050405020304" pitchFamily="18" charset="0"/>
                <a:cs typeface="Times New Roman" panose="02020603050405020304" pitchFamily="18" charset="0"/>
              </a:rPr>
              <a:t> HIỆU CÓ PHẢN ỨNG HÓA HỌC XẢY RA.</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CE04CDE-DCE9-4429-B06E-3AEC0A8B0684}"/>
              </a:ext>
            </a:extLst>
          </p:cNvPr>
          <p:cNvPicPr/>
          <p:nvPr/>
        </p:nvPicPr>
        <p:blipFill>
          <a:blip r:embed="rId2"/>
          <a:stretch>
            <a:fillRect/>
          </a:stretch>
        </p:blipFill>
        <p:spPr>
          <a:xfrm>
            <a:off x="106532" y="1777593"/>
            <a:ext cx="11771790" cy="4933925"/>
          </a:xfrm>
          <a:prstGeom prst="rect">
            <a:avLst/>
          </a:prstGeom>
        </p:spPr>
      </p:pic>
    </p:spTree>
    <p:extLst>
      <p:ext uri="{BB962C8B-B14F-4D97-AF65-F5344CB8AC3E}">
        <p14:creationId xmlns:p14="http://schemas.microsoft.com/office/powerpoint/2010/main" val="152904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2|2.2|3.1"/>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ind Map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315</TotalTime>
  <Words>1470</Words>
  <PresentationFormat>Widescreen</PresentationFormat>
  <Paragraphs>329</Paragraphs>
  <Slides>28</Slides>
  <Notes>1</Notes>
  <HiddenSlides>0</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28</vt:i4>
      </vt:variant>
    </vt:vector>
  </HeadingPairs>
  <TitlesOfParts>
    <vt:vector size="43" baseType="lpstr">
      <vt:lpstr>.VnBodoniH</vt:lpstr>
      <vt:lpstr>.VnTime</vt:lpstr>
      <vt:lpstr>Arial</vt:lpstr>
      <vt:lpstr>Calibri</vt:lpstr>
      <vt:lpstr>Calibri Light</vt:lpstr>
      <vt:lpstr>Fira Sans Extra Condensed</vt:lpstr>
      <vt:lpstr>Fira Sans Extra Condensed Medium</vt:lpstr>
      <vt:lpstr>Roboto</vt:lpstr>
      <vt:lpstr>Times New Roman</vt:lpstr>
      <vt:lpstr>VNI-Allegie</vt:lpstr>
      <vt:lpstr>Metropolitan</vt:lpstr>
      <vt:lpstr>2_Office Theme</vt:lpstr>
      <vt:lpstr>Default Design</vt:lpstr>
      <vt:lpstr>1_Default Design</vt:lpstr>
      <vt:lpstr>Mind Maps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2023-06-17T02:10:59Z</dcterms:created>
  <dcterms:modified xsi:type="dcterms:W3CDTF">2023-06-22T08:42:25Z</dcterms:modified>
</cp:coreProperties>
</file>