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5E5CE5C-7568-497B-9AC6-05EBD6DC3F59}">
  <a:tblStyle styleId="{E5E5CE5C-7568-497B-9AC6-05EBD6DC3F59}"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lvl="1"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lvl="2"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lvl="3"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lvl="4"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lvl="5"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lvl="6"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lvl="7"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lvl="8"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5E5E5E"/>
              </a:buClr>
              <a:buSzPts val="6600"/>
              <a:buFont typeface="Montserrat Black"/>
              <a:buNone/>
              <a:defRPr b="0" i="0" sz="6600" u="none" cap="none" strike="noStrike">
                <a:solidFill>
                  <a:srgbClr val="5E5E5E"/>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1pPr>
            <a:lvl2pPr indent="-412750" lvl="1" marL="9144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2pPr>
            <a:lvl3pPr indent="-412750" lvl="2" marL="13716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3pPr>
            <a:lvl4pPr indent="-412750" lvl="3" marL="18288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4pPr>
            <a:lvl5pPr indent="-412750" lvl="4" marL="22860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5pPr>
            <a:lvl6pPr indent="-412750" lvl="5" marL="27432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6pPr>
            <a:lvl7pPr indent="-412750" lvl="6" marL="32004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7pPr>
            <a:lvl8pPr indent="-412750" lvl="7" marL="36576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8pPr>
            <a:lvl9pPr indent="-412750" lvl="8" marL="4114800" marR="0" rtl="0" algn="l">
              <a:lnSpc>
                <a:spcPct val="120000"/>
              </a:lnSpc>
              <a:spcBef>
                <a:spcPts val="0"/>
              </a:spcBef>
              <a:spcAft>
                <a:spcPts val="0"/>
              </a:spcAft>
              <a:buClr>
                <a:srgbClr val="5E5E5E"/>
              </a:buClr>
              <a:buSzPts val="2900"/>
              <a:buFont typeface="Roboto"/>
              <a:buChar char="•"/>
              <a:defRPr b="0" i="0" sz="2000" u="none" cap="none" strike="noStrike">
                <a:solidFill>
                  <a:srgbClr val="5E5E5E"/>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5E5E5E"/>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671925" y="3100412"/>
            <a:ext cx="5040150"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Light"/>
              <a:buNone/>
            </a:pPr>
            <a:r>
              <a:rPr b="0" i="0" lang="en-US" sz="6600" u="none" cap="none" strike="noStrike">
                <a:solidFill>
                  <a:srgbClr val="5E5E5E"/>
                </a:solidFill>
                <a:latin typeface="Montserrat Light"/>
                <a:ea typeface="Montserrat Light"/>
                <a:cs typeface="Montserrat Light"/>
                <a:sym typeface="Montserrat Light"/>
              </a:rPr>
              <a:t>HELENA</a:t>
            </a:r>
            <a:endParaRPr/>
          </a:p>
        </p:txBody>
      </p:sp>
      <p:sp>
        <p:nvSpPr>
          <p:cNvPr id="148" name="Google Shape;148;p28"/>
          <p:cNvSpPr txBox="1"/>
          <p:nvPr/>
        </p:nvSpPr>
        <p:spPr>
          <a:xfrm>
            <a:off x="5287098" y="5761062"/>
            <a:ext cx="13809804"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14000"/>
              <a:buFont typeface="Montserrat Black"/>
              <a:buNone/>
            </a:pPr>
            <a:r>
              <a:rPr b="0" i="0" lang="en-US" sz="14000" u="none" cap="none" strike="noStrike">
                <a:solidFill>
                  <a:srgbClr val="5E5E5E"/>
                </a:solidFill>
                <a:latin typeface="Montserrat Black"/>
                <a:ea typeface="Montserrat Black"/>
                <a:cs typeface="Montserrat Black"/>
                <a:sym typeface="Montserrat Black"/>
              </a:rPr>
              <a:t>Digital Startup</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5E5E5E"/>
              </a:buClr>
              <a:buSzPts val="3200"/>
              <a:buFont typeface="Montserrat"/>
              <a:buNone/>
            </a:pPr>
            <a:r>
              <a:rPr b="0" i="0" lang="en-US" sz="3200" u="none" cap="none" strike="noStrike">
                <a:solidFill>
                  <a:srgbClr val="5E5E5E"/>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descr="Image" id="268" name="Google Shape;268;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269" name="Google Shape;269;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Creativity until the end</a:t>
            </a:r>
            <a:endParaRPr/>
          </a:p>
        </p:txBody>
      </p:sp>
      <p:sp>
        <p:nvSpPr>
          <p:cNvPr id="270" name="Google Shape;270;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71" name="Google Shape;271;p37"/>
          <p:cNvSpPr/>
          <p:nvPr/>
        </p:nvSpPr>
        <p:spPr>
          <a:xfrm>
            <a:off x="1877262" y="2614571"/>
            <a:ext cx="2447608"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7"/>
          <p:cNvSpPr/>
          <p:nvPr/>
        </p:nvSpPr>
        <p:spPr>
          <a:xfrm>
            <a:off x="-3225800" y="616139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3" name="Google Shape;273;p37"/>
          <p:cNvSpPr/>
          <p:nvPr/>
        </p:nvSpPr>
        <p:spPr>
          <a:xfrm rot="-3439330">
            <a:off x="21031200" y="-1726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9797B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18287003" y="2366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75" name="Google Shape;275;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Image" id="280" name="Google Shape;280;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281" name="Google Shape;281;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282" name="Google Shape;282;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3" name="Google Shape;283;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816"/>
              <a:buFont typeface="Montserrat Black"/>
              <a:buNone/>
            </a:pPr>
            <a:r>
              <a:rPr b="0" i="0" lang="en-US" sz="2816" u="none" cap="none" strike="noStrike">
                <a:solidFill>
                  <a:srgbClr val="5E5E5E"/>
                </a:solidFill>
                <a:latin typeface="Montserrat Black"/>
                <a:ea typeface="Montserrat Black"/>
                <a:cs typeface="Montserrat Black"/>
                <a:sym typeface="Montserrat Black"/>
              </a:rPr>
              <a:t>Lorem ipsum dolor sit amet.</a:t>
            </a:r>
            <a:endParaRPr/>
          </a:p>
        </p:txBody>
      </p:sp>
      <p:sp>
        <p:nvSpPr>
          <p:cNvPr id="284" name="Google Shape;284;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816"/>
              <a:buFont typeface="Montserrat Black"/>
              <a:buNone/>
            </a:pPr>
            <a:r>
              <a:rPr b="0" i="0" lang="en-US" sz="2816" u="none" cap="none" strike="noStrike">
                <a:solidFill>
                  <a:srgbClr val="5E5E5E"/>
                </a:solidFill>
                <a:latin typeface="Montserrat Black"/>
                <a:ea typeface="Montserrat Black"/>
                <a:cs typeface="Montserrat Black"/>
                <a:sym typeface="Montserrat Black"/>
              </a:rPr>
              <a:t>Lorem ipsum dolor sit amet.</a:t>
            </a:r>
            <a:endParaRPr/>
          </a:p>
        </p:txBody>
      </p:sp>
      <p:sp>
        <p:nvSpPr>
          <p:cNvPr id="285" name="Google Shape;285;p38"/>
          <p:cNvSpPr/>
          <p:nvPr/>
        </p:nvSpPr>
        <p:spPr>
          <a:xfrm>
            <a:off x="17779791" y="-15310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8"/>
          <p:cNvSpPr/>
          <p:nvPr/>
        </p:nvSpPr>
        <p:spPr>
          <a:xfrm flipH="1">
            <a:off x="-2362200" y="81095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8"/>
          <p:cNvSpPr/>
          <p:nvPr/>
        </p:nvSpPr>
        <p:spPr>
          <a:xfrm>
            <a:off x="2742207" y="1623971"/>
            <a:ext cx="2447609" cy="243941"/>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8"/>
          <p:cNvSpPr/>
          <p:nvPr/>
        </p:nvSpPr>
        <p:spPr>
          <a:xfrm>
            <a:off x="2793003" y="1094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0" name="Google Shape;290;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descr="Image" id="295" name="Google Shape;295;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296" name="Google Shape;296;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297" name="Google Shape;297;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298" name="Google Shape;298;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299" name="Google Shape;299;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00" name="Google Shape;300;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01" name="Google Shape;301;p39"/>
          <p:cNvSpPr/>
          <p:nvPr/>
        </p:nvSpPr>
        <p:spPr>
          <a:xfrm>
            <a:off x="-6070600" y="6222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797B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9"/>
          <p:cNvSpPr/>
          <p:nvPr/>
        </p:nvSpPr>
        <p:spPr>
          <a:xfrm>
            <a:off x="17119598" y="-2049606"/>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9"/>
          <p:cNvSpPr/>
          <p:nvPr/>
        </p:nvSpPr>
        <p:spPr>
          <a:xfrm>
            <a:off x="18922003" y="2179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9"/>
          <p:cNvSpPr/>
          <p:nvPr/>
        </p:nvSpPr>
        <p:spPr>
          <a:xfrm>
            <a:off x="5536202" y="1226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5" name="Google Shape;305;p39"/>
          <p:cNvSpPr/>
          <p:nvPr/>
        </p:nvSpPr>
        <p:spPr>
          <a:xfrm>
            <a:off x="6840097" y="5070403"/>
            <a:ext cx="2447608" cy="243941"/>
          </a:xfrm>
          <a:prstGeom prst="rect">
            <a:avLst/>
          </a:pr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Image" id="310" name="Google Shape;310;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1" name="Google Shape;311;p40"/>
          <p:cNvSpPr/>
          <p:nvPr/>
        </p:nvSpPr>
        <p:spPr>
          <a:xfrm>
            <a:off x="0" y="0"/>
            <a:ext cx="5740835"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Break Slide</a:t>
            </a:r>
            <a:endParaRPr/>
          </a:p>
        </p:txBody>
      </p:sp>
      <p:sp>
        <p:nvSpPr>
          <p:cNvPr id="313" name="Google Shape;313;p40"/>
          <p:cNvSpPr txBox="1"/>
          <p:nvPr/>
        </p:nvSpPr>
        <p:spPr>
          <a:xfrm>
            <a:off x="2390780" y="6707107"/>
            <a:ext cx="5740836" cy="21938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5E5E5E"/>
              </a:buClr>
              <a:buSzPts val="14000"/>
              <a:buFont typeface="Montserrat Black"/>
              <a:buNone/>
            </a:pPr>
            <a:r>
              <a:rPr b="0" i="0" lang="en-US" sz="14000" u="none" cap="none" strike="noStrike">
                <a:solidFill>
                  <a:srgbClr val="5E5E5E"/>
                </a:solidFill>
                <a:latin typeface="Montserrat Black"/>
                <a:ea typeface="Montserrat Black"/>
                <a:cs typeface="Montserrat Black"/>
                <a:sym typeface="Montserrat Black"/>
              </a:rPr>
              <a:t>01.</a:t>
            </a:r>
            <a:endParaRPr/>
          </a:p>
        </p:txBody>
      </p:sp>
      <p:sp>
        <p:nvSpPr>
          <p:cNvPr id="314" name="Google Shape;314;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15" name="Google Shape;315;p40"/>
          <p:cNvSpPr/>
          <p:nvPr/>
        </p:nvSpPr>
        <p:spPr>
          <a:xfrm>
            <a:off x="1371599" y="-495982"/>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40"/>
          <p:cNvSpPr/>
          <p:nvPr/>
        </p:nvSpPr>
        <p:spPr>
          <a:xfrm>
            <a:off x="14935200" y="10286999"/>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7" name="Google Shape;317;p40"/>
          <p:cNvSpPr/>
          <p:nvPr/>
        </p:nvSpPr>
        <p:spPr>
          <a:xfrm>
            <a:off x="12953003" y="11526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8" name="Google Shape;318;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descr="Image" id="323" name="Google Shape;323;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24" name="Google Shape;324;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25" name="Google Shape;325;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26" name="Google Shape;326;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27" name="Google Shape;327;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28" name="Google Shape;328;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29" name="Google Shape;329;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30" name="Google Shape;330;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31" name="Google Shape;331;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32" name="Google Shape;332;p41"/>
          <p:cNvSpPr/>
          <p:nvPr/>
        </p:nvSpPr>
        <p:spPr>
          <a:xfrm flipH="1">
            <a:off x="21082000" y="29463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3" name="Google Shape;333;p41"/>
          <p:cNvSpPr/>
          <p:nvPr/>
        </p:nvSpPr>
        <p:spPr>
          <a:xfrm rot="-3439330">
            <a:off x="-32837" y="-23570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41"/>
          <p:cNvSpPr/>
          <p:nvPr/>
        </p:nvSpPr>
        <p:spPr>
          <a:xfrm>
            <a:off x="4266203" y="8724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41"/>
          <p:cNvSpPr/>
          <p:nvPr/>
        </p:nvSpPr>
        <p:spPr>
          <a:xfrm>
            <a:off x="21360402" y="5050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descr="Image" id="340" name="Google Shape;340;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341" name="Google Shape;341;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342" name="Google Shape;342;p42"/>
          <p:cNvSpPr txBox="1"/>
          <p:nvPr/>
        </p:nvSpPr>
        <p:spPr>
          <a:xfrm>
            <a:off x="5769985" y="3339949"/>
            <a:ext cx="4489211"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43" name="Google Shape;343;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a:t>
            </a:r>
            <a:endParaRPr/>
          </a:p>
        </p:txBody>
      </p:sp>
      <p:sp>
        <p:nvSpPr>
          <p:cNvPr id="344" name="Google Shape;344;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1.</a:t>
            </a:r>
            <a:endParaRPr/>
          </a:p>
        </p:txBody>
      </p:sp>
      <p:sp>
        <p:nvSpPr>
          <p:cNvPr id="346" name="Google Shape;346;p42"/>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7" name="Google Shape;347;p42"/>
          <p:cNvSpPr/>
          <p:nvPr/>
        </p:nvSpPr>
        <p:spPr>
          <a:xfrm flipH="1" rot="10800000">
            <a:off x="17239256" y="90690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2"/>
          <p:cNvSpPr/>
          <p:nvPr/>
        </p:nvSpPr>
        <p:spPr>
          <a:xfrm>
            <a:off x="16305803" y="11730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42"/>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2"/>
          <p:cNvSpPr/>
          <p:nvPr/>
        </p:nvSpPr>
        <p:spPr>
          <a:xfrm>
            <a:off x="5769985" y="2765539"/>
            <a:ext cx="2447608" cy="243941"/>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3"/>
          <p:cNvSpPr/>
          <p:nvPr/>
        </p:nvSpPr>
        <p:spPr>
          <a:xfrm>
            <a:off x="7651828" y="10153047"/>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56" name="Google Shape;35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357" name="Google Shape;35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358" name="Google Shape;35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359" name="Google Shape;35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360" name="Google Shape;36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Services</a:t>
            </a:r>
            <a:endParaRPr/>
          </a:p>
        </p:txBody>
      </p:sp>
      <p:sp>
        <p:nvSpPr>
          <p:cNvPr id="361" name="Google Shape;36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2" name="Google Shape;36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4" name="Google Shape;36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5" name="Google Shape;36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6" name="Google Shape;366;p43"/>
          <p:cNvSpPr txBox="1"/>
          <p:nvPr/>
        </p:nvSpPr>
        <p:spPr>
          <a:xfrm>
            <a:off x="14608519" y="11237885"/>
            <a:ext cx="8886982"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67" name="Google Shape;36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8" name="Google Shape;36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2" name="Google Shape;37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3" name="Google Shape;37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9FFF7"/>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5" name="Google Shape;375;p43"/>
          <p:cNvSpPr/>
          <p:nvPr/>
        </p:nvSpPr>
        <p:spPr>
          <a:xfrm>
            <a:off x="5847430" y="111100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descr="Image" id="380" name="Google Shape;380;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381" name="Google Shape;381;p44"/>
          <p:cNvSpPr txBox="1"/>
          <p:nvPr/>
        </p:nvSpPr>
        <p:spPr>
          <a:xfrm>
            <a:off x="1648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82" name="Google Shape;382;p44"/>
          <p:cNvSpPr/>
          <p:nvPr/>
        </p:nvSpPr>
        <p:spPr>
          <a:xfrm>
            <a:off x="11533311" y="4800359"/>
            <a:ext cx="7252641" cy="4115283"/>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4"/>
          <p:cNvSpPr txBox="1"/>
          <p:nvPr/>
        </p:nvSpPr>
        <p:spPr>
          <a:xfrm>
            <a:off x="13141505" y="5418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84" name="Google Shape;384;p44"/>
          <p:cNvSpPr txBox="1"/>
          <p:nvPr/>
        </p:nvSpPr>
        <p:spPr>
          <a:xfrm>
            <a:off x="13141505" y="6952029"/>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85" name="Google Shape;385;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4"/>
          <p:cNvSpPr/>
          <p:nvPr/>
        </p:nvSpPr>
        <p:spPr>
          <a:xfrm>
            <a:off x="6961311" y="347533"/>
            <a:ext cx="7252641" cy="4115282"/>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4"/>
          <p:cNvSpPr txBox="1"/>
          <p:nvPr/>
        </p:nvSpPr>
        <p:spPr>
          <a:xfrm>
            <a:off x="8569505" y="965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89" name="Google Shape;389;p44"/>
          <p:cNvSpPr txBox="1"/>
          <p:nvPr/>
        </p:nvSpPr>
        <p:spPr>
          <a:xfrm>
            <a:off x="8569505" y="2499202"/>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0" name="Google Shape;390;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2" name="Google Shape;392;p44"/>
          <p:cNvSpPr/>
          <p:nvPr/>
        </p:nvSpPr>
        <p:spPr>
          <a:xfrm>
            <a:off x="16638711" y="9253185"/>
            <a:ext cx="7252641" cy="4115282"/>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3" name="Google Shape;393;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4" name="Google Shape;394;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5" name="Google Shape;395;p44"/>
          <p:cNvSpPr txBox="1"/>
          <p:nvPr/>
        </p:nvSpPr>
        <p:spPr>
          <a:xfrm>
            <a:off x="18246905" y="9871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396" name="Google Shape;396;p44"/>
          <p:cNvSpPr txBox="1"/>
          <p:nvPr/>
        </p:nvSpPr>
        <p:spPr>
          <a:xfrm>
            <a:off x="18246905" y="11404855"/>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7" name="Google Shape;397;p44"/>
          <p:cNvSpPr txBox="1"/>
          <p:nvPr/>
        </p:nvSpPr>
        <p:spPr>
          <a:xfrm>
            <a:off x="1648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98" name="Google Shape;398;p44"/>
          <p:cNvSpPr/>
          <p:nvPr/>
        </p:nvSpPr>
        <p:spPr>
          <a:xfrm>
            <a:off x="20802600" y="1269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9" name="Google Shape;399;p44"/>
          <p:cNvSpPr/>
          <p:nvPr/>
        </p:nvSpPr>
        <p:spPr>
          <a:xfrm>
            <a:off x="1648662" y="7856152"/>
            <a:ext cx="2447608" cy="243941"/>
          </a:xfrm>
          <a:prstGeom prst="rect">
            <a:avLst/>
          </a:pr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4"/>
          <p:cNvSpPr/>
          <p:nvPr/>
        </p:nvSpPr>
        <p:spPr>
          <a:xfrm rot="-3439330">
            <a:off x="-3416521" y="-273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1" name="Google Shape;40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descr="Image" id="407" name="Google Shape;40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08" name="Google Shape;40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09" name="Google Shape;40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0" name="Google Shape;41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12" name="Google Shape;41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3" name="Google Shape;41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4" name="Google Shape;41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15" name="Google Shape;41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6" name="Google Shape;41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7" name="Google Shape;41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8" name="Google Shape;41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19" name="Google Shape;41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20" name="Google Shape;42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BD818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5"/>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5"/>
          <p:cNvSpPr/>
          <p:nvPr/>
        </p:nvSpPr>
        <p:spPr>
          <a:xfrm flipH="1" rot="10800000">
            <a:off x="18966456" y="100088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6" name="Google Shape;426;p45"/>
          <p:cNvSpPr/>
          <p:nvPr/>
        </p:nvSpPr>
        <p:spPr>
          <a:xfrm>
            <a:off x="18033003" y="12669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433" name="Google Shape;433;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sp>
        <p:nvSpPr>
          <p:cNvPr id="434" name="Google Shape;4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435" name="Google Shape;435;p46"/>
          <p:cNvSpPr/>
          <p:nvPr/>
        </p:nvSpPr>
        <p:spPr>
          <a:xfrm>
            <a:off x="14814630" y="96590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6" name="Google Shape;436;p46"/>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6"/>
          <p:cNvSpPr/>
          <p:nvPr/>
        </p:nvSpPr>
        <p:spPr>
          <a:xfrm>
            <a:off x="14146803" y="10383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8" name="Google Shape;438;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sp>
        <p:nvSpPr>
          <p:cNvPr id="154" name="Google Shape;154;p29"/>
          <p:cNvSpPr/>
          <p:nvPr/>
        </p:nvSpPr>
        <p:spPr>
          <a:xfrm>
            <a:off x="7569876" y="-1032974"/>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155" name="Google Shape;155;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6" name="Google Shape;156;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57" name="Google Shape;157;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58" name="Google Shape;158;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59" name="Google Shape;159;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will be here </a:t>
            </a:r>
            <a:endParaRPr/>
          </a:p>
        </p:txBody>
      </p:sp>
      <p:sp>
        <p:nvSpPr>
          <p:cNvPr id="160" name="Google Shape;160;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161" name="Google Shape;161;p29"/>
          <p:cNvSpPr/>
          <p:nvPr/>
        </p:nvSpPr>
        <p:spPr>
          <a:xfrm>
            <a:off x="-7137400" y="431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5138641" y="8707546"/>
            <a:ext cx="2447609"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2759662" y="7818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pic>
        <p:nvPicPr>
          <p:cNvPr descr="Image" id="443" name="Google Shape;443;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444" name="Google Shape;444;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979"/>
              <a:buFont typeface="Roboto"/>
              <a:buNone/>
            </a:pPr>
            <a:r>
              <a:rPr b="0" i="0" lang="en-US" sz="1979"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5E5E5E"/>
              </a:buClr>
              <a:buSzPts val="1979"/>
              <a:buFont typeface="Roboto"/>
              <a:buNone/>
            </a:pPr>
            <a:r>
              <a:t/>
            </a:r>
            <a:endParaRPr b="0" i="0" sz="1979"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1979"/>
              <a:buFont typeface="Roboto"/>
              <a:buNone/>
            </a:pPr>
            <a:r>
              <a:rPr b="0" i="0" lang="en-US" sz="1979"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45" name="Google Shape;445;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46" name="Google Shape;446;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Designer</a:t>
            </a:r>
            <a:endParaRPr/>
          </a:p>
        </p:txBody>
      </p:sp>
      <p:sp>
        <p:nvSpPr>
          <p:cNvPr id="447" name="Google Shape;447;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4" name="Google Shape;454;p47"/>
          <p:cNvSpPr/>
          <p:nvPr/>
        </p:nvSpPr>
        <p:spPr>
          <a:xfrm rot="5728590">
            <a:off x="7501062" y="-3569411"/>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5" name="Google Shape;455;p47"/>
          <p:cNvSpPr/>
          <p:nvPr/>
        </p:nvSpPr>
        <p:spPr>
          <a:xfrm flipH="1" rot="9567502">
            <a:off x="18593513" y="10747915"/>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6" name="Google Shape;456;p47"/>
          <p:cNvSpPr/>
          <p:nvPr/>
        </p:nvSpPr>
        <p:spPr>
          <a:xfrm>
            <a:off x="8711203" y="2419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7"/>
          <p:cNvSpPr/>
          <p:nvPr/>
        </p:nvSpPr>
        <p:spPr>
          <a:xfrm>
            <a:off x="17317063" y="106237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7"/>
          <p:cNvSpPr/>
          <p:nvPr/>
        </p:nvSpPr>
        <p:spPr>
          <a:xfrm>
            <a:off x="1446076" y="1233849"/>
            <a:ext cx="2447609"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descr="Image" id="463" name="Google Shape;463;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464" name="Google Shape;464;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465" name="Google Shape;465;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466" name="Google Shape;466;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Designer</a:t>
            </a:r>
            <a:endParaRPr/>
          </a:p>
        </p:txBody>
      </p:sp>
      <p:sp>
        <p:nvSpPr>
          <p:cNvPr id="467" name="Google Shape;467;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3" name="Google Shape;473;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4" name="Google Shape;474;p48"/>
          <p:cNvSpPr/>
          <p:nvPr/>
        </p:nvSpPr>
        <p:spPr>
          <a:xfrm flipH="1">
            <a:off x="20408901" y="3902248"/>
            <a:ext cx="8757481" cy="8196205"/>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8"/>
          <p:cNvSpPr/>
          <p:nvPr/>
        </p:nvSpPr>
        <p:spPr>
          <a:xfrm>
            <a:off x="17422677" y="10784248"/>
            <a:ext cx="2447608" cy="243941"/>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8"/>
          <p:cNvSpPr/>
          <p:nvPr/>
        </p:nvSpPr>
        <p:spPr>
          <a:xfrm>
            <a:off x="18888017" y="8197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8"/>
          <p:cNvSpPr/>
          <p:nvPr/>
        </p:nvSpPr>
        <p:spPr>
          <a:xfrm rot="10800000">
            <a:off x="-7496264" y="-168584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Image" id="483" name="Google Shape;483;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484" name="Google Shape;484;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485" name="Google Shape;485;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486" name="Google Shape;486;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487" name="Google Shape;487;p49"/>
          <p:cNvSpPr txBox="1"/>
          <p:nvPr/>
        </p:nvSpPr>
        <p:spPr>
          <a:xfrm>
            <a:off x="954324" y="92135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488" name="Google Shape;488;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489" name="Google Shape;489;p49"/>
          <p:cNvSpPr txBox="1"/>
          <p:nvPr/>
        </p:nvSpPr>
        <p:spPr>
          <a:xfrm>
            <a:off x="17692923" y="25484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490" name="Google Shape;490;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 sit amet</a:t>
            </a:r>
            <a:endParaRPr/>
          </a:p>
        </p:txBody>
      </p:sp>
      <p:sp>
        <p:nvSpPr>
          <p:cNvPr id="491" name="Google Shape;491;p49"/>
          <p:cNvSpPr txBox="1"/>
          <p:nvPr/>
        </p:nvSpPr>
        <p:spPr>
          <a:xfrm>
            <a:off x="19114098" y="74748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492" name="Google Shape;492;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93" name="Google Shape;493;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494" name="Google Shape;494;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sit amet</a:t>
            </a:r>
            <a:endParaRPr/>
          </a:p>
        </p:txBody>
      </p:sp>
      <p:sp>
        <p:nvSpPr>
          <p:cNvPr id="495" name="Google Shape;495;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Team Member</a:t>
            </a:r>
            <a:endParaRPr/>
          </a:p>
        </p:txBody>
      </p:sp>
      <p:sp>
        <p:nvSpPr>
          <p:cNvPr id="496" name="Google Shape;496;p49"/>
          <p:cNvSpPr txBox="1"/>
          <p:nvPr/>
        </p:nvSpPr>
        <p:spPr>
          <a:xfrm>
            <a:off x="11841991" y="10165658"/>
            <a:ext cx="4778731"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660"/>
              <a:buFont typeface="Roboto"/>
              <a:buNone/>
            </a:pPr>
            <a:r>
              <a:rPr b="0" i="0" lang="en-US" sz="166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97" name="Google Shape;497;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49"/>
          <p:cNvSpPr/>
          <p:nvPr/>
        </p:nvSpPr>
        <p:spPr>
          <a:xfrm>
            <a:off x="11816591" y="7406048"/>
            <a:ext cx="2447609" cy="243941"/>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descr="Image" id="504" name="Google Shape;504;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505" name="Google Shape;505;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506" name="Google Shape;506;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Team Member</a:t>
            </a:r>
            <a:endParaRPr/>
          </a:p>
        </p:txBody>
      </p:sp>
      <p:sp>
        <p:nvSpPr>
          <p:cNvPr id="507" name="Google Shape;507;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508" name="Google Shape;508;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168"/>
              <a:buFont typeface="Montserrat Black"/>
              <a:buNone/>
            </a:pPr>
            <a:r>
              <a:rPr b="0" i="0" lang="en-US" sz="3168" u="none" cap="none" strike="noStrike">
                <a:solidFill>
                  <a:srgbClr val="5E5E5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E5E5E"/>
              </a:buClr>
              <a:buSzPts val="3168"/>
              <a:buFont typeface="Montserrat Black"/>
              <a:buNone/>
            </a:pPr>
            <a:r>
              <a:rPr b="0" i="0" lang="en-US" sz="3168" u="none" cap="none" strike="noStrike">
                <a:solidFill>
                  <a:srgbClr val="5E5E5E"/>
                </a:solidFill>
                <a:latin typeface="Montserrat Black"/>
                <a:ea typeface="Montserrat Black"/>
                <a:cs typeface="Montserrat Black"/>
                <a:sym typeface="Montserrat Black"/>
              </a:rPr>
              <a:t>sit amet</a:t>
            </a:r>
            <a:endParaRPr/>
          </a:p>
        </p:txBody>
      </p:sp>
      <p:sp>
        <p:nvSpPr>
          <p:cNvPr id="509" name="Google Shape;509;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510" name="Google Shape;510;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511" name="Google Shape;511;p50"/>
          <p:cNvSpPr/>
          <p:nvPr/>
        </p:nvSpPr>
        <p:spPr>
          <a:xfrm rot="-47981">
            <a:off x="19468879" y="-16966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0"/>
          <p:cNvSpPr/>
          <p:nvPr/>
        </p:nvSpPr>
        <p:spPr>
          <a:xfrm>
            <a:off x="17829077" y="8015648"/>
            <a:ext cx="2447608"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50"/>
          <p:cNvSpPr/>
          <p:nvPr/>
        </p:nvSpPr>
        <p:spPr>
          <a:xfrm>
            <a:off x="19420327" y="4015840"/>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pic>
        <p:nvPicPr>
          <p:cNvPr descr="Image" id="519" name="Google Shape;519;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520" name="Google Shape;520;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521" name="Google Shape;521;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522" name="Google Shape;522;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Activities</a:t>
            </a:r>
            <a:endParaRPr/>
          </a:p>
        </p:txBody>
      </p:sp>
      <p:sp>
        <p:nvSpPr>
          <p:cNvPr id="523" name="Google Shape;523;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Source Sans Pro"/>
              <a:buNone/>
            </a:pPr>
            <a:r>
              <a:rPr b="1" i="0" lang="en-US" sz="3200" u="none" cap="none" strike="noStrike">
                <a:solidFill>
                  <a:srgbClr val="5E5E5E"/>
                </a:solidFill>
                <a:latin typeface="Source Sans Pro"/>
                <a:ea typeface="Source Sans Pro"/>
                <a:cs typeface="Source Sans Pro"/>
                <a:sym typeface="Source Sans Pro"/>
              </a:rPr>
              <a:t>1.</a:t>
            </a:r>
            <a:endParaRPr/>
          </a:p>
        </p:txBody>
      </p:sp>
      <p:sp>
        <p:nvSpPr>
          <p:cNvPr id="525" name="Google Shape;525;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26" name="Google Shape;526;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527" name="Google Shape;527;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8" name="Google Shape;528;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Source Sans Pro"/>
              <a:buNone/>
            </a:pPr>
            <a:r>
              <a:rPr b="1" i="0" lang="en-US" sz="3200" u="none" cap="none" strike="noStrike">
                <a:solidFill>
                  <a:srgbClr val="5E5E5E"/>
                </a:solidFill>
                <a:latin typeface="Source Sans Pro"/>
                <a:ea typeface="Source Sans Pro"/>
                <a:cs typeface="Source Sans Pro"/>
                <a:sym typeface="Source Sans Pro"/>
              </a:rPr>
              <a:t>2.</a:t>
            </a:r>
            <a:endParaRPr/>
          </a:p>
        </p:txBody>
      </p:sp>
      <p:sp>
        <p:nvSpPr>
          <p:cNvPr id="529" name="Google Shape;529;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0" name="Google Shape;530;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00000"/>
              </a:lnSpc>
              <a:spcBef>
                <a:spcPts val="0"/>
              </a:spcBef>
              <a:spcAft>
                <a:spcPts val="0"/>
              </a:spcAft>
              <a:buClr>
                <a:srgbClr val="5E5E5E"/>
              </a:buClr>
              <a:buSzPts val="2772"/>
              <a:buFont typeface="Montserrat Black"/>
              <a:buNone/>
            </a:pPr>
            <a:r>
              <a:rPr b="0" i="0" lang="en-US" sz="2772" u="none" cap="none" strike="noStrike">
                <a:solidFill>
                  <a:srgbClr val="5E5E5E"/>
                </a:solidFill>
                <a:latin typeface="Montserrat Black"/>
                <a:ea typeface="Montserrat Black"/>
                <a:cs typeface="Montserrat Black"/>
                <a:sym typeface="Montserrat Black"/>
              </a:rPr>
              <a:t>Lorem ipsum dolor sit amet.</a:t>
            </a:r>
            <a:endParaRPr/>
          </a:p>
        </p:txBody>
      </p:sp>
      <p:sp>
        <p:nvSpPr>
          <p:cNvPr id="531" name="Google Shape;531;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Source Sans Pro"/>
              <a:buNone/>
            </a:pPr>
            <a:r>
              <a:rPr b="1" i="0" lang="en-US" sz="3200" u="none" cap="none" strike="noStrike">
                <a:solidFill>
                  <a:srgbClr val="5E5E5E"/>
                </a:solidFill>
                <a:latin typeface="Source Sans Pro"/>
                <a:ea typeface="Source Sans Pro"/>
                <a:cs typeface="Source Sans Pro"/>
                <a:sym typeface="Source Sans Pro"/>
              </a:rPr>
              <a:t>3.</a:t>
            </a:r>
            <a:endParaRPr/>
          </a:p>
        </p:txBody>
      </p:sp>
      <p:sp>
        <p:nvSpPr>
          <p:cNvPr id="533" name="Google Shape;533;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4" name="Google Shape;534;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535" name="Google Shape;535;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536" name="Google Shape;536;p51"/>
          <p:cNvSpPr txBox="1"/>
          <p:nvPr/>
        </p:nvSpPr>
        <p:spPr>
          <a:xfrm>
            <a:off x="723555" y="5369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537" name="Google Shape;537;p51"/>
          <p:cNvSpPr/>
          <p:nvPr/>
        </p:nvSpPr>
        <p:spPr>
          <a:xfrm>
            <a:off x="784603" y="2376849"/>
            <a:ext cx="2447608"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descr="Image" id="544" name="Google Shape;544;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45" name="Google Shape;545;p52"/>
          <p:cNvSpPr/>
          <p:nvPr/>
        </p:nvSpPr>
        <p:spPr>
          <a:xfrm>
            <a:off x="0" y="0"/>
            <a:ext cx="24384001" cy="13716000"/>
          </a:xfrm>
          <a:prstGeom prst="rect">
            <a:avLst/>
          </a:prstGeom>
          <a:solidFill>
            <a:srgbClr val="BD8182">
              <a:alpha val="49803"/>
            </a:srgbClr>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547" name="Google Shape;547;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48" name="Google Shape;548;p52"/>
          <p:cNvGrpSpPr/>
          <p:nvPr/>
        </p:nvGrpSpPr>
        <p:grpSpPr>
          <a:xfrm>
            <a:off x="12936883" y="7238086"/>
            <a:ext cx="9903158" cy="3693797"/>
            <a:chOff x="0" y="0"/>
            <a:chExt cx="9903155" cy="3693796"/>
          </a:xfrm>
        </p:grpSpPr>
        <p:sp>
          <p:nvSpPr>
            <p:cNvPr id="549" name="Google Shape;549;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50" name="Google Shape;550;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551" name="Google Shape;551;p52"/>
          <p:cNvSpPr/>
          <p:nvPr/>
        </p:nvSpPr>
        <p:spPr>
          <a:xfrm rot="274365">
            <a:off x="-2684339" y="695768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2"/>
          <p:cNvSpPr/>
          <p:nvPr/>
        </p:nvSpPr>
        <p:spPr>
          <a:xfrm rot="-1232498">
            <a:off x="12675733" y="-3339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2"/>
          <p:cNvSpPr/>
          <p:nvPr/>
        </p:nvSpPr>
        <p:spPr>
          <a:xfrm>
            <a:off x="14917330" y="3893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6" name="Google Shape;556;p52"/>
          <p:cNvSpPr/>
          <p:nvPr/>
        </p:nvSpPr>
        <p:spPr>
          <a:xfrm>
            <a:off x="1504799" y="2616975"/>
            <a:ext cx="2447608" cy="243942"/>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pic>
        <p:nvPicPr>
          <p:cNvPr descr="Image" id="561" name="Google Shape;561;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562" name="Google Shape;562;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4" name="Google Shape;564;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565" name="Google Shape;565;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566" name="Google Shape;566;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in Number</a:t>
            </a:r>
            <a:endParaRPr/>
          </a:p>
        </p:txBody>
      </p:sp>
      <p:sp>
        <p:nvSpPr>
          <p:cNvPr id="567" name="Google Shape;567;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9" name="Google Shape;569;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570" name="Google Shape;570;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571" name="Google Shape;571;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3" name="Google Shape;573;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574" name="Google Shape;574;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575" name="Google Shape;575;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7" name="Google Shape;577;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578" name="Google Shape;578;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579" name="Google Shape;579;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a:t>
            </a:r>
            <a:endParaRPr/>
          </a:p>
        </p:txBody>
      </p:sp>
      <p:sp>
        <p:nvSpPr>
          <p:cNvPr id="580" name="Google Shape;580;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a:t>
            </a:r>
            <a:endParaRPr/>
          </a:p>
        </p:txBody>
      </p:sp>
      <p:sp>
        <p:nvSpPr>
          <p:cNvPr id="581" name="Google Shape;581;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582" name="Google Shape;582;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a:t>
            </a:r>
            <a:endParaRPr/>
          </a:p>
        </p:txBody>
      </p:sp>
      <p:sp>
        <p:nvSpPr>
          <p:cNvPr id="583" name="Google Shape;583;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Lorem Ipsum</a:t>
            </a:r>
            <a:endParaRPr/>
          </a:p>
        </p:txBody>
      </p:sp>
      <p:sp>
        <p:nvSpPr>
          <p:cNvPr id="584" name="Google Shape;584;p53"/>
          <p:cNvSpPr/>
          <p:nvPr/>
        </p:nvSpPr>
        <p:spPr>
          <a:xfrm>
            <a:off x="1744944" y="8844820"/>
            <a:ext cx="2447608"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588" name="Google Shape;588;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589" name="Google Shape;589;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pic>
        <p:nvPicPr>
          <p:cNvPr descr="Image" id="594" name="Google Shape;594;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595" name="Google Shape;595;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596" name="Google Shape;596;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597" name="Google Shape;597;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98" name="Google Shape;598;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99" name="Google Shape;599;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600" name="Google Shape;600;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01" name="Google Shape;601;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03" name="Google Shape;603;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05" name="Google Shape;605;p54"/>
          <p:cNvSpPr/>
          <p:nvPr/>
        </p:nvSpPr>
        <p:spPr>
          <a:xfrm>
            <a:off x="1981200" y="3841020"/>
            <a:ext cx="2447608" cy="243941"/>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6" name="Google Shape;606;p54"/>
          <p:cNvSpPr/>
          <p:nvPr/>
        </p:nvSpPr>
        <p:spPr>
          <a:xfrm>
            <a:off x="21301017" y="14751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7" name="Google Shape;607;p54"/>
          <p:cNvSpPr/>
          <p:nvPr/>
        </p:nvSpPr>
        <p:spPr>
          <a:xfrm>
            <a:off x="13069999" y="11485028"/>
            <a:ext cx="11877763"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54"/>
          <p:cNvSpPr/>
          <p:nvPr/>
        </p:nvSpPr>
        <p:spPr>
          <a:xfrm>
            <a:off x="11330347" y="1209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Google Shape;613;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614" name="Google Shape;614;p55"/>
          <p:cNvSpPr txBox="1"/>
          <p:nvPr/>
        </p:nvSpPr>
        <p:spPr>
          <a:xfrm>
            <a:off x="1686066" y="9256966"/>
            <a:ext cx="6020014"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615" name="Google Shape;615;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Company in Number</a:t>
            </a:r>
            <a:endParaRPr/>
          </a:p>
        </p:txBody>
      </p:sp>
      <p:sp>
        <p:nvSpPr>
          <p:cNvPr id="616" name="Google Shape;616;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7" name="Google Shape;617;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8" name="Google Shape;618;p55"/>
          <p:cNvSpPr/>
          <p:nvPr/>
        </p:nvSpPr>
        <p:spPr>
          <a:xfrm>
            <a:off x="1686066" y="6279322"/>
            <a:ext cx="2447608" cy="243942"/>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5"/>
          <p:cNvSpPr/>
          <p:nvPr/>
        </p:nvSpPr>
        <p:spPr>
          <a:xfrm flipH="1">
            <a:off x="20005617" y="51842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5"/>
          <p:cNvSpPr/>
          <p:nvPr/>
        </p:nvSpPr>
        <p:spPr>
          <a:xfrm>
            <a:off x="19319719" y="10598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5"/>
          <p:cNvSpPr/>
          <p:nvPr/>
        </p:nvSpPr>
        <p:spPr>
          <a:xfrm rot="10800000">
            <a:off x="-6531064" y="-209514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5"/>
          <p:cNvSpPr/>
          <p:nvPr/>
        </p:nvSpPr>
        <p:spPr>
          <a:xfrm>
            <a:off x="4088403" y="233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pic>
        <p:nvPicPr>
          <p:cNvPr descr="Image" id="627" name="Google Shape;627;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28" name="Google Shape;628;p56"/>
          <p:cNvSpPr/>
          <p:nvPr/>
        </p:nvSpPr>
        <p:spPr>
          <a:xfrm>
            <a:off x="5407674" y="3041817"/>
            <a:ext cx="13568652" cy="7632367"/>
          </a:xfrm>
          <a:prstGeom prst="rect">
            <a:avLst/>
          </a:prstGeom>
          <a:solidFill>
            <a:srgbClr val="BD8182">
              <a:alpha val="49803"/>
            </a:srgbClr>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30" name="Google Shape;630;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
        <p:nvSpPr>
          <p:cNvPr id="631" name="Google Shape;631;p56"/>
          <p:cNvSpPr/>
          <p:nvPr/>
        </p:nvSpPr>
        <p:spPr>
          <a:xfrm rot="-10149869">
            <a:off x="-1952680" y="6184574"/>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6"/>
          <p:cNvSpPr/>
          <p:nvPr/>
        </p:nvSpPr>
        <p:spPr>
          <a:xfrm flipH="1">
            <a:off x="18440398" y="-24617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6"/>
          <p:cNvSpPr/>
          <p:nvPr/>
        </p:nvSpPr>
        <p:spPr>
          <a:xfrm>
            <a:off x="18053059" y="8253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6"/>
          <p:cNvSpPr/>
          <p:nvPr/>
        </p:nvSpPr>
        <p:spPr>
          <a:xfrm>
            <a:off x="1222317" y="12280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68" name="Shape 168"/>
        <p:cNvGrpSpPr/>
        <p:nvPr/>
      </p:nvGrpSpPr>
      <p:grpSpPr>
        <a:xfrm>
          <a:off x="0" y="0"/>
          <a:ext cx="0" cy="0"/>
          <a:chOff x="0" y="0"/>
          <a:chExt cx="0" cy="0"/>
        </a:xfrm>
      </p:grpSpPr>
      <p:pic>
        <p:nvPicPr>
          <p:cNvPr descr="Image" id="169" name="Google Shape;16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70" name="Google Shape;17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71" name="Google Shape;17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72" name="Google Shape;172;p30"/>
          <p:cNvSpPr/>
          <p:nvPr/>
        </p:nvSpPr>
        <p:spPr>
          <a:xfrm>
            <a:off x="0" y="9764514"/>
            <a:ext cx="8128695" cy="3951486"/>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will be here </a:t>
            </a:r>
            <a:endParaRPr/>
          </a:p>
        </p:txBody>
      </p:sp>
      <p:sp>
        <p:nvSpPr>
          <p:cNvPr id="174" name="Google Shape;17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175" name="Google Shape;17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30"/>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21157203" y="1006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30"/>
          <p:cNvSpPr/>
          <p:nvPr/>
        </p:nvSpPr>
        <p:spPr>
          <a:xfrm>
            <a:off x="655796" y="10599352"/>
            <a:ext cx="2447608" cy="243941"/>
          </a:xfrm>
          <a:prstGeom prst="rect">
            <a:avLst/>
          </a:prstGeom>
          <a:solidFill>
            <a:srgbClr val="A2A697"/>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180" name="Google Shape;180;p30"/>
          <p:cNvSpPr/>
          <p:nvPr/>
        </p:nvSpPr>
        <p:spPr>
          <a:xfrm>
            <a:off x="36991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pic>
        <p:nvPicPr>
          <p:cNvPr descr="Image" id="639" name="Google Shape;639;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640" name="Google Shape;640;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1" name="Google Shape;641;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Address</a:t>
            </a:r>
            <a:endParaRPr/>
          </a:p>
        </p:txBody>
      </p:sp>
      <p:sp>
        <p:nvSpPr>
          <p:cNvPr id="642" name="Google Shape;642;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3" name="Google Shape;643;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Phone</a:t>
            </a:r>
            <a:endParaRPr/>
          </a:p>
        </p:txBody>
      </p:sp>
      <p:sp>
        <p:nvSpPr>
          <p:cNvPr id="644" name="Google Shape;644;p57"/>
          <p:cNvSpPr txBox="1"/>
          <p:nvPr/>
        </p:nvSpPr>
        <p:spPr>
          <a:xfrm>
            <a:off x="141245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5" name="Google Shape;645;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Email</a:t>
            </a:r>
            <a:endParaRPr/>
          </a:p>
        </p:txBody>
      </p:sp>
      <p:sp>
        <p:nvSpPr>
          <p:cNvPr id="646" name="Google Shape;646;p57"/>
          <p:cNvSpPr txBox="1"/>
          <p:nvPr/>
        </p:nvSpPr>
        <p:spPr>
          <a:xfrm>
            <a:off x="189759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7" name="Google Shape;647;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Website</a:t>
            </a:r>
            <a:endParaRPr/>
          </a:p>
        </p:txBody>
      </p:sp>
      <p:sp>
        <p:nvSpPr>
          <p:cNvPr id="648" name="Google Shape;648;p57"/>
          <p:cNvSpPr/>
          <p:nvPr/>
        </p:nvSpPr>
        <p:spPr>
          <a:xfrm>
            <a:off x="5737874" y="7184675"/>
            <a:ext cx="6966489" cy="3918650"/>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7"/>
          <p:cNvSpPr txBox="1"/>
          <p:nvPr/>
        </p:nvSpPr>
        <p:spPr>
          <a:xfrm>
            <a:off x="6743373" y="8891612"/>
            <a:ext cx="4955491"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650" name="Google Shape;650;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3" name="Google Shape;653;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D818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7"/>
          <p:cNvSpPr/>
          <p:nvPr/>
        </p:nvSpPr>
        <p:spPr>
          <a:xfrm>
            <a:off x="-11049000" y="-37592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7" name="Google Shape;657;p57"/>
          <p:cNvSpPr/>
          <p:nvPr/>
        </p:nvSpPr>
        <p:spPr>
          <a:xfrm rot="-47981">
            <a:off x="20713479" y="-45973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8" name="Google Shape;658;p57"/>
          <p:cNvSpPr/>
          <p:nvPr/>
        </p:nvSpPr>
        <p:spPr>
          <a:xfrm>
            <a:off x="6743373" y="8453752"/>
            <a:ext cx="2447608"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9" name="Google Shape;659;p57"/>
          <p:cNvSpPr/>
          <p:nvPr/>
        </p:nvSpPr>
        <p:spPr>
          <a:xfrm>
            <a:off x="19218217" y="8263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0" name="Google Shape;660;p57"/>
          <p:cNvSpPr/>
          <p:nvPr/>
        </p:nvSpPr>
        <p:spPr>
          <a:xfrm>
            <a:off x="700910" y="1036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66" name="Google Shape;666;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67" name="Google Shape;667;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Place Your Tittle Here</a:t>
            </a:r>
            <a:endParaRPr/>
          </a:p>
        </p:txBody>
      </p:sp>
      <p:grpSp>
        <p:nvGrpSpPr>
          <p:cNvPr id="668" name="Google Shape;668;p58"/>
          <p:cNvGrpSpPr/>
          <p:nvPr/>
        </p:nvGrpSpPr>
        <p:grpSpPr>
          <a:xfrm>
            <a:off x="6524908" y="6077818"/>
            <a:ext cx="11305855" cy="4521885"/>
            <a:chOff x="-9274" y="-1"/>
            <a:chExt cx="11305854" cy="4521884"/>
          </a:xfrm>
        </p:grpSpPr>
        <p:sp>
          <p:nvSpPr>
            <p:cNvPr id="669" name="Google Shape;669;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A3484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FFAAAA"/>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1" name="Google Shape;671;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FFAAAA"/>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BD8182"/>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BD8182"/>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A3484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5" name="Google Shape;675;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9797B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0" name="Google Shape;680;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1" name="Google Shape;681;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9797B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2" name="Google Shape;682;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9797B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3" name="Google Shape;683;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9797B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4" name="Google Shape;684;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9797B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5" name="Google Shape;685;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86" name="Google Shape;686;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87" name="Google Shape;687;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88" name="Google Shape;688;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89" name="Google Shape;689;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90" name="Google Shape;690;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91" name="Google Shape;691;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a:t>
            </a:r>
            <a:endParaRPr/>
          </a:p>
        </p:txBody>
      </p:sp>
      <p:sp>
        <p:nvSpPr>
          <p:cNvPr id="692" name="Google Shape;692;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912"/>
              <a:buFont typeface="Montserrat Black"/>
              <a:buNone/>
            </a:pPr>
            <a:r>
              <a:rPr b="0" i="0" lang="en-US" sz="2912" u="none" cap="none" strike="noStrike">
                <a:solidFill>
                  <a:srgbClr val="5E5E5E"/>
                </a:solidFill>
                <a:latin typeface="Montserrat Black"/>
                <a:ea typeface="Montserrat Black"/>
                <a:cs typeface="Montserrat Black"/>
                <a:sym typeface="Montserrat Black"/>
              </a:rPr>
              <a:t>Lorem Ipsum</a:t>
            </a:r>
            <a:endParaRPr/>
          </a:p>
        </p:txBody>
      </p:sp>
      <p:sp>
        <p:nvSpPr>
          <p:cNvPr id="693" name="Google Shape;693;p58"/>
          <p:cNvSpPr/>
          <p:nvPr/>
        </p:nvSpPr>
        <p:spPr>
          <a:xfrm>
            <a:off x="10968196" y="1341751"/>
            <a:ext cx="2447608"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8"/>
          <p:cNvSpPr/>
          <p:nvPr/>
        </p:nvSpPr>
        <p:spPr>
          <a:xfrm rot="274365">
            <a:off x="-2557339" y="794421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8"/>
          <p:cNvSpPr/>
          <p:nvPr/>
        </p:nvSpPr>
        <p:spPr>
          <a:xfrm rot="-1232498">
            <a:off x="19813132" y="-2196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6" name="Google Shape;696;p58"/>
          <p:cNvSpPr/>
          <p:nvPr/>
        </p:nvSpPr>
        <p:spPr>
          <a:xfrm>
            <a:off x="3453403" y="12452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8"/>
          <p:cNvSpPr/>
          <p:nvPr/>
        </p:nvSpPr>
        <p:spPr>
          <a:xfrm>
            <a:off x="18092330" y="2801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59"/>
          <p:cNvSpPr/>
          <p:nvPr/>
        </p:nvSpPr>
        <p:spPr>
          <a:xfrm>
            <a:off x="14865430" y="10750628"/>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Our Yearly Agenda</a:t>
            </a:r>
            <a:endParaRPr/>
          </a:p>
        </p:txBody>
      </p:sp>
      <p:graphicFrame>
        <p:nvGraphicFramePr>
          <p:cNvPr id="705" name="Google Shape;705;p59"/>
          <p:cNvGraphicFramePr/>
          <p:nvPr/>
        </p:nvGraphicFramePr>
        <p:xfrm>
          <a:off x="2044700" y="3745061"/>
          <a:ext cx="3000000" cy="3000000"/>
        </p:xfrm>
        <a:graphic>
          <a:graphicData uri="http://schemas.openxmlformats.org/drawingml/2006/table">
            <a:tbl>
              <a:tblPr bandRow="1" firstRow="1">
                <a:noFill/>
                <a:tableStyleId>{E5E5CE5C-7568-497B-9AC6-05EBD6DC3F59}</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A34848"/>
                    </a:solidFill>
                  </a:tcPr>
                </a:tc>
                <a:tc>
                  <a:txBody>
                    <a:bodyPr/>
                    <a:lstStyle/>
                    <a:p>
                      <a:pPr indent="0" lvl="0" marL="0" marR="0" rtl="0" algn="ctr">
                        <a:lnSpc>
                          <a:spcPct val="120000"/>
                        </a:lnSpc>
                        <a:spcBef>
                          <a:spcPts val="0"/>
                        </a:spcBef>
                        <a:spcAft>
                          <a:spcPts val="0"/>
                        </a:spcAft>
                        <a:buClr>
                          <a:srgbClr val="5E5E5E"/>
                        </a:buClr>
                        <a:buSzPts val="3200"/>
                        <a:buFont typeface="Montserrat Black"/>
                        <a:buNone/>
                      </a:pPr>
                      <a:r>
                        <a:rPr lang="en-US" sz="3200" u="none" cap="none" strike="noStrike">
                          <a:solidFill>
                            <a:srgbClr val="5E5E5E"/>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FFAAAA"/>
                    </a:solidFill>
                  </a:tcPr>
                </a:tc>
              </a:tr>
              <a:tr h="77057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r>
              <a:tr h="760350">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2.</a:t>
                      </a:r>
                      <a:endParaRPr/>
                    </a:p>
                  </a:txBody>
                  <a:tcPr marT="50800" marB="50800" marR="50800" marL="50800" anchor="ctr">
                    <a:solidFill>
                      <a:srgbClr val="A34848">
                        <a:alpha val="20000"/>
                      </a:srgbClr>
                    </a:solidFill>
                  </a:tcP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2</a:t>
                      </a:r>
                      <a:endParaRPr/>
                    </a:p>
                  </a:txBody>
                  <a:tcPr marT="50800" marB="50800" marR="50800" marL="50800" anchor="ctr">
                    <a:solidFill>
                      <a:srgbClr val="A34848">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r>
              <a:tr h="759000">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r>
              <a:tr h="76102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4.</a:t>
                      </a:r>
                      <a:endParaRPr/>
                    </a:p>
                  </a:txBody>
                  <a:tcPr marT="50800" marB="50800" marR="50800" marL="50800" anchor="ctr">
                    <a:solidFill>
                      <a:srgbClr val="A34848">
                        <a:alpha val="20000"/>
                      </a:srgbClr>
                    </a:solidFill>
                  </a:tcP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4</a:t>
                      </a:r>
                      <a:endParaRPr/>
                    </a:p>
                  </a:txBody>
                  <a:tcPr marT="50800" marB="50800" marR="50800" marL="50800" anchor="ctr">
                    <a:solidFill>
                      <a:srgbClr val="A34848">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r>
              <a:tr h="76102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r>
              <a:tr h="76102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6.</a:t>
                      </a:r>
                      <a:endParaRPr/>
                    </a:p>
                  </a:txBody>
                  <a:tcPr marT="50800" marB="50800" marR="50800" marL="50800" anchor="ctr">
                    <a:solidFill>
                      <a:srgbClr val="A34848">
                        <a:alpha val="20000"/>
                      </a:srgbClr>
                    </a:solidFill>
                  </a:tcP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6</a:t>
                      </a:r>
                      <a:endParaRPr/>
                    </a:p>
                  </a:txBody>
                  <a:tcPr marT="50800" marB="50800" marR="50800" marL="50800" anchor="ctr">
                    <a:solidFill>
                      <a:srgbClr val="A34848">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r>
              <a:tr h="761025">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5E5E5E"/>
                        </a:buClr>
                        <a:buSzPts val="2000"/>
                        <a:buFont typeface="Roboto"/>
                        <a:buNone/>
                      </a:pPr>
                      <a:r>
                        <a:rPr lang="en-US" sz="2000" u="none" cap="none" strike="noStrike">
                          <a:solidFill>
                            <a:srgbClr val="5E5E5E"/>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348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797B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D818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r>
            </a:tbl>
          </a:graphicData>
        </a:graphic>
      </p:graphicFrame>
      <p:sp>
        <p:nvSpPr>
          <p:cNvPr id="706" name="Google Shape;706;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707" name="Google Shape;707;p59"/>
          <p:cNvSpPr/>
          <p:nvPr/>
        </p:nvSpPr>
        <p:spPr>
          <a:xfrm>
            <a:off x="10968196" y="1163951"/>
            <a:ext cx="2447608" cy="243941"/>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9"/>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9"/>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pic>
        <p:nvPicPr>
          <p:cNvPr descr="Image" id="715" name="Google Shape;715;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716" name="Google Shape;716;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717" name="Google Shape;717;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8" name="Google Shape;718;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Keep in Touch</a:t>
            </a:r>
            <a:endParaRPr/>
          </a:p>
        </p:txBody>
      </p:sp>
      <p:sp>
        <p:nvSpPr>
          <p:cNvPr id="719" name="Google Shape;719;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0" name="Google Shape;720;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Address</a:t>
            </a:r>
            <a:endParaRPr/>
          </a:p>
        </p:txBody>
      </p:sp>
      <p:sp>
        <p:nvSpPr>
          <p:cNvPr id="721" name="Google Shape;721;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2" name="Google Shape;722;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23" name="Google Shape;723;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4" name="Google Shape;724;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Email</a:t>
            </a:r>
            <a:endParaRPr/>
          </a:p>
        </p:txBody>
      </p:sp>
      <p:sp>
        <p:nvSpPr>
          <p:cNvPr id="725" name="Google Shape;725;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6" name="Google Shape;726;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3200"/>
              <a:buFont typeface="Montserrat Black"/>
              <a:buNone/>
            </a:pPr>
            <a:r>
              <a:rPr b="0" i="0" lang="en-US" sz="3200" u="none" cap="none" strike="noStrike">
                <a:solidFill>
                  <a:srgbClr val="5E5E5E"/>
                </a:solidFill>
                <a:latin typeface="Montserrat Black"/>
                <a:ea typeface="Montserrat Black"/>
                <a:cs typeface="Montserrat Black"/>
                <a:sym typeface="Montserrat Black"/>
              </a:rPr>
              <a:t>Website</a:t>
            </a:r>
            <a:endParaRPr/>
          </a:p>
        </p:txBody>
      </p:sp>
      <p:sp>
        <p:nvSpPr>
          <p:cNvPr id="727" name="Google Shape;727;p60"/>
          <p:cNvSpPr/>
          <p:nvPr/>
        </p:nvSpPr>
        <p:spPr>
          <a:xfrm>
            <a:off x="10968196" y="6142351"/>
            <a:ext cx="2447608" cy="243941"/>
          </a:xfrm>
          <a:prstGeom prst="rect">
            <a:avLst/>
          </a:pr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8" name="Google Shape;728;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pic>
        <p:nvPicPr>
          <p:cNvPr descr="Image" id="734" name="Google Shape;734;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735" name="Google Shape;735;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Get in Touch</a:t>
            </a:r>
            <a:endParaRPr/>
          </a:p>
        </p:txBody>
      </p:sp>
      <p:sp>
        <p:nvSpPr>
          <p:cNvPr id="736" name="Google Shape;736;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37" name="Google Shape;737;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38" name="Google Shape;738;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739" name="Google Shape;739;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0" name="Google Shape;740;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41" name="Google Shape;741;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2" name="Google Shape;742;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743" name="Google Shape;743;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4" name="Google Shape;744;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45" name="Google Shape;745;p61"/>
          <p:cNvSpPr/>
          <p:nvPr/>
        </p:nvSpPr>
        <p:spPr>
          <a:xfrm flipH="1">
            <a:off x="19329399" y="-54356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6" name="Google Shape;746;p61"/>
          <p:cNvSpPr/>
          <p:nvPr/>
        </p:nvSpPr>
        <p:spPr>
          <a:xfrm rot="10800000">
            <a:off x="-6756401" y="896273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61"/>
          <p:cNvSpPr/>
          <p:nvPr/>
        </p:nvSpPr>
        <p:spPr>
          <a:xfrm>
            <a:off x="3707402" y="119849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61"/>
          <p:cNvSpPr/>
          <p:nvPr/>
        </p:nvSpPr>
        <p:spPr>
          <a:xfrm>
            <a:off x="17753602" y="10305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9" name="Google Shape;749;p61"/>
          <p:cNvSpPr/>
          <p:nvPr/>
        </p:nvSpPr>
        <p:spPr>
          <a:xfrm>
            <a:off x="13405119" y="1519107"/>
            <a:ext cx="2447608" cy="243941"/>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pic>
        <p:nvPicPr>
          <p:cNvPr descr="Image" id="754" name="Google Shape;754;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55" name="Google Shape;755;p62"/>
          <p:cNvSpPr/>
          <p:nvPr/>
        </p:nvSpPr>
        <p:spPr>
          <a:xfrm>
            <a:off x="4488354" y="2128838"/>
            <a:ext cx="15407292" cy="9458324"/>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6" name="Google Shape;756;p62"/>
          <p:cNvSpPr txBox="1"/>
          <p:nvPr/>
        </p:nvSpPr>
        <p:spPr>
          <a:xfrm>
            <a:off x="6960396" y="5761062"/>
            <a:ext cx="10463208"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Montserrat Black"/>
              <a:buNone/>
            </a:pPr>
            <a:r>
              <a:rPr b="0" i="0" lang="en-US" sz="14000" u="none" cap="none" strike="noStrike">
                <a:solidFill>
                  <a:srgbClr val="FFFFFF"/>
                </a:solidFill>
                <a:latin typeface="Montserrat Black"/>
                <a:ea typeface="Montserrat Black"/>
                <a:cs typeface="Montserrat Black"/>
                <a:sym typeface="Montserrat Black"/>
              </a:rPr>
              <a:t>Thank You!</a:t>
            </a:r>
            <a:endParaRPr/>
          </a:p>
        </p:txBody>
      </p:sp>
      <p:sp>
        <p:nvSpPr>
          <p:cNvPr id="757" name="Google Shape;757;p62"/>
          <p:cNvSpPr/>
          <p:nvPr/>
        </p:nvSpPr>
        <p:spPr>
          <a:xfrm rot="10800000">
            <a:off x="-5235664" y="-187960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8" name="Google Shape;758;p62"/>
          <p:cNvSpPr/>
          <p:nvPr/>
        </p:nvSpPr>
        <p:spPr>
          <a:xfrm flipH="1">
            <a:off x="17008417" y="60986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797B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9" name="Google Shape;759;p62"/>
          <p:cNvSpPr/>
          <p:nvPr/>
        </p:nvSpPr>
        <p:spPr>
          <a:xfrm>
            <a:off x="20234119" y="780079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0" name="Google Shape;760;p62"/>
          <p:cNvSpPr/>
          <p:nvPr/>
        </p:nvSpPr>
        <p:spPr>
          <a:xfrm>
            <a:off x="5383803" y="2992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Image" id="185" name="Google Shape;185;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86" name="Google Shape;186;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87" name="Google Shape;187;p31"/>
          <p:cNvSpPr/>
          <p:nvPr/>
        </p:nvSpPr>
        <p:spPr>
          <a:xfrm>
            <a:off x="4062114" y="3242369"/>
            <a:ext cx="8128696" cy="3611762"/>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8" name="Google Shape;188;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will be here </a:t>
            </a:r>
            <a:endParaRPr/>
          </a:p>
        </p:txBody>
      </p:sp>
      <p:sp>
        <p:nvSpPr>
          <p:cNvPr id="189" name="Google Shape;189;p31"/>
          <p:cNvSpPr/>
          <p:nvPr/>
        </p:nvSpPr>
        <p:spPr>
          <a:xfrm>
            <a:off x="12193190" y="6861869"/>
            <a:ext cx="8128696" cy="3611762"/>
          </a:xfrm>
          <a:prstGeom prst="rect">
            <a:avLst/>
          </a:pr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1" name="Google Shape;191;p31"/>
          <p:cNvSpPr/>
          <p:nvPr/>
        </p:nvSpPr>
        <p:spPr>
          <a:xfrm>
            <a:off x="-2235201" y="7352618"/>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1"/>
          <p:cNvSpPr/>
          <p:nvPr/>
        </p:nvSpPr>
        <p:spPr>
          <a:xfrm>
            <a:off x="18846800" y="-11938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3" name="Google Shape;193;p31"/>
          <p:cNvSpPr/>
          <p:nvPr/>
        </p:nvSpPr>
        <p:spPr>
          <a:xfrm>
            <a:off x="4698795" y="3906946"/>
            <a:ext cx="2447608" cy="243941"/>
          </a:xfrm>
          <a:prstGeom prst="rect">
            <a:avLst/>
          </a:prstGeom>
          <a:solidFill>
            <a:srgbClr val="269BA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194" name="Google Shape;19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5" name="Google Shape;195;p31"/>
          <p:cNvSpPr/>
          <p:nvPr/>
        </p:nvSpPr>
        <p:spPr>
          <a:xfrm>
            <a:off x="21351109" y="45166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99" name="Shape 199"/>
        <p:cNvGrpSpPr/>
        <p:nvPr/>
      </p:nvGrpSpPr>
      <p:grpSpPr>
        <a:xfrm>
          <a:off x="0" y="0"/>
          <a:ext cx="0" cy="0"/>
          <a:chOff x="0" y="0"/>
          <a:chExt cx="0" cy="0"/>
        </a:xfrm>
      </p:grpSpPr>
      <p:pic>
        <p:nvPicPr>
          <p:cNvPr descr="Image" id="200" name="Google Shape;200;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01" name="Google Shape;201;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02" name="Google Shape;202;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E5E5E"/>
              </a:buClr>
              <a:buSzPts val="5478"/>
              <a:buFont typeface="Montserrat Black"/>
              <a:buNone/>
            </a:pPr>
            <a:r>
              <a:rPr b="0" i="0" lang="en-US" sz="5478" u="none" cap="none" strike="noStrike">
                <a:solidFill>
                  <a:srgbClr val="5E5E5E"/>
                </a:solidFill>
                <a:latin typeface="Montserrat Black"/>
                <a:ea typeface="Montserrat Black"/>
                <a:cs typeface="Montserrat Black"/>
                <a:sym typeface="Montserrat Black"/>
              </a:rPr>
              <a:t>will be here </a:t>
            </a:r>
            <a:endParaRPr/>
          </a:p>
        </p:txBody>
      </p:sp>
      <p:sp>
        <p:nvSpPr>
          <p:cNvPr id="203" name="Google Shape;203;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5E5E5E"/>
              </a:buClr>
              <a:buSzPts val="4400"/>
              <a:buFont typeface="Playfair Display"/>
              <a:buNone/>
            </a:pPr>
            <a:r>
              <a:rPr b="1" i="1" lang="en-US" sz="44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5E5E5E"/>
              </a:buClr>
              <a:buSzPts val="15000"/>
              <a:buFont typeface="Playfair Display"/>
              <a:buNone/>
            </a:pPr>
            <a:r>
              <a:rPr b="1" i="1" lang="en-US" sz="15000" u="none" cap="none" strike="noStrike">
                <a:solidFill>
                  <a:srgbClr val="5E5E5E"/>
                </a:solidFill>
                <a:latin typeface="Playfair Display"/>
                <a:ea typeface="Playfair Display"/>
                <a:cs typeface="Playfair Display"/>
                <a:sym typeface="Playfair Display"/>
              </a:rPr>
              <a:t>“</a:t>
            </a:r>
            <a:endParaRPr/>
          </a:p>
        </p:txBody>
      </p:sp>
      <p:sp>
        <p:nvSpPr>
          <p:cNvPr id="205" name="Google Shape;205;p32"/>
          <p:cNvSpPr/>
          <p:nvPr/>
        </p:nvSpPr>
        <p:spPr>
          <a:xfrm>
            <a:off x="19262636" y="7365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6" name="Google Shape;206;p32"/>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2"/>
          <p:cNvSpPr/>
          <p:nvPr/>
        </p:nvSpPr>
        <p:spPr>
          <a:xfrm>
            <a:off x="14960841" y="3089409"/>
            <a:ext cx="2447609"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2"/>
          <p:cNvSpPr/>
          <p:nvPr/>
        </p:nvSpPr>
        <p:spPr>
          <a:xfrm>
            <a:off x="5460002" y="10361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9" name="Google Shape;209;p32"/>
          <p:cNvSpPr/>
          <p:nvPr/>
        </p:nvSpPr>
        <p:spPr>
          <a:xfrm>
            <a:off x="18845802" y="107359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p:nvPr/>
        </p:nvSpPr>
        <p:spPr>
          <a:xfrm>
            <a:off x="17322800" y="30225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3"/>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9797B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16" name="Google Shape;216;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17" name="Google Shape;217;p33"/>
          <p:cNvSpPr/>
          <p:nvPr/>
        </p:nvSpPr>
        <p:spPr>
          <a:xfrm>
            <a:off x="13245194" y="2128838"/>
            <a:ext cx="6939904" cy="9458324"/>
          </a:xfrm>
          <a:prstGeom prst="rect">
            <a:avLst/>
          </a:pr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8" name="Google Shape;218;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Place Your Tittle Text Here</a:t>
            </a:r>
            <a:endParaRPr/>
          </a:p>
        </p:txBody>
      </p:sp>
      <p:sp>
        <p:nvSpPr>
          <p:cNvPr id="219" name="Google Shape;219;p33"/>
          <p:cNvSpPr txBox="1"/>
          <p:nvPr/>
        </p:nvSpPr>
        <p:spPr>
          <a:xfrm>
            <a:off x="14642755" y="3498482"/>
            <a:ext cx="4144780" cy="13556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E5E5E"/>
              </a:buClr>
              <a:buSzPts val="2200"/>
              <a:buFont typeface="Playfair Display"/>
              <a:buNone/>
            </a:pPr>
            <a:r>
              <a:rPr b="1" i="1" lang="en-US" sz="22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220" name="Google Shape;220;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5E5E5E"/>
              </a:buClr>
              <a:buSzPts val="2000"/>
              <a:buFont typeface="Roboto"/>
              <a:buNone/>
            </a:pPr>
            <a:r>
              <a:t/>
            </a:r>
            <a:endParaRPr b="0" i="0" sz="2000" u="none" cap="none" strike="noStrike">
              <a:solidFill>
                <a:srgbClr val="5E5E5E"/>
              </a:solidFill>
              <a:latin typeface="Roboto"/>
              <a:ea typeface="Roboto"/>
              <a:cs typeface="Roboto"/>
              <a:sym typeface="Roboto"/>
            </a:endParaRPr>
          </a:p>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21" name="Google Shape;221;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22" name="Google Shape;222;p33"/>
          <p:cNvSpPr/>
          <p:nvPr/>
        </p:nvSpPr>
        <p:spPr>
          <a:xfrm>
            <a:off x="4198903" y="2357546"/>
            <a:ext cx="2447608" cy="243941"/>
          </a:xfrm>
          <a:prstGeom prst="rect">
            <a:avLst/>
          </a:pr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23" name="Google Shape;223;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Image" id="229" name="Google Shape;22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30" name="Google Shape;230;p34"/>
          <p:cNvSpPr/>
          <p:nvPr/>
        </p:nvSpPr>
        <p:spPr>
          <a:xfrm>
            <a:off x="8127652" y="4474381"/>
            <a:ext cx="8128696" cy="4455109"/>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Break Session</a:t>
            </a:r>
            <a:endParaRPr/>
          </a:p>
        </p:txBody>
      </p:sp>
      <p:sp>
        <p:nvSpPr>
          <p:cNvPr id="232" name="Google Shape;232;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aliquar.</a:t>
            </a:r>
            <a:endParaRPr/>
          </a:p>
        </p:txBody>
      </p:sp>
      <p:sp>
        <p:nvSpPr>
          <p:cNvPr id="233" name="Google Shape;233;p34"/>
          <p:cNvSpPr/>
          <p:nvPr/>
        </p:nvSpPr>
        <p:spPr>
          <a:xfrm>
            <a:off x="20413431" y="4444999"/>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4"/>
          <p:cNvSpPr/>
          <p:nvPr/>
        </p:nvSpPr>
        <p:spPr>
          <a:xfrm rot="-3439330">
            <a:off x="-2794000" y="-29412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20520316" y="50639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0979343" y="5225950"/>
            <a:ext cx="2447608" cy="243941"/>
          </a:xfrm>
          <a:prstGeom prst="rect">
            <a:avLst/>
          </a:pr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descr="Image" id="242" name="Google Shape;242;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43" name="Google Shape;243;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Creativity until the end</a:t>
            </a:r>
            <a:endParaRPr/>
          </a:p>
        </p:txBody>
      </p:sp>
      <p:sp>
        <p:nvSpPr>
          <p:cNvPr id="244" name="Google Shape;244;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779"/>
              <a:buFont typeface="Roboto"/>
              <a:buNone/>
            </a:pPr>
            <a:r>
              <a:rPr b="0" i="0" lang="en-US" sz="1779"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5" name="Google Shape;245;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1779"/>
              <a:buFont typeface="Roboto"/>
              <a:buNone/>
            </a:pPr>
            <a:r>
              <a:rPr b="0" i="0" lang="en-US" sz="1779"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6" name="Google Shape;246;p35"/>
          <p:cNvSpPr/>
          <p:nvPr/>
        </p:nvSpPr>
        <p:spPr>
          <a:xfrm flipH="1">
            <a:off x="16376998" y="-6360135"/>
            <a:ext cx="6193447" cy="9246066"/>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7" name="Google Shape;247;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8" name="Google Shape;248;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797B9"/>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1199201" y="9342546"/>
            <a:ext cx="2447608"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Image" id="254" name="Google Shape;254;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55" name="Google Shape;255;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E5E5E"/>
              </a:buClr>
              <a:buSzPts val="6600"/>
              <a:buFont typeface="Montserrat Black"/>
              <a:buNone/>
            </a:pPr>
            <a:r>
              <a:rPr b="0" i="0" lang="en-US" sz="6600" u="none" cap="none" strike="noStrike">
                <a:solidFill>
                  <a:srgbClr val="5E5E5E"/>
                </a:solidFill>
                <a:latin typeface="Montserrat Black"/>
                <a:ea typeface="Montserrat Black"/>
                <a:cs typeface="Montserrat Black"/>
                <a:sym typeface="Montserrat Black"/>
              </a:rPr>
              <a:t>Creativity until the end</a:t>
            </a:r>
            <a:endParaRPr/>
          </a:p>
        </p:txBody>
      </p:sp>
      <p:sp>
        <p:nvSpPr>
          <p:cNvPr id="256" name="Google Shape;256;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Playfair Display"/>
              <a:buNone/>
            </a:pPr>
            <a:r>
              <a:rPr b="1" i="1" lang="en-US" sz="2000" u="none" cap="none" strike="noStrike">
                <a:solidFill>
                  <a:srgbClr val="5E5E5E"/>
                </a:solidFill>
                <a:latin typeface="Playfair Display"/>
                <a:ea typeface="Playfair Display"/>
                <a:cs typeface="Playfair Display"/>
                <a:sym typeface="Playfair Display"/>
              </a:rPr>
              <a:t>Lorem ipsum dolor sit amet, consectetur adipiscing elit, sed do eiusmod tempor.</a:t>
            </a:r>
            <a:endParaRPr/>
          </a:p>
        </p:txBody>
      </p:sp>
      <p:sp>
        <p:nvSpPr>
          <p:cNvPr id="257" name="Google Shape;257;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8" name="Google Shape;258;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E5E5E"/>
              </a:buClr>
              <a:buSzPts val="2000"/>
              <a:buFont typeface="Roboto"/>
              <a:buNone/>
            </a:pPr>
            <a:r>
              <a:rPr b="0" i="0" lang="en-US" sz="2000" u="none" cap="none" strike="noStrike">
                <a:solidFill>
                  <a:srgbClr val="5E5E5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9" name="Google Shape;259;p36"/>
          <p:cNvSpPr/>
          <p:nvPr/>
        </p:nvSpPr>
        <p:spPr>
          <a:xfrm>
            <a:off x="5484062" y="2766971"/>
            <a:ext cx="2447608" cy="243941"/>
          </a:xfrm>
          <a:prstGeom prst="rect">
            <a:avLst/>
          </a:pr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6"/>
          <p:cNvSpPr/>
          <p:nvPr/>
        </p:nvSpPr>
        <p:spPr>
          <a:xfrm>
            <a:off x="-5232400" y="4571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9797B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15925798" y="87105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370603" y="79795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3484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D8182"/>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