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8"/>
  </p:notesMasterIdLst>
  <p:sldIdLst>
    <p:sldId id="320" r:id="rId3"/>
    <p:sldId id="3226" r:id="rId4"/>
    <p:sldId id="3214" r:id="rId5"/>
    <p:sldId id="260" r:id="rId6"/>
    <p:sldId id="286" r:id="rId7"/>
    <p:sldId id="3215" r:id="rId8"/>
    <p:sldId id="3213" r:id="rId9"/>
    <p:sldId id="3194" r:id="rId10"/>
    <p:sldId id="3212" r:id="rId11"/>
    <p:sldId id="3216" r:id="rId12"/>
    <p:sldId id="3227" r:id="rId13"/>
    <p:sldId id="321" r:id="rId14"/>
    <p:sldId id="311" r:id="rId15"/>
    <p:sldId id="3218" r:id="rId16"/>
    <p:sldId id="3229" r:id="rId17"/>
    <p:sldId id="3230" r:id="rId18"/>
    <p:sldId id="3231" r:id="rId19"/>
    <p:sldId id="3232" r:id="rId20"/>
    <p:sldId id="3228" r:id="rId21"/>
    <p:sldId id="3219" r:id="rId22"/>
    <p:sldId id="3221" r:id="rId23"/>
    <p:sldId id="3222" r:id="rId24"/>
    <p:sldId id="3224" r:id="rId25"/>
    <p:sldId id="3225" r:id="rId26"/>
    <p:sldId id="321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112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802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2023/10/15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1.jp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6000" b="-16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96411581-E6A5-2599-F4A6-C10172A014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2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46CE2727-99A5-ADF9-587A-CB5313BA8D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8.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9.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4.emf"/><Relationship Id="rId5" Type="http://schemas.openxmlformats.org/officeDocument/2006/relationships/image" Target="../media/image32.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28.png"/><Relationship Id="rId7" Type="http://schemas.openxmlformats.org/officeDocument/2006/relationships/image" Target="../media/image48.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8.xml"/><Relationship Id="rId5" Type="http://schemas.openxmlformats.org/officeDocument/2006/relationships/image" Target="../media/image10.gi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TotalTime>
  <Words>608</Words>
  <PresentationFormat>Widescreen</PresentationFormat>
  <Paragraphs>92</Paragraphs>
  <Slides>25</Slides>
  <Notes>7</Notes>
  <HiddenSlides>0</HiddenSlides>
  <MMClips>12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Calibri Light</vt:lpstr>
      <vt:lpstr>Cambria</vt:lpstr>
      <vt:lpstr>UTM Cookies</vt:lpstr>
      <vt:lpstr>Wingdings</vt:lpstr>
      <vt:lpstr>庞门正道标题体</vt: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2023-08-13T14:57:56Z</dcterms:created>
  <dcterms:modified xsi:type="dcterms:W3CDTF">2023-10-15T05:01:33Z</dcterms:modified>
</cp:coreProperties>
</file>