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1" r:id="rId5"/>
    <p:sldId id="272" r:id="rId6"/>
    <p:sldId id="26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PHÉP CỘNG TRONG PHẠM VI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11600" y="898134"/>
            <a:ext cx="841090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CỘNGTRONG PHẠM VI 100 000(T1)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514" t="17708" r="16031" b="58334"/>
          <a:stretch/>
        </p:blipFill>
        <p:spPr>
          <a:xfrm>
            <a:off x="3413919" y="2250504"/>
            <a:ext cx="8686800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9159" y="1839319"/>
            <a:ext cx="15637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24 465</a:t>
            </a:r>
            <a:r>
              <a:rPr lang="en-US" dirty="0"/>
              <a:t> </a:t>
            </a:r>
            <a:r>
              <a:rPr lang="en-US" b="1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2203" y="1839318"/>
            <a:ext cx="17877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18 252 =?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52528" y="898134"/>
            <a:ext cx="906997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 TRONG PHẠM VI 100 000(T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5648" y="1699417"/>
            <a:ext cx="32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24 465 + 18 252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71549" y="3715086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62570" y="3658813"/>
            <a:ext cx="28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7501" y="3681666"/>
            <a:ext cx="32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2527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8900" y="3670477"/>
            <a:ext cx="2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4844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3195376" y="2448740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760977" y="2426318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52650" y="2607269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24 465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36840" y="3108159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18 252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4334" y="2730558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73152" y="169941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42 717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6832" y="2559826"/>
            <a:ext cx="813343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314DE3-8739-F250-1856-42713B4F6527}"/>
              </a:ext>
            </a:extLst>
          </p:cNvPr>
          <p:cNvSpPr txBox="1"/>
          <p:nvPr/>
        </p:nvSpPr>
        <p:spPr>
          <a:xfrm>
            <a:off x="4261531" y="5901981"/>
            <a:ext cx="678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24 465 + 18 252 = 42 717</a:t>
            </a:r>
          </a:p>
        </p:txBody>
      </p:sp>
    </p:spTree>
    <p:extLst>
      <p:ext uri="{BB962C8B-B14F-4D97-AF65-F5344CB8AC3E}">
        <p14:creationId xmlns:p14="http://schemas.microsoft.com/office/powerpoint/2010/main" val="1493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8" grpId="0"/>
      <p:bldP spid="30" grpId="0" animBg="1"/>
      <p:bldP spid="30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52528" y="1624112"/>
            <a:ext cx="906997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 TRONG PHẠM VI 100 000(T 1)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469885" y="3163607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84511" y="2286362"/>
            <a:ext cx="1996146" cy="677108"/>
            <a:chOff x="1470819" y="1947446"/>
            <a:chExt cx="1996146" cy="67710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21850" y="3262092"/>
            <a:ext cx="2017052" cy="1167022"/>
            <a:chOff x="7106460" y="4614792"/>
            <a:chExt cx="2017052" cy="1167022"/>
          </a:xfrm>
        </p:grpSpPr>
        <p:sp>
          <p:nvSpPr>
            <p:cNvPr id="31" name="TextBox 30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6 537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2 348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3 418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2 657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7 304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876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017052" cy="1196481"/>
            <a:chOff x="7106460" y="4585333"/>
            <a:chExt cx="2017052" cy="1196481"/>
          </a:xfrm>
        </p:grpSpPr>
        <p:sp>
          <p:nvSpPr>
            <p:cNvPr id="46" name="TextBox 4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8 843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207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7782" y="449364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8 170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17271" y="434802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9 040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1123" y="448348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6 075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93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92695" y="898134"/>
            <a:ext cx="8784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CỘNGTRONG PHẠM VI 100 000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79" y="2770257"/>
            <a:ext cx="384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26 638 + 41 546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6791" y="4151247"/>
            <a:ext cx="17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41 546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1495952" cy="2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7309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70518" y="2779820"/>
            <a:ext cx="300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4 794 + 8 123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3694" y="3662652"/>
            <a:ext cx="224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26 638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3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16 187 + 5 806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70518" y="5852728"/>
            <a:ext cx="422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58 368 + 715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92308" y="3716823"/>
            <a:ext cx="2027411" cy="1246495"/>
            <a:chOff x="7362739" y="4535319"/>
            <a:chExt cx="2027411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4 794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8 123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2739" y="4784971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769130" y="4937639"/>
            <a:ext cx="179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12 917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2043260" cy="1246495"/>
            <a:chOff x="7106460" y="4535319"/>
            <a:chExt cx="204326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16 187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5 806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21 993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09919" y="793608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59 083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9835804" y="6668919"/>
            <a:ext cx="2341115" cy="1246495"/>
            <a:chOff x="7106460" y="4535319"/>
            <a:chExt cx="2341115" cy="1246495"/>
          </a:xfrm>
        </p:grpSpPr>
        <p:sp>
          <p:nvSpPr>
            <p:cNvPr id="57" name="TextBox 56"/>
            <p:cNvSpPr txBox="1"/>
            <p:nvPr/>
          </p:nvSpPr>
          <p:spPr>
            <a:xfrm>
              <a:off x="7435825" y="4535319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58 368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715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2787659" y="48562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46240" y="4861077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50318" y="48681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06473" y="485219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971991" y="3636875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19566" y="3656653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2" grpId="0"/>
      <p:bldP spid="33" grpId="0"/>
      <p:bldP spid="34" grpId="0"/>
      <p:bldP spid="42" grpId="0"/>
      <p:bldP spid="49" grpId="0"/>
      <p:bldP spid="55" grpId="0"/>
      <p:bldP spid="80" grpId="0"/>
      <p:bldP spid="61" grpId="0"/>
      <p:bldP spid="62" grpId="0"/>
      <p:bldP spid="63" grpId="0"/>
      <p:bldP spid="64" grpId="0"/>
      <p:bldP spid="13" grpId="0" animBg="1"/>
      <p:bldP spid="13" grpId="1" animBg="1"/>
      <p:bldP spid="65" grpId="0" animBg="1"/>
      <p:bldP spid="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351</Words>
  <Application>Microsoft Office PowerPoint</Application>
  <PresentationFormat>Custom</PresentationFormat>
  <Paragraphs>104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239</cp:revision>
  <dcterms:created xsi:type="dcterms:W3CDTF">2022-07-10T01:37:20Z</dcterms:created>
  <dcterms:modified xsi:type="dcterms:W3CDTF">2022-08-21T13:39:48Z</dcterms:modified>
</cp:coreProperties>
</file>