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2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538115" indent="0" algn="ctr">
              <a:buNone/>
              <a:defRPr/>
            </a:lvl2pPr>
            <a:lvl3pPr marL="1076229" indent="0" algn="ctr">
              <a:buNone/>
              <a:defRPr/>
            </a:lvl3pPr>
            <a:lvl4pPr marL="1614344" indent="0" algn="ctr">
              <a:buNone/>
              <a:defRPr/>
            </a:lvl4pPr>
            <a:lvl5pPr marL="2152458" indent="0" algn="ctr">
              <a:buNone/>
              <a:defRPr/>
            </a:lvl5pPr>
            <a:lvl6pPr marL="2690573" indent="0" algn="ctr">
              <a:buNone/>
              <a:defRPr/>
            </a:lvl6pPr>
            <a:lvl7pPr marL="3228687" indent="0" algn="ctr">
              <a:buNone/>
              <a:defRPr/>
            </a:lvl7pPr>
            <a:lvl8pPr marL="3766803" indent="0" algn="ctr">
              <a:buNone/>
              <a:defRPr/>
            </a:lvl8pPr>
            <a:lvl9pPr marL="4304917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vi-V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01423-D198-4896-B996-AF6CD71AA3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1431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D28DD1-89CB-4A9B-8160-1008CEEB8C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8694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A9502-423E-4957-ACD4-EFEAFA4568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4141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0BA3F-51CF-473C-BBC7-9F80CB3FD9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138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719" b="1" cap="all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5"/>
            <a:ext cx="10363200" cy="1500187"/>
          </a:xfrm>
        </p:spPr>
        <p:txBody>
          <a:bodyPr anchor="b"/>
          <a:lstStyle>
            <a:lvl1pPr marL="0" indent="0">
              <a:buNone/>
              <a:defRPr sz="2322"/>
            </a:lvl1pPr>
            <a:lvl2pPr marL="538115" indent="0">
              <a:buNone/>
              <a:defRPr sz="2097"/>
            </a:lvl2pPr>
            <a:lvl3pPr marL="1076229" indent="0">
              <a:buNone/>
              <a:defRPr sz="1873"/>
            </a:lvl3pPr>
            <a:lvl4pPr marL="1614344" indent="0">
              <a:buNone/>
              <a:defRPr sz="1648"/>
            </a:lvl4pPr>
            <a:lvl5pPr marL="2152458" indent="0">
              <a:buNone/>
              <a:defRPr sz="1648"/>
            </a:lvl5pPr>
            <a:lvl6pPr marL="2690573" indent="0">
              <a:buNone/>
              <a:defRPr sz="1648"/>
            </a:lvl6pPr>
            <a:lvl7pPr marL="3228687" indent="0">
              <a:buNone/>
              <a:defRPr sz="1648"/>
            </a:lvl7pPr>
            <a:lvl8pPr marL="3766803" indent="0">
              <a:buNone/>
              <a:defRPr sz="1648"/>
            </a:lvl8pPr>
            <a:lvl9pPr marL="4304917" indent="0">
              <a:buNone/>
              <a:defRPr sz="164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9DFC9-E0D6-4E70-95EC-EE956DA625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6448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3296"/>
            </a:lvl1pPr>
            <a:lvl2pPr>
              <a:defRPr sz="2846"/>
            </a:lvl2pPr>
            <a:lvl3pPr>
              <a:defRPr sz="2322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3296"/>
            </a:lvl1pPr>
            <a:lvl2pPr>
              <a:defRPr sz="2846"/>
            </a:lvl2pPr>
            <a:lvl3pPr>
              <a:defRPr sz="2322"/>
            </a:lvl3pPr>
            <a:lvl4pPr>
              <a:defRPr sz="2097"/>
            </a:lvl4pPr>
            <a:lvl5pPr>
              <a:defRPr sz="2097"/>
            </a:lvl5pPr>
            <a:lvl6pPr>
              <a:defRPr sz="2097"/>
            </a:lvl6pPr>
            <a:lvl7pPr>
              <a:defRPr sz="2097"/>
            </a:lvl7pPr>
            <a:lvl8pPr>
              <a:defRPr sz="2097"/>
            </a:lvl8pPr>
            <a:lvl9pPr>
              <a:defRPr sz="209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E0E17-1536-48C6-87E3-A861F0C00F0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1294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7" cy="639762"/>
          </a:xfrm>
        </p:spPr>
        <p:txBody>
          <a:bodyPr anchor="b"/>
          <a:lstStyle>
            <a:lvl1pPr marL="0" indent="0">
              <a:buNone/>
              <a:defRPr sz="2846" b="1"/>
            </a:lvl1pPr>
            <a:lvl2pPr marL="538115" indent="0">
              <a:buNone/>
              <a:defRPr sz="2322" b="1"/>
            </a:lvl2pPr>
            <a:lvl3pPr marL="1076229" indent="0">
              <a:buNone/>
              <a:defRPr sz="2097" b="1"/>
            </a:lvl3pPr>
            <a:lvl4pPr marL="1614344" indent="0">
              <a:buNone/>
              <a:defRPr sz="1873" b="1"/>
            </a:lvl4pPr>
            <a:lvl5pPr marL="2152458" indent="0">
              <a:buNone/>
              <a:defRPr sz="1873" b="1"/>
            </a:lvl5pPr>
            <a:lvl6pPr marL="2690573" indent="0">
              <a:buNone/>
              <a:defRPr sz="1873" b="1"/>
            </a:lvl6pPr>
            <a:lvl7pPr marL="3228687" indent="0">
              <a:buNone/>
              <a:defRPr sz="1873" b="1"/>
            </a:lvl7pPr>
            <a:lvl8pPr marL="3766803" indent="0">
              <a:buNone/>
              <a:defRPr sz="1873" b="1"/>
            </a:lvl8pPr>
            <a:lvl9pPr marL="4304917" indent="0">
              <a:buNone/>
              <a:defRPr sz="18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8"/>
          </a:xfrm>
        </p:spPr>
        <p:txBody>
          <a:bodyPr/>
          <a:lstStyle>
            <a:lvl1pPr>
              <a:defRPr sz="2846"/>
            </a:lvl1pPr>
            <a:lvl2pPr>
              <a:defRPr sz="2322"/>
            </a:lvl2pPr>
            <a:lvl3pPr>
              <a:defRPr sz="2097"/>
            </a:lvl3pPr>
            <a:lvl4pPr>
              <a:defRPr sz="1873"/>
            </a:lvl4pPr>
            <a:lvl5pPr>
              <a:defRPr sz="1873"/>
            </a:lvl5pPr>
            <a:lvl6pPr>
              <a:defRPr sz="1873"/>
            </a:lvl6pPr>
            <a:lvl7pPr>
              <a:defRPr sz="1873"/>
            </a:lvl7pPr>
            <a:lvl8pPr>
              <a:defRPr sz="1873"/>
            </a:lvl8pPr>
            <a:lvl9pPr>
              <a:defRPr sz="187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846" b="1"/>
            </a:lvl1pPr>
            <a:lvl2pPr marL="538115" indent="0">
              <a:buNone/>
              <a:defRPr sz="2322" b="1"/>
            </a:lvl2pPr>
            <a:lvl3pPr marL="1076229" indent="0">
              <a:buNone/>
              <a:defRPr sz="2097" b="1"/>
            </a:lvl3pPr>
            <a:lvl4pPr marL="1614344" indent="0">
              <a:buNone/>
              <a:defRPr sz="1873" b="1"/>
            </a:lvl4pPr>
            <a:lvl5pPr marL="2152458" indent="0">
              <a:buNone/>
              <a:defRPr sz="1873" b="1"/>
            </a:lvl5pPr>
            <a:lvl6pPr marL="2690573" indent="0">
              <a:buNone/>
              <a:defRPr sz="1873" b="1"/>
            </a:lvl6pPr>
            <a:lvl7pPr marL="3228687" indent="0">
              <a:buNone/>
              <a:defRPr sz="1873" b="1"/>
            </a:lvl7pPr>
            <a:lvl8pPr marL="3766803" indent="0">
              <a:buNone/>
              <a:defRPr sz="1873" b="1"/>
            </a:lvl8pPr>
            <a:lvl9pPr marL="4304917" indent="0">
              <a:buNone/>
              <a:defRPr sz="18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846"/>
            </a:lvl1pPr>
            <a:lvl2pPr>
              <a:defRPr sz="2322"/>
            </a:lvl2pPr>
            <a:lvl3pPr>
              <a:defRPr sz="2097"/>
            </a:lvl3pPr>
            <a:lvl4pPr>
              <a:defRPr sz="1873"/>
            </a:lvl4pPr>
            <a:lvl5pPr>
              <a:defRPr sz="1873"/>
            </a:lvl5pPr>
            <a:lvl6pPr>
              <a:defRPr sz="1873"/>
            </a:lvl6pPr>
            <a:lvl7pPr>
              <a:defRPr sz="1873"/>
            </a:lvl7pPr>
            <a:lvl8pPr>
              <a:defRPr sz="1873"/>
            </a:lvl8pPr>
            <a:lvl9pPr>
              <a:defRPr sz="187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0A47B-B3AA-4408-B89E-78641CC571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9526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8FA65-B14B-4883-88C7-F7A3A55E9A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85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BE4F5-A3A4-4A0F-A638-D990D725B4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0723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322" b="1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745"/>
            </a:lvl1pPr>
            <a:lvl2pPr>
              <a:defRPr sz="3296"/>
            </a:lvl2pPr>
            <a:lvl3pPr>
              <a:defRPr sz="2846"/>
            </a:lvl3pPr>
            <a:lvl4pPr>
              <a:defRPr sz="2322"/>
            </a:lvl4pPr>
            <a:lvl5pPr>
              <a:defRPr sz="2322"/>
            </a:lvl5pPr>
            <a:lvl6pPr>
              <a:defRPr sz="2322"/>
            </a:lvl6pPr>
            <a:lvl7pPr>
              <a:defRPr sz="2322"/>
            </a:lvl7pPr>
            <a:lvl8pPr>
              <a:defRPr sz="2322"/>
            </a:lvl8pPr>
            <a:lvl9pPr>
              <a:defRPr sz="232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/>
          <a:lstStyle>
            <a:lvl1pPr marL="0" indent="0">
              <a:buNone/>
              <a:defRPr sz="1648"/>
            </a:lvl1pPr>
            <a:lvl2pPr marL="538115" indent="0">
              <a:buNone/>
              <a:defRPr sz="1423"/>
            </a:lvl2pPr>
            <a:lvl3pPr marL="1076229" indent="0">
              <a:buNone/>
              <a:defRPr sz="1198"/>
            </a:lvl3pPr>
            <a:lvl4pPr marL="1614344" indent="0">
              <a:buNone/>
              <a:defRPr sz="1049"/>
            </a:lvl4pPr>
            <a:lvl5pPr marL="2152458" indent="0">
              <a:buNone/>
              <a:defRPr sz="1049"/>
            </a:lvl5pPr>
            <a:lvl6pPr marL="2690573" indent="0">
              <a:buNone/>
              <a:defRPr sz="1049"/>
            </a:lvl6pPr>
            <a:lvl7pPr marL="3228687" indent="0">
              <a:buNone/>
              <a:defRPr sz="1049"/>
            </a:lvl7pPr>
            <a:lvl8pPr marL="3766803" indent="0">
              <a:buNone/>
              <a:defRPr sz="1049"/>
            </a:lvl8pPr>
            <a:lvl9pPr marL="4304917" indent="0">
              <a:buNone/>
              <a:defRPr sz="104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9C05A-73D7-488D-87AE-9FA1D515BA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2487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8"/>
          </a:xfrm>
        </p:spPr>
        <p:txBody>
          <a:bodyPr anchor="b"/>
          <a:lstStyle>
            <a:lvl1pPr algn="l">
              <a:defRPr sz="2322" b="1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745"/>
            </a:lvl1pPr>
            <a:lvl2pPr marL="538115" indent="0">
              <a:buNone/>
              <a:defRPr sz="3296"/>
            </a:lvl2pPr>
            <a:lvl3pPr marL="1076229" indent="0">
              <a:buNone/>
              <a:defRPr sz="2846"/>
            </a:lvl3pPr>
            <a:lvl4pPr marL="1614344" indent="0">
              <a:buNone/>
              <a:defRPr sz="2322"/>
            </a:lvl4pPr>
            <a:lvl5pPr marL="2152458" indent="0">
              <a:buNone/>
              <a:defRPr sz="2322"/>
            </a:lvl5pPr>
            <a:lvl6pPr marL="2690573" indent="0">
              <a:buNone/>
              <a:defRPr sz="2322"/>
            </a:lvl6pPr>
            <a:lvl7pPr marL="3228687" indent="0">
              <a:buNone/>
              <a:defRPr sz="2322"/>
            </a:lvl7pPr>
            <a:lvl8pPr marL="3766803" indent="0">
              <a:buNone/>
              <a:defRPr sz="2322"/>
            </a:lvl8pPr>
            <a:lvl9pPr marL="4304917" indent="0">
              <a:buNone/>
              <a:defRPr sz="2322"/>
            </a:lvl9pPr>
          </a:lstStyle>
          <a:p>
            <a:pPr lvl="0"/>
            <a:endParaRPr lang="vi-VN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2"/>
          </a:xfrm>
        </p:spPr>
        <p:txBody>
          <a:bodyPr/>
          <a:lstStyle>
            <a:lvl1pPr marL="0" indent="0">
              <a:buNone/>
              <a:defRPr sz="1648"/>
            </a:lvl1pPr>
            <a:lvl2pPr marL="538115" indent="0">
              <a:buNone/>
              <a:defRPr sz="1423"/>
            </a:lvl2pPr>
            <a:lvl3pPr marL="1076229" indent="0">
              <a:buNone/>
              <a:defRPr sz="1198"/>
            </a:lvl3pPr>
            <a:lvl4pPr marL="1614344" indent="0">
              <a:buNone/>
              <a:defRPr sz="1049"/>
            </a:lvl4pPr>
            <a:lvl5pPr marL="2152458" indent="0">
              <a:buNone/>
              <a:defRPr sz="1049"/>
            </a:lvl5pPr>
            <a:lvl6pPr marL="2690573" indent="0">
              <a:buNone/>
              <a:defRPr sz="1049"/>
            </a:lvl6pPr>
            <a:lvl7pPr marL="3228687" indent="0">
              <a:buNone/>
              <a:defRPr sz="1049"/>
            </a:lvl7pPr>
            <a:lvl8pPr marL="3766803" indent="0">
              <a:buNone/>
              <a:defRPr sz="1049"/>
            </a:lvl8pPr>
            <a:lvl9pPr marL="4304917" indent="0">
              <a:buNone/>
              <a:defRPr sz="104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90DF4-68DF-4AAF-98F9-EB3836BAB8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5623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5035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3689" tIns="71844" rIns="143689" bIns="718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3689" tIns="71844" rIns="143689" bIns="718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4829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3689" tIns="71844" rIns="143689" bIns="7184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648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1" y="6244829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3689" tIns="71844" rIns="143689" bIns="71844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648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4829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3689" tIns="71844" rIns="143689" bIns="7184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648"/>
            </a:lvl1pPr>
          </a:lstStyle>
          <a:p>
            <a:pPr>
              <a:defRPr/>
            </a:pPr>
            <a:fld id="{F4264759-E7CE-4A8C-955C-20DA2A50E4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7005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Arial" charset="0"/>
        </a:defRPr>
      </a:lvl5pPr>
      <a:lvl6pPr marL="538115" algn="ctr" rtl="0" fontAlgn="base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Arial" charset="0"/>
        </a:defRPr>
      </a:lvl6pPr>
      <a:lvl7pPr marL="1076229" algn="ctr" rtl="0" fontAlgn="base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Arial" charset="0"/>
        </a:defRPr>
      </a:lvl7pPr>
      <a:lvl8pPr marL="1614344" algn="ctr" rtl="0" fontAlgn="base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Arial" charset="0"/>
        </a:defRPr>
      </a:lvl8pPr>
      <a:lvl9pPr marL="2152458" algn="ctr" rtl="0" fontAlgn="base">
        <a:spcBef>
          <a:spcPct val="0"/>
        </a:spcBef>
        <a:spcAft>
          <a:spcPct val="0"/>
        </a:spcAft>
        <a:defRPr sz="5168">
          <a:solidFill>
            <a:schemeClr val="tx2"/>
          </a:solidFill>
          <a:latin typeface="Arial" charset="0"/>
        </a:defRPr>
      </a:lvl9pPr>
    </p:titleStyle>
    <p:bodyStyle>
      <a:lvl1pPr marL="403084" indent="-403084" algn="l" rtl="0" eaLnBrk="0" fontAlgn="base" hangingPunct="0">
        <a:spcBef>
          <a:spcPct val="20000"/>
        </a:spcBef>
        <a:spcAft>
          <a:spcPct val="0"/>
        </a:spcAft>
        <a:buChar char="•"/>
        <a:defRPr sz="3745">
          <a:solidFill>
            <a:schemeClr val="tx1"/>
          </a:solidFill>
          <a:latin typeface="+mn-lt"/>
          <a:ea typeface="+mn-ea"/>
          <a:cs typeface="+mn-cs"/>
        </a:defRPr>
      </a:lvl1pPr>
      <a:lvl2pPr marL="873943" indent="-335309" algn="l" rtl="0" eaLnBrk="0" fontAlgn="base" hangingPunct="0">
        <a:spcBef>
          <a:spcPct val="20000"/>
        </a:spcBef>
        <a:spcAft>
          <a:spcPct val="0"/>
        </a:spcAft>
        <a:buChar char="–"/>
        <a:defRPr sz="3296">
          <a:solidFill>
            <a:schemeClr val="tx1"/>
          </a:solidFill>
          <a:latin typeface="+mn-lt"/>
        </a:defRPr>
      </a:lvl2pPr>
      <a:lvl3pPr marL="1344802" indent="-268722" algn="l" rtl="0" eaLnBrk="0" fontAlgn="base" hangingPunct="0">
        <a:spcBef>
          <a:spcPct val="20000"/>
        </a:spcBef>
        <a:spcAft>
          <a:spcPct val="0"/>
        </a:spcAft>
        <a:buChar char="•"/>
        <a:defRPr sz="2846">
          <a:solidFill>
            <a:schemeClr val="tx1"/>
          </a:solidFill>
          <a:latin typeface="+mn-lt"/>
        </a:defRPr>
      </a:lvl3pPr>
      <a:lvl4pPr marL="1882247" indent="-268722" algn="l" rtl="0" eaLnBrk="0" fontAlgn="base" hangingPunct="0">
        <a:spcBef>
          <a:spcPct val="20000"/>
        </a:spcBef>
        <a:spcAft>
          <a:spcPct val="0"/>
        </a:spcAft>
        <a:buChar char="–"/>
        <a:defRPr sz="2322">
          <a:solidFill>
            <a:schemeClr val="tx1"/>
          </a:solidFill>
          <a:latin typeface="+mn-lt"/>
        </a:defRPr>
      </a:lvl4pPr>
      <a:lvl5pPr marL="2420880" indent="-268722" algn="l" rtl="0" eaLnBrk="0" fontAlgn="base" hangingPunct="0">
        <a:spcBef>
          <a:spcPct val="20000"/>
        </a:spcBef>
        <a:spcAft>
          <a:spcPct val="0"/>
        </a:spcAft>
        <a:buChar char="»"/>
        <a:defRPr sz="2322">
          <a:solidFill>
            <a:schemeClr val="tx1"/>
          </a:solidFill>
          <a:latin typeface="+mn-lt"/>
        </a:defRPr>
      </a:lvl5pPr>
      <a:lvl6pPr marL="2959630" indent="-269057" algn="l" rtl="0" fontAlgn="base">
        <a:spcBef>
          <a:spcPct val="20000"/>
        </a:spcBef>
        <a:spcAft>
          <a:spcPct val="0"/>
        </a:spcAft>
        <a:buChar char="»"/>
        <a:defRPr sz="2322">
          <a:solidFill>
            <a:schemeClr val="tx1"/>
          </a:solidFill>
          <a:latin typeface="+mn-lt"/>
        </a:defRPr>
      </a:lvl6pPr>
      <a:lvl7pPr marL="3497745" indent="-269057" algn="l" rtl="0" fontAlgn="base">
        <a:spcBef>
          <a:spcPct val="20000"/>
        </a:spcBef>
        <a:spcAft>
          <a:spcPct val="0"/>
        </a:spcAft>
        <a:buChar char="»"/>
        <a:defRPr sz="2322">
          <a:solidFill>
            <a:schemeClr val="tx1"/>
          </a:solidFill>
          <a:latin typeface="+mn-lt"/>
        </a:defRPr>
      </a:lvl7pPr>
      <a:lvl8pPr marL="4035860" indent="-269057" algn="l" rtl="0" fontAlgn="base">
        <a:spcBef>
          <a:spcPct val="20000"/>
        </a:spcBef>
        <a:spcAft>
          <a:spcPct val="0"/>
        </a:spcAft>
        <a:buChar char="»"/>
        <a:defRPr sz="2322">
          <a:solidFill>
            <a:schemeClr val="tx1"/>
          </a:solidFill>
          <a:latin typeface="+mn-lt"/>
        </a:defRPr>
      </a:lvl8pPr>
      <a:lvl9pPr marL="4573974" indent="-269057" algn="l" rtl="0" fontAlgn="base">
        <a:spcBef>
          <a:spcPct val="20000"/>
        </a:spcBef>
        <a:spcAft>
          <a:spcPct val="0"/>
        </a:spcAft>
        <a:buChar char="»"/>
        <a:defRPr sz="2322">
          <a:solidFill>
            <a:schemeClr val="tx1"/>
          </a:solidFill>
          <a:latin typeface="+mn-lt"/>
        </a:defRPr>
      </a:lvl9pPr>
    </p:bodyStyle>
    <p:otherStyle>
      <a:defPPr>
        <a:defRPr lang="vi-VN"/>
      </a:defPPr>
      <a:lvl1pPr marL="0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1pPr>
      <a:lvl2pPr marL="538115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2pPr>
      <a:lvl3pPr marL="1076229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3pPr>
      <a:lvl4pPr marL="1614344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4pPr>
      <a:lvl5pPr marL="2152458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5pPr>
      <a:lvl6pPr marL="2690573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6pPr>
      <a:lvl7pPr marL="3228687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7pPr>
      <a:lvl8pPr marL="3766803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8pPr>
      <a:lvl9pPr marL="4304917" algn="l" defTabSz="1076229" rtl="0" eaLnBrk="1" latinLnBrk="0" hangingPunct="1">
        <a:defRPr sz="20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458460" y="36477"/>
            <a:ext cx="4733988" cy="1198354"/>
            <a:chOff x="4617134" y="42893"/>
            <a:chExt cx="6319998" cy="1599834"/>
          </a:xfrm>
        </p:grpSpPr>
        <p:grpSp>
          <p:nvGrpSpPr>
            <p:cNvPr id="14" name="Group 13"/>
            <p:cNvGrpSpPr/>
            <p:nvPr/>
          </p:nvGrpSpPr>
          <p:grpSpPr>
            <a:xfrm>
              <a:off x="4617134" y="42893"/>
              <a:ext cx="6319998" cy="1044609"/>
              <a:chOff x="4539228" y="103852"/>
              <a:chExt cx="6213360" cy="1044609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4539228" y="103852"/>
                <a:ext cx="6213360" cy="1044609"/>
                <a:chOff x="4539228" y="103852"/>
                <a:chExt cx="6213360" cy="1044609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>
                  <a:off x="4539228" y="103852"/>
                  <a:ext cx="6213360" cy="6157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4886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2397">
                      <a:solidFill>
                        <a:srgbClr val="0000CC"/>
                      </a:solidFill>
                      <a:latin typeface="Times New Roman" pitchFamily="18" charset="0"/>
                      <a:cs typeface="Times New Roman" pitchFamily="18" charset="0"/>
                    </a:rPr>
                    <a:t>Thứ……ngày…..tháng…..năm…….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6486305" y="594359"/>
                  <a:ext cx="2323089" cy="55410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684886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2097" b="1">
                      <a:solidFill>
                        <a:srgbClr val="FF0066"/>
                      </a:solidFill>
                      <a:latin typeface="Times New Roman" pitchFamily="18" charset="0"/>
                      <a:cs typeface="Times New Roman" pitchFamily="18" charset="0"/>
                    </a:rPr>
                    <a:t>TIẾNG VIỆT</a:t>
                  </a:r>
                </a:p>
              </p:txBody>
            </p:sp>
          </p:grpSp>
          <p:cxnSp>
            <p:nvCxnSpPr>
              <p:cNvPr id="16" name="Straight Connector 15"/>
              <p:cNvCxnSpPr/>
              <p:nvPr/>
            </p:nvCxnSpPr>
            <p:spPr>
              <a:xfrm>
                <a:off x="6676405" y="1082039"/>
                <a:ext cx="1887840" cy="0"/>
              </a:xfrm>
              <a:prstGeom prst="line">
                <a:avLst/>
              </a:prstGeom>
              <a:ln>
                <a:solidFill>
                  <a:srgbClr val="FF0066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4785520" y="1066800"/>
              <a:ext cx="6019799" cy="5759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07630" tIns="53815" rIns="107630" bIns="53815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684886" eaLnBrk="1" fontAlgn="base" hangingPunct="1">
                <a:spcAft>
                  <a:spcPct val="0"/>
                </a:spcAft>
                <a:defRPr/>
              </a:pPr>
              <a:r>
                <a:rPr lang="vi-VN" sz="2097" b="1" dirty="0" err="1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Bài</a:t>
              </a:r>
              <a:r>
                <a:rPr lang="vi-VN" sz="2097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 2: SÔNG HƯƠNG</a:t>
              </a:r>
              <a:endParaRPr lang="en-US" sz="2097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645459" y="2966603"/>
            <a:ext cx="5709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488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46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ắc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độ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46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mức</a:t>
            </a:r>
            <a:r>
              <a:rPr lang="en-US" sz="2846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46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đậm</a:t>
            </a:r>
            <a:r>
              <a:rPr lang="en-US" sz="2846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46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nhạt</a:t>
            </a:r>
            <a:r>
              <a:rPr lang="en-US" sz="2846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46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của</a:t>
            </a:r>
            <a:r>
              <a:rPr lang="en-US" sz="2846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46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màu</a:t>
            </a:r>
            <a:endParaRPr lang="en-US" sz="2846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8932B7-AA14-748D-F8E7-A273B5C1193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80" y="1441233"/>
            <a:ext cx="5809474" cy="464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650504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Default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Dương Thị Lan</dc:creator>
  <cp:lastModifiedBy>Dương Thị Lan</cp:lastModifiedBy>
  <cp:revision>2</cp:revision>
  <dcterms:created xsi:type="dcterms:W3CDTF">2022-07-31T12:42:56Z</dcterms:created>
  <dcterms:modified xsi:type="dcterms:W3CDTF">2022-07-31T12:45:55Z</dcterms:modified>
</cp:coreProperties>
</file>