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327" r:id="rId2"/>
    <p:sldId id="454" r:id="rId3"/>
    <p:sldId id="427" r:id="rId4"/>
    <p:sldId id="428" r:id="rId5"/>
    <p:sldId id="443" r:id="rId6"/>
    <p:sldId id="455" r:id="rId7"/>
    <p:sldId id="457" r:id="rId8"/>
    <p:sldId id="456" r:id="rId9"/>
    <p:sldId id="451" r:id="rId10"/>
    <p:sldId id="452" r:id="rId11"/>
    <p:sldId id="458" r:id="rId12"/>
    <p:sldId id="340" r:id="rId13"/>
  </p:sldIdLst>
  <p:sldSz cx="16276638" cy="9144000"/>
  <p:notesSz cx="6858000" cy="9144000"/>
  <p:custDataLst>
    <p:tags r:id="rId15"/>
  </p:custData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717550" indent="-26035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1436688" indent="-522288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2154238" indent="-782638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2873375" indent="-1044575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5127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FF0066"/>
    <a:srgbClr val="C5F3F3"/>
    <a:srgbClr val="FF7C80"/>
    <a:srgbClr val="FF6600"/>
    <a:srgbClr val="6600CC"/>
    <a:srgbClr val="3333FF"/>
    <a:srgbClr val="FF00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876" autoAdjust="0"/>
    <p:restoredTop sz="94660"/>
  </p:normalViewPr>
  <p:slideViewPr>
    <p:cSldViewPr>
      <p:cViewPr varScale="1">
        <p:scale>
          <a:sx n="54" d="100"/>
          <a:sy n="54" d="100"/>
        </p:scale>
        <p:origin x="618" y="78"/>
      </p:cViewPr>
      <p:guideLst>
        <p:guide orient="horz" pos="2880"/>
        <p:guide pos="5127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45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77825" y="685800"/>
            <a:ext cx="610235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645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45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45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51C4FA25-5DD5-485C-BCD2-EF739D2A719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1386817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900" kern="1200">
        <a:solidFill>
          <a:schemeClr val="tx1"/>
        </a:solidFill>
        <a:latin typeface="Arial" charset="0"/>
        <a:ea typeface="+mn-ea"/>
        <a:cs typeface="+mn-cs"/>
      </a:defRPr>
    </a:lvl1pPr>
    <a:lvl2pPr marL="717550" algn="l" rtl="0" eaLnBrk="0" fontAlgn="base" hangingPunct="0">
      <a:spcBef>
        <a:spcPct val="30000"/>
      </a:spcBef>
      <a:spcAft>
        <a:spcPct val="0"/>
      </a:spcAft>
      <a:defRPr sz="1900" kern="1200">
        <a:solidFill>
          <a:schemeClr val="tx1"/>
        </a:solidFill>
        <a:latin typeface="Arial" charset="0"/>
        <a:ea typeface="+mn-ea"/>
        <a:cs typeface="+mn-cs"/>
      </a:defRPr>
    </a:lvl2pPr>
    <a:lvl3pPr marL="1436688" algn="l" rtl="0" eaLnBrk="0" fontAlgn="base" hangingPunct="0">
      <a:spcBef>
        <a:spcPct val="30000"/>
      </a:spcBef>
      <a:spcAft>
        <a:spcPct val="0"/>
      </a:spcAft>
      <a:defRPr sz="1900" kern="1200">
        <a:solidFill>
          <a:schemeClr val="tx1"/>
        </a:solidFill>
        <a:latin typeface="Arial" charset="0"/>
        <a:ea typeface="+mn-ea"/>
        <a:cs typeface="+mn-cs"/>
      </a:defRPr>
    </a:lvl3pPr>
    <a:lvl4pPr marL="2154238" algn="l" rtl="0" eaLnBrk="0" fontAlgn="base" hangingPunct="0">
      <a:spcBef>
        <a:spcPct val="30000"/>
      </a:spcBef>
      <a:spcAft>
        <a:spcPct val="0"/>
      </a:spcAft>
      <a:defRPr sz="1900" kern="1200">
        <a:solidFill>
          <a:schemeClr val="tx1"/>
        </a:solidFill>
        <a:latin typeface="Arial" charset="0"/>
        <a:ea typeface="+mn-ea"/>
        <a:cs typeface="+mn-cs"/>
      </a:defRPr>
    </a:lvl4pPr>
    <a:lvl5pPr marL="2873375" algn="l" rtl="0" eaLnBrk="0" fontAlgn="base" hangingPunct="0">
      <a:spcBef>
        <a:spcPct val="30000"/>
      </a:spcBef>
      <a:spcAft>
        <a:spcPct val="0"/>
      </a:spcAft>
      <a:defRPr sz="1900" kern="1200">
        <a:solidFill>
          <a:schemeClr val="tx1"/>
        </a:solidFill>
        <a:latin typeface="Arial" charset="0"/>
        <a:ea typeface="+mn-ea"/>
        <a:cs typeface="+mn-cs"/>
      </a:defRPr>
    </a:lvl5pPr>
    <a:lvl6pPr marL="3592220" algn="l" defTabSz="1436888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6pPr>
    <a:lvl7pPr marL="4310664" algn="l" defTabSz="1436888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7pPr>
    <a:lvl8pPr marL="5029109" algn="l" defTabSz="1436888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8pPr>
    <a:lvl9pPr marL="5747553" algn="l" defTabSz="1436888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fld id="{EB5B8007-F28A-4C3E-A48D-DDE012D8153F}" type="slidenum">
              <a:rPr lang="en-US" altLang="en-US" sz="1200">
                <a:cs typeface="Arial" charset="0"/>
              </a:rPr>
              <a:pPr algn="r" eaLnBrk="1" hangingPunct="1"/>
              <a:t>12</a:t>
            </a:fld>
            <a:endParaRPr lang="en-US" altLang="en-US" sz="1200">
              <a:cs typeface="Arial" charset="0"/>
            </a:endParaRPr>
          </a:p>
        </p:txBody>
      </p:sp>
      <p:sp>
        <p:nvSpPr>
          <p:cNvPr id="15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77825" y="685800"/>
            <a:ext cx="6102350" cy="3429000"/>
          </a:xfrm>
          <a:ln/>
        </p:spPr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vi-VN" altLang="en-US"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20748" y="2840569"/>
            <a:ext cx="13835142" cy="196003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vi-VN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41496" y="5181600"/>
            <a:ext cx="11393647" cy="2336800"/>
          </a:xfrm>
        </p:spPr>
        <p:txBody>
          <a:bodyPr/>
          <a:lstStyle>
            <a:lvl1pPr marL="0" indent="0" algn="ctr">
              <a:buNone/>
              <a:defRPr/>
            </a:lvl1pPr>
            <a:lvl2pPr marL="718444" indent="0" algn="ctr">
              <a:buNone/>
              <a:defRPr/>
            </a:lvl2pPr>
            <a:lvl3pPr marL="1436888" indent="0" algn="ctr">
              <a:buNone/>
              <a:defRPr/>
            </a:lvl3pPr>
            <a:lvl4pPr marL="2155332" indent="0" algn="ctr">
              <a:buNone/>
              <a:defRPr/>
            </a:lvl4pPr>
            <a:lvl5pPr marL="2873776" indent="0" algn="ctr">
              <a:buNone/>
              <a:defRPr/>
            </a:lvl5pPr>
            <a:lvl6pPr marL="3592220" indent="0" algn="ctr">
              <a:buNone/>
              <a:defRPr/>
            </a:lvl6pPr>
            <a:lvl7pPr marL="4310664" indent="0" algn="ctr">
              <a:buNone/>
              <a:defRPr/>
            </a:lvl7pPr>
            <a:lvl8pPr marL="5029109" indent="0" algn="ctr">
              <a:buNone/>
              <a:defRPr/>
            </a:lvl8pPr>
            <a:lvl9pPr marL="5747553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vi-VN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B01423-D198-4896-B996-AF6CD71AA32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72254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vi-V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vi-VN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D28DD1-89CB-4A9B-8160-1008CEEB8C2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920928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800562" y="366186"/>
            <a:ext cx="3662244" cy="780203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vi-V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13832" y="366186"/>
            <a:ext cx="10715453" cy="780203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vi-VN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4A9502-423E-4957-ACD4-EFEAFA45681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138348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vi-V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vi-VN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00BA3F-51CF-473C-BBC7-9F80CB3FD93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606691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85743" y="5875867"/>
            <a:ext cx="13835142" cy="1816100"/>
          </a:xfrm>
        </p:spPr>
        <p:txBody>
          <a:bodyPr anchor="t"/>
          <a:lstStyle>
            <a:lvl1pPr algn="l">
              <a:defRPr sz="6300" b="1" cap="all"/>
            </a:lvl1pPr>
          </a:lstStyle>
          <a:p>
            <a:r>
              <a:rPr lang="en-US"/>
              <a:t>Click to edit Master title style</a:t>
            </a:r>
            <a:endParaRPr lang="vi-V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85743" y="3875619"/>
            <a:ext cx="13835142" cy="2000249"/>
          </a:xfrm>
        </p:spPr>
        <p:txBody>
          <a:bodyPr anchor="b"/>
          <a:lstStyle>
            <a:lvl1pPr marL="0" indent="0">
              <a:buNone/>
              <a:defRPr sz="3100"/>
            </a:lvl1pPr>
            <a:lvl2pPr marL="718444" indent="0">
              <a:buNone/>
              <a:defRPr sz="2800"/>
            </a:lvl2pPr>
            <a:lvl3pPr marL="1436888" indent="0">
              <a:buNone/>
              <a:defRPr sz="2500"/>
            </a:lvl3pPr>
            <a:lvl4pPr marL="2155332" indent="0">
              <a:buNone/>
              <a:defRPr sz="2200"/>
            </a:lvl4pPr>
            <a:lvl5pPr marL="2873776" indent="0">
              <a:buNone/>
              <a:defRPr sz="2200"/>
            </a:lvl5pPr>
            <a:lvl6pPr marL="3592220" indent="0">
              <a:buNone/>
              <a:defRPr sz="2200"/>
            </a:lvl6pPr>
            <a:lvl7pPr marL="4310664" indent="0">
              <a:buNone/>
              <a:defRPr sz="2200"/>
            </a:lvl7pPr>
            <a:lvl8pPr marL="5029109" indent="0">
              <a:buNone/>
              <a:defRPr sz="2200"/>
            </a:lvl8pPr>
            <a:lvl9pPr marL="5747553" indent="0">
              <a:buNone/>
              <a:defRPr sz="2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E9DFC9-E0D6-4E70-95EC-EE956DA6257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459216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vi-V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3832" y="2133602"/>
            <a:ext cx="7188848" cy="6034617"/>
          </a:xfrm>
        </p:spPr>
        <p:txBody>
          <a:bodyPr/>
          <a:lstStyle>
            <a:lvl1pPr>
              <a:defRPr sz="4400"/>
            </a:lvl1pPr>
            <a:lvl2pPr>
              <a:defRPr sz="3800"/>
            </a:lvl2pPr>
            <a:lvl3pPr>
              <a:defRPr sz="310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vi-V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73958" y="2133602"/>
            <a:ext cx="7188848" cy="6034617"/>
          </a:xfrm>
        </p:spPr>
        <p:txBody>
          <a:bodyPr/>
          <a:lstStyle>
            <a:lvl1pPr>
              <a:defRPr sz="4400"/>
            </a:lvl1pPr>
            <a:lvl2pPr>
              <a:defRPr sz="3800"/>
            </a:lvl2pPr>
            <a:lvl3pPr>
              <a:defRPr sz="310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vi-VN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EE0E17-1536-48C6-87E3-A861F0C00F0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317564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vi-V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3832" y="2046817"/>
            <a:ext cx="7191675" cy="853016"/>
          </a:xfrm>
        </p:spPr>
        <p:txBody>
          <a:bodyPr anchor="b"/>
          <a:lstStyle>
            <a:lvl1pPr marL="0" indent="0">
              <a:buNone/>
              <a:defRPr sz="3800" b="1"/>
            </a:lvl1pPr>
            <a:lvl2pPr marL="718444" indent="0">
              <a:buNone/>
              <a:defRPr sz="3100" b="1"/>
            </a:lvl2pPr>
            <a:lvl3pPr marL="1436888" indent="0">
              <a:buNone/>
              <a:defRPr sz="2800" b="1"/>
            </a:lvl3pPr>
            <a:lvl4pPr marL="2155332" indent="0">
              <a:buNone/>
              <a:defRPr sz="2500" b="1"/>
            </a:lvl4pPr>
            <a:lvl5pPr marL="2873776" indent="0">
              <a:buNone/>
              <a:defRPr sz="2500" b="1"/>
            </a:lvl5pPr>
            <a:lvl6pPr marL="3592220" indent="0">
              <a:buNone/>
              <a:defRPr sz="2500" b="1"/>
            </a:lvl6pPr>
            <a:lvl7pPr marL="4310664" indent="0">
              <a:buNone/>
              <a:defRPr sz="2500" b="1"/>
            </a:lvl7pPr>
            <a:lvl8pPr marL="5029109" indent="0">
              <a:buNone/>
              <a:defRPr sz="2500" b="1"/>
            </a:lvl8pPr>
            <a:lvl9pPr marL="5747553" indent="0">
              <a:buNone/>
              <a:defRPr sz="25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3832" y="2899833"/>
            <a:ext cx="7191675" cy="5268384"/>
          </a:xfrm>
        </p:spPr>
        <p:txBody>
          <a:bodyPr/>
          <a:lstStyle>
            <a:lvl1pPr>
              <a:defRPr sz="3800"/>
            </a:lvl1pPr>
            <a:lvl2pPr>
              <a:defRPr sz="3100"/>
            </a:lvl2pPr>
            <a:lvl3pPr>
              <a:defRPr sz="28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vi-V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268307" y="2046817"/>
            <a:ext cx="7194500" cy="853016"/>
          </a:xfrm>
        </p:spPr>
        <p:txBody>
          <a:bodyPr anchor="b"/>
          <a:lstStyle>
            <a:lvl1pPr marL="0" indent="0">
              <a:buNone/>
              <a:defRPr sz="3800" b="1"/>
            </a:lvl1pPr>
            <a:lvl2pPr marL="718444" indent="0">
              <a:buNone/>
              <a:defRPr sz="3100" b="1"/>
            </a:lvl2pPr>
            <a:lvl3pPr marL="1436888" indent="0">
              <a:buNone/>
              <a:defRPr sz="2800" b="1"/>
            </a:lvl3pPr>
            <a:lvl4pPr marL="2155332" indent="0">
              <a:buNone/>
              <a:defRPr sz="2500" b="1"/>
            </a:lvl4pPr>
            <a:lvl5pPr marL="2873776" indent="0">
              <a:buNone/>
              <a:defRPr sz="2500" b="1"/>
            </a:lvl5pPr>
            <a:lvl6pPr marL="3592220" indent="0">
              <a:buNone/>
              <a:defRPr sz="2500" b="1"/>
            </a:lvl6pPr>
            <a:lvl7pPr marL="4310664" indent="0">
              <a:buNone/>
              <a:defRPr sz="2500" b="1"/>
            </a:lvl7pPr>
            <a:lvl8pPr marL="5029109" indent="0">
              <a:buNone/>
              <a:defRPr sz="2500" b="1"/>
            </a:lvl8pPr>
            <a:lvl9pPr marL="5747553" indent="0">
              <a:buNone/>
              <a:defRPr sz="25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8268307" y="2899833"/>
            <a:ext cx="7194500" cy="5268384"/>
          </a:xfrm>
        </p:spPr>
        <p:txBody>
          <a:bodyPr/>
          <a:lstStyle>
            <a:lvl1pPr>
              <a:defRPr sz="3800"/>
            </a:lvl1pPr>
            <a:lvl2pPr>
              <a:defRPr sz="3100"/>
            </a:lvl2pPr>
            <a:lvl3pPr>
              <a:defRPr sz="28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vi-VN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30A47B-B3AA-4408-B89E-78641CC5715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312869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vi-VN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D8FA65-B14B-4883-88C7-F7A3A55E9A2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314973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8BE4F5-A3A4-4A0F-A638-D990D725B4C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687294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3833" y="364067"/>
            <a:ext cx="5354902" cy="1549400"/>
          </a:xfrm>
        </p:spPr>
        <p:txBody>
          <a:bodyPr anchor="b"/>
          <a:lstStyle>
            <a:lvl1pPr algn="l">
              <a:defRPr sz="3100" b="1"/>
            </a:lvl1pPr>
          </a:lstStyle>
          <a:p>
            <a:r>
              <a:rPr lang="en-US"/>
              <a:t>Click to edit Master title style</a:t>
            </a:r>
            <a:endParaRPr lang="vi-V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63713" y="364068"/>
            <a:ext cx="9099093" cy="7804151"/>
          </a:xfrm>
        </p:spPr>
        <p:txBody>
          <a:bodyPr/>
          <a:lstStyle>
            <a:lvl1pPr>
              <a:defRPr sz="5000"/>
            </a:lvl1pPr>
            <a:lvl2pPr>
              <a:defRPr sz="4400"/>
            </a:lvl2pPr>
            <a:lvl3pPr>
              <a:defRPr sz="3800"/>
            </a:lvl3pPr>
            <a:lvl4pPr>
              <a:defRPr sz="3100"/>
            </a:lvl4pPr>
            <a:lvl5pPr>
              <a:defRPr sz="3100"/>
            </a:lvl5pPr>
            <a:lvl6pPr>
              <a:defRPr sz="3100"/>
            </a:lvl6pPr>
            <a:lvl7pPr>
              <a:defRPr sz="3100"/>
            </a:lvl7pPr>
            <a:lvl8pPr>
              <a:defRPr sz="3100"/>
            </a:lvl8pPr>
            <a:lvl9pPr>
              <a:defRPr sz="3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vi-V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3833" y="1913468"/>
            <a:ext cx="5354902" cy="6254751"/>
          </a:xfrm>
        </p:spPr>
        <p:txBody>
          <a:bodyPr/>
          <a:lstStyle>
            <a:lvl1pPr marL="0" indent="0">
              <a:buNone/>
              <a:defRPr sz="2200"/>
            </a:lvl1pPr>
            <a:lvl2pPr marL="718444" indent="0">
              <a:buNone/>
              <a:defRPr sz="1900"/>
            </a:lvl2pPr>
            <a:lvl3pPr marL="1436888" indent="0">
              <a:buNone/>
              <a:defRPr sz="1600"/>
            </a:lvl3pPr>
            <a:lvl4pPr marL="2155332" indent="0">
              <a:buNone/>
              <a:defRPr sz="1400"/>
            </a:lvl4pPr>
            <a:lvl5pPr marL="2873776" indent="0">
              <a:buNone/>
              <a:defRPr sz="1400"/>
            </a:lvl5pPr>
            <a:lvl6pPr marL="3592220" indent="0">
              <a:buNone/>
              <a:defRPr sz="1400"/>
            </a:lvl6pPr>
            <a:lvl7pPr marL="4310664" indent="0">
              <a:buNone/>
              <a:defRPr sz="1400"/>
            </a:lvl7pPr>
            <a:lvl8pPr marL="5029109" indent="0">
              <a:buNone/>
              <a:defRPr sz="1400"/>
            </a:lvl8pPr>
            <a:lvl9pPr marL="5747553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99C05A-73D7-488D-87AE-9FA1D515BA9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394107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90335" y="6400801"/>
            <a:ext cx="9765983" cy="755651"/>
          </a:xfrm>
        </p:spPr>
        <p:txBody>
          <a:bodyPr anchor="b"/>
          <a:lstStyle>
            <a:lvl1pPr algn="l">
              <a:defRPr sz="3100" b="1"/>
            </a:lvl1pPr>
          </a:lstStyle>
          <a:p>
            <a:r>
              <a:rPr lang="en-US"/>
              <a:t>Click to edit Master title style</a:t>
            </a:r>
            <a:endParaRPr lang="vi-V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190335" y="817033"/>
            <a:ext cx="9765983" cy="5486400"/>
          </a:xfrm>
        </p:spPr>
        <p:txBody>
          <a:bodyPr/>
          <a:lstStyle>
            <a:lvl1pPr marL="0" indent="0">
              <a:buNone/>
              <a:defRPr sz="5000"/>
            </a:lvl1pPr>
            <a:lvl2pPr marL="718444" indent="0">
              <a:buNone/>
              <a:defRPr sz="4400"/>
            </a:lvl2pPr>
            <a:lvl3pPr marL="1436888" indent="0">
              <a:buNone/>
              <a:defRPr sz="3800"/>
            </a:lvl3pPr>
            <a:lvl4pPr marL="2155332" indent="0">
              <a:buNone/>
              <a:defRPr sz="3100"/>
            </a:lvl4pPr>
            <a:lvl5pPr marL="2873776" indent="0">
              <a:buNone/>
              <a:defRPr sz="3100"/>
            </a:lvl5pPr>
            <a:lvl6pPr marL="3592220" indent="0">
              <a:buNone/>
              <a:defRPr sz="3100"/>
            </a:lvl6pPr>
            <a:lvl7pPr marL="4310664" indent="0">
              <a:buNone/>
              <a:defRPr sz="3100"/>
            </a:lvl7pPr>
            <a:lvl8pPr marL="5029109" indent="0">
              <a:buNone/>
              <a:defRPr sz="3100"/>
            </a:lvl8pPr>
            <a:lvl9pPr marL="5747553" indent="0">
              <a:buNone/>
              <a:defRPr sz="3100"/>
            </a:lvl9pPr>
          </a:lstStyle>
          <a:p>
            <a:pPr lvl="0"/>
            <a:endParaRPr lang="vi-VN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190335" y="7156452"/>
            <a:ext cx="9765983" cy="1073149"/>
          </a:xfrm>
        </p:spPr>
        <p:txBody>
          <a:bodyPr/>
          <a:lstStyle>
            <a:lvl1pPr marL="0" indent="0">
              <a:buNone/>
              <a:defRPr sz="2200"/>
            </a:lvl1pPr>
            <a:lvl2pPr marL="718444" indent="0">
              <a:buNone/>
              <a:defRPr sz="1900"/>
            </a:lvl2pPr>
            <a:lvl3pPr marL="1436888" indent="0">
              <a:buNone/>
              <a:defRPr sz="1600"/>
            </a:lvl3pPr>
            <a:lvl4pPr marL="2155332" indent="0">
              <a:buNone/>
              <a:defRPr sz="1400"/>
            </a:lvl4pPr>
            <a:lvl5pPr marL="2873776" indent="0">
              <a:buNone/>
              <a:defRPr sz="1400"/>
            </a:lvl5pPr>
            <a:lvl6pPr marL="3592220" indent="0">
              <a:buNone/>
              <a:defRPr sz="1400"/>
            </a:lvl6pPr>
            <a:lvl7pPr marL="4310664" indent="0">
              <a:buNone/>
              <a:defRPr sz="1400"/>
            </a:lvl7pPr>
            <a:lvl8pPr marL="5029109" indent="0">
              <a:buNone/>
              <a:defRPr sz="1400"/>
            </a:lvl8pPr>
            <a:lvl9pPr marL="5747553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090DF4-68DF-4AAF-98F9-EB3836BAB8B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588337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813832" y="366713"/>
            <a:ext cx="14648974" cy="152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43689" tIns="71844" rIns="143689" bIns="71844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13832" y="2133600"/>
            <a:ext cx="14648974" cy="6034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43689" tIns="71844" rIns="143689" bIns="7184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13832" y="8326438"/>
            <a:ext cx="3797882" cy="63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43689" tIns="71844" rIns="143689" bIns="71844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2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561185" y="8326438"/>
            <a:ext cx="5154269" cy="63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43689" tIns="71844" rIns="143689" bIns="71844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2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1664924" y="8326438"/>
            <a:ext cx="3797882" cy="63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43689" tIns="71844" rIns="143689" bIns="71844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2200"/>
            </a:lvl1pPr>
          </a:lstStyle>
          <a:p>
            <a:pPr>
              <a:defRPr/>
            </a:pPr>
            <a:fld id="{F4264759-E7CE-4A8C-955C-20DA2A50E45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69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69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69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69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6900">
          <a:solidFill>
            <a:schemeClr val="tx2"/>
          </a:solidFill>
          <a:latin typeface="Arial" charset="0"/>
        </a:defRPr>
      </a:lvl5pPr>
      <a:lvl6pPr marL="718444" algn="ctr" rtl="0" fontAlgn="base">
        <a:spcBef>
          <a:spcPct val="0"/>
        </a:spcBef>
        <a:spcAft>
          <a:spcPct val="0"/>
        </a:spcAft>
        <a:defRPr sz="6900">
          <a:solidFill>
            <a:schemeClr val="tx2"/>
          </a:solidFill>
          <a:latin typeface="Arial" charset="0"/>
        </a:defRPr>
      </a:lvl6pPr>
      <a:lvl7pPr marL="1436888" algn="ctr" rtl="0" fontAlgn="base">
        <a:spcBef>
          <a:spcPct val="0"/>
        </a:spcBef>
        <a:spcAft>
          <a:spcPct val="0"/>
        </a:spcAft>
        <a:defRPr sz="6900">
          <a:solidFill>
            <a:schemeClr val="tx2"/>
          </a:solidFill>
          <a:latin typeface="Arial" charset="0"/>
        </a:defRPr>
      </a:lvl7pPr>
      <a:lvl8pPr marL="2155332" algn="ctr" rtl="0" fontAlgn="base">
        <a:spcBef>
          <a:spcPct val="0"/>
        </a:spcBef>
        <a:spcAft>
          <a:spcPct val="0"/>
        </a:spcAft>
        <a:defRPr sz="6900">
          <a:solidFill>
            <a:schemeClr val="tx2"/>
          </a:solidFill>
          <a:latin typeface="Arial" charset="0"/>
        </a:defRPr>
      </a:lvl8pPr>
      <a:lvl9pPr marL="2873776" algn="ctr" rtl="0" fontAlgn="base">
        <a:spcBef>
          <a:spcPct val="0"/>
        </a:spcBef>
        <a:spcAft>
          <a:spcPct val="0"/>
        </a:spcAft>
        <a:defRPr sz="6900">
          <a:solidFill>
            <a:schemeClr val="tx2"/>
          </a:solidFill>
          <a:latin typeface="Arial" charset="0"/>
        </a:defRPr>
      </a:lvl9pPr>
    </p:titleStyle>
    <p:bodyStyle>
      <a:lvl1pPr marL="538163" indent="-538163" algn="l" rtl="0" eaLnBrk="0" fontAlgn="base" hangingPunct="0">
        <a:spcBef>
          <a:spcPct val="20000"/>
        </a:spcBef>
        <a:spcAft>
          <a:spcPct val="0"/>
        </a:spcAft>
        <a:buChar char="•"/>
        <a:defRPr sz="5000">
          <a:solidFill>
            <a:schemeClr val="tx1"/>
          </a:solidFill>
          <a:latin typeface="+mn-lt"/>
          <a:ea typeface="+mn-ea"/>
          <a:cs typeface="+mn-cs"/>
        </a:defRPr>
      </a:lvl1pPr>
      <a:lvl2pPr marL="1166813" indent="-447675" algn="l" rtl="0" eaLnBrk="0" fontAlgn="base" hangingPunct="0">
        <a:spcBef>
          <a:spcPct val="20000"/>
        </a:spcBef>
        <a:spcAft>
          <a:spcPct val="0"/>
        </a:spcAft>
        <a:buChar char="–"/>
        <a:defRPr sz="4400">
          <a:solidFill>
            <a:schemeClr val="tx1"/>
          </a:solidFill>
          <a:latin typeface="+mn-lt"/>
        </a:defRPr>
      </a:lvl2pPr>
      <a:lvl3pPr marL="1795463" indent="-358775" algn="l" rtl="0" eaLnBrk="0" fontAlgn="base" hangingPunct="0">
        <a:spcBef>
          <a:spcPct val="20000"/>
        </a:spcBef>
        <a:spcAft>
          <a:spcPct val="0"/>
        </a:spcAft>
        <a:buChar char="•"/>
        <a:defRPr sz="3800">
          <a:solidFill>
            <a:schemeClr val="tx1"/>
          </a:solidFill>
          <a:latin typeface="+mn-lt"/>
        </a:defRPr>
      </a:lvl3pPr>
      <a:lvl4pPr marL="2513013" indent="-358775" algn="l" rtl="0" eaLnBrk="0" fontAlgn="base" hangingPunct="0">
        <a:spcBef>
          <a:spcPct val="20000"/>
        </a:spcBef>
        <a:spcAft>
          <a:spcPct val="0"/>
        </a:spcAft>
        <a:buChar char="–"/>
        <a:defRPr sz="3100">
          <a:solidFill>
            <a:schemeClr val="tx1"/>
          </a:solidFill>
          <a:latin typeface="+mn-lt"/>
        </a:defRPr>
      </a:lvl4pPr>
      <a:lvl5pPr marL="3232150" indent="-358775" algn="l" rtl="0" eaLnBrk="0" fontAlgn="base" hangingPunct="0">
        <a:spcBef>
          <a:spcPct val="20000"/>
        </a:spcBef>
        <a:spcAft>
          <a:spcPct val="0"/>
        </a:spcAft>
        <a:buChar char="»"/>
        <a:defRPr sz="3100">
          <a:solidFill>
            <a:schemeClr val="tx1"/>
          </a:solidFill>
          <a:latin typeface="+mn-lt"/>
        </a:defRPr>
      </a:lvl5pPr>
      <a:lvl6pPr marL="3951442" indent="-359222" algn="l" rtl="0" fontAlgn="base">
        <a:spcBef>
          <a:spcPct val="20000"/>
        </a:spcBef>
        <a:spcAft>
          <a:spcPct val="0"/>
        </a:spcAft>
        <a:buChar char="»"/>
        <a:defRPr sz="3100">
          <a:solidFill>
            <a:schemeClr val="tx1"/>
          </a:solidFill>
          <a:latin typeface="+mn-lt"/>
        </a:defRPr>
      </a:lvl6pPr>
      <a:lvl7pPr marL="4669887" indent="-359222" algn="l" rtl="0" fontAlgn="base">
        <a:spcBef>
          <a:spcPct val="20000"/>
        </a:spcBef>
        <a:spcAft>
          <a:spcPct val="0"/>
        </a:spcAft>
        <a:buChar char="»"/>
        <a:defRPr sz="3100">
          <a:solidFill>
            <a:schemeClr val="tx1"/>
          </a:solidFill>
          <a:latin typeface="+mn-lt"/>
        </a:defRPr>
      </a:lvl7pPr>
      <a:lvl8pPr marL="5388331" indent="-359222" algn="l" rtl="0" fontAlgn="base">
        <a:spcBef>
          <a:spcPct val="20000"/>
        </a:spcBef>
        <a:spcAft>
          <a:spcPct val="0"/>
        </a:spcAft>
        <a:buChar char="»"/>
        <a:defRPr sz="3100">
          <a:solidFill>
            <a:schemeClr val="tx1"/>
          </a:solidFill>
          <a:latin typeface="+mn-lt"/>
        </a:defRPr>
      </a:lvl8pPr>
      <a:lvl9pPr marL="6106775" indent="-359222" algn="l" rtl="0" fontAlgn="base">
        <a:spcBef>
          <a:spcPct val="20000"/>
        </a:spcBef>
        <a:spcAft>
          <a:spcPct val="0"/>
        </a:spcAft>
        <a:buChar char="»"/>
        <a:defRPr sz="3100">
          <a:solidFill>
            <a:schemeClr val="tx1"/>
          </a:solidFill>
          <a:latin typeface="+mn-lt"/>
        </a:defRPr>
      </a:lvl9pPr>
    </p:bodyStyle>
    <p:otherStyle>
      <a:defPPr>
        <a:defRPr lang="vi-VN"/>
      </a:defPPr>
      <a:lvl1pPr marL="0" algn="l" defTabSz="1436888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18444" algn="l" defTabSz="1436888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436888" algn="l" defTabSz="1436888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2155332" algn="l" defTabSz="1436888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2873776" algn="l" defTabSz="1436888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3592220" algn="l" defTabSz="1436888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4310664" algn="l" defTabSz="1436888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5029109" algn="l" defTabSz="1436888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5747553" algn="l" defTabSz="1436888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wmf"/><Relationship Id="rId3" Type="http://schemas.openxmlformats.org/officeDocument/2006/relationships/image" Target="../media/image3.png"/><Relationship Id="rId7" Type="http://schemas.openxmlformats.org/officeDocument/2006/relationships/image" Target="../media/image7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gif"/><Relationship Id="rId5" Type="http://schemas.openxmlformats.org/officeDocument/2006/relationships/image" Target="../media/image5.wmf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.xml"/><Relationship Id="rId4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Giai%20nghia%20tu/thieng%20lieng.pptx" TargetMode="External"/><Relationship Id="rId2" Type="http://schemas.openxmlformats.org/officeDocument/2006/relationships/hyperlink" Target="Giai%20nghia%20tu/quan%20dao.pptx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Giai%20nghia%20tu/hao%20hung.pptx" TargetMode="External"/><Relationship Id="rId4" Type="http://schemas.openxmlformats.org/officeDocument/2006/relationships/hyperlink" Target="Giai%20nghia%20tu/giai%20dieu.pptx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3"/>
          <p:cNvSpPr txBox="1">
            <a:spLocks noChangeArrowheads="1"/>
          </p:cNvSpPr>
          <p:nvPr/>
        </p:nvSpPr>
        <p:spPr bwMode="auto">
          <a:xfrm>
            <a:off x="3197197" y="723901"/>
            <a:ext cx="10037260" cy="684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43689" tIns="71844" rIns="143689" bIns="71844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3500" b="1">
                <a:solidFill>
                  <a:srgbClr val="FF0066"/>
                </a:solidFill>
                <a:latin typeface="Times New Roman" pitchFamily="18" charset="0"/>
              </a:rPr>
              <a:t>TRƯỜNG TIỂU HỌC ……</a:t>
            </a:r>
          </a:p>
        </p:txBody>
      </p:sp>
      <p:pic>
        <p:nvPicPr>
          <p:cNvPr id="2051" name="Picture 1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677" y="5827200"/>
            <a:ext cx="1739080" cy="2257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57" name="Text Box 14"/>
          <p:cNvSpPr txBox="1">
            <a:spLocks noChangeArrowheads="1"/>
          </p:cNvSpPr>
          <p:nvPr/>
        </p:nvSpPr>
        <p:spPr bwMode="auto">
          <a:xfrm>
            <a:off x="1432719" y="4114800"/>
            <a:ext cx="13382995" cy="18224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143689" tIns="71844" rIns="143689" bIns="71844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ts val="1800"/>
              </a:spcBef>
              <a:defRPr/>
            </a:pPr>
            <a:r>
              <a:rPr lang="en-US" sz="40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Môn</a:t>
            </a:r>
            <a:r>
              <a:rPr lang="en-US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Tiếng</a:t>
            </a:r>
            <a:r>
              <a:rPr lang="en-US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Việt</a:t>
            </a:r>
            <a:r>
              <a:rPr lang="en-US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lớp</a:t>
            </a:r>
            <a:r>
              <a:rPr lang="en-US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3</a:t>
            </a:r>
          </a:p>
          <a:p>
            <a:pPr algn="ctr" eaLnBrk="1" hangingPunct="1">
              <a:spcBef>
                <a:spcPts val="1800"/>
              </a:spcBef>
              <a:defRPr/>
            </a:pPr>
            <a:r>
              <a:rPr lang="en-US" sz="5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BÀI 2: SỒNG HƯƠNG (T1,2)</a:t>
            </a:r>
          </a:p>
        </p:txBody>
      </p:sp>
      <p:sp>
        <p:nvSpPr>
          <p:cNvPr id="2059" name="Text Box 17"/>
          <p:cNvSpPr txBox="1">
            <a:spLocks noChangeArrowheads="1"/>
          </p:cNvSpPr>
          <p:nvPr/>
        </p:nvSpPr>
        <p:spPr bwMode="auto">
          <a:xfrm>
            <a:off x="2480250" y="2057400"/>
            <a:ext cx="11471154" cy="18070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43689" tIns="71844" rIns="143689" bIns="71844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ts val="0"/>
              </a:spcBef>
              <a:defRPr/>
            </a:pPr>
            <a:r>
              <a:rPr lang="en-US" sz="5400" b="1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CHÀO MỪNG QUÝ THẦY CÔ</a:t>
            </a:r>
          </a:p>
          <a:p>
            <a:pPr algn="ctr" eaLnBrk="1" hangingPunct="1">
              <a:spcBef>
                <a:spcPts val="0"/>
              </a:spcBef>
              <a:defRPr/>
            </a:pPr>
            <a:r>
              <a:rPr lang="en-US" sz="5400" b="1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VỀ DỰ GIỜ THĂM LỚP</a:t>
            </a:r>
          </a:p>
        </p:txBody>
      </p:sp>
      <p:sp>
        <p:nvSpPr>
          <p:cNvPr id="2054" name="Text Box 18"/>
          <p:cNvSpPr txBox="1">
            <a:spLocks noChangeArrowheads="1"/>
          </p:cNvSpPr>
          <p:nvPr/>
        </p:nvSpPr>
        <p:spPr bwMode="auto">
          <a:xfrm>
            <a:off x="3382959" y="7200900"/>
            <a:ext cx="5974560" cy="884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43689" tIns="71844" rIns="143689" bIns="71844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2400" b="1" i="1">
                <a:solidFill>
                  <a:srgbClr val="FF0066"/>
                </a:solidFill>
                <a:latin typeface="Times New Roman" pitchFamily="18" charset="0"/>
              </a:rPr>
              <a:t>Giáo viên:</a:t>
            </a:r>
          </a:p>
          <a:p>
            <a:pPr eaLnBrk="1" hangingPunct="1"/>
            <a:r>
              <a:rPr lang="en-US" altLang="en-US" sz="2400" b="1" i="1">
                <a:solidFill>
                  <a:srgbClr val="FF0066"/>
                </a:solidFill>
                <a:latin typeface="Times New Roman" pitchFamily="18" charset="0"/>
              </a:rPr>
              <a:t>Lớp:  3</a:t>
            </a:r>
          </a:p>
        </p:txBody>
      </p:sp>
      <p:pic>
        <p:nvPicPr>
          <p:cNvPr id="2055" name="Picture 22" descr="bd21315_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0079" y="5960292"/>
            <a:ext cx="5616086" cy="204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6" name="Picture 5" descr="POINSET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 flipV="1">
            <a:off x="1112658" y="331495"/>
            <a:ext cx="2081213" cy="26691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5" descr="POINSET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3122398" y="413107"/>
            <a:ext cx="2089150" cy="2498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Straight Connector 4"/>
          <p:cNvCxnSpPr/>
          <p:nvPr/>
        </p:nvCxnSpPr>
        <p:spPr>
          <a:xfrm flipV="1">
            <a:off x="5407784" y="1447800"/>
            <a:ext cx="5985862" cy="0"/>
          </a:xfrm>
          <a:prstGeom prst="line">
            <a:avLst/>
          </a:prstGeom>
          <a:ln>
            <a:solidFill>
              <a:srgbClr val="FF0066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3" name="Picture 7" descr="BƯỚM 58"/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961410">
            <a:off x="13131113" y="984250"/>
            <a:ext cx="1474263" cy="1922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0" name="Picture 8" descr="animal-14[1]"/>
          <p:cNvPicPr>
            <a:picLocks noChangeAspect="1" noChangeArrowheads="1" noCrop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17220" flipH="1">
            <a:off x="2541409" y="6100454"/>
            <a:ext cx="1211090" cy="881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5" descr="POINSET3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76919" y="5781235"/>
            <a:ext cx="3396458" cy="24229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repeatCount="1000000" accel="36000" decel="2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4750" fill="hold"/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FF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21" presetClass="emph" presetSubtype="0" repeatCount="2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8" dur="2000" fill="hold"/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9" dur="2000" fill="hold"/>
                                        <p:tgtEl>
                                          <p:spTgt spid="205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0" dur="2000" fill="hold"/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11" dur="2000" fill="hold"/>
                                        <p:tgtEl>
                                          <p:spTgt spid="205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9" grpId="0"/>
      <p:bldP spid="2059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4617134" y="42893"/>
            <a:ext cx="6255239" cy="1599885"/>
            <a:chOff x="4617134" y="42893"/>
            <a:chExt cx="6255239" cy="1599885"/>
          </a:xfrm>
        </p:grpSpPr>
        <p:grpSp>
          <p:nvGrpSpPr>
            <p:cNvPr id="44" name="Group 43"/>
            <p:cNvGrpSpPr/>
            <p:nvPr/>
          </p:nvGrpSpPr>
          <p:grpSpPr>
            <a:xfrm>
              <a:off x="4617134" y="42893"/>
              <a:ext cx="6255239" cy="1013727"/>
              <a:chOff x="4539228" y="103852"/>
              <a:chExt cx="6149694" cy="1013727"/>
            </a:xfrm>
          </p:grpSpPr>
          <p:grpSp>
            <p:nvGrpSpPr>
              <p:cNvPr id="47" name="Group 46"/>
              <p:cNvGrpSpPr/>
              <p:nvPr/>
            </p:nvGrpSpPr>
            <p:grpSpPr>
              <a:xfrm>
                <a:off x="4539228" y="103852"/>
                <a:ext cx="6149694" cy="1013727"/>
                <a:chOff x="4539228" y="103852"/>
                <a:chExt cx="6149694" cy="1013727"/>
              </a:xfrm>
            </p:grpSpPr>
            <p:sp>
              <p:nvSpPr>
                <p:cNvPr id="49" name="TextBox 48"/>
                <p:cNvSpPr txBox="1"/>
                <p:nvPr/>
              </p:nvSpPr>
              <p:spPr>
                <a:xfrm>
                  <a:off x="4539228" y="103852"/>
                  <a:ext cx="6149694" cy="58477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3200">
                      <a:solidFill>
                        <a:srgbClr val="0000CC"/>
                      </a:solidFill>
                      <a:latin typeface="Times New Roman" pitchFamily="18" charset="0"/>
                      <a:cs typeface="Times New Roman" pitchFamily="18" charset="0"/>
                    </a:rPr>
                    <a:t>Thứ……ngày…..tháng…..năm…….</a:t>
                  </a:r>
                </a:p>
              </p:txBody>
            </p:sp>
            <p:sp>
              <p:nvSpPr>
                <p:cNvPr id="50" name="TextBox 49"/>
                <p:cNvSpPr txBox="1"/>
                <p:nvPr/>
              </p:nvSpPr>
              <p:spPr>
                <a:xfrm>
                  <a:off x="6486305" y="594359"/>
                  <a:ext cx="2261748" cy="52322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2800" b="1">
                      <a:solidFill>
                        <a:srgbClr val="FF0066"/>
                      </a:solidFill>
                      <a:latin typeface="Times New Roman" pitchFamily="18" charset="0"/>
                      <a:cs typeface="Times New Roman" pitchFamily="18" charset="0"/>
                    </a:rPr>
                    <a:t>TIẾNG VIỆT</a:t>
                  </a:r>
                </a:p>
              </p:txBody>
            </p:sp>
          </p:grpSp>
          <p:cxnSp>
            <p:nvCxnSpPr>
              <p:cNvPr id="48" name="Straight Connector 47"/>
              <p:cNvCxnSpPr/>
              <p:nvPr/>
            </p:nvCxnSpPr>
            <p:spPr>
              <a:xfrm>
                <a:off x="6676405" y="1082039"/>
                <a:ext cx="1887840" cy="0"/>
              </a:xfrm>
              <a:prstGeom prst="line">
                <a:avLst/>
              </a:prstGeom>
              <a:ln>
                <a:solidFill>
                  <a:srgbClr val="FF0066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46" name="Text Box 14"/>
            <p:cNvSpPr txBox="1">
              <a:spLocks noChangeArrowheads="1"/>
            </p:cNvSpPr>
            <p:nvPr/>
          </p:nvSpPr>
          <p:spPr bwMode="auto">
            <a:xfrm>
              <a:off x="4785519" y="1066800"/>
              <a:ext cx="6019799" cy="57597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lIns="143689" tIns="71844" rIns="143689" bIns="71844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ts val="0"/>
                </a:spcBef>
                <a:defRPr/>
              </a:pPr>
              <a:r>
                <a:rPr lang="vi-VN" sz="2800" b="1" dirty="0" err="1">
                  <a:solidFill>
                    <a:srgbClr val="0000CC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</a:rPr>
                <a:t>Bài</a:t>
              </a:r>
              <a:r>
                <a:rPr lang="vi-VN" sz="2800" b="1" dirty="0">
                  <a:solidFill>
                    <a:srgbClr val="0000CC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</a:rPr>
                <a:t> 2: SÔNG HƯƠNG</a:t>
              </a:r>
              <a:endParaRPr lang="en-US" sz="2800" b="1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endParaRPr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1356520" y="1600200"/>
            <a:ext cx="3429000" cy="677108"/>
            <a:chOff x="1508919" y="1888664"/>
            <a:chExt cx="3120775" cy="1134632"/>
          </a:xfrm>
        </p:grpSpPr>
        <p:sp>
          <p:nvSpPr>
            <p:cNvPr id="34" name="Rectangle 33"/>
            <p:cNvSpPr/>
            <p:nvPr/>
          </p:nvSpPr>
          <p:spPr>
            <a:xfrm>
              <a:off x="1508919" y="1888664"/>
              <a:ext cx="3120775" cy="11346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3800" b="1">
                  <a:solidFill>
                    <a:srgbClr val="FF0066"/>
                  </a:solidFill>
                  <a:latin typeface="Times New Roman" pitchFamily="18" charset="0"/>
                  <a:cs typeface="Times New Roman" pitchFamily="18" charset="0"/>
                </a:rPr>
                <a:t>4. Luyện tập.</a:t>
              </a:r>
            </a:p>
          </p:txBody>
        </p:sp>
        <p:cxnSp>
          <p:nvCxnSpPr>
            <p:cNvPr id="35" name="Straight Connector 34"/>
            <p:cNvCxnSpPr/>
            <p:nvPr/>
          </p:nvCxnSpPr>
          <p:spPr>
            <a:xfrm>
              <a:off x="1646078" y="3017498"/>
              <a:ext cx="2428811" cy="0"/>
            </a:xfrm>
            <a:prstGeom prst="line">
              <a:avLst/>
            </a:prstGeom>
            <a:ln>
              <a:solidFill>
                <a:srgbClr val="FF0066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36" name="TextBox 35"/>
          <p:cNvSpPr txBox="1"/>
          <p:nvPr/>
        </p:nvSpPr>
        <p:spPr>
          <a:xfrm>
            <a:off x="1356519" y="2316480"/>
            <a:ext cx="13944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itchFamily="18" charset="0"/>
              </a:rPr>
              <a:t>2) </a:t>
            </a:r>
            <a:r>
              <a:rPr lang="vi-VN" sz="3600" b="1" i="0" dirty="0" err="1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Chọn</a:t>
            </a:r>
            <a:r>
              <a:rPr lang="vi-VN" sz="3600" b="1" i="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vi-VN" sz="3600" b="1" i="0" dirty="0" err="1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từ</a:t>
            </a:r>
            <a:r>
              <a:rPr lang="vi-VN" sz="3600" b="1" i="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vi-VN" sz="3600" b="1" i="0" dirty="0" err="1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chỉ</a:t>
            </a:r>
            <a:r>
              <a:rPr lang="vi-VN" sz="3600" b="1" i="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vi-VN" sz="3600" b="1" i="0" dirty="0" err="1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đặc</a:t>
            </a:r>
            <a:r>
              <a:rPr lang="vi-VN" sz="3600" b="1" i="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vi-VN" sz="3600" b="1" i="0" dirty="0" err="1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điểm</a:t>
            </a:r>
            <a:r>
              <a:rPr lang="vi-VN" sz="3600" b="1" i="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vi-VN" sz="3600" b="1" i="0" dirty="0" err="1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thích</a:t>
            </a:r>
            <a:r>
              <a:rPr lang="vi-VN" sz="3600" b="1" i="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vi-VN" sz="3600" b="1" i="0" dirty="0" err="1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hợp</a:t>
            </a:r>
            <a:r>
              <a:rPr lang="vi-VN" sz="3600" b="1" i="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(lung linh, </a:t>
            </a:r>
            <a:r>
              <a:rPr lang="vi-VN" sz="3600" b="1" i="0" dirty="0" err="1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ửng</a:t>
            </a:r>
            <a:r>
              <a:rPr lang="vi-VN" sz="3600" b="1" i="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vi-VN" sz="3600" b="1" i="0" dirty="0" err="1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hồng</a:t>
            </a:r>
            <a:r>
              <a:rPr lang="vi-VN" sz="3600" b="1" i="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vi-VN" sz="3600" b="1" i="0" dirty="0" err="1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đẹp</a:t>
            </a:r>
            <a:r>
              <a:rPr lang="vi-VN" sz="3600" b="1" i="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vi-VN" sz="3600" b="1" i="0" dirty="0" err="1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để</a:t>
            </a:r>
            <a:r>
              <a:rPr lang="vi-VN" sz="3600" b="1" i="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vi-VN" sz="3600" b="1" i="0" dirty="0" err="1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thể</a:t>
            </a:r>
            <a:r>
              <a:rPr lang="vi-VN" sz="3600" b="1" i="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vi-VN" sz="3600" b="1" i="0" dirty="0" err="1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hiện</a:t>
            </a:r>
            <a:r>
              <a:rPr lang="vi-VN" sz="3600" b="1" i="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vi-VN" sz="3600" b="1" i="0" dirty="0" err="1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lại</a:t>
            </a:r>
            <a:r>
              <a:rPr lang="vi-VN" sz="3600" b="1" i="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vi-VN" sz="3600" b="1" i="0" dirty="0" err="1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hình</a:t>
            </a:r>
            <a:r>
              <a:rPr lang="vi-VN" sz="3600" b="1" i="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vi-VN" sz="3600" b="1" i="0" dirty="0" err="1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ảnh</a:t>
            </a:r>
            <a:r>
              <a:rPr lang="vi-VN" sz="3600" b="1" i="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so </a:t>
            </a:r>
            <a:r>
              <a:rPr lang="vi-VN" sz="3600" b="1" i="0" dirty="0" err="1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sánh</a:t>
            </a:r>
            <a:r>
              <a:rPr lang="vi-VN" sz="3600" b="1" i="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ở </a:t>
            </a:r>
            <a:r>
              <a:rPr lang="vi-VN" sz="3600" b="1" i="0" dirty="0" err="1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các</a:t>
            </a:r>
            <a:r>
              <a:rPr lang="vi-VN" sz="3600" b="1" i="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câu trên theo sơ </a:t>
            </a:r>
            <a:r>
              <a:rPr lang="vi-VN" sz="3600" b="1" i="0" dirty="0" err="1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đồ</a:t>
            </a:r>
            <a:r>
              <a:rPr lang="vi-VN" sz="3600" b="1" i="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sau: </a:t>
            </a:r>
            <a:endParaRPr lang="en-US" sz="3600" b="1" dirty="0">
              <a:solidFill>
                <a:srgbClr val="FF0000"/>
              </a:solidFill>
              <a:latin typeface="Times New Roman" panose="02020603050405020304" pitchFamily="18" charset="0"/>
              <a:cs typeface="Times New Roman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47F101F-759A-B5EB-7979-17ED35604B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3374" y="3516809"/>
            <a:ext cx="15324945" cy="44699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2112167"/>
      </p:ext>
    </p:extLst>
  </p:cSld>
  <p:clrMapOvr>
    <a:masterClrMapping/>
  </p:clrMapOvr>
  <p:transition spd="slow">
    <p:split orient="vert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4617134" y="42893"/>
            <a:ext cx="6255239" cy="1599885"/>
            <a:chOff x="4617134" y="42893"/>
            <a:chExt cx="6255239" cy="1599885"/>
          </a:xfrm>
        </p:grpSpPr>
        <p:grpSp>
          <p:nvGrpSpPr>
            <p:cNvPr id="44" name="Group 43"/>
            <p:cNvGrpSpPr/>
            <p:nvPr/>
          </p:nvGrpSpPr>
          <p:grpSpPr>
            <a:xfrm>
              <a:off x="4617134" y="42893"/>
              <a:ext cx="6255239" cy="1013727"/>
              <a:chOff x="4539228" y="103852"/>
              <a:chExt cx="6149694" cy="1013727"/>
            </a:xfrm>
          </p:grpSpPr>
          <p:grpSp>
            <p:nvGrpSpPr>
              <p:cNvPr id="47" name="Group 46"/>
              <p:cNvGrpSpPr/>
              <p:nvPr/>
            </p:nvGrpSpPr>
            <p:grpSpPr>
              <a:xfrm>
                <a:off x="4539228" y="103852"/>
                <a:ext cx="6149694" cy="1013727"/>
                <a:chOff x="4539228" y="103852"/>
                <a:chExt cx="6149694" cy="1013727"/>
              </a:xfrm>
            </p:grpSpPr>
            <p:sp>
              <p:nvSpPr>
                <p:cNvPr id="49" name="TextBox 48"/>
                <p:cNvSpPr txBox="1"/>
                <p:nvPr/>
              </p:nvSpPr>
              <p:spPr>
                <a:xfrm>
                  <a:off x="4539228" y="103852"/>
                  <a:ext cx="6149694" cy="58477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3200">
                      <a:solidFill>
                        <a:srgbClr val="0000CC"/>
                      </a:solidFill>
                      <a:latin typeface="Times New Roman" pitchFamily="18" charset="0"/>
                      <a:cs typeface="Times New Roman" pitchFamily="18" charset="0"/>
                    </a:rPr>
                    <a:t>Thứ……ngày…..tháng…..năm…….</a:t>
                  </a:r>
                </a:p>
              </p:txBody>
            </p:sp>
            <p:sp>
              <p:nvSpPr>
                <p:cNvPr id="50" name="TextBox 49"/>
                <p:cNvSpPr txBox="1"/>
                <p:nvPr/>
              </p:nvSpPr>
              <p:spPr>
                <a:xfrm>
                  <a:off x="6486305" y="594359"/>
                  <a:ext cx="2261748" cy="52322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2800" b="1">
                      <a:solidFill>
                        <a:srgbClr val="FF0066"/>
                      </a:solidFill>
                      <a:latin typeface="Times New Roman" pitchFamily="18" charset="0"/>
                      <a:cs typeface="Times New Roman" pitchFamily="18" charset="0"/>
                    </a:rPr>
                    <a:t>TIẾNG VIỆT</a:t>
                  </a:r>
                </a:p>
              </p:txBody>
            </p:sp>
          </p:grpSp>
          <p:cxnSp>
            <p:nvCxnSpPr>
              <p:cNvPr id="48" name="Straight Connector 47"/>
              <p:cNvCxnSpPr/>
              <p:nvPr/>
            </p:nvCxnSpPr>
            <p:spPr>
              <a:xfrm>
                <a:off x="6676405" y="1082039"/>
                <a:ext cx="1887840" cy="0"/>
              </a:xfrm>
              <a:prstGeom prst="line">
                <a:avLst/>
              </a:prstGeom>
              <a:ln>
                <a:solidFill>
                  <a:srgbClr val="FF0066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46" name="Text Box 14"/>
            <p:cNvSpPr txBox="1">
              <a:spLocks noChangeArrowheads="1"/>
            </p:cNvSpPr>
            <p:nvPr/>
          </p:nvSpPr>
          <p:spPr bwMode="auto">
            <a:xfrm>
              <a:off x="4785519" y="1066800"/>
              <a:ext cx="6019799" cy="57597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lIns="143689" tIns="71844" rIns="143689" bIns="71844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ts val="0"/>
                </a:spcBef>
                <a:defRPr/>
              </a:pPr>
              <a:r>
                <a:rPr lang="vi-VN" sz="2800" b="1" dirty="0" err="1">
                  <a:solidFill>
                    <a:srgbClr val="0000CC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</a:rPr>
                <a:t>Bài</a:t>
              </a:r>
              <a:r>
                <a:rPr lang="vi-VN" sz="2800" b="1" dirty="0">
                  <a:solidFill>
                    <a:srgbClr val="0000CC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</a:rPr>
                <a:t> 2: SÔNG HƯƠNG</a:t>
              </a:r>
              <a:endParaRPr lang="en-US" sz="2800" b="1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endParaRPr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1356520" y="1600200"/>
            <a:ext cx="3429000" cy="677108"/>
            <a:chOff x="1508919" y="1888664"/>
            <a:chExt cx="3120775" cy="1134632"/>
          </a:xfrm>
        </p:grpSpPr>
        <p:sp>
          <p:nvSpPr>
            <p:cNvPr id="34" name="Rectangle 33"/>
            <p:cNvSpPr/>
            <p:nvPr/>
          </p:nvSpPr>
          <p:spPr>
            <a:xfrm>
              <a:off x="1508919" y="1888664"/>
              <a:ext cx="3120775" cy="11346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3800" b="1">
                  <a:solidFill>
                    <a:srgbClr val="FF0066"/>
                  </a:solidFill>
                  <a:latin typeface="Times New Roman" pitchFamily="18" charset="0"/>
                  <a:cs typeface="Times New Roman" pitchFamily="18" charset="0"/>
                </a:rPr>
                <a:t>4. Luyện tập.</a:t>
              </a:r>
            </a:p>
          </p:txBody>
        </p:sp>
        <p:cxnSp>
          <p:nvCxnSpPr>
            <p:cNvPr id="35" name="Straight Connector 34"/>
            <p:cNvCxnSpPr/>
            <p:nvPr/>
          </p:nvCxnSpPr>
          <p:spPr>
            <a:xfrm>
              <a:off x="1646078" y="3017498"/>
              <a:ext cx="2428811" cy="0"/>
            </a:xfrm>
            <a:prstGeom prst="line">
              <a:avLst/>
            </a:prstGeom>
            <a:ln>
              <a:solidFill>
                <a:srgbClr val="FF0066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36" name="TextBox 35"/>
          <p:cNvSpPr txBox="1"/>
          <p:nvPr/>
        </p:nvSpPr>
        <p:spPr>
          <a:xfrm>
            <a:off x="1356519" y="2316480"/>
            <a:ext cx="13944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itchFamily="18" charset="0"/>
              </a:rPr>
              <a:t>2) </a:t>
            </a:r>
            <a:r>
              <a:rPr lang="vi-VN" sz="3600" b="1" i="0" dirty="0" err="1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Chọn</a:t>
            </a:r>
            <a:r>
              <a:rPr lang="vi-VN" sz="3600" b="1" i="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vi-VN" sz="3600" b="1" i="0" dirty="0" err="1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từ</a:t>
            </a:r>
            <a:r>
              <a:rPr lang="vi-VN" sz="3600" b="1" i="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vi-VN" sz="3600" b="1" i="0" dirty="0" err="1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chỉ</a:t>
            </a:r>
            <a:r>
              <a:rPr lang="vi-VN" sz="3600" b="1" i="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vi-VN" sz="3600" b="1" i="0" dirty="0" err="1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đặc</a:t>
            </a:r>
            <a:r>
              <a:rPr lang="vi-VN" sz="3600" b="1" i="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vi-VN" sz="3600" b="1" i="0" dirty="0" err="1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điểm</a:t>
            </a:r>
            <a:r>
              <a:rPr lang="vi-VN" sz="3600" b="1" i="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vi-VN" sz="3600" b="1" i="0" dirty="0" err="1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thích</a:t>
            </a:r>
            <a:r>
              <a:rPr lang="vi-VN" sz="3600" b="1" i="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vi-VN" sz="3600" b="1" i="0" dirty="0" err="1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hợp</a:t>
            </a:r>
            <a:r>
              <a:rPr lang="vi-VN" sz="3600" b="1" i="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(lung linh, </a:t>
            </a:r>
            <a:r>
              <a:rPr lang="vi-VN" sz="3600" b="1" i="0" dirty="0" err="1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ửng</a:t>
            </a:r>
            <a:r>
              <a:rPr lang="vi-VN" sz="3600" b="1" i="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vi-VN" sz="3600" b="1" i="0" dirty="0" err="1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hồng</a:t>
            </a:r>
            <a:r>
              <a:rPr lang="vi-VN" sz="3600" b="1" i="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vi-VN" sz="3600" b="1" i="0" dirty="0" err="1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đẹp</a:t>
            </a:r>
            <a:r>
              <a:rPr lang="vi-VN" sz="3600" b="1" i="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vi-VN" sz="3600" b="1" i="0" dirty="0" err="1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để</a:t>
            </a:r>
            <a:r>
              <a:rPr lang="vi-VN" sz="3600" b="1" i="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vi-VN" sz="3600" b="1" i="0" dirty="0" err="1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thể</a:t>
            </a:r>
            <a:r>
              <a:rPr lang="vi-VN" sz="3600" b="1" i="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vi-VN" sz="3600" b="1" i="0" dirty="0" err="1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hiện</a:t>
            </a:r>
            <a:r>
              <a:rPr lang="vi-VN" sz="3600" b="1" i="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vi-VN" sz="3600" b="1" i="0" dirty="0" err="1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lại</a:t>
            </a:r>
            <a:r>
              <a:rPr lang="vi-VN" sz="3600" b="1" i="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vi-VN" sz="3600" b="1" i="0" dirty="0" err="1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hình</a:t>
            </a:r>
            <a:r>
              <a:rPr lang="vi-VN" sz="3600" b="1" i="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vi-VN" sz="3600" b="1" i="0" dirty="0" err="1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ảnh</a:t>
            </a:r>
            <a:r>
              <a:rPr lang="vi-VN" sz="3600" b="1" i="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so </a:t>
            </a:r>
            <a:r>
              <a:rPr lang="vi-VN" sz="3600" b="1" i="0" dirty="0" err="1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sánh</a:t>
            </a:r>
            <a:r>
              <a:rPr lang="vi-VN" sz="3600" b="1" i="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ở </a:t>
            </a:r>
            <a:r>
              <a:rPr lang="vi-VN" sz="3600" b="1" i="0" dirty="0" err="1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các</a:t>
            </a:r>
            <a:r>
              <a:rPr lang="vi-VN" sz="3600" b="1" i="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câu trên theo sơ </a:t>
            </a:r>
            <a:r>
              <a:rPr lang="vi-VN" sz="3600" b="1" i="0" dirty="0" err="1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đồ</a:t>
            </a:r>
            <a:r>
              <a:rPr lang="vi-VN" sz="3600" b="1" i="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sau: </a:t>
            </a:r>
            <a:endParaRPr lang="en-US" sz="3600" b="1" dirty="0">
              <a:solidFill>
                <a:srgbClr val="FF0000"/>
              </a:solidFill>
              <a:latin typeface="Times New Roman" panose="02020603050405020304" pitchFamily="18" charset="0"/>
              <a:cs typeface="Times New Roman" pitchFamily="18" charset="0"/>
            </a:endParaRP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7E8CA81F-8246-204A-D22C-861A09D5F73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3213092"/>
              </p:ext>
            </p:extLst>
          </p:nvPr>
        </p:nvGraphicFramePr>
        <p:xfrm>
          <a:off x="1737520" y="3962660"/>
          <a:ext cx="13563600" cy="4178629"/>
        </p:xfrm>
        <a:graphic>
          <a:graphicData uri="http://schemas.openxmlformats.org/drawingml/2006/table">
            <a:tbl>
              <a:tblPr/>
              <a:tblGrid>
                <a:gridCol w="2836830">
                  <a:extLst>
                    <a:ext uri="{9D8B030D-6E8A-4147-A177-3AD203B41FA5}">
                      <a16:colId xmlns:a16="http://schemas.microsoft.com/office/drawing/2014/main" val="379085585"/>
                    </a:ext>
                  </a:extLst>
                </a:gridCol>
                <a:gridCol w="1950322">
                  <a:extLst>
                    <a:ext uri="{9D8B030D-6E8A-4147-A177-3AD203B41FA5}">
                      <a16:colId xmlns:a16="http://schemas.microsoft.com/office/drawing/2014/main" val="814584709"/>
                    </a:ext>
                  </a:extLst>
                </a:gridCol>
                <a:gridCol w="2236855">
                  <a:extLst>
                    <a:ext uri="{9D8B030D-6E8A-4147-A177-3AD203B41FA5}">
                      <a16:colId xmlns:a16="http://schemas.microsoft.com/office/drawing/2014/main" val="929559966"/>
                    </a:ext>
                  </a:extLst>
                </a:gridCol>
                <a:gridCol w="6539593">
                  <a:extLst>
                    <a:ext uri="{9D8B030D-6E8A-4147-A177-3AD203B41FA5}">
                      <a16:colId xmlns:a16="http://schemas.microsoft.com/office/drawing/2014/main" val="1130307183"/>
                    </a:ext>
                  </a:extLst>
                </a:gridCol>
              </a:tblGrid>
              <a:tr h="1142740">
                <a:tc>
                  <a:txBody>
                    <a:bodyPr/>
                    <a:lstStyle/>
                    <a:p>
                      <a:pPr algn="ctr" fontAlgn="t"/>
                      <a:r>
                        <a:rPr lang="en-US" sz="3600" b="1" dirty="0" err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Sự</a:t>
                      </a:r>
                      <a:r>
                        <a:rPr lang="en-US" sz="36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 b="1" dirty="0" err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vật</a:t>
                      </a:r>
                      <a:r>
                        <a:rPr lang="en-US" sz="36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1</a:t>
                      </a:r>
                      <a:endParaRPr lang="en-US" sz="3600" b="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3600" b="1" dirty="0" err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Đặc</a:t>
                      </a:r>
                      <a:r>
                        <a:rPr lang="en-US" sz="36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 b="1" dirty="0" err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điểm</a:t>
                      </a:r>
                      <a:endParaRPr lang="en-US" sz="3600" b="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3600" b="1" dirty="0" err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Từ</a:t>
                      </a:r>
                      <a:r>
                        <a:rPr lang="en-US" sz="36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so </a:t>
                      </a:r>
                      <a:r>
                        <a:rPr lang="en-US" sz="3600" b="1" dirty="0" err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sánh</a:t>
                      </a:r>
                      <a:endParaRPr lang="en-US" sz="3600" b="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3600" b="1" dirty="0" err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Sự</a:t>
                      </a:r>
                      <a:r>
                        <a:rPr lang="en-US" sz="36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 b="1" dirty="0" err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vật</a:t>
                      </a:r>
                      <a:r>
                        <a:rPr lang="en-US" sz="36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2</a:t>
                      </a:r>
                      <a:endParaRPr lang="en-US" sz="3600" b="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12204456"/>
                  </a:ext>
                </a:extLst>
              </a:tr>
              <a:tr h="1459651">
                <a:tc>
                  <a:txBody>
                    <a:bodyPr/>
                    <a:lstStyle/>
                    <a:p>
                      <a:pPr algn="l" fontAlgn="t"/>
                      <a:r>
                        <a:rPr lang="vi-VN" sz="36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Sông Hương</a:t>
                      </a:r>
                    </a:p>
                  </a:txBody>
                  <a:tcPr marL="47625" marR="47625" marT="47625" marB="476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3600" b="1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đẹp</a:t>
                      </a:r>
                      <a:endParaRPr lang="en-US" sz="36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vi-VN" sz="36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như</a:t>
                      </a:r>
                    </a:p>
                  </a:txBody>
                  <a:tcPr marL="47625" marR="47625" marT="47625" marB="476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3600" b="1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một</a:t>
                      </a:r>
                      <a:r>
                        <a:rPr lang="en-US" sz="36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 b="1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bức</a:t>
                      </a:r>
                      <a:r>
                        <a:rPr lang="en-US" sz="36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 b="1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tranh</a:t>
                      </a:r>
                      <a:r>
                        <a:rPr lang="en-US" sz="36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 b="1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phong</a:t>
                      </a:r>
                      <a:r>
                        <a:rPr lang="en-US" sz="36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 b="1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cảnh</a:t>
                      </a:r>
                      <a:r>
                        <a:rPr lang="en-US" sz="36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 b="1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nhiều</a:t>
                      </a:r>
                      <a:r>
                        <a:rPr lang="en-US" sz="36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 b="1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màu</a:t>
                      </a:r>
                      <a:r>
                        <a:rPr lang="en-US" sz="36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 b="1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sắc</a:t>
                      </a:r>
                      <a:endParaRPr lang="en-US" sz="36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98089720"/>
                  </a:ext>
                </a:extLst>
              </a:tr>
              <a:tr h="788119">
                <a:tc>
                  <a:txBody>
                    <a:bodyPr/>
                    <a:lstStyle/>
                    <a:p>
                      <a:pPr algn="l" fontAlgn="t"/>
                      <a:r>
                        <a:rPr lang="vi-VN" sz="3600" b="1">
                          <a:solidFill>
                            <a:srgbClr val="0000CC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Hương Giang</a:t>
                      </a:r>
                    </a:p>
                  </a:txBody>
                  <a:tcPr marL="47625" marR="47625" marT="47625" marB="476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3600" b="1">
                          <a:solidFill>
                            <a:srgbClr val="0000CC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ửng hồng</a:t>
                      </a:r>
                    </a:p>
                  </a:txBody>
                  <a:tcPr marL="47625" marR="47625" marT="47625" marB="476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vi-VN" sz="3600" b="1" dirty="0">
                          <a:solidFill>
                            <a:srgbClr val="0000CC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như</a:t>
                      </a:r>
                    </a:p>
                  </a:txBody>
                  <a:tcPr marL="47625" marR="47625" marT="47625" marB="476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3600" b="1" dirty="0" err="1">
                          <a:solidFill>
                            <a:srgbClr val="0000CC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một</a:t>
                      </a:r>
                      <a:r>
                        <a:rPr lang="en-US" sz="3600" b="1" dirty="0">
                          <a:solidFill>
                            <a:srgbClr val="0000CC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 b="1" dirty="0" err="1">
                          <a:solidFill>
                            <a:srgbClr val="0000CC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dải</a:t>
                      </a:r>
                      <a:r>
                        <a:rPr lang="en-US" sz="3600" b="1" dirty="0">
                          <a:solidFill>
                            <a:srgbClr val="0000CC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 b="1" dirty="0" err="1">
                          <a:solidFill>
                            <a:srgbClr val="0000CC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lụa</a:t>
                      </a:r>
                      <a:r>
                        <a:rPr lang="en-US" sz="3600" b="1" dirty="0">
                          <a:solidFill>
                            <a:srgbClr val="0000CC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 b="1" dirty="0" err="1">
                          <a:solidFill>
                            <a:srgbClr val="0000CC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đào</a:t>
                      </a:r>
                      <a:endParaRPr lang="en-US" sz="3600" b="1" dirty="0">
                        <a:solidFill>
                          <a:srgbClr val="0000CC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62933818"/>
                  </a:ext>
                </a:extLst>
              </a:tr>
              <a:tr h="788119">
                <a:tc>
                  <a:txBody>
                    <a:bodyPr/>
                    <a:lstStyle/>
                    <a:p>
                      <a:pPr algn="l" fontAlgn="t"/>
                      <a:r>
                        <a:rPr lang="en-US" sz="3600" b="1" dirty="0" err="1">
                          <a:solidFill>
                            <a:srgbClr val="0000CC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Dòng</a:t>
                      </a:r>
                      <a:r>
                        <a:rPr lang="en-US" sz="3600" b="1" dirty="0">
                          <a:solidFill>
                            <a:srgbClr val="0000CC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 b="1" dirty="0" err="1">
                          <a:solidFill>
                            <a:srgbClr val="0000CC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sông</a:t>
                      </a:r>
                      <a:endParaRPr lang="en-US" sz="3600" b="1" dirty="0">
                        <a:solidFill>
                          <a:srgbClr val="0000CC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3600" b="1">
                          <a:solidFill>
                            <a:srgbClr val="0000CC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lung linh</a:t>
                      </a:r>
                    </a:p>
                  </a:txBody>
                  <a:tcPr marL="47625" marR="47625" marT="47625" marB="476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vi-VN" sz="3600" b="1">
                          <a:solidFill>
                            <a:srgbClr val="0000CC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như</a:t>
                      </a:r>
                    </a:p>
                  </a:txBody>
                  <a:tcPr marL="47625" marR="47625" marT="47625" marB="476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vi-VN" sz="3600" b="1" dirty="0" err="1">
                          <a:solidFill>
                            <a:srgbClr val="0000CC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một</a:t>
                      </a:r>
                      <a:r>
                        <a:rPr lang="vi-VN" sz="3600" b="1" dirty="0">
                          <a:solidFill>
                            <a:srgbClr val="0000CC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vi-VN" sz="3600" b="1" dirty="0" err="1">
                          <a:solidFill>
                            <a:srgbClr val="0000CC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đường</a:t>
                      </a:r>
                      <a:r>
                        <a:rPr lang="vi-VN" sz="3600" b="1" dirty="0">
                          <a:solidFill>
                            <a:srgbClr val="0000CC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trăng </a:t>
                      </a:r>
                      <a:r>
                        <a:rPr lang="vi-VN" sz="3600" b="1" dirty="0" err="1">
                          <a:solidFill>
                            <a:srgbClr val="0000CC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dát</a:t>
                      </a:r>
                      <a:r>
                        <a:rPr lang="vi-VN" sz="3600" b="1" dirty="0">
                          <a:solidFill>
                            <a:srgbClr val="0000CC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vi-VN" sz="3600" b="1" dirty="0" err="1">
                          <a:solidFill>
                            <a:srgbClr val="0000CC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vàng</a:t>
                      </a:r>
                      <a:endParaRPr lang="vi-VN" sz="3600" b="1" dirty="0">
                        <a:solidFill>
                          <a:srgbClr val="0000CC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5933857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52066161"/>
      </p:ext>
    </p:extLst>
  </p:cSld>
  <p:clrMapOvr>
    <a:masterClrMapping/>
  </p:clrMapOvr>
  <p:transition spd="slow">
    <p:split orient="vert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Anh dep 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93" y="388938"/>
            <a:ext cx="14920252" cy="8755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WordArt 3"/>
          <p:cNvSpPr>
            <a:spLocks noChangeArrowheads="1" noChangeShapeType="1" noTextEdit="1"/>
          </p:cNvSpPr>
          <p:nvPr/>
        </p:nvSpPr>
        <p:spPr bwMode="auto">
          <a:xfrm>
            <a:off x="3337719" y="4114800"/>
            <a:ext cx="9601200" cy="11255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vi-VN" sz="5700" b="1" kern="10">
                <a:ln w="19050">
                  <a:solidFill>
                    <a:srgbClr val="FFFF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Arial"/>
                <a:cs typeface="Arial"/>
              </a:rPr>
              <a:t>XIN CHÂN THÀNH CẢM ƠN </a:t>
            </a:r>
          </a:p>
          <a:p>
            <a:pPr algn="ctr"/>
            <a:r>
              <a:rPr lang="vi-VN" sz="5700" b="1" kern="10">
                <a:ln w="19050">
                  <a:solidFill>
                    <a:srgbClr val="FFFF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Arial"/>
                <a:cs typeface="Arial"/>
              </a:rPr>
              <a:t>QUÝ THẦY CÔ GIÁO VÀ CÁC EM</a:t>
            </a:r>
            <a:endParaRPr lang="en-US" sz="5700" b="1" kern="10">
              <a:ln w="19050">
                <a:solidFill>
                  <a:srgbClr val="FFFF00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Arial"/>
              <a:cs typeface="Arial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274010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4617134" y="42893"/>
            <a:ext cx="6255239" cy="1599885"/>
            <a:chOff x="4617134" y="42893"/>
            <a:chExt cx="6255239" cy="1599885"/>
          </a:xfrm>
        </p:grpSpPr>
        <p:grpSp>
          <p:nvGrpSpPr>
            <p:cNvPr id="14" name="Group 13"/>
            <p:cNvGrpSpPr/>
            <p:nvPr/>
          </p:nvGrpSpPr>
          <p:grpSpPr>
            <a:xfrm>
              <a:off x="4617134" y="42893"/>
              <a:ext cx="6255239" cy="1013727"/>
              <a:chOff x="4539228" y="103852"/>
              <a:chExt cx="6149694" cy="1013727"/>
            </a:xfrm>
          </p:grpSpPr>
          <p:grpSp>
            <p:nvGrpSpPr>
              <p:cNvPr id="15" name="Group 14"/>
              <p:cNvGrpSpPr/>
              <p:nvPr/>
            </p:nvGrpSpPr>
            <p:grpSpPr>
              <a:xfrm>
                <a:off x="4539228" y="103852"/>
                <a:ext cx="6149694" cy="1013727"/>
                <a:chOff x="4539228" y="103852"/>
                <a:chExt cx="6149694" cy="1013727"/>
              </a:xfrm>
            </p:grpSpPr>
            <p:sp>
              <p:nvSpPr>
                <p:cNvPr id="17" name="TextBox 16"/>
                <p:cNvSpPr txBox="1"/>
                <p:nvPr/>
              </p:nvSpPr>
              <p:spPr>
                <a:xfrm>
                  <a:off x="4539228" y="103852"/>
                  <a:ext cx="6149694" cy="58477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3200">
                      <a:solidFill>
                        <a:srgbClr val="0000CC"/>
                      </a:solidFill>
                      <a:latin typeface="Times New Roman" pitchFamily="18" charset="0"/>
                      <a:cs typeface="Times New Roman" pitchFamily="18" charset="0"/>
                    </a:rPr>
                    <a:t>Thứ……ngày…..tháng…..năm…….</a:t>
                  </a:r>
                </a:p>
              </p:txBody>
            </p:sp>
            <p:sp>
              <p:nvSpPr>
                <p:cNvPr id="18" name="TextBox 17"/>
                <p:cNvSpPr txBox="1"/>
                <p:nvPr/>
              </p:nvSpPr>
              <p:spPr>
                <a:xfrm>
                  <a:off x="6486305" y="594359"/>
                  <a:ext cx="2261748" cy="52322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2800" b="1">
                      <a:solidFill>
                        <a:srgbClr val="FF0066"/>
                      </a:solidFill>
                      <a:latin typeface="Times New Roman" pitchFamily="18" charset="0"/>
                      <a:cs typeface="Times New Roman" pitchFamily="18" charset="0"/>
                    </a:rPr>
                    <a:t>TIẾNG VIỆT</a:t>
                  </a:r>
                </a:p>
              </p:txBody>
            </p:sp>
          </p:grpSp>
          <p:cxnSp>
            <p:nvCxnSpPr>
              <p:cNvPr id="16" name="Straight Connector 15"/>
              <p:cNvCxnSpPr/>
              <p:nvPr/>
            </p:nvCxnSpPr>
            <p:spPr>
              <a:xfrm>
                <a:off x="6676405" y="1082039"/>
                <a:ext cx="1887840" cy="0"/>
              </a:xfrm>
              <a:prstGeom prst="line">
                <a:avLst/>
              </a:prstGeom>
              <a:ln>
                <a:solidFill>
                  <a:srgbClr val="FF0066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19" name="Text Box 14"/>
            <p:cNvSpPr txBox="1">
              <a:spLocks noChangeArrowheads="1"/>
            </p:cNvSpPr>
            <p:nvPr/>
          </p:nvSpPr>
          <p:spPr bwMode="auto">
            <a:xfrm>
              <a:off x="4785519" y="1066800"/>
              <a:ext cx="6019799" cy="57597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lIns="143689" tIns="71844" rIns="143689" bIns="71844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ts val="0"/>
                </a:spcBef>
                <a:defRPr/>
              </a:pPr>
              <a:r>
                <a:rPr lang="vi-VN" sz="2800" b="1" dirty="0" err="1">
                  <a:solidFill>
                    <a:srgbClr val="0000CC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</a:rPr>
                <a:t>Bài</a:t>
              </a:r>
              <a:r>
                <a:rPr lang="vi-VN" sz="2800" b="1" dirty="0">
                  <a:solidFill>
                    <a:srgbClr val="0000CC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</a:rPr>
                <a:t> 2: SÔNG HƯƠNG</a:t>
              </a:r>
              <a:endParaRPr lang="en-US" sz="2800" b="1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endParaRPr>
            </a:p>
          </p:txBody>
        </p:sp>
      </p:grpSp>
      <p:sp>
        <p:nvSpPr>
          <p:cNvPr id="2" name="Rectangle 1"/>
          <p:cNvSpPr/>
          <p:nvPr/>
        </p:nvSpPr>
        <p:spPr>
          <a:xfrm>
            <a:off x="1563435" y="2751892"/>
            <a:ext cx="13966284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3800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sz="3800" b="1" dirty="0" err="1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Đọc</a:t>
            </a:r>
            <a:r>
              <a:rPr lang="en-US" sz="3800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800" b="1" dirty="0" err="1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diễn</a:t>
            </a:r>
            <a:r>
              <a:rPr lang="en-US" sz="3800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800" b="1" dirty="0" err="1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cảm</a:t>
            </a:r>
            <a:r>
              <a:rPr lang="en-US" sz="3800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800" b="1" dirty="0" err="1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toàn</a:t>
            </a:r>
            <a:r>
              <a:rPr lang="en-US" sz="3800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800" b="1" dirty="0" err="1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bài</a:t>
            </a:r>
            <a:r>
              <a:rPr lang="en-US" sz="3800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3800" b="1" dirty="0" err="1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Giọng</a:t>
            </a:r>
            <a:r>
              <a:rPr lang="en-US" sz="3800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800" b="1" dirty="0" err="1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trầm</a:t>
            </a:r>
            <a:r>
              <a:rPr lang="en-US" sz="3800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800" b="1" dirty="0" err="1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lắng</a:t>
            </a:r>
            <a:r>
              <a:rPr lang="en-US" sz="3800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3800" b="1" dirty="0" err="1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nhẹ</a:t>
            </a:r>
            <a:r>
              <a:rPr lang="en-US" sz="3800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800" b="1" dirty="0" err="1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nhàng</a:t>
            </a:r>
            <a:r>
              <a:rPr lang="en-US" sz="3800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3800" b="1" dirty="0" err="1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Nhấn</a:t>
            </a:r>
            <a:r>
              <a:rPr lang="en-US" sz="3800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800" b="1" dirty="0" err="1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giọng</a:t>
            </a:r>
            <a:r>
              <a:rPr lang="en-US" sz="3800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800" b="1" dirty="0" err="1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các</a:t>
            </a:r>
            <a:r>
              <a:rPr lang="en-US" sz="3800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800" b="1" dirty="0" err="1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từ</a:t>
            </a:r>
            <a:r>
              <a:rPr lang="en-US" sz="3800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800" b="1" dirty="0" err="1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gợi</a:t>
            </a:r>
            <a:r>
              <a:rPr lang="en-US" sz="3800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800" b="1" dirty="0" err="1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tả</a:t>
            </a:r>
            <a:r>
              <a:rPr lang="en-US" sz="3800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3800" b="1" dirty="0" err="1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gợi</a:t>
            </a:r>
            <a:r>
              <a:rPr lang="en-US" sz="3800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800" b="1" dirty="0" err="1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cảm</a:t>
            </a:r>
            <a:r>
              <a:rPr lang="en-US" sz="3800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3" name="Rectangle 2"/>
          <p:cNvSpPr/>
          <p:nvPr/>
        </p:nvSpPr>
        <p:spPr>
          <a:xfrm>
            <a:off x="1493838" y="5029200"/>
            <a:ext cx="13578681" cy="30162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800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+ </a:t>
            </a:r>
            <a:r>
              <a:rPr lang="en-US" sz="3800" b="1" dirty="0" err="1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Đoạn</a:t>
            </a:r>
            <a:r>
              <a:rPr lang="en-US" sz="3800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1: </a:t>
            </a:r>
            <a:r>
              <a:rPr lang="en-US" sz="3800" b="1" dirty="0" err="1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Từ</a:t>
            </a:r>
            <a:r>
              <a:rPr lang="en-US" sz="3800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800" b="1" dirty="0" err="1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đầu</a:t>
            </a:r>
            <a:r>
              <a:rPr lang="en-US" sz="3800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800" b="1" dirty="0" err="1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đến</a:t>
            </a:r>
            <a:r>
              <a:rPr lang="en-US" sz="3800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800" b="1" i="1" dirty="0" err="1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quê</a:t>
            </a:r>
            <a:r>
              <a:rPr lang="en-US" sz="3800" b="1" i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800" b="1" i="1" dirty="0" err="1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hương</a:t>
            </a:r>
            <a:r>
              <a:rPr lang="en-US" sz="3800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en-US" sz="3800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+ </a:t>
            </a:r>
            <a:r>
              <a:rPr lang="en-US" sz="3800" b="1" dirty="0" err="1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Đoạn</a:t>
            </a:r>
            <a:r>
              <a:rPr lang="en-US" sz="3800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2: </a:t>
            </a:r>
            <a:r>
              <a:rPr lang="en-US" sz="3800" b="1" dirty="0" err="1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Tiếp</a:t>
            </a:r>
            <a:r>
              <a:rPr lang="en-US" sz="3800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800" b="1" dirty="0" err="1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theo</a:t>
            </a:r>
            <a:r>
              <a:rPr lang="en-US" sz="3800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800" b="1" dirty="0" err="1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cho</a:t>
            </a:r>
            <a:r>
              <a:rPr lang="en-US" sz="3800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800" b="1" dirty="0" err="1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đến</a:t>
            </a:r>
            <a:r>
              <a:rPr lang="en-US" sz="3800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800" b="1" i="1" dirty="0" err="1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thạch</a:t>
            </a:r>
            <a:r>
              <a:rPr lang="en-US" sz="3800" b="1" i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800" b="1" i="1" dirty="0" err="1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sương</a:t>
            </a:r>
            <a:r>
              <a:rPr lang="en-US" sz="3800" b="1" i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800" b="1" i="1" dirty="0" err="1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bồ</a:t>
            </a:r>
            <a:r>
              <a:rPr lang="en-US" sz="3800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en-US" sz="3800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+ </a:t>
            </a:r>
            <a:r>
              <a:rPr lang="en-US" sz="3800" b="1" dirty="0" err="1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Đoạn</a:t>
            </a:r>
            <a:r>
              <a:rPr lang="en-US" sz="3800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3: </a:t>
            </a:r>
            <a:r>
              <a:rPr lang="en-US" sz="3800" b="1" dirty="0" err="1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Tiếp</a:t>
            </a:r>
            <a:r>
              <a:rPr lang="en-US" sz="3800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800" b="1" dirty="0" err="1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theo</a:t>
            </a:r>
            <a:r>
              <a:rPr lang="en-US" sz="3800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800" b="1" dirty="0" err="1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cho</a:t>
            </a:r>
            <a:r>
              <a:rPr lang="en-US" sz="3800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800" b="1" dirty="0" err="1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đến</a:t>
            </a:r>
            <a:r>
              <a:rPr lang="en-US" sz="3800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800" b="1" i="1" dirty="0" err="1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thảm</a:t>
            </a:r>
            <a:r>
              <a:rPr lang="en-US" sz="3800" b="1" i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800" b="1" i="1" dirty="0" err="1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cỏ</a:t>
            </a:r>
            <a:r>
              <a:rPr lang="en-US" sz="3800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en-US" sz="3800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+ </a:t>
            </a:r>
            <a:r>
              <a:rPr lang="en-US" sz="3800" b="1" dirty="0" err="1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Đoạn</a:t>
            </a:r>
            <a:r>
              <a:rPr lang="en-US" sz="3800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4: </a:t>
            </a:r>
            <a:r>
              <a:rPr lang="en-US" sz="3800" b="1" dirty="0" err="1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Tiếp</a:t>
            </a:r>
            <a:r>
              <a:rPr lang="en-US" sz="3800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800" b="1" dirty="0" err="1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theo</a:t>
            </a:r>
            <a:r>
              <a:rPr lang="en-US" sz="3800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800" b="1" dirty="0" err="1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cho</a:t>
            </a:r>
            <a:r>
              <a:rPr lang="en-US" sz="3800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800" b="1" dirty="0" err="1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đến</a:t>
            </a:r>
            <a:r>
              <a:rPr lang="en-US" sz="3800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800" b="1" i="1" dirty="0" err="1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dát</a:t>
            </a:r>
            <a:r>
              <a:rPr lang="en-US" sz="3800" b="1" i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800" b="1" i="1" dirty="0" err="1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vàng</a:t>
            </a:r>
            <a:r>
              <a:rPr lang="en-US" sz="3800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en-US" sz="3800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+ </a:t>
            </a:r>
            <a:r>
              <a:rPr lang="en-US" sz="3800" b="1" dirty="0" err="1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Đoạn</a:t>
            </a:r>
            <a:r>
              <a:rPr lang="en-US" sz="3800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5: </a:t>
            </a:r>
            <a:r>
              <a:rPr lang="en-US" sz="3800" b="1" dirty="0" err="1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Còn</a:t>
            </a:r>
            <a:r>
              <a:rPr lang="en-US" sz="3800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800" b="1" dirty="0" err="1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lại</a:t>
            </a:r>
            <a:endParaRPr lang="en-US" sz="3800" b="1" dirty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1508919" y="1905000"/>
            <a:ext cx="4191000" cy="677108"/>
            <a:chOff x="1508919" y="1888664"/>
            <a:chExt cx="3733800" cy="677108"/>
          </a:xfrm>
        </p:grpSpPr>
        <p:sp>
          <p:nvSpPr>
            <p:cNvPr id="20" name="Rectangle 19"/>
            <p:cNvSpPr/>
            <p:nvPr/>
          </p:nvSpPr>
          <p:spPr>
            <a:xfrm>
              <a:off x="1508919" y="1888664"/>
              <a:ext cx="3733800" cy="67710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3800" b="1">
                  <a:solidFill>
                    <a:srgbClr val="FF0066"/>
                  </a:solidFill>
                  <a:latin typeface="Times New Roman" pitchFamily="18" charset="0"/>
                  <a:cs typeface="Times New Roman" pitchFamily="18" charset="0"/>
                </a:rPr>
                <a:t>1. Hướng dẫn đọc.</a:t>
              </a:r>
            </a:p>
          </p:txBody>
        </p:sp>
        <p:cxnSp>
          <p:nvCxnSpPr>
            <p:cNvPr id="21" name="Straight Connector 20"/>
            <p:cNvCxnSpPr/>
            <p:nvPr/>
          </p:nvCxnSpPr>
          <p:spPr>
            <a:xfrm>
              <a:off x="1673234" y="2519755"/>
              <a:ext cx="3177124" cy="0"/>
            </a:xfrm>
            <a:prstGeom prst="line">
              <a:avLst/>
            </a:prstGeom>
            <a:ln>
              <a:solidFill>
                <a:srgbClr val="FF0066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22" name="Group 21"/>
          <p:cNvGrpSpPr/>
          <p:nvPr/>
        </p:nvGrpSpPr>
        <p:grpSpPr>
          <a:xfrm>
            <a:off x="1508919" y="4267200"/>
            <a:ext cx="4191000" cy="677108"/>
            <a:chOff x="1508919" y="1888664"/>
            <a:chExt cx="3733800" cy="677108"/>
          </a:xfrm>
        </p:grpSpPr>
        <p:sp>
          <p:nvSpPr>
            <p:cNvPr id="23" name="Rectangle 22"/>
            <p:cNvSpPr/>
            <p:nvPr/>
          </p:nvSpPr>
          <p:spPr>
            <a:xfrm>
              <a:off x="1508919" y="1888664"/>
              <a:ext cx="3733800" cy="67710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3800" b="1">
                  <a:solidFill>
                    <a:srgbClr val="FF0066"/>
                  </a:solidFill>
                  <a:latin typeface="Times New Roman" pitchFamily="18" charset="0"/>
                  <a:cs typeface="Times New Roman" pitchFamily="18" charset="0"/>
                </a:rPr>
                <a:t>2. Chia đoạn.</a:t>
              </a:r>
            </a:p>
          </p:txBody>
        </p:sp>
        <p:cxnSp>
          <p:nvCxnSpPr>
            <p:cNvPr id="24" name="Straight Connector 23"/>
            <p:cNvCxnSpPr/>
            <p:nvPr/>
          </p:nvCxnSpPr>
          <p:spPr>
            <a:xfrm>
              <a:off x="1618922" y="2519755"/>
              <a:ext cx="2281012" cy="0"/>
            </a:xfrm>
            <a:prstGeom prst="line">
              <a:avLst/>
            </a:prstGeom>
            <a:ln>
              <a:solidFill>
                <a:srgbClr val="FF0066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184934910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hlinkClick r:id="rId2" action="ppaction://hlinkpres?slideindex=1&amp;slidetitle="/>
          </p:cNvPr>
          <p:cNvSpPr/>
          <p:nvPr/>
        </p:nvSpPr>
        <p:spPr>
          <a:xfrm>
            <a:off x="1585120" y="6447592"/>
            <a:ext cx="1752599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3800" b="1" dirty="0" err="1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sắc</a:t>
            </a:r>
            <a:r>
              <a:rPr lang="en-US" sz="3800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800" b="1" dirty="0" err="1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độ</a:t>
            </a:r>
            <a:r>
              <a:rPr lang="en-US" sz="3800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, 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1356519" y="1752600"/>
            <a:ext cx="6781801" cy="677108"/>
            <a:chOff x="1508918" y="1888664"/>
            <a:chExt cx="6172201" cy="1134632"/>
          </a:xfrm>
        </p:grpSpPr>
        <p:sp>
          <p:nvSpPr>
            <p:cNvPr id="10" name="Rectangle 9"/>
            <p:cNvSpPr/>
            <p:nvPr/>
          </p:nvSpPr>
          <p:spPr>
            <a:xfrm>
              <a:off x="1508918" y="1888664"/>
              <a:ext cx="6172201" cy="11346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3800" b="1">
                  <a:solidFill>
                    <a:srgbClr val="FF0066"/>
                  </a:solidFill>
                  <a:latin typeface="Times New Roman" pitchFamily="18" charset="0"/>
                  <a:cs typeface="Times New Roman" pitchFamily="18" charset="0"/>
                </a:rPr>
                <a:t>3. Luyện đọc và tìm hiểu bài.</a:t>
              </a:r>
            </a:p>
          </p:txBody>
        </p:sp>
        <p:cxnSp>
          <p:nvCxnSpPr>
            <p:cNvPr id="4" name="Straight Connector 3"/>
            <p:cNvCxnSpPr/>
            <p:nvPr/>
          </p:nvCxnSpPr>
          <p:spPr>
            <a:xfrm>
              <a:off x="1646078" y="2991960"/>
              <a:ext cx="5341534" cy="5798"/>
            </a:xfrm>
            <a:prstGeom prst="line">
              <a:avLst/>
            </a:prstGeom>
            <a:ln>
              <a:solidFill>
                <a:srgbClr val="FF0066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3" name="Rectangle 2"/>
          <p:cNvSpPr/>
          <p:nvPr/>
        </p:nvSpPr>
        <p:spPr>
          <a:xfrm>
            <a:off x="1507226" y="4130213"/>
            <a:ext cx="13941217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800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sz="3800" b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Sông</a:t>
            </a:r>
            <a:r>
              <a:rPr lang="en-US" sz="38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800" b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Hương</a:t>
            </a:r>
            <a:r>
              <a:rPr lang="en-US" sz="38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US" sz="38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800" b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là</a:t>
            </a:r>
            <a:r>
              <a:rPr lang="en-US" sz="38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800" b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một</a:t>
            </a:r>
            <a:r>
              <a:rPr lang="en-US" sz="38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800" b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bức</a:t>
            </a:r>
            <a:r>
              <a:rPr lang="en-US" sz="38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800" b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tranh</a:t>
            </a:r>
            <a:r>
              <a:rPr lang="en-US" sz="38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800" b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phong</a:t>
            </a:r>
            <a:r>
              <a:rPr lang="en-US" sz="38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800" b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cảnh</a:t>
            </a:r>
            <a:r>
              <a:rPr lang="en-US" sz="38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800" b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khổ</a:t>
            </a:r>
            <a:r>
              <a:rPr lang="en-US" sz="38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800" b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dài</a:t>
            </a:r>
            <a:r>
              <a:rPr lang="en-US" sz="38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US" sz="38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800" b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mà</a:t>
            </a:r>
            <a:r>
              <a:rPr lang="en-US" sz="38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800" b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mỗi</a:t>
            </a:r>
            <a:r>
              <a:rPr lang="en-US" sz="38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800" b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đoạn</a:t>
            </a:r>
            <a:r>
              <a:rPr lang="en-US" sz="38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3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US" sz="38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800" b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mỗi</a:t>
            </a:r>
            <a:r>
              <a:rPr lang="en-US" sz="38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800" b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khúc</a:t>
            </a:r>
            <a:r>
              <a:rPr lang="en-US" sz="38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US" sz="3800" b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đều</a:t>
            </a:r>
            <a:r>
              <a:rPr lang="en-US" sz="38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800" b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có</a:t>
            </a:r>
            <a:r>
              <a:rPr lang="en-US" sz="38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800" b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vẻ</a:t>
            </a:r>
            <a:r>
              <a:rPr lang="en-US" sz="38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800" b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đẹp</a:t>
            </a:r>
            <a:r>
              <a:rPr lang="en-US" sz="38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800" b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riêng</a:t>
            </a:r>
            <a:r>
              <a:rPr lang="en-US" sz="38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800" b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của</a:t>
            </a:r>
            <a:r>
              <a:rPr lang="en-US" sz="38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800" b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nó</a:t>
            </a:r>
            <a:r>
              <a:rPr lang="en-US" sz="38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3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//</a:t>
            </a:r>
            <a:endParaRPr lang="vi-VN" sz="3800" b="1" dirty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Rectangle 20">
            <a:hlinkClick r:id="rId3" action="ppaction://hlinkpres?slideindex=1&amp;slidetitle="/>
          </p:cNvPr>
          <p:cNvSpPr/>
          <p:nvPr/>
        </p:nvSpPr>
        <p:spPr>
          <a:xfrm>
            <a:off x="3084845" y="6469083"/>
            <a:ext cx="3300874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3800" b="1" dirty="0" err="1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Hương</a:t>
            </a:r>
            <a:r>
              <a:rPr lang="en-US" sz="3800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800" b="1" dirty="0" err="1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Giang</a:t>
            </a:r>
            <a:r>
              <a:rPr lang="en-US" sz="3800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, </a:t>
            </a:r>
          </a:p>
        </p:txBody>
      </p:sp>
      <p:sp>
        <p:nvSpPr>
          <p:cNvPr id="22" name="Rectangle 21">
            <a:hlinkClick r:id="rId4" action="ppaction://hlinkpres?slideindex=1&amp;slidetitle="/>
          </p:cNvPr>
          <p:cNvSpPr/>
          <p:nvPr/>
        </p:nvSpPr>
        <p:spPr>
          <a:xfrm>
            <a:off x="6099608" y="6485692"/>
            <a:ext cx="2038711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3800" b="1" dirty="0" err="1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lụa</a:t>
            </a:r>
            <a:r>
              <a:rPr lang="en-US" sz="3800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800" b="1" dirty="0" err="1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đào</a:t>
            </a:r>
            <a:r>
              <a:rPr lang="en-US" sz="3800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,</a:t>
            </a:r>
          </a:p>
        </p:txBody>
      </p:sp>
      <p:sp>
        <p:nvSpPr>
          <p:cNvPr id="23" name="Rectangle 22">
            <a:hlinkClick r:id="rId5" action="ppaction://hlinkpres?slideindex=1&amp;slidetitle="/>
          </p:cNvPr>
          <p:cNvSpPr/>
          <p:nvPr/>
        </p:nvSpPr>
        <p:spPr>
          <a:xfrm>
            <a:off x="7909719" y="6480611"/>
            <a:ext cx="1909570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3800" b="1" dirty="0" err="1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đặc</a:t>
            </a:r>
            <a:r>
              <a:rPr lang="en-US" sz="3800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800" b="1" dirty="0" err="1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ân</a:t>
            </a:r>
            <a:endParaRPr lang="en-US" sz="3800" b="1" dirty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1368332" y="2476488"/>
            <a:ext cx="5251780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3800" b="1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a. Luyện đọc từ, câu</a:t>
            </a:r>
          </a:p>
        </p:txBody>
      </p:sp>
      <p:sp>
        <p:nvSpPr>
          <p:cNvPr id="28" name="Rectangle 27"/>
          <p:cNvSpPr/>
          <p:nvPr/>
        </p:nvSpPr>
        <p:spPr>
          <a:xfrm>
            <a:off x="1596355" y="5770484"/>
            <a:ext cx="5251780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3800" b="1" dirty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b. </a:t>
            </a:r>
            <a:r>
              <a:rPr lang="en-US" sz="3800" b="1" dirty="0" err="1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Giải</a:t>
            </a:r>
            <a:r>
              <a:rPr lang="en-US" sz="3800" b="1" dirty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800" b="1" dirty="0" err="1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nghĩa</a:t>
            </a:r>
            <a:r>
              <a:rPr lang="en-US" sz="3800" b="1" dirty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800" b="1" dirty="0" err="1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từ</a:t>
            </a:r>
            <a:endParaRPr lang="en-US" sz="3800" b="1" dirty="0">
              <a:solidFill>
                <a:srgbClr val="FF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1469695" y="3200400"/>
            <a:ext cx="1448307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sz="4000" b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âu</a:t>
            </a:r>
            <a:r>
              <a:rPr lang="en-US" sz="40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000" b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đậm</a:t>
            </a:r>
            <a:r>
              <a:rPr lang="en-US" sz="40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4000" b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bức</a:t>
            </a:r>
            <a:r>
              <a:rPr lang="en-US" sz="40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0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</a:t>
            </a:r>
            <a:r>
              <a:rPr lang="en-US" sz="4000" b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anh</a:t>
            </a:r>
            <a:r>
              <a:rPr lang="en-US" sz="40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4000" b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dòng</a:t>
            </a:r>
            <a:r>
              <a:rPr lang="en-US" sz="40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0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sz="4000" b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ông</a:t>
            </a:r>
            <a:r>
              <a:rPr lang="en-US" sz="40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40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sz="4000" b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anh</a:t>
            </a:r>
            <a:r>
              <a:rPr lang="en-US" sz="40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sz="40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on, </a:t>
            </a:r>
            <a:r>
              <a:rPr lang="en-US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en-US" sz="40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ung </a:t>
            </a:r>
            <a:r>
              <a:rPr lang="en-US" sz="40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en-US" sz="4000" b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inh</a:t>
            </a:r>
            <a:r>
              <a:rPr lang="en-US" sz="40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40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</a:t>
            </a:r>
            <a:r>
              <a:rPr lang="en-US" sz="4000" b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ong</a:t>
            </a:r>
            <a:r>
              <a:rPr lang="en-US" sz="40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0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en-US" sz="4000" b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ành</a:t>
            </a:r>
            <a:endParaRPr lang="en-US" sz="6600" b="1" dirty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31" name="Group 30"/>
          <p:cNvGrpSpPr/>
          <p:nvPr/>
        </p:nvGrpSpPr>
        <p:grpSpPr>
          <a:xfrm>
            <a:off x="4617134" y="42893"/>
            <a:ext cx="6255239" cy="1599885"/>
            <a:chOff x="4617134" y="42893"/>
            <a:chExt cx="6255239" cy="1599885"/>
          </a:xfrm>
        </p:grpSpPr>
        <p:grpSp>
          <p:nvGrpSpPr>
            <p:cNvPr id="32" name="Group 31"/>
            <p:cNvGrpSpPr/>
            <p:nvPr/>
          </p:nvGrpSpPr>
          <p:grpSpPr>
            <a:xfrm>
              <a:off x="4617134" y="42893"/>
              <a:ext cx="6255239" cy="1013727"/>
              <a:chOff x="4539228" y="103852"/>
              <a:chExt cx="6149694" cy="1013727"/>
            </a:xfrm>
          </p:grpSpPr>
          <p:grpSp>
            <p:nvGrpSpPr>
              <p:cNvPr id="34" name="Group 33"/>
              <p:cNvGrpSpPr/>
              <p:nvPr/>
            </p:nvGrpSpPr>
            <p:grpSpPr>
              <a:xfrm>
                <a:off x="4539228" y="103852"/>
                <a:ext cx="6149694" cy="1013727"/>
                <a:chOff x="4539228" y="103852"/>
                <a:chExt cx="6149694" cy="1013727"/>
              </a:xfrm>
            </p:grpSpPr>
            <p:sp>
              <p:nvSpPr>
                <p:cNvPr id="36" name="TextBox 35"/>
                <p:cNvSpPr txBox="1"/>
                <p:nvPr/>
              </p:nvSpPr>
              <p:spPr>
                <a:xfrm>
                  <a:off x="4539228" y="103852"/>
                  <a:ext cx="6149694" cy="58477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3200">
                      <a:solidFill>
                        <a:srgbClr val="0000CC"/>
                      </a:solidFill>
                      <a:latin typeface="Times New Roman" pitchFamily="18" charset="0"/>
                      <a:cs typeface="Times New Roman" pitchFamily="18" charset="0"/>
                    </a:rPr>
                    <a:t>Thứ……ngày…..tháng…..năm…….</a:t>
                  </a:r>
                </a:p>
              </p:txBody>
            </p:sp>
            <p:sp>
              <p:nvSpPr>
                <p:cNvPr id="37" name="TextBox 36"/>
                <p:cNvSpPr txBox="1"/>
                <p:nvPr/>
              </p:nvSpPr>
              <p:spPr>
                <a:xfrm>
                  <a:off x="6486305" y="594359"/>
                  <a:ext cx="2261748" cy="52322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2800" b="1">
                      <a:solidFill>
                        <a:srgbClr val="FF0066"/>
                      </a:solidFill>
                      <a:latin typeface="Times New Roman" pitchFamily="18" charset="0"/>
                      <a:cs typeface="Times New Roman" pitchFamily="18" charset="0"/>
                    </a:rPr>
                    <a:t>TIẾNG VIỆT</a:t>
                  </a:r>
                </a:p>
              </p:txBody>
            </p:sp>
          </p:grpSp>
          <p:cxnSp>
            <p:nvCxnSpPr>
              <p:cNvPr id="35" name="Straight Connector 34"/>
              <p:cNvCxnSpPr/>
              <p:nvPr/>
            </p:nvCxnSpPr>
            <p:spPr>
              <a:xfrm>
                <a:off x="6676405" y="1082039"/>
                <a:ext cx="1887840" cy="0"/>
              </a:xfrm>
              <a:prstGeom prst="line">
                <a:avLst/>
              </a:prstGeom>
              <a:ln>
                <a:solidFill>
                  <a:srgbClr val="FF0066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33" name="Text Box 14"/>
            <p:cNvSpPr txBox="1">
              <a:spLocks noChangeArrowheads="1"/>
            </p:cNvSpPr>
            <p:nvPr/>
          </p:nvSpPr>
          <p:spPr bwMode="auto">
            <a:xfrm>
              <a:off x="4785519" y="1066800"/>
              <a:ext cx="6019799" cy="57597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lIns="143689" tIns="71844" rIns="143689" bIns="71844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ts val="0"/>
                </a:spcBef>
                <a:defRPr/>
              </a:pPr>
              <a:r>
                <a:rPr lang="vi-VN" sz="2800" b="1" dirty="0" err="1">
                  <a:solidFill>
                    <a:srgbClr val="0000CC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</a:rPr>
                <a:t>Bài</a:t>
              </a:r>
              <a:r>
                <a:rPr lang="vi-VN" sz="2800" b="1" dirty="0">
                  <a:solidFill>
                    <a:srgbClr val="0000CC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</a:rPr>
                <a:t> 2: SÔNG HƯƠNG</a:t>
              </a:r>
              <a:endParaRPr lang="en-US" sz="2800" b="1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01057155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21" grpId="0"/>
      <p:bldP spid="22" grpId="0"/>
      <p:bldP spid="23" grpId="0"/>
      <p:bldP spid="3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6" name="Straight Connector 25"/>
          <p:cNvCxnSpPr/>
          <p:nvPr/>
        </p:nvCxnSpPr>
        <p:spPr>
          <a:xfrm>
            <a:off x="6995319" y="2882064"/>
            <a:ext cx="0" cy="5694403"/>
          </a:xfrm>
          <a:prstGeom prst="line">
            <a:avLst/>
          </a:prstGeom>
          <a:ln>
            <a:solidFill>
              <a:srgbClr val="0000CC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pSp>
        <p:nvGrpSpPr>
          <p:cNvPr id="27" name="Group 26"/>
          <p:cNvGrpSpPr/>
          <p:nvPr/>
        </p:nvGrpSpPr>
        <p:grpSpPr>
          <a:xfrm>
            <a:off x="1718225" y="1891336"/>
            <a:ext cx="2319747" cy="654607"/>
            <a:chOff x="1259767" y="1442589"/>
            <a:chExt cx="2319747" cy="654607"/>
          </a:xfrm>
        </p:grpSpPr>
        <p:sp>
          <p:nvSpPr>
            <p:cNvPr id="28" name="Rectangle 27"/>
            <p:cNvSpPr/>
            <p:nvPr/>
          </p:nvSpPr>
          <p:spPr>
            <a:xfrm>
              <a:off x="1259767" y="1442589"/>
              <a:ext cx="2319747" cy="654607"/>
            </a:xfrm>
            <a:prstGeom prst="rect">
              <a:avLst/>
            </a:prstGeom>
            <a:noFill/>
          </p:spPr>
          <p:txBody>
            <a:bodyPr wrap="none" lIns="69156" tIns="34578" rIns="69156" bIns="34578">
              <a:spAutoFit/>
              <a:scene3d>
                <a:camera prst="orthographicFront"/>
                <a:lightRig rig="glow" dir="tl">
                  <a:rot lat="0" lon="0" rev="5400000"/>
                </a:lightRig>
              </a:scene3d>
              <a:sp3d contourW="12700">
                <a:bevelT w="25400" h="25400"/>
                <a:contourClr>
                  <a:schemeClr val="accent6">
                    <a:shade val="73000"/>
                  </a:schemeClr>
                </a:contourClr>
              </a:sp3d>
            </a:bodyPr>
            <a:lstStyle/>
            <a:p>
              <a:pPr algn="ctr"/>
              <a:r>
                <a:rPr lang="en-US" sz="3800" b="1">
                  <a:ln w="11430"/>
                  <a:solidFill>
                    <a:srgbClr val="0000FF"/>
                  </a:solidFill>
                  <a:latin typeface="Times New Roman" pitchFamily="18" charset="0"/>
                  <a:cs typeface="Times New Roman" pitchFamily="18" charset="0"/>
                </a:rPr>
                <a:t>Luyện đọc</a:t>
              </a:r>
            </a:p>
          </p:txBody>
        </p:sp>
        <p:cxnSp>
          <p:nvCxnSpPr>
            <p:cNvPr id="29" name="Straight Connector 28"/>
            <p:cNvCxnSpPr/>
            <p:nvPr/>
          </p:nvCxnSpPr>
          <p:spPr>
            <a:xfrm>
              <a:off x="1338517" y="2096852"/>
              <a:ext cx="2209800" cy="0"/>
            </a:xfrm>
            <a:prstGeom prst="line">
              <a:avLst/>
            </a:prstGeom>
            <a:ln>
              <a:solidFill>
                <a:srgbClr val="FF0066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30" name="Group 29"/>
          <p:cNvGrpSpPr/>
          <p:nvPr/>
        </p:nvGrpSpPr>
        <p:grpSpPr>
          <a:xfrm>
            <a:off x="8753147" y="1907107"/>
            <a:ext cx="2791030" cy="654607"/>
            <a:chOff x="1024127" y="1442589"/>
            <a:chExt cx="2791030" cy="654607"/>
          </a:xfrm>
        </p:grpSpPr>
        <p:sp>
          <p:nvSpPr>
            <p:cNvPr id="31" name="Rectangle 30"/>
            <p:cNvSpPr/>
            <p:nvPr/>
          </p:nvSpPr>
          <p:spPr>
            <a:xfrm>
              <a:off x="1024127" y="1442589"/>
              <a:ext cx="2791030" cy="654607"/>
            </a:xfrm>
            <a:prstGeom prst="rect">
              <a:avLst/>
            </a:prstGeom>
            <a:noFill/>
          </p:spPr>
          <p:txBody>
            <a:bodyPr wrap="none" lIns="69156" tIns="34578" rIns="69156" bIns="34578">
              <a:spAutoFit/>
              <a:scene3d>
                <a:camera prst="orthographicFront"/>
                <a:lightRig rig="glow" dir="tl">
                  <a:rot lat="0" lon="0" rev="5400000"/>
                </a:lightRig>
              </a:scene3d>
              <a:sp3d contourW="12700">
                <a:bevelT w="25400" h="25400"/>
                <a:contourClr>
                  <a:schemeClr val="accent6">
                    <a:shade val="73000"/>
                  </a:schemeClr>
                </a:contourClr>
              </a:sp3d>
            </a:bodyPr>
            <a:lstStyle/>
            <a:p>
              <a:pPr algn="ctr"/>
              <a:r>
                <a:rPr lang="en-US" sz="3800" b="1">
                  <a:ln w="11430"/>
                  <a:solidFill>
                    <a:srgbClr val="0000FF"/>
                  </a:solidFill>
                  <a:latin typeface="Times New Roman" pitchFamily="18" charset="0"/>
                  <a:cs typeface="Times New Roman" pitchFamily="18" charset="0"/>
                </a:rPr>
                <a:t>Tìm hiểu bài</a:t>
              </a:r>
            </a:p>
          </p:txBody>
        </p:sp>
        <p:cxnSp>
          <p:nvCxnSpPr>
            <p:cNvPr id="32" name="Straight Connector 31"/>
            <p:cNvCxnSpPr/>
            <p:nvPr/>
          </p:nvCxnSpPr>
          <p:spPr>
            <a:xfrm>
              <a:off x="1156059" y="2067013"/>
              <a:ext cx="2560320" cy="0"/>
            </a:xfrm>
            <a:prstGeom prst="line">
              <a:avLst/>
            </a:prstGeom>
            <a:ln>
              <a:solidFill>
                <a:srgbClr val="FF0066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42" name="Rectangle 41"/>
          <p:cNvSpPr/>
          <p:nvPr/>
        </p:nvSpPr>
        <p:spPr>
          <a:xfrm>
            <a:off x="6968929" y="2590800"/>
            <a:ext cx="827168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en-US" sz="36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Câu</a:t>
            </a:r>
            <a:r>
              <a:rPr lang="en-US"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1: Q</a:t>
            </a:r>
            <a:r>
              <a:rPr lang="vi-VN" sz="36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ua</a:t>
            </a:r>
            <a:r>
              <a:rPr lang="vi-VN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vi-VN" sz="36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đoạn</a:t>
            </a:r>
            <a:r>
              <a:rPr lang="vi-VN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2, em </a:t>
            </a:r>
            <a:r>
              <a:rPr lang="vi-VN" sz="36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hiểu</a:t>
            </a:r>
            <a:r>
              <a:rPr lang="vi-VN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vi-VN" sz="36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vì</a:t>
            </a:r>
            <a:r>
              <a:rPr lang="vi-VN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sao </a:t>
            </a:r>
            <a:r>
              <a:rPr lang="vi-VN" sz="36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dòng</a:t>
            </a:r>
            <a:r>
              <a:rPr lang="vi-VN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sông </a:t>
            </a:r>
            <a:r>
              <a:rPr lang="vi-VN" sz="36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được</a:t>
            </a:r>
            <a:r>
              <a:rPr lang="vi-VN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vi-VN" sz="36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đặt</a:t>
            </a:r>
            <a:r>
              <a:rPr lang="vi-VN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tên </a:t>
            </a:r>
            <a:r>
              <a:rPr lang="vi-VN" sz="36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là</a:t>
            </a:r>
            <a:r>
              <a:rPr lang="vi-VN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sông Hương</a:t>
            </a:r>
            <a:r>
              <a:rPr lang="en-US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</p:txBody>
      </p:sp>
      <p:sp>
        <p:nvSpPr>
          <p:cNvPr id="12" name="Rectangle 11"/>
          <p:cNvSpPr/>
          <p:nvPr/>
        </p:nvSpPr>
        <p:spPr>
          <a:xfrm>
            <a:off x="7042488" y="3733800"/>
            <a:ext cx="848444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3600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vi-VN" sz="3600" b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Dòng</a:t>
            </a:r>
            <a:r>
              <a:rPr lang="vi-VN" sz="36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sông </a:t>
            </a:r>
            <a:r>
              <a:rPr lang="vi-VN" sz="3600" b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được</a:t>
            </a:r>
            <a:r>
              <a:rPr lang="vi-VN" sz="36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vi-VN" sz="3600" b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đặt</a:t>
            </a:r>
            <a:r>
              <a:rPr lang="vi-VN" sz="36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tên </a:t>
            </a:r>
            <a:r>
              <a:rPr lang="vi-VN" sz="3600" b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là</a:t>
            </a:r>
            <a:r>
              <a:rPr lang="vi-VN" sz="36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sông Hương </a:t>
            </a:r>
            <a:r>
              <a:rPr lang="vi-VN" sz="3600" b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vì</a:t>
            </a:r>
            <a:r>
              <a:rPr lang="vi-VN" sz="36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vi-VN" sz="3600" b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dòng</a:t>
            </a:r>
            <a:r>
              <a:rPr lang="vi-VN" sz="36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vi-VN" sz="3600" b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nước</a:t>
            </a:r>
            <a:r>
              <a:rPr lang="vi-VN" sz="36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ở đây </a:t>
            </a:r>
            <a:r>
              <a:rPr lang="vi-VN" sz="3600" b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thường</a:t>
            </a:r>
            <a:r>
              <a:rPr lang="vi-VN" sz="36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vi-VN" sz="3600" b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thoảng</a:t>
            </a:r>
            <a:r>
              <a:rPr lang="vi-VN" sz="36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lên </a:t>
            </a:r>
            <a:r>
              <a:rPr lang="vi-VN" sz="3600" b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một</a:t>
            </a:r>
            <a:r>
              <a:rPr lang="vi-VN" sz="36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vi-VN" sz="3600" b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mùi</a:t>
            </a:r>
            <a:r>
              <a:rPr lang="vi-VN" sz="36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hương </a:t>
            </a:r>
            <a:r>
              <a:rPr lang="vi-VN" sz="3600" b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dìu</a:t>
            </a:r>
            <a:r>
              <a:rPr lang="vi-VN" sz="36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vi-VN" sz="3600" b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dịu</a:t>
            </a:r>
            <a:r>
              <a:rPr lang="vi-VN" sz="36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vi-VN" sz="3600" b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bởi</a:t>
            </a:r>
            <a:r>
              <a:rPr lang="vi-VN" sz="36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vi-VN" sz="3600" b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nguồn</a:t>
            </a:r>
            <a:r>
              <a:rPr lang="vi-VN" sz="36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sông </a:t>
            </a:r>
            <a:r>
              <a:rPr lang="vi-VN" sz="3600" b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chảy</a:t>
            </a:r>
            <a:r>
              <a:rPr lang="vi-VN" sz="36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qua </a:t>
            </a:r>
            <a:r>
              <a:rPr lang="vi-VN" sz="3600" b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một</a:t>
            </a:r>
            <a:r>
              <a:rPr lang="vi-VN" sz="36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vi-VN" sz="3600" b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cánh</a:t>
            </a:r>
            <a:r>
              <a:rPr lang="vi-VN" sz="36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vi-VN" sz="3600" b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rừng</a:t>
            </a:r>
            <a:r>
              <a:rPr lang="vi-VN" sz="36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vi-VN" sz="3600" b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mọc</a:t>
            </a:r>
            <a:r>
              <a:rPr lang="vi-VN" sz="36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vi-VN" sz="3600" b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dày</a:t>
            </a:r>
            <a:r>
              <a:rPr lang="vi-VN" sz="36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vi-VN" sz="3600" b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một</a:t>
            </a:r>
            <a:r>
              <a:rPr lang="vi-VN" sz="36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vi-VN" sz="3600" b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loại</a:t>
            </a:r>
            <a:r>
              <a:rPr lang="vi-VN" sz="36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vi-VN" sz="3600" b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cỏ</a:t>
            </a:r>
            <a:r>
              <a:rPr lang="vi-VN" sz="36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vi-VN" sz="3600" b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có</a:t>
            </a:r>
            <a:endParaRPr lang="en-US" sz="3600" b="1" dirty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6940117" y="5962471"/>
            <a:ext cx="904113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en-US" sz="36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Câu</a:t>
            </a:r>
            <a:r>
              <a:rPr lang="en-US"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2: </a:t>
            </a:r>
            <a:r>
              <a:rPr lang="vi-VN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Câu </a:t>
            </a:r>
            <a:r>
              <a:rPr lang="vi-VN" sz="36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mở</a:t>
            </a:r>
            <a:r>
              <a:rPr lang="vi-VN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vi-VN" sz="36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đầu</a:t>
            </a:r>
            <a:r>
              <a:rPr lang="vi-VN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vi-VN" sz="36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đoạn</a:t>
            </a:r>
            <a:r>
              <a:rPr lang="vi-VN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3 </a:t>
            </a:r>
            <a:r>
              <a:rPr lang="vi-VN" sz="36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gọi</a:t>
            </a:r>
            <a:r>
              <a:rPr lang="vi-VN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sông Hương </a:t>
            </a:r>
            <a:r>
              <a:rPr lang="vi-VN" sz="36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là</a:t>
            </a:r>
            <a:r>
              <a:rPr lang="vi-VN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vi-VN" sz="36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gì</a:t>
            </a:r>
            <a:r>
              <a:rPr lang="en-US"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?</a:t>
            </a:r>
          </a:p>
        </p:txBody>
      </p:sp>
      <p:sp>
        <p:nvSpPr>
          <p:cNvPr id="41" name="Rectangle 40"/>
          <p:cNvSpPr/>
          <p:nvPr/>
        </p:nvSpPr>
        <p:spPr>
          <a:xfrm>
            <a:off x="7115657" y="7162800"/>
            <a:ext cx="904113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vi-VN" sz="36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Câu </a:t>
            </a:r>
            <a:r>
              <a:rPr lang="vi-VN" sz="3600" b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mở</a:t>
            </a:r>
            <a:r>
              <a:rPr lang="vi-VN" sz="36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vi-VN" sz="3600" b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đầu</a:t>
            </a:r>
            <a:r>
              <a:rPr lang="vi-VN" sz="36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vi-VN" sz="3600" b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đoạn</a:t>
            </a:r>
            <a:r>
              <a:rPr lang="vi-VN" sz="36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3 </a:t>
            </a:r>
            <a:r>
              <a:rPr lang="vi-VN" sz="3600" b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gọi</a:t>
            </a:r>
            <a:r>
              <a:rPr lang="vi-VN" sz="36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sông Hương </a:t>
            </a:r>
            <a:r>
              <a:rPr lang="vi-VN" sz="3600" b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là</a:t>
            </a:r>
            <a:r>
              <a:rPr lang="vi-VN" sz="36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vi-VN" sz="3600" b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một</a:t>
            </a:r>
            <a:r>
              <a:rPr lang="vi-VN" sz="36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vi-VN" sz="3600" b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bức</a:t>
            </a:r>
            <a:r>
              <a:rPr lang="vi-VN" sz="36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tranh phong </a:t>
            </a:r>
            <a:r>
              <a:rPr lang="vi-VN" sz="3600" b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cảnh</a:t>
            </a:r>
            <a:r>
              <a:rPr lang="vi-VN" sz="36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vi-VN" sz="3600" b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khổ</a:t>
            </a:r>
            <a:r>
              <a:rPr lang="vi-VN" sz="36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vi-VN" sz="3600" b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dài</a:t>
            </a:r>
            <a:r>
              <a:rPr lang="vi-VN" sz="36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vi-VN" sz="3600" b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mà</a:t>
            </a:r>
            <a:r>
              <a:rPr lang="vi-VN" sz="36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vi-VN" sz="3600" b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mỗi</a:t>
            </a:r>
            <a:r>
              <a:rPr lang="vi-VN" sz="36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vi-VN" sz="3600" b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đoạn</a:t>
            </a:r>
            <a:r>
              <a:rPr lang="vi-VN" sz="36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vi-VN" sz="3600" b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mỗi</a:t>
            </a:r>
            <a:r>
              <a:rPr lang="vi-VN" sz="36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vi-VN" sz="3600" b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khúc</a:t>
            </a:r>
            <a:r>
              <a:rPr lang="vi-VN" sz="36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vi-VN" sz="3600" b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đều</a:t>
            </a:r>
            <a:r>
              <a:rPr lang="vi-VN" sz="36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vi-VN" sz="3600" b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có</a:t>
            </a:r>
            <a:r>
              <a:rPr lang="vi-VN" sz="36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vi-VN" sz="3600" b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vẻ</a:t>
            </a:r>
            <a:r>
              <a:rPr lang="vi-VN" sz="36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vi-VN" sz="3600" b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đẹp</a:t>
            </a:r>
            <a:r>
              <a:rPr lang="vi-VN" sz="36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riêng </a:t>
            </a:r>
            <a:r>
              <a:rPr lang="vi-VN" sz="3600" b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của</a:t>
            </a:r>
            <a:r>
              <a:rPr lang="vi-VN" sz="36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vi-VN" sz="3600" b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nó</a:t>
            </a:r>
            <a:r>
              <a:rPr lang="vi-VN" sz="36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 </a:t>
            </a:r>
            <a:br>
              <a:rPr lang="vi-VN" sz="36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vi-VN" sz="36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3600" b="1" dirty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43" name="Group 42"/>
          <p:cNvGrpSpPr/>
          <p:nvPr/>
        </p:nvGrpSpPr>
        <p:grpSpPr>
          <a:xfrm>
            <a:off x="4617134" y="42893"/>
            <a:ext cx="6255239" cy="1599885"/>
            <a:chOff x="4617134" y="42893"/>
            <a:chExt cx="6255239" cy="1599885"/>
          </a:xfrm>
        </p:grpSpPr>
        <p:grpSp>
          <p:nvGrpSpPr>
            <p:cNvPr id="44" name="Group 43"/>
            <p:cNvGrpSpPr/>
            <p:nvPr/>
          </p:nvGrpSpPr>
          <p:grpSpPr>
            <a:xfrm>
              <a:off x="4617134" y="42893"/>
              <a:ext cx="6255239" cy="1013727"/>
              <a:chOff x="4539228" y="103852"/>
              <a:chExt cx="6149694" cy="1013727"/>
            </a:xfrm>
          </p:grpSpPr>
          <p:grpSp>
            <p:nvGrpSpPr>
              <p:cNvPr id="47" name="Group 46"/>
              <p:cNvGrpSpPr/>
              <p:nvPr/>
            </p:nvGrpSpPr>
            <p:grpSpPr>
              <a:xfrm>
                <a:off x="4539228" y="103852"/>
                <a:ext cx="6149694" cy="1013727"/>
                <a:chOff x="4539228" y="103852"/>
                <a:chExt cx="6149694" cy="1013727"/>
              </a:xfrm>
            </p:grpSpPr>
            <p:sp>
              <p:nvSpPr>
                <p:cNvPr id="49" name="TextBox 48"/>
                <p:cNvSpPr txBox="1"/>
                <p:nvPr/>
              </p:nvSpPr>
              <p:spPr>
                <a:xfrm>
                  <a:off x="4539228" y="103852"/>
                  <a:ext cx="6149694" cy="58477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3200">
                      <a:solidFill>
                        <a:srgbClr val="0000CC"/>
                      </a:solidFill>
                      <a:latin typeface="Times New Roman" pitchFamily="18" charset="0"/>
                      <a:cs typeface="Times New Roman" pitchFamily="18" charset="0"/>
                    </a:rPr>
                    <a:t>Thứ……ngày…..tháng…..năm…….</a:t>
                  </a:r>
                </a:p>
              </p:txBody>
            </p:sp>
            <p:sp>
              <p:nvSpPr>
                <p:cNvPr id="50" name="TextBox 49"/>
                <p:cNvSpPr txBox="1"/>
                <p:nvPr/>
              </p:nvSpPr>
              <p:spPr>
                <a:xfrm>
                  <a:off x="6486305" y="594359"/>
                  <a:ext cx="2261748" cy="52322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2800" b="1">
                      <a:solidFill>
                        <a:srgbClr val="FF0066"/>
                      </a:solidFill>
                      <a:latin typeface="Times New Roman" pitchFamily="18" charset="0"/>
                      <a:cs typeface="Times New Roman" pitchFamily="18" charset="0"/>
                    </a:rPr>
                    <a:t>TIẾNG VIỆT</a:t>
                  </a:r>
                </a:p>
              </p:txBody>
            </p:sp>
          </p:grpSp>
          <p:cxnSp>
            <p:nvCxnSpPr>
              <p:cNvPr id="48" name="Straight Connector 47"/>
              <p:cNvCxnSpPr/>
              <p:nvPr/>
            </p:nvCxnSpPr>
            <p:spPr>
              <a:xfrm>
                <a:off x="6676405" y="1082039"/>
                <a:ext cx="1887840" cy="0"/>
              </a:xfrm>
              <a:prstGeom prst="line">
                <a:avLst/>
              </a:prstGeom>
              <a:ln>
                <a:solidFill>
                  <a:srgbClr val="FF0066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46" name="Text Box 14"/>
            <p:cNvSpPr txBox="1">
              <a:spLocks noChangeArrowheads="1"/>
            </p:cNvSpPr>
            <p:nvPr/>
          </p:nvSpPr>
          <p:spPr bwMode="auto">
            <a:xfrm>
              <a:off x="4785519" y="1066800"/>
              <a:ext cx="6019799" cy="57597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lIns="143689" tIns="71844" rIns="143689" bIns="71844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ts val="0"/>
                </a:spcBef>
                <a:defRPr/>
              </a:pPr>
              <a:r>
                <a:rPr lang="vi-VN" sz="2800" b="1" dirty="0" err="1">
                  <a:solidFill>
                    <a:srgbClr val="0000CC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</a:rPr>
                <a:t>Bài</a:t>
              </a:r>
              <a:r>
                <a:rPr lang="vi-VN" sz="2800" b="1" dirty="0">
                  <a:solidFill>
                    <a:srgbClr val="0000CC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</a:rPr>
                <a:t> 2: SÔNG HƯƠNG</a:t>
              </a:r>
              <a:endParaRPr lang="en-US" sz="2800" b="1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endParaRPr>
            </a:p>
          </p:txBody>
        </p:sp>
      </p:grpSp>
      <p:sp>
        <p:nvSpPr>
          <p:cNvPr id="22" name="Rectangle 21"/>
          <p:cNvSpPr/>
          <p:nvPr/>
        </p:nvSpPr>
        <p:spPr>
          <a:xfrm>
            <a:off x="403541" y="4957803"/>
            <a:ext cx="6536575" cy="26934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3600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b="1" dirty="0" err="1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Sông</a:t>
            </a:r>
            <a:r>
              <a:rPr lang="en-US" sz="3600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b="1" dirty="0" err="1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Hương</a:t>
            </a:r>
            <a:r>
              <a:rPr lang="en-US" sz="3600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US" sz="3600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b="1" dirty="0" err="1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là</a:t>
            </a:r>
            <a:r>
              <a:rPr lang="en-US" sz="3600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b="1" dirty="0" err="1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một</a:t>
            </a:r>
            <a:r>
              <a:rPr lang="en-US" sz="3600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b="1" dirty="0" err="1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bức</a:t>
            </a:r>
            <a:r>
              <a:rPr lang="en-US" sz="3600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b="1" dirty="0" err="1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tranh</a:t>
            </a:r>
            <a:r>
              <a:rPr lang="en-US" sz="3600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b="1" dirty="0" err="1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phong</a:t>
            </a:r>
            <a:r>
              <a:rPr lang="en-US" sz="3600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b="1" dirty="0" err="1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cảnh</a:t>
            </a:r>
            <a:r>
              <a:rPr lang="en-US" sz="3600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b="1" dirty="0" err="1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khổ</a:t>
            </a:r>
            <a:r>
              <a:rPr lang="en-US" sz="3600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b="1" dirty="0" err="1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dài</a:t>
            </a:r>
            <a:r>
              <a:rPr lang="en-US" sz="3600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US" sz="3600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b="1" dirty="0" err="1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mà</a:t>
            </a:r>
            <a:r>
              <a:rPr lang="en-US" sz="3600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b="1" dirty="0" err="1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mỗi</a:t>
            </a:r>
            <a:r>
              <a:rPr lang="en-US" sz="3600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b="1" dirty="0" err="1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đoạn</a:t>
            </a:r>
            <a:r>
              <a:rPr lang="en-US" sz="3600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US" sz="3600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b="1" dirty="0" err="1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mỗi</a:t>
            </a:r>
            <a:r>
              <a:rPr lang="en-US" sz="3600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b="1" dirty="0" err="1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khúc</a:t>
            </a:r>
            <a:r>
              <a:rPr lang="en-US" sz="3600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US" sz="3600" b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đều</a:t>
            </a:r>
            <a:r>
              <a:rPr lang="en-US" sz="36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600" b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có</a:t>
            </a:r>
            <a:r>
              <a:rPr lang="en-US" sz="36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600" b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vẻ</a:t>
            </a:r>
            <a:r>
              <a:rPr lang="en-US" sz="36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600" b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đẹp</a:t>
            </a:r>
            <a:r>
              <a:rPr lang="en-US" sz="36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600" b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riêng</a:t>
            </a:r>
            <a:r>
              <a:rPr lang="en-US" sz="36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600" b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của</a:t>
            </a:r>
            <a:r>
              <a:rPr lang="en-US" sz="36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600" b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nó</a:t>
            </a:r>
            <a:r>
              <a:rPr lang="en-US" sz="36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//</a:t>
            </a:r>
            <a:endParaRPr lang="vi-VN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413591" y="2597711"/>
            <a:ext cx="618403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36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sz="3600" b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âu</a:t>
            </a:r>
            <a:r>
              <a:rPr lang="en-US" sz="36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600" b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đậm</a:t>
            </a:r>
            <a:r>
              <a:rPr lang="en-US" sz="36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3600" b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bức</a:t>
            </a:r>
            <a:r>
              <a:rPr lang="en-US" sz="36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6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</a:t>
            </a:r>
            <a:r>
              <a:rPr lang="en-US" sz="3600" b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anh</a:t>
            </a:r>
            <a:r>
              <a:rPr lang="en-US" sz="36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3600" b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dòng</a:t>
            </a:r>
            <a:r>
              <a:rPr lang="en-US" sz="36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6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sz="3600" b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ông</a:t>
            </a:r>
            <a:r>
              <a:rPr lang="en-US" sz="36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36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sz="3600" b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anh</a:t>
            </a:r>
            <a:r>
              <a:rPr lang="en-US" sz="36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sz="36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on, </a:t>
            </a:r>
            <a:r>
              <a:rPr lang="en-US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en-US" sz="36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ung </a:t>
            </a:r>
            <a:r>
              <a:rPr lang="en-US" sz="36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en-US" sz="3600" b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inh</a:t>
            </a:r>
            <a:r>
              <a:rPr lang="en-US" sz="36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36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</a:t>
            </a:r>
            <a:r>
              <a:rPr lang="en-US" sz="3600" b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ong</a:t>
            </a:r>
            <a:r>
              <a:rPr lang="en-US" sz="36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6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en-US" sz="3600" b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ành</a:t>
            </a:r>
            <a:endParaRPr lang="en-US" sz="6000" b="1" dirty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sz="3600" b="1" dirty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8375707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  <p:bldP spid="12" grpId="0"/>
      <p:bldP spid="40" grpId="0"/>
      <p:bldP spid="4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6" name="Straight Connector 25"/>
          <p:cNvCxnSpPr/>
          <p:nvPr/>
        </p:nvCxnSpPr>
        <p:spPr>
          <a:xfrm>
            <a:off x="6995319" y="2882064"/>
            <a:ext cx="0" cy="5694403"/>
          </a:xfrm>
          <a:prstGeom prst="line">
            <a:avLst/>
          </a:prstGeom>
          <a:ln>
            <a:solidFill>
              <a:srgbClr val="0000CC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pSp>
        <p:nvGrpSpPr>
          <p:cNvPr id="27" name="Group 26"/>
          <p:cNvGrpSpPr/>
          <p:nvPr/>
        </p:nvGrpSpPr>
        <p:grpSpPr>
          <a:xfrm>
            <a:off x="1718225" y="1891336"/>
            <a:ext cx="2319747" cy="654607"/>
            <a:chOff x="1259767" y="1442589"/>
            <a:chExt cx="2319747" cy="654607"/>
          </a:xfrm>
        </p:grpSpPr>
        <p:sp>
          <p:nvSpPr>
            <p:cNvPr id="28" name="Rectangle 27"/>
            <p:cNvSpPr/>
            <p:nvPr/>
          </p:nvSpPr>
          <p:spPr>
            <a:xfrm>
              <a:off x="1259767" y="1442589"/>
              <a:ext cx="2319747" cy="654607"/>
            </a:xfrm>
            <a:prstGeom prst="rect">
              <a:avLst/>
            </a:prstGeom>
            <a:noFill/>
          </p:spPr>
          <p:txBody>
            <a:bodyPr wrap="none" lIns="69156" tIns="34578" rIns="69156" bIns="34578">
              <a:spAutoFit/>
              <a:scene3d>
                <a:camera prst="orthographicFront"/>
                <a:lightRig rig="glow" dir="tl">
                  <a:rot lat="0" lon="0" rev="5400000"/>
                </a:lightRig>
              </a:scene3d>
              <a:sp3d contourW="12700">
                <a:bevelT w="25400" h="25400"/>
                <a:contourClr>
                  <a:schemeClr val="accent6">
                    <a:shade val="73000"/>
                  </a:schemeClr>
                </a:contourClr>
              </a:sp3d>
            </a:bodyPr>
            <a:lstStyle/>
            <a:p>
              <a:pPr algn="ctr"/>
              <a:r>
                <a:rPr lang="en-US" sz="3800" b="1">
                  <a:ln w="11430"/>
                  <a:solidFill>
                    <a:srgbClr val="0000FF"/>
                  </a:solidFill>
                  <a:latin typeface="Times New Roman" pitchFamily="18" charset="0"/>
                  <a:cs typeface="Times New Roman" pitchFamily="18" charset="0"/>
                </a:rPr>
                <a:t>Luyện đọc</a:t>
              </a:r>
            </a:p>
          </p:txBody>
        </p:sp>
        <p:cxnSp>
          <p:nvCxnSpPr>
            <p:cNvPr id="29" name="Straight Connector 28"/>
            <p:cNvCxnSpPr/>
            <p:nvPr/>
          </p:nvCxnSpPr>
          <p:spPr>
            <a:xfrm>
              <a:off x="1338517" y="2096852"/>
              <a:ext cx="2209800" cy="0"/>
            </a:xfrm>
            <a:prstGeom prst="line">
              <a:avLst/>
            </a:prstGeom>
            <a:ln>
              <a:solidFill>
                <a:srgbClr val="FF0066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30" name="Group 29"/>
          <p:cNvGrpSpPr/>
          <p:nvPr/>
        </p:nvGrpSpPr>
        <p:grpSpPr>
          <a:xfrm>
            <a:off x="8753147" y="1907107"/>
            <a:ext cx="2791030" cy="654607"/>
            <a:chOff x="1024127" y="1442589"/>
            <a:chExt cx="2791030" cy="654607"/>
          </a:xfrm>
        </p:grpSpPr>
        <p:sp>
          <p:nvSpPr>
            <p:cNvPr id="31" name="Rectangle 30"/>
            <p:cNvSpPr/>
            <p:nvPr/>
          </p:nvSpPr>
          <p:spPr>
            <a:xfrm>
              <a:off x="1024127" y="1442589"/>
              <a:ext cx="2791030" cy="654607"/>
            </a:xfrm>
            <a:prstGeom prst="rect">
              <a:avLst/>
            </a:prstGeom>
            <a:noFill/>
          </p:spPr>
          <p:txBody>
            <a:bodyPr wrap="none" lIns="69156" tIns="34578" rIns="69156" bIns="34578">
              <a:spAutoFit/>
              <a:scene3d>
                <a:camera prst="orthographicFront"/>
                <a:lightRig rig="glow" dir="tl">
                  <a:rot lat="0" lon="0" rev="5400000"/>
                </a:lightRig>
              </a:scene3d>
              <a:sp3d contourW="12700">
                <a:bevelT w="25400" h="25400"/>
                <a:contourClr>
                  <a:schemeClr val="accent6">
                    <a:shade val="73000"/>
                  </a:schemeClr>
                </a:contourClr>
              </a:sp3d>
            </a:bodyPr>
            <a:lstStyle/>
            <a:p>
              <a:pPr algn="ctr"/>
              <a:r>
                <a:rPr lang="en-US" sz="3800" b="1">
                  <a:ln w="11430"/>
                  <a:solidFill>
                    <a:srgbClr val="0000FF"/>
                  </a:solidFill>
                  <a:latin typeface="Times New Roman" pitchFamily="18" charset="0"/>
                  <a:cs typeface="Times New Roman" pitchFamily="18" charset="0"/>
                </a:rPr>
                <a:t>Tìm hiểu bài</a:t>
              </a:r>
            </a:p>
          </p:txBody>
        </p:sp>
        <p:cxnSp>
          <p:nvCxnSpPr>
            <p:cNvPr id="32" name="Straight Connector 31"/>
            <p:cNvCxnSpPr/>
            <p:nvPr/>
          </p:nvCxnSpPr>
          <p:spPr>
            <a:xfrm>
              <a:off x="1156059" y="2067013"/>
              <a:ext cx="2560320" cy="0"/>
            </a:xfrm>
            <a:prstGeom prst="line">
              <a:avLst/>
            </a:prstGeom>
            <a:ln>
              <a:solidFill>
                <a:srgbClr val="FF0066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42" name="Rectangle 41"/>
          <p:cNvSpPr/>
          <p:nvPr/>
        </p:nvSpPr>
        <p:spPr>
          <a:xfrm>
            <a:off x="6995319" y="2904687"/>
            <a:ext cx="886558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3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en-US" sz="32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Câu</a:t>
            </a:r>
            <a:r>
              <a:rPr lang="en-US" sz="3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3: </a:t>
            </a:r>
            <a:r>
              <a:rPr lang="vi-VN" sz="32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Tìm</a:t>
            </a:r>
            <a:r>
              <a:rPr lang="vi-VN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vi-VN" sz="32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những</a:t>
            </a:r>
            <a:r>
              <a:rPr lang="vi-VN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vi-VN" sz="32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hình</a:t>
            </a:r>
            <a:r>
              <a:rPr lang="vi-VN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vi-VN" sz="32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ảnh</a:t>
            </a:r>
            <a:r>
              <a:rPr lang="vi-VN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minh </a:t>
            </a:r>
            <a:r>
              <a:rPr lang="vi-VN" sz="32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họa</a:t>
            </a:r>
            <a:r>
              <a:rPr lang="vi-VN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cho </a:t>
            </a:r>
            <a:r>
              <a:rPr lang="vi-VN" sz="32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nhận</a:t>
            </a:r>
            <a:r>
              <a:rPr lang="vi-VN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vi-VN" sz="32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xét</a:t>
            </a:r>
            <a:r>
              <a:rPr lang="vi-VN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vi-VN" sz="32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nói</a:t>
            </a:r>
            <a:r>
              <a:rPr lang="vi-VN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trên </a:t>
            </a:r>
            <a:r>
              <a:rPr lang="vi-VN" sz="32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về</a:t>
            </a:r>
            <a:r>
              <a:rPr lang="vi-VN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vi-VN" sz="32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vẻ</a:t>
            </a:r>
            <a:r>
              <a:rPr lang="vi-VN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vi-VN" sz="32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đẹp</a:t>
            </a:r>
            <a:r>
              <a:rPr lang="vi-VN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vi-VN" sz="32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của</a:t>
            </a:r>
            <a:r>
              <a:rPr lang="vi-VN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sông Hương. </a:t>
            </a:r>
            <a:endParaRPr lang="en-US" sz="32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7023612" y="3981905"/>
            <a:ext cx="9041129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vi-VN" sz="32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Bao </a:t>
            </a:r>
            <a:r>
              <a:rPr lang="vi-VN" sz="3200" b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trùm</a:t>
            </a:r>
            <a:r>
              <a:rPr lang="vi-VN" sz="32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lên </a:t>
            </a:r>
            <a:r>
              <a:rPr lang="vi-VN" sz="3200" b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cả</a:t>
            </a:r>
            <a:r>
              <a:rPr lang="vi-VN" sz="32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vi-VN" sz="3200" b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bức</a:t>
            </a:r>
            <a:r>
              <a:rPr lang="vi-VN" sz="32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tranh </a:t>
            </a:r>
            <a:r>
              <a:rPr lang="vi-VN" sz="3200" b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đó</a:t>
            </a:r>
            <a:r>
              <a:rPr lang="vi-VN" sz="32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vi-VN" sz="3200" b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là</a:t>
            </a:r>
            <a:r>
              <a:rPr lang="vi-VN" sz="32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vi-VN" sz="3200" b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một</a:t>
            </a:r>
            <a:r>
              <a:rPr lang="vi-VN" sz="32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vi-VN" sz="3200" b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màu</a:t>
            </a:r>
            <a:r>
              <a:rPr lang="vi-VN" sz="32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xanh </a:t>
            </a:r>
            <a:r>
              <a:rPr lang="vi-VN" sz="3200" b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có</a:t>
            </a:r>
            <a:r>
              <a:rPr lang="vi-VN" sz="32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vi-VN" sz="3200" b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nhiều</a:t>
            </a:r>
            <a:r>
              <a:rPr lang="vi-VN" sz="32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vi-VN" sz="3200" b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sắc</a:t>
            </a:r>
            <a:r>
              <a:rPr lang="vi-VN" sz="32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vi-VN" sz="3200" b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độ</a:t>
            </a:r>
            <a:r>
              <a:rPr lang="vi-VN" sz="32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vi-VN" sz="3200" b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đậm</a:t>
            </a:r>
            <a:r>
              <a:rPr lang="vi-VN" sz="32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vi-VN" sz="3200" b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nhạt</a:t>
            </a:r>
            <a:r>
              <a:rPr lang="vi-VN" sz="32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vi-VN" sz="3200" b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khác</a:t>
            </a:r>
            <a:r>
              <a:rPr lang="vi-VN" sz="32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nhau: </a:t>
            </a:r>
            <a:r>
              <a:rPr lang="vi-VN" sz="3200" b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màu</a:t>
            </a:r>
            <a:r>
              <a:rPr lang="vi-VN" sz="32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xanh da </a:t>
            </a:r>
            <a:r>
              <a:rPr lang="vi-VN" sz="3200" b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trời</a:t>
            </a:r>
            <a:r>
              <a:rPr lang="vi-VN" sz="32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vi-VN" sz="3200" b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màu</a:t>
            </a:r>
            <a:r>
              <a:rPr lang="vi-VN" sz="32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xanh </a:t>
            </a:r>
            <a:r>
              <a:rPr lang="vi-VN" sz="3200" b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của</a:t>
            </a:r>
            <a:r>
              <a:rPr lang="vi-VN" sz="32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vi-VN" sz="3200" b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nước</a:t>
            </a:r>
            <a:r>
              <a:rPr lang="vi-VN" sz="32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vi-VN" sz="3200" b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biếc</a:t>
            </a:r>
            <a:r>
              <a:rPr lang="vi-VN" sz="32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vi-VN" sz="3200" b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màu</a:t>
            </a:r>
            <a:r>
              <a:rPr lang="vi-VN" sz="32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xanh non </a:t>
            </a:r>
            <a:r>
              <a:rPr lang="vi-VN" sz="3200" b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của</a:t>
            </a:r>
            <a:r>
              <a:rPr lang="vi-VN" sz="32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vi-VN" sz="3200" b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những</a:t>
            </a:r>
            <a:r>
              <a:rPr lang="vi-VN" sz="32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vi-VN" sz="3200" b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bãi</a:t>
            </a:r>
            <a:r>
              <a:rPr lang="vi-VN" sz="32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ngô, </a:t>
            </a:r>
            <a:r>
              <a:rPr lang="vi-VN" sz="3200" b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thảm</a:t>
            </a:r>
            <a:r>
              <a:rPr lang="vi-VN" sz="32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vi-VN" sz="3200" b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cỏ</a:t>
            </a:r>
            <a:r>
              <a:rPr lang="vi-VN" sz="32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,...</a:t>
            </a:r>
          </a:p>
          <a:p>
            <a:r>
              <a:rPr lang="vi-VN" sz="32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vi-VN" sz="3200" b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Cứ</a:t>
            </a:r>
            <a:r>
              <a:rPr lang="vi-VN" sz="32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vi-VN" sz="3200" b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mỗi</a:t>
            </a:r>
            <a:r>
              <a:rPr lang="vi-VN" sz="32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vi-VN" sz="3200" b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mùa</a:t>
            </a:r>
            <a:r>
              <a:rPr lang="vi-VN" sz="32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vi-VN" sz="3200" b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hè</a:t>
            </a:r>
            <a:r>
              <a:rPr lang="vi-VN" sz="32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vi-VN" sz="3200" b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tới</a:t>
            </a:r>
            <a:r>
              <a:rPr lang="vi-VN" sz="32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hoa </a:t>
            </a:r>
            <a:r>
              <a:rPr lang="vi-VN" sz="3200" b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phượng</a:t>
            </a:r>
            <a:r>
              <a:rPr lang="vi-VN" sz="32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vi-VN" sz="3200" b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vĩ</a:t>
            </a:r>
            <a:r>
              <a:rPr lang="vi-VN" sz="32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vi-VN" sz="3200" b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nở</a:t>
            </a:r>
            <a:r>
              <a:rPr lang="vi-VN" sz="32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vi-VN" sz="3200" b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đỏ</a:t>
            </a:r>
            <a:r>
              <a:rPr lang="vi-VN" sz="32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vi-VN" sz="3200" b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rực</a:t>
            </a:r>
            <a:r>
              <a:rPr lang="vi-VN" sz="32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hai bên </a:t>
            </a:r>
            <a:r>
              <a:rPr lang="vi-VN" sz="3200" b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bờ</a:t>
            </a:r>
            <a:r>
              <a:rPr lang="vi-VN" sz="32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Hương Giang </a:t>
            </a:r>
            <a:r>
              <a:rPr lang="vi-VN" sz="3200" b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bỗng</a:t>
            </a:r>
            <a:r>
              <a:rPr lang="vi-VN" sz="32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thay </a:t>
            </a:r>
            <a:r>
              <a:rPr lang="vi-VN" sz="3200" b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chiếc</a:t>
            </a:r>
            <a:r>
              <a:rPr lang="vi-VN" sz="32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vi-VN" sz="3200" b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áo</a:t>
            </a:r>
            <a:r>
              <a:rPr lang="vi-VN" sz="32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xanh </a:t>
            </a:r>
            <a:r>
              <a:rPr lang="vi-VN" sz="3200" b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hằng</a:t>
            </a:r>
            <a:r>
              <a:rPr lang="vi-VN" sz="32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vi-VN" sz="3200" b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ngày</a:t>
            </a:r>
            <a:r>
              <a:rPr lang="vi-VN" sz="32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vi-VN" sz="3200" b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thành</a:t>
            </a:r>
            <a:r>
              <a:rPr lang="vi-VN" sz="32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vi-VN" sz="3200" b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dải</a:t>
            </a:r>
            <a:r>
              <a:rPr lang="vi-VN" sz="32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vi-VN" sz="3200" b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lụa</a:t>
            </a:r>
            <a:r>
              <a:rPr lang="vi-VN" sz="32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vi-VN" sz="3200" b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đào</a:t>
            </a:r>
            <a:r>
              <a:rPr lang="vi-VN" sz="32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vi-VN" sz="3200" b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ửng</a:t>
            </a:r>
            <a:r>
              <a:rPr lang="vi-VN" sz="32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vi-VN" sz="3200" b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hồng</a:t>
            </a:r>
            <a:r>
              <a:rPr lang="vi-VN" sz="32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vi-VN" sz="3200" b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cả</a:t>
            </a:r>
            <a:r>
              <a:rPr lang="vi-VN" sz="32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vi-VN" sz="3200" b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phố</a:t>
            </a:r>
            <a:r>
              <a:rPr lang="vi-VN" sz="32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vi-VN" sz="3200" b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phường</a:t>
            </a:r>
            <a:r>
              <a:rPr lang="vi-VN" sz="32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 </a:t>
            </a:r>
          </a:p>
          <a:p>
            <a:r>
              <a:rPr lang="vi-VN" sz="32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vi-VN" sz="3200" b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Những</a:t>
            </a:r>
            <a:r>
              <a:rPr lang="vi-VN" sz="32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đêm trăng </a:t>
            </a:r>
            <a:r>
              <a:rPr lang="vi-VN" sz="3200" b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sáng</a:t>
            </a:r>
            <a:r>
              <a:rPr lang="vi-VN" sz="32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vi-VN" sz="3200" b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dòng</a:t>
            </a:r>
            <a:r>
              <a:rPr lang="vi-VN" sz="32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sông </a:t>
            </a:r>
            <a:r>
              <a:rPr lang="vi-VN" sz="3200" b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là</a:t>
            </a:r>
            <a:r>
              <a:rPr lang="vi-VN" sz="32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vi-VN" sz="3200" b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một</a:t>
            </a:r>
            <a:r>
              <a:rPr lang="vi-VN" sz="32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vi-VN" sz="3200" b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đường</a:t>
            </a:r>
            <a:r>
              <a:rPr lang="vi-VN" sz="32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trăng lung linh </a:t>
            </a:r>
            <a:r>
              <a:rPr lang="vi-VN" sz="3200" b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dát</a:t>
            </a:r>
            <a:r>
              <a:rPr lang="vi-VN" sz="32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vi-VN" sz="3200" b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vàng</a:t>
            </a:r>
            <a:r>
              <a:rPr lang="vi-VN" sz="32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grpSp>
        <p:nvGrpSpPr>
          <p:cNvPr id="43" name="Group 42"/>
          <p:cNvGrpSpPr/>
          <p:nvPr/>
        </p:nvGrpSpPr>
        <p:grpSpPr>
          <a:xfrm>
            <a:off x="4617134" y="42893"/>
            <a:ext cx="6255239" cy="1599885"/>
            <a:chOff x="4617134" y="42893"/>
            <a:chExt cx="6255239" cy="1599885"/>
          </a:xfrm>
        </p:grpSpPr>
        <p:grpSp>
          <p:nvGrpSpPr>
            <p:cNvPr id="44" name="Group 43"/>
            <p:cNvGrpSpPr/>
            <p:nvPr/>
          </p:nvGrpSpPr>
          <p:grpSpPr>
            <a:xfrm>
              <a:off x="4617134" y="42893"/>
              <a:ext cx="6255239" cy="1013727"/>
              <a:chOff x="4539228" y="103852"/>
              <a:chExt cx="6149694" cy="1013727"/>
            </a:xfrm>
          </p:grpSpPr>
          <p:grpSp>
            <p:nvGrpSpPr>
              <p:cNvPr id="47" name="Group 46"/>
              <p:cNvGrpSpPr/>
              <p:nvPr/>
            </p:nvGrpSpPr>
            <p:grpSpPr>
              <a:xfrm>
                <a:off x="4539228" y="103852"/>
                <a:ext cx="6149694" cy="1013727"/>
                <a:chOff x="4539228" y="103852"/>
                <a:chExt cx="6149694" cy="1013727"/>
              </a:xfrm>
            </p:grpSpPr>
            <p:sp>
              <p:nvSpPr>
                <p:cNvPr id="49" name="TextBox 48"/>
                <p:cNvSpPr txBox="1"/>
                <p:nvPr/>
              </p:nvSpPr>
              <p:spPr>
                <a:xfrm>
                  <a:off x="4539228" y="103852"/>
                  <a:ext cx="6149694" cy="58477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3200">
                      <a:solidFill>
                        <a:srgbClr val="0000CC"/>
                      </a:solidFill>
                      <a:latin typeface="Times New Roman" pitchFamily="18" charset="0"/>
                      <a:cs typeface="Times New Roman" pitchFamily="18" charset="0"/>
                    </a:rPr>
                    <a:t>Thứ……ngày…..tháng…..năm…….</a:t>
                  </a:r>
                </a:p>
              </p:txBody>
            </p:sp>
            <p:sp>
              <p:nvSpPr>
                <p:cNvPr id="50" name="TextBox 49"/>
                <p:cNvSpPr txBox="1"/>
                <p:nvPr/>
              </p:nvSpPr>
              <p:spPr>
                <a:xfrm>
                  <a:off x="6486305" y="594359"/>
                  <a:ext cx="2261748" cy="52322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2800" b="1">
                      <a:solidFill>
                        <a:srgbClr val="FF0066"/>
                      </a:solidFill>
                      <a:latin typeface="Times New Roman" pitchFamily="18" charset="0"/>
                      <a:cs typeface="Times New Roman" pitchFamily="18" charset="0"/>
                    </a:rPr>
                    <a:t>TIẾNG VIỆT</a:t>
                  </a:r>
                </a:p>
              </p:txBody>
            </p:sp>
          </p:grpSp>
          <p:cxnSp>
            <p:nvCxnSpPr>
              <p:cNvPr id="48" name="Straight Connector 47"/>
              <p:cNvCxnSpPr/>
              <p:nvPr/>
            </p:nvCxnSpPr>
            <p:spPr>
              <a:xfrm>
                <a:off x="6676405" y="1082039"/>
                <a:ext cx="1887840" cy="0"/>
              </a:xfrm>
              <a:prstGeom prst="line">
                <a:avLst/>
              </a:prstGeom>
              <a:ln>
                <a:solidFill>
                  <a:srgbClr val="FF0066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46" name="Text Box 14"/>
            <p:cNvSpPr txBox="1">
              <a:spLocks noChangeArrowheads="1"/>
            </p:cNvSpPr>
            <p:nvPr/>
          </p:nvSpPr>
          <p:spPr bwMode="auto">
            <a:xfrm>
              <a:off x="4785519" y="1066800"/>
              <a:ext cx="6019799" cy="57597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lIns="143689" tIns="71844" rIns="143689" bIns="71844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ts val="0"/>
                </a:spcBef>
                <a:defRPr/>
              </a:pPr>
              <a:r>
                <a:rPr lang="vi-VN" sz="2800" b="1" dirty="0" err="1">
                  <a:solidFill>
                    <a:srgbClr val="0000CC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</a:rPr>
                <a:t>Bài</a:t>
              </a:r>
              <a:r>
                <a:rPr lang="vi-VN" sz="2800" b="1" dirty="0">
                  <a:solidFill>
                    <a:srgbClr val="0000CC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</a:rPr>
                <a:t> 2: SÔNG HƯƠNG</a:t>
              </a:r>
              <a:endParaRPr lang="en-US" sz="2800" b="1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endParaRPr>
            </a:p>
          </p:txBody>
        </p:sp>
      </p:grpSp>
      <p:sp>
        <p:nvSpPr>
          <p:cNvPr id="22" name="Rectangle 21"/>
          <p:cNvSpPr/>
          <p:nvPr/>
        </p:nvSpPr>
        <p:spPr>
          <a:xfrm>
            <a:off x="413590" y="4906035"/>
            <a:ext cx="6406189" cy="26934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3600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b="1" dirty="0" err="1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Sông</a:t>
            </a:r>
            <a:r>
              <a:rPr lang="en-US" sz="3600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b="1" dirty="0" err="1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Hương</a:t>
            </a:r>
            <a:r>
              <a:rPr lang="en-US" sz="3600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US" sz="3600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b="1" dirty="0" err="1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là</a:t>
            </a:r>
            <a:r>
              <a:rPr lang="en-US" sz="3600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b="1" dirty="0" err="1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một</a:t>
            </a:r>
            <a:r>
              <a:rPr lang="en-US" sz="3600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b="1" dirty="0" err="1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bức</a:t>
            </a:r>
            <a:r>
              <a:rPr lang="en-US" sz="3600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b="1" dirty="0" err="1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tranh</a:t>
            </a:r>
            <a:r>
              <a:rPr lang="en-US" sz="3600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b="1" dirty="0" err="1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phong</a:t>
            </a:r>
            <a:r>
              <a:rPr lang="en-US" sz="3600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b="1" dirty="0" err="1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cảnh</a:t>
            </a:r>
            <a:r>
              <a:rPr lang="en-US" sz="3600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b="1" dirty="0" err="1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khổ</a:t>
            </a:r>
            <a:r>
              <a:rPr lang="en-US" sz="3600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b="1" dirty="0" err="1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dài</a:t>
            </a:r>
            <a:r>
              <a:rPr lang="en-US" sz="3600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US" sz="3600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b="1" dirty="0" err="1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mà</a:t>
            </a:r>
            <a:r>
              <a:rPr lang="en-US" sz="3600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b="1" dirty="0" err="1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mỗi</a:t>
            </a:r>
            <a:r>
              <a:rPr lang="en-US" sz="3600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b="1" dirty="0" err="1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đoạn</a:t>
            </a:r>
            <a:r>
              <a:rPr lang="en-US" sz="3600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US" sz="3600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b="1" dirty="0" err="1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mỗi</a:t>
            </a:r>
            <a:r>
              <a:rPr lang="en-US" sz="3600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b="1" dirty="0" err="1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khúc</a:t>
            </a:r>
            <a:r>
              <a:rPr lang="en-US" sz="3600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US" sz="3600" b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đều</a:t>
            </a:r>
            <a:r>
              <a:rPr lang="en-US" sz="36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600" b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có</a:t>
            </a:r>
            <a:r>
              <a:rPr lang="en-US" sz="36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600" b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vẻ</a:t>
            </a:r>
            <a:r>
              <a:rPr lang="en-US" sz="36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600" b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đẹp</a:t>
            </a:r>
            <a:r>
              <a:rPr lang="en-US" sz="36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600" b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riêng</a:t>
            </a:r>
            <a:r>
              <a:rPr lang="en-US" sz="36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600" b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của</a:t>
            </a:r>
            <a:r>
              <a:rPr lang="en-US" sz="36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600" b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nó</a:t>
            </a:r>
            <a:r>
              <a:rPr lang="en-US" sz="36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//</a:t>
            </a:r>
            <a:endParaRPr lang="vi-VN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413591" y="2597711"/>
            <a:ext cx="618403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36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sz="3600" b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âu</a:t>
            </a:r>
            <a:r>
              <a:rPr lang="en-US" sz="36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600" b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đậm</a:t>
            </a:r>
            <a:r>
              <a:rPr lang="en-US" sz="36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3600" b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bức</a:t>
            </a:r>
            <a:r>
              <a:rPr lang="en-US" sz="36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6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</a:t>
            </a:r>
            <a:r>
              <a:rPr lang="en-US" sz="3600" b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anh</a:t>
            </a:r>
            <a:r>
              <a:rPr lang="en-US" sz="36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3600" b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dòng</a:t>
            </a:r>
            <a:r>
              <a:rPr lang="en-US" sz="36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6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sz="3600" b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ông</a:t>
            </a:r>
            <a:r>
              <a:rPr lang="en-US" sz="36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36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sz="3600" b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anh</a:t>
            </a:r>
            <a:r>
              <a:rPr lang="en-US" sz="36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sz="36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on, </a:t>
            </a:r>
            <a:r>
              <a:rPr lang="en-US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en-US" sz="36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ung </a:t>
            </a:r>
            <a:r>
              <a:rPr lang="en-US" sz="36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en-US" sz="3600" b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inh</a:t>
            </a:r>
            <a:r>
              <a:rPr lang="en-US" sz="36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36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</a:t>
            </a:r>
            <a:r>
              <a:rPr lang="en-US" sz="3600" b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ong</a:t>
            </a:r>
            <a:r>
              <a:rPr lang="en-US" sz="36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6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en-US" sz="3600" b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ành</a:t>
            </a:r>
            <a:endParaRPr lang="en-US" sz="6000" b="1" dirty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sz="3600" b="1" dirty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2432531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6" name="Straight Connector 25"/>
          <p:cNvCxnSpPr/>
          <p:nvPr/>
        </p:nvCxnSpPr>
        <p:spPr>
          <a:xfrm>
            <a:off x="6995319" y="2882064"/>
            <a:ext cx="0" cy="5694403"/>
          </a:xfrm>
          <a:prstGeom prst="line">
            <a:avLst/>
          </a:prstGeom>
          <a:ln>
            <a:solidFill>
              <a:srgbClr val="0000CC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pSp>
        <p:nvGrpSpPr>
          <p:cNvPr id="27" name="Group 26"/>
          <p:cNvGrpSpPr/>
          <p:nvPr/>
        </p:nvGrpSpPr>
        <p:grpSpPr>
          <a:xfrm>
            <a:off x="1718225" y="1891336"/>
            <a:ext cx="2319747" cy="654607"/>
            <a:chOff x="1259767" y="1442589"/>
            <a:chExt cx="2319747" cy="654607"/>
          </a:xfrm>
        </p:grpSpPr>
        <p:sp>
          <p:nvSpPr>
            <p:cNvPr id="28" name="Rectangle 27"/>
            <p:cNvSpPr/>
            <p:nvPr/>
          </p:nvSpPr>
          <p:spPr>
            <a:xfrm>
              <a:off x="1259767" y="1442589"/>
              <a:ext cx="2319747" cy="654607"/>
            </a:xfrm>
            <a:prstGeom prst="rect">
              <a:avLst/>
            </a:prstGeom>
            <a:noFill/>
          </p:spPr>
          <p:txBody>
            <a:bodyPr wrap="none" lIns="69156" tIns="34578" rIns="69156" bIns="34578">
              <a:spAutoFit/>
              <a:scene3d>
                <a:camera prst="orthographicFront"/>
                <a:lightRig rig="glow" dir="tl">
                  <a:rot lat="0" lon="0" rev="5400000"/>
                </a:lightRig>
              </a:scene3d>
              <a:sp3d contourW="12700">
                <a:bevelT w="25400" h="25400"/>
                <a:contourClr>
                  <a:schemeClr val="accent6">
                    <a:shade val="73000"/>
                  </a:schemeClr>
                </a:contourClr>
              </a:sp3d>
            </a:bodyPr>
            <a:lstStyle/>
            <a:p>
              <a:pPr algn="ctr"/>
              <a:r>
                <a:rPr lang="en-US" sz="3800" b="1">
                  <a:ln w="11430"/>
                  <a:solidFill>
                    <a:srgbClr val="0000FF"/>
                  </a:solidFill>
                  <a:latin typeface="Times New Roman" pitchFamily="18" charset="0"/>
                  <a:cs typeface="Times New Roman" pitchFamily="18" charset="0"/>
                </a:rPr>
                <a:t>Luyện đọc</a:t>
              </a:r>
            </a:p>
          </p:txBody>
        </p:sp>
        <p:cxnSp>
          <p:nvCxnSpPr>
            <p:cNvPr id="29" name="Straight Connector 28"/>
            <p:cNvCxnSpPr/>
            <p:nvPr/>
          </p:nvCxnSpPr>
          <p:spPr>
            <a:xfrm>
              <a:off x="1338517" y="2096852"/>
              <a:ext cx="2209800" cy="0"/>
            </a:xfrm>
            <a:prstGeom prst="line">
              <a:avLst/>
            </a:prstGeom>
            <a:ln>
              <a:solidFill>
                <a:srgbClr val="FF0066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30" name="Group 29"/>
          <p:cNvGrpSpPr/>
          <p:nvPr/>
        </p:nvGrpSpPr>
        <p:grpSpPr>
          <a:xfrm>
            <a:off x="8753147" y="1907107"/>
            <a:ext cx="2791030" cy="654607"/>
            <a:chOff x="1024127" y="1442589"/>
            <a:chExt cx="2791030" cy="654607"/>
          </a:xfrm>
        </p:grpSpPr>
        <p:sp>
          <p:nvSpPr>
            <p:cNvPr id="31" name="Rectangle 30"/>
            <p:cNvSpPr/>
            <p:nvPr/>
          </p:nvSpPr>
          <p:spPr>
            <a:xfrm>
              <a:off x="1024127" y="1442589"/>
              <a:ext cx="2791030" cy="654607"/>
            </a:xfrm>
            <a:prstGeom prst="rect">
              <a:avLst/>
            </a:prstGeom>
            <a:noFill/>
          </p:spPr>
          <p:txBody>
            <a:bodyPr wrap="none" lIns="69156" tIns="34578" rIns="69156" bIns="34578">
              <a:spAutoFit/>
              <a:scene3d>
                <a:camera prst="orthographicFront"/>
                <a:lightRig rig="glow" dir="tl">
                  <a:rot lat="0" lon="0" rev="5400000"/>
                </a:lightRig>
              </a:scene3d>
              <a:sp3d contourW="12700">
                <a:bevelT w="25400" h="25400"/>
                <a:contourClr>
                  <a:schemeClr val="accent6">
                    <a:shade val="73000"/>
                  </a:schemeClr>
                </a:contourClr>
              </a:sp3d>
            </a:bodyPr>
            <a:lstStyle/>
            <a:p>
              <a:pPr algn="ctr"/>
              <a:r>
                <a:rPr lang="en-US" sz="3800" b="1">
                  <a:ln w="11430"/>
                  <a:solidFill>
                    <a:srgbClr val="0000FF"/>
                  </a:solidFill>
                  <a:latin typeface="Times New Roman" pitchFamily="18" charset="0"/>
                  <a:cs typeface="Times New Roman" pitchFamily="18" charset="0"/>
                </a:rPr>
                <a:t>Tìm hiểu bài</a:t>
              </a:r>
            </a:p>
          </p:txBody>
        </p:sp>
        <p:cxnSp>
          <p:nvCxnSpPr>
            <p:cNvPr id="32" name="Straight Connector 31"/>
            <p:cNvCxnSpPr/>
            <p:nvPr/>
          </p:nvCxnSpPr>
          <p:spPr>
            <a:xfrm>
              <a:off x="1156059" y="2067013"/>
              <a:ext cx="2560320" cy="0"/>
            </a:xfrm>
            <a:prstGeom prst="line">
              <a:avLst/>
            </a:prstGeom>
            <a:ln>
              <a:solidFill>
                <a:srgbClr val="FF0066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40" name="Rectangle 39"/>
          <p:cNvSpPr/>
          <p:nvPr/>
        </p:nvSpPr>
        <p:spPr>
          <a:xfrm>
            <a:off x="7170860" y="3109753"/>
            <a:ext cx="8692185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en-US" sz="36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Câu</a:t>
            </a:r>
            <a:r>
              <a:rPr lang="en-US"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4:</a:t>
            </a:r>
            <a:r>
              <a:rPr lang="vi-VN" sz="36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Những</a:t>
            </a:r>
            <a:r>
              <a:rPr lang="vi-VN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vi-VN" sz="36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từ</a:t>
            </a:r>
            <a:r>
              <a:rPr lang="vi-VN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vi-VN" sz="36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ngữ</a:t>
            </a:r>
            <a:r>
              <a:rPr lang="vi-VN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vi-VN" sz="36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nào</a:t>
            </a:r>
            <a:r>
              <a:rPr lang="vi-VN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trong </a:t>
            </a:r>
            <a:r>
              <a:rPr lang="vi-VN" sz="36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đoạn</a:t>
            </a:r>
            <a:r>
              <a:rPr lang="vi-VN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vi-VN" sz="36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cuối</a:t>
            </a:r>
            <a:r>
              <a:rPr lang="vi-VN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vi-VN" sz="36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thể</a:t>
            </a:r>
            <a:r>
              <a:rPr lang="vi-VN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vi-VN" sz="36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hiện</a:t>
            </a:r>
            <a:r>
              <a:rPr lang="vi-VN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vi-VN" sz="36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sự</a:t>
            </a:r>
            <a:r>
              <a:rPr lang="vi-VN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thay </a:t>
            </a:r>
            <a:r>
              <a:rPr lang="vi-VN" sz="36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đổi</a:t>
            </a:r>
            <a:r>
              <a:rPr lang="vi-VN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vi-VN" sz="36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mà</a:t>
            </a:r>
            <a:r>
              <a:rPr lang="vi-VN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sông Hương </a:t>
            </a:r>
            <a:r>
              <a:rPr lang="vi-VN" sz="36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tạo</a:t>
            </a:r>
            <a:r>
              <a:rPr lang="vi-VN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ra cho </a:t>
            </a:r>
            <a:r>
              <a:rPr lang="vi-VN" sz="36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phố</a:t>
            </a:r>
            <a:r>
              <a:rPr lang="vi-VN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vi-VN" sz="36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phường</a:t>
            </a:r>
            <a:r>
              <a:rPr lang="vi-VN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xung quanh? </a:t>
            </a:r>
            <a:endParaRPr lang="en-US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7164744" y="4941894"/>
            <a:ext cx="8692185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36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vi-VN" sz="3600" b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Những</a:t>
            </a:r>
            <a:r>
              <a:rPr lang="vi-VN" sz="36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vi-VN" sz="3600" b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từ</a:t>
            </a:r>
            <a:r>
              <a:rPr lang="vi-VN" sz="36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vi-VN" sz="3600" b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ngữ</a:t>
            </a:r>
            <a:r>
              <a:rPr lang="vi-VN" sz="36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trong </a:t>
            </a:r>
            <a:r>
              <a:rPr lang="vi-VN" sz="3600" b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đoạn</a:t>
            </a:r>
            <a:r>
              <a:rPr lang="vi-VN" sz="36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vi-VN" sz="3600" b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cuối</a:t>
            </a:r>
            <a:r>
              <a:rPr lang="vi-VN" sz="36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vi-VN" sz="3600" b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thể</a:t>
            </a:r>
            <a:r>
              <a:rPr lang="vi-VN" sz="36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vi-VN" sz="3600" b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hiện</a:t>
            </a:r>
            <a:r>
              <a:rPr lang="vi-VN" sz="36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vi-VN" sz="3600" b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sự</a:t>
            </a:r>
            <a:r>
              <a:rPr lang="vi-VN" sz="36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thay </a:t>
            </a:r>
            <a:r>
              <a:rPr lang="vi-VN" sz="3600" b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đổi</a:t>
            </a:r>
            <a:r>
              <a:rPr lang="vi-VN" sz="36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vi-VN" sz="3600" b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mà</a:t>
            </a:r>
            <a:r>
              <a:rPr lang="vi-VN" sz="36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sông Hương </a:t>
            </a:r>
            <a:r>
              <a:rPr lang="vi-VN" sz="3600" b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tạo</a:t>
            </a:r>
            <a:r>
              <a:rPr lang="vi-VN" sz="36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ra cho </a:t>
            </a:r>
            <a:r>
              <a:rPr lang="vi-VN" sz="3600" b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phố</a:t>
            </a:r>
            <a:r>
              <a:rPr lang="vi-VN" sz="36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vi-VN" sz="3600" b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phường</a:t>
            </a:r>
            <a:r>
              <a:rPr lang="vi-VN" sz="36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xung quanh </a:t>
            </a:r>
            <a:r>
              <a:rPr lang="vi-VN" sz="3600" b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là</a:t>
            </a:r>
            <a:r>
              <a:rPr lang="vi-VN" sz="36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không </a:t>
            </a:r>
            <a:r>
              <a:rPr lang="vi-VN" sz="3600" b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khí</a:t>
            </a:r>
            <a:r>
              <a:rPr lang="vi-VN" sz="36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trong </a:t>
            </a:r>
            <a:r>
              <a:rPr lang="vi-VN" sz="3600" b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lành</a:t>
            </a:r>
            <a:r>
              <a:rPr lang="vi-VN" sz="36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tan </a:t>
            </a:r>
            <a:r>
              <a:rPr lang="vi-VN" sz="3600" b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biến</a:t>
            </a:r>
            <a:r>
              <a:rPr lang="vi-VN" sz="36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vi-VN" sz="3600" b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tiếng</a:t>
            </a:r>
            <a:r>
              <a:rPr lang="vi-VN" sz="36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vi-VN" sz="3600" b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ồn</a:t>
            </a:r>
            <a:r>
              <a:rPr lang="vi-VN" sz="36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vi-VN" sz="3600" b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chợ</a:t>
            </a:r>
            <a:r>
              <a:rPr lang="vi-VN" sz="36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vi-VN" sz="3600" b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búa</a:t>
            </a:r>
            <a:r>
              <a:rPr lang="vi-VN" sz="36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vi-VN" sz="3600" b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một</a:t>
            </a:r>
            <a:r>
              <a:rPr lang="vi-VN" sz="36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vi-VN" sz="3600" b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vẻ</a:t>
            </a:r>
            <a:r>
              <a:rPr lang="vi-VN" sz="36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êm </a:t>
            </a:r>
            <a:r>
              <a:rPr lang="vi-VN" sz="3600" b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đềm</a:t>
            </a:r>
            <a:r>
              <a:rPr lang="vi-VN" sz="36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  </a:t>
            </a:r>
            <a:endParaRPr lang="en-US" sz="3600" b="1" dirty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43" name="Group 42"/>
          <p:cNvGrpSpPr/>
          <p:nvPr/>
        </p:nvGrpSpPr>
        <p:grpSpPr>
          <a:xfrm>
            <a:off x="4617134" y="42893"/>
            <a:ext cx="6255239" cy="1599885"/>
            <a:chOff x="4617134" y="42893"/>
            <a:chExt cx="6255239" cy="1599885"/>
          </a:xfrm>
        </p:grpSpPr>
        <p:grpSp>
          <p:nvGrpSpPr>
            <p:cNvPr id="44" name="Group 43"/>
            <p:cNvGrpSpPr/>
            <p:nvPr/>
          </p:nvGrpSpPr>
          <p:grpSpPr>
            <a:xfrm>
              <a:off x="4617134" y="42893"/>
              <a:ext cx="6255239" cy="1013727"/>
              <a:chOff x="4539228" y="103852"/>
              <a:chExt cx="6149694" cy="1013727"/>
            </a:xfrm>
          </p:grpSpPr>
          <p:grpSp>
            <p:nvGrpSpPr>
              <p:cNvPr id="47" name="Group 46"/>
              <p:cNvGrpSpPr/>
              <p:nvPr/>
            </p:nvGrpSpPr>
            <p:grpSpPr>
              <a:xfrm>
                <a:off x="4539228" y="103852"/>
                <a:ext cx="6149694" cy="1013727"/>
                <a:chOff x="4539228" y="103852"/>
                <a:chExt cx="6149694" cy="1013727"/>
              </a:xfrm>
            </p:grpSpPr>
            <p:sp>
              <p:nvSpPr>
                <p:cNvPr id="49" name="TextBox 48"/>
                <p:cNvSpPr txBox="1"/>
                <p:nvPr/>
              </p:nvSpPr>
              <p:spPr>
                <a:xfrm>
                  <a:off x="4539228" y="103852"/>
                  <a:ext cx="6149694" cy="58477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3200">
                      <a:solidFill>
                        <a:srgbClr val="0000CC"/>
                      </a:solidFill>
                      <a:latin typeface="Times New Roman" pitchFamily="18" charset="0"/>
                      <a:cs typeface="Times New Roman" pitchFamily="18" charset="0"/>
                    </a:rPr>
                    <a:t>Thứ……ngày…..tháng…..năm…….</a:t>
                  </a:r>
                </a:p>
              </p:txBody>
            </p:sp>
            <p:sp>
              <p:nvSpPr>
                <p:cNvPr id="50" name="TextBox 49"/>
                <p:cNvSpPr txBox="1"/>
                <p:nvPr/>
              </p:nvSpPr>
              <p:spPr>
                <a:xfrm>
                  <a:off x="6486305" y="594359"/>
                  <a:ext cx="2261748" cy="52322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2800" b="1">
                      <a:solidFill>
                        <a:srgbClr val="FF0066"/>
                      </a:solidFill>
                      <a:latin typeface="Times New Roman" pitchFamily="18" charset="0"/>
                      <a:cs typeface="Times New Roman" pitchFamily="18" charset="0"/>
                    </a:rPr>
                    <a:t>TIẾNG VIỆT</a:t>
                  </a:r>
                </a:p>
              </p:txBody>
            </p:sp>
          </p:grpSp>
          <p:cxnSp>
            <p:nvCxnSpPr>
              <p:cNvPr id="48" name="Straight Connector 47"/>
              <p:cNvCxnSpPr/>
              <p:nvPr/>
            </p:nvCxnSpPr>
            <p:spPr>
              <a:xfrm>
                <a:off x="6676405" y="1082039"/>
                <a:ext cx="1887840" cy="0"/>
              </a:xfrm>
              <a:prstGeom prst="line">
                <a:avLst/>
              </a:prstGeom>
              <a:ln>
                <a:solidFill>
                  <a:srgbClr val="FF0066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46" name="Text Box 14"/>
            <p:cNvSpPr txBox="1">
              <a:spLocks noChangeArrowheads="1"/>
            </p:cNvSpPr>
            <p:nvPr/>
          </p:nvSpPr>
          <p:spPr bwMode="auto">
            <a:xfrm>
              <a:off x="4785519" y="1066800"/>
              <a:ext cx="6019799" cy="57597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lIns="143689" tIns="71844" rIns="143689" bIns="71844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ts val="0"/>
                </a:spcBef>
                <a:defRPr/>
              </a:pPr>
              <a:r>
                <a:rPr lang="vi-VN" sz="2800" b="1" dirty="0" err="1">
                  <a:solidFill>
                    <a:srgbClr val="0000CC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</a:rPr>
                <a:t>Bài</a:t>
              </a:r>
              <a:r>
                <a:rPr lang="vi-VN" sz="2800" b="1" dirty="0">
                  <a:solidFill>
                    <a:srgbClr val="0000CC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</a:rPr>
                <a:t> 2: SÔNG HƯƠNG</a:t>
              </a:r>
              <a:endParaRPr lang="en-US" sz="2800" b="1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endParaRPr>
            </a:p>
          </p:txBody>
        </p:sp>
      </p:grpSp>
      <p:sp>
        <p:nvSpPr>
          <p:cNvPr id="22" name="Rectangle 21"/>
          <p:cNvSpPr/>
          <p:nvPr/>
        </p:nvSpPr>
        <p:spPr>
          <a:xfrm>
            <a:off x="413590" y="4906035"/>
            <a:ext cx="6406189" cy="26934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3600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b="1" dirty="0" err="1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Sông</a:t>
            </a:r>
            <a:r>
              <a:rPr lang="en-US" sz="3600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b="1" dirty="0" err="1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Hương</a:t>
            </a:r>
            <a:r>
              <a:rPr lang="en-US" sz="3600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US" sz="3600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b="1" dirty="0" err="1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là</a:t>
            </a:r>
            <a:r>
              <a:rPr lang="en-US" sz="3600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b="1" dirty="0" err="1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một</a:t>
            </a:r>
            <a:r>
              <a:rPr lang="en-US" sz="3600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b="1" dirty="0" err="1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bức</a:t>
            </a:r>
            <a:r>
              <a:rPr lang="en-US" sz="3600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b="1" dirty="0" err="1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tranh</a:t>
            </a:r>
            <a:r>
              <a:rPr lang="en-US" sz="3600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b="1" dirty="0" err="1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phong</a:t>
            </a:r>
            <a:r>
              <a:rPr lang="en-US" sz="3600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b="1" dirty="0" err="1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cảnh</a:t>
            </a:r>
            <a:r>
              <a:rPr lang="en-US" sz="3600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b="1" dirty="0" err="1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khổ</a:t>
            </a:r>
            <a:r>
              <a:rPr lang="en-US" sz="3600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b="1" dirty="0" err="1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dài</a:t>
            </a:r>
            <a:r>
              <a:rPr lang="en-US" sz="3600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US" sz="3600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b="1" dirty="0" err="1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mà</a:t>
            </a:r>
            <a:r>
              <a:rPr lang="en-US" sz="3600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b="1" dirty="0" err="1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mỗi</a:t>
            </a:r>
            <a:r>
              <a:rPr lang="en-US" sz="3600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b="1" dirty="0" err="1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đoạn</a:t>
            </a:r>
            <a:r>
              <a:rPr lang="en-US" sz="3600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US" sz="3600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b="1" dirty="0" err="1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mỗi</a:t>
            </a:r>
            <a:r>
              <a:rPr lang="en-US" sz="3600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b="1" dirty="0" err="1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khúc</a:t>
            </a:r>
            <a:r>
              <a:rPr lang="en-US" sz="3600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US" sz="3600" b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đều</a:t>
            </a:r>
            <a:r>
              <a:rPr lang="en-US" sz="36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600" b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có</a:t>
            </a:r>
            <a:r>
              <a:rPr lang="en-US" sz="36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600" b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vẻ</a:t>
            </a:r>
            <a:r>
              <a:rPr lang="en-US" sz="36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600" b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đẹp</a:t>
            </a:r>
            <a:r>
              <a:rPr lang="en-US" sz="36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600" b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riêng</a:t>
            </a:r>
            <a:r>
              <a:rPr lang="en-US" sz="36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600" b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của</a:t>
            </a:r>
            <a:r>
              <a:rPr lang="en-US" sz="36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600" b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nó</a:t>
            </a:r>
            <a:r>
              <a:rPr lang="en-US" sz="36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//</a:t>
            </a:r>
            <a:endParaRPr lang="vi-VN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413591" y="2597711"/>
            <a:ext cx="618403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36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sz="3600" b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âu</a:t>
            </a:r>
            <a:r>
              <a:rPr lang="en-US" sz="36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600" b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đậm</a:t>
            </a:r>
            <a:r>
              <a:rPr lang="en-US" sz="36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3600" b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bức</a:t>
            </a:r>
            <a:r>
              <a:rPr lang="en-US" sz="36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6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</a:t>
            </a:r>
            <a:r>
              <a:rPr lang="en-US" sz="3600" b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anh</a:t>
            </a:r>
            <a:r>
              <a:rPr lang="en-US" sz="36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3600" b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dòng</a:t>
            </a:r>
            <a:r>
              <a:rPr lang="en-US" sz="36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6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sz="3600" b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ông</a:t>
            </a:r>
            <a:r>
              <a:rPr lang="en-US" sz="36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36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sz="3600" b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anh</a:t>
            </a:r>
            <a:r>
              <a:rPr lang="en-US" sz="36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sz="36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on, </a:t>
            </a:r>
            <a:r>
              <a:rPr lang="en-US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en-US" sz="36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ung </a:t>
            </a:r>
            <a:r>
              <a:rPr lang="en-US" sz="36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en-US" sz="3600" b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inh</a:t>
            </a:r>
            <a:r>
              <a:rPr lang="en-US" sz="36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36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</a:t>
            </a:r>
            <a:r>
              <a:rPr lang="en-US" sz="3600" b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ong</a:t>
            </a:r>
            <a:r>
              <a:rPr lang="en-US" sz="36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6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en-US" sz="3600" b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ành</a:t>
            </a:r>
            <a:endParaRPr lang="en-US" sz="6000" b="1" dirty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sz="3600" b="1" dirty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6795340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  <p:bldP spid="4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6" name="Straight Connector 25"/>
          <p:cNvCxnSpPr/>
          <p:nvPr/>
        </p:nvCxnSpPr>
        <p:spPr>
          <a:xfrm>
            <a:off x="6995319" y="2882064"/>
            <a:ext cx="0" cy="5694403"/>
          </a:xfrm>
          <a:prstGeom prst="line">
            <a:avLst/>
          </a:prstGeom>
          <a:ln>
            <a:solidFill>
              <a:srgbClr val="0000CC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pSp>
        <p:nvGrpSpPr>
          <p:cNvPr id="27" name="Group 26"/>
          <p:cNvGrpSpPr/>
          <p:nvPr/>
        </p:nvGrpSpPr>
        <p:grpSpPr>
          <a:xfrm>
            <a:off x="1718225" y="1891336"/>
            <a:ext cx="2319747" cy="654607"/>
            <a:chOff x="1259767" y="1442589"/>
            <a:chExt cx="2319747" cy="654607"/>
          </a:xfrm>
        </p:grpSpPr>
        <p:sp>
          <p:nvSpPr>
            <p:cNvPr id="28" name="Rectangle 27"/>
            <p:cNvSpPr/>
            <p:nvPr/>
          </p:nvSpPr>
          <p:spPr>
            <a:xfrm>
              <a:off x="1259767" y="1442589"/>
              <a:ext cx="2319747" cy="654607"/>
            </a:xfrm>
            <a:prstGeom prst="rect">
              <a:avLst/>
            </a:prstGeom>
            <a:noFill/>
          </p:spPr>
          <p:txBody>
            <a:bodyPr wrap="none" lIns="69156" tIns="34578" rIns="69156" bIns="34578">
              <a:spAutoFit/>
              <a:scene3d>
                <a:camera prst="orthographicFront"/>
                <a:lightRig rig="glow" dir="tl">
                  <a:rot lat="0" lon="0" rev="5400000"/>
                </a:lightRig>
              </a:scene3d>
              <a:sp3d contourW="12700">
                <a:bevelT w="25400" h="25400"/>
                <a:contourClr>
                  <a:schemeClr val="accent6">
                    <a:shade val="73000"/>
                  </a:schemeClr>
                </a:contourClr>
              </a:sp3d>
            </a:bodyPr>
            <a:lstStyle/>
            <a:p>
              <a:pPr algn="ctr"/>
              <a:r>
                <a:rPr lang="en-US" sz="3800" b="1">
                  <a:ln w="11430"/>
                  <a:solidFill>
                    <a:srgbClr val="0000FF"/>
                  </a:solidFill>
                  <a:latin typeface="Times New Roman" pitchFamily="18" charset="0"/>
                  <a:cs typeface="Times New Roman" pitchFamily="18" charset="0"/>
                </a:rPr>
                <a:t>Luyện đọc</a:t>
              </a:r>
            </a:p>
          </p:txBody>
        </p:sp>
        <p:cxnSp>
          <p:nvCxnSpPr>
            <p:cNvPr id="29" name="Straight Connector 28"/>
            <p:cNvCxnSpPr/>
            <p:nvPr/>
          </p:nvCxnSpPr>
          <p:spPr>
            <a:xfrm>
              <a:off x="1338517" y="2096852"/>
              <a:ext cx="2209800" cy="0"/>
            </a:xfrm>
            <a:prstGeom prst="line">
              <a:avLst/>
            </a:prstGeom>
            <a:ln>
              <a:solidFill>
                <a:srgbClr val="FF0066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30" name="Group 29"/>
          <p:cNvGrpSpPr/>
          <p:nvPr/>
        </p:nvGrpSpPr>
        <p:grpSpPr>
          <a:xfrm>
            <a:off x="8753147" y="1907107"/>
            <a:ext cx="2791030" cy="654607"/>
            <a:chOff x="1024127" y="1442589"/>
            <a:chExt cx="2791030" cy="654607"/>
          </a:xfrm>
        </p:grpSpPr>
        <p:sp>
          <p:nvSpPr>
            <p:cNvPr id="31" name="Rectangle 30"/>
            <p:cNvSpPr/>
            <p:nvPr/>
          </p:nvSpPr>
          <p:spPr>
            <a:xfrm>
              <a:off x="1024127" y="1442589"/>
              <a:ext cx="2791030" cy="654607"/>
            </a:xfrm>
            <a:prstGeom prst="rect">
              <a:avLst/>
            </a:prstGeom>
            <a:noFill/>
          </p:spPr>
          <p:txBody>
            <a:bodyPr wrap="none" lIns="69156" tIns="34578" rIns="69156" bIns="34578">
              <a:spAutoFit/>
              <a:scene3d>
                <a:camera prst="orthographicFront"/>
                <a:lightRig rig="glow" dir="tl">
                  <a:rot lat="0" lon="0" rev="5400000"/>
                </a:lightRig>
              </a:scene3d>
              <a:sp3d contourW="12700">
                <a:bevelT w="25400" h="25400"/>
                <a:contourClr>
                  <a:schemeClr val="accent6">
                    <a:shade val="73000"/>
                  </a:schemeClr>
                </a:contourClr>
              </a:sp3d>
            </a:bodyPr>
            <a:lstStyle/>
            <a:p>
              <a:pPr algn="ctr"/>
              <a:r>
                <a:rPr lang="en-US" sz="3800" b="1">
                  <a:ln w="11430"/>
                  <a:solidFill>
                    <a:srgbClr val="0000FF"/>
                  </a:solidFill>
                  <a:latin typeface="Times New Roman" pitchFamily="18" charset="0"/>
                  <a:cs typeface="Times New Roman" pitchFamily="18" charset="0"/>
                </a:rPr>
                <a:t>Tìm hiểu bài</a:t>
              </a:r>
            </a:p>
          </p:txBody>
        </p:sp>
        <p:cxnSp>
          <p:nvCxnSpPr>
            <p:cNvPr id="32" name="Straight Connector 31"/>
            <p:cNvCxnSpPr/>
            <p:nvPr/>
          </p:nvCxnSpPr>
          <p:spPr>
            <a:xfrm>
              <a:off x="1156059" y="2067013"/>
              <a:ext cx="2560320" cy="0"/>
            </a:xfrm>
            <a:prstGeom prst="line">
              <a:avLst/>
            </a:prstGeom>
            <a:ln>
              <a:solidFill>
                <a:srgbClr val="FF0066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43" name="Group 42"/>
          <p:cNvGrpSpPr/>
          <p:nvPr/>
        </p:nvGrpSpPr>
        <p:grpSpPr>
          <a:xfrm>
            <a:off x="4617134" y="42893"/>
            <a:ext cx="6255239" cy="1599885"/>
            <a:chOff x="4617134" y="42893"/>
            <a:chExt cx="6255239" cy="1599885"/>
          </a:xfrm>
        </p:grpSpPr>
        <p:grpSp>
          <p:nvGrpSpPr>
            <p:cNvPr id="44" name="Group 43"/>
            <p:cNvGrpSpPr/>
            <p:nvPr/>
          </p:nvGrpSpPr>
          <p:grpSpPr>
            <a:xfrm>
              <a:off x="4617134" y="42893"/>
              <a:ext cx="6255239" cy="1013727"/>
              <a:chOff x="4539228" y="103852"/>
              <a:chExt cx="6149694" cy="1013727"/>
            </a:xfrm>
          </p:grpSpPr>
          <p:grpSp>
            <p:nvGrpSpPr>
              <p:cNvPr id="47" name="Group 46"/>
              <p:cNvGrpSpPr/>
              <p:nvPr/>
            </p:nvGrpSpPr>
            <p:grpSpPr>
              <a:xfrm>
                <a:off x="4539228" y="103852"/>
                <a:ext cx="6149694" cy="1013727"/>
                <a:chOff x="4539228" y="103852"/>
                <a:chExt cx="6149694" cy="1013727"/>
              </a:xfrm>
            </p:grpSpPr>
            <p:sp>
              <p:nvSpPr>
                <p:cNvPr id="49" name="TextBox 48"/>
                <p:cNvSpPr txBox="1"/>
                <p:nvPr/>
              </p:nvSpPr>
              <p:spPr>
                <a:xfrm>
                  <a:off x="4539228" y="103852"/>
                  <a:ext cx="6149694" cy="58477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3200">
                      <a:solidFill>
                        <a:srgbClr val="0000CC"/>
                      </a:solidFill>
                      <a:latin typeface="Times New Roman" pitchFamily="18" charset="0"/>
                      <a:cs typeface="Times New Roman" pitchFamily="18" charset="0"/>
                    </a:rPr>
                    <a:t>Thứ……ngày…..tháng…..năm…….</a:t>
                  </a:r>
                </a:p>
              </p:txBody>
            </p:sp>
            <p:sp>
              <p:nvSpPr>
                <p:cNvPr id="50" name="TextBox 49"/>
                <p:cNvSpPr txBox="1"/>
                <p:nvPr/>
              </p:nvSpPr>
              <p:spPr>
                <a:xfrm>
                  <a:off x="6486305" y="594359"/>
                  <a:ext cx="2261748" cy="52322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2800" b="1">
                      <a:solidFill>
                        <a:srgbClr val="FF0066"/>
                      </a:solidFill>
                      <a:latin typeface="Times New Roman" pitchFamily="18" charset="0"/>
                      <a:cs typeface="Times New Roman" pitchFamily="18" charset="0"/>
                    </a:rPr>
                    <a:t>TIẾNG VIỆT</a:t>
                  </a:r>
                </a:p>
              </p:txBody>
            </p:sp>
          </p:grpSp>
          <p:cxnSp>
            <p:nvCxnSpPr>
              <p:cNvPr id="48" name="Straight Connector 47"/>
              <p:cNvCxnSpPr/>
              <p:nvPr/>
            </p:nvCxnSpPr>
            <p:spPr>
              <a:xfrm>
                <a:off x="6676405" y="1082039"/>
                <a:ext cx="1887840" cy="0"/>
              </a:xfrm>
              <a:prstGeom prst="line">
                <a:avLst/>
              </a:prstGeom>
              <a:ln>
                <a:solidFill>
                  <a:srgbClr val="FF0066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46" name="Text Box 14"/>
            <p:cNvSpPr txBox="1">
              <a:spLocks noChangeArrowheads="1"/>
            </p:cNvSpPr>
            <p:nvPr/>
          </p:nvSpPr>
          <p:spPr bwMode="auto">
            <a:xfrm>
              <a:off x="4785519" y="1066800"/>
              <a:ext cx="6019799" cy="57597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lIns="143689" tIns="71844" rIns="143689" bIns="71844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ts val="0"/>
                </a:spcBef>
                <a:defRPr/>
              </a:pPr>
              <a:r>
                <a:rPr lang="vi-VN" sz="2800" b="1" dirty="0" err="1">
                  <a:solidFill>
                    <a:srgbClr val="0000CC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</a:rPr>
                <a:t>Bài</a:t>
              </a:r>
              <a:r>
                <a:rPr lang="vi-VN" sz="2800" b="1" dirty="0">
                  <a:solidFill>
                    <a:srgbClr val="0000CC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</a:rPr>
                <a:t> 2: SÔNG HƯƠNG</a:t>
              </a:r>
              <a:endParaRPr lang="en-US" sz="2800" b="1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endParaRPr>
            </a:p>
          </p:txBody>
        </p:sp>
      </p:grpSp>
      <p:sp>
        <p:nvSpPr>
          <p:cNvPr id="22" name="Rectangle 21"/>
          <p:cNvSpPr/>
          <p:nvPr/>
        </p:nvSpPr>
        <p:spPr>
          <a:xfrm>
            <a:off x="403541" y="4957803"/>
            <a:ext cx="6449815" cy="26934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3600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b="1" dirty="0" err="1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Sông</a:t>
            </a:r>
            <a:r>
              <a:rPr lang="en-US" sz="3600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b="1" dirty="0" err="1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Hương</a:t>
            </a:r>
            <a:r>
              <a:rPr lang="en-US" sz="3600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US" sz="3600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b="1" dirty="0" err="1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là</a:t>
            </a:r>
            <a:r>
              <a:rPr lang="en-US" sz="3600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b="1" dirty="0" err="1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một</a:t>
            </a:r>
            <a:r>
              <a:rPr lang="en-US" sz="3600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b="1" dirty="0" err="1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bức</a:t>
            </a:r>
            <a:r>
              <a:rPr lang="en-US" sz="3600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b="1" dirty="0" err="1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tranh</a:t>
            </a:r>
            <a:r>
              <a:rPr lang="en-US" sz="3600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b="1" dirty="0" err="1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phong</a:t>
            </a:r>
            <a:r>
              <a:rPr lang="en-US" sz="3600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b="1" dirty="0" err="1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cảnh</a:t>
            </a:r>
            <a:r>
              <a:rPr lang="en-US" sz="3600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b="1" dirty="0" err="1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khổ</a:t>
            </a:r>
            <a:r>
              <a:rPr lang="en-US" sz="3600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b="1" dirty="0" err="1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dài</a:t>
            </a:r>
            <a:r>
              <a:rPr lang="en-US" sz="3600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US" sz="3600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b="1" dirty="0" err="1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mà</a:t>
            </a:r>
            <a:r>
              <a:rPr lang="en-US" sz="3600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b="1" dirty="0" err="1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mỗi</a:t>
            </a:r>
            <a:r>
              <a:rPr lang="en-US" sz="3600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b="1" dirty="0" err="1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đoạn</a:t>
            </a:r>
            <a:r>
              <a:rPr lang="en-US" sz="3600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US" sz="3600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b="1" dirty="0" err="1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mỗi</a:t>
            </a:r>
            <a:r>
              <a:rPr lang="en-US" sz="3600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b="1" dirty="0" err="1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khúc</a:t>
            </a:r>
            <a:r>
              <a:rPr lang="en-US" sz="3600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US" sz="3600" b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đều</a:t>
            </a:r>
            <a:r>
              <a:rPr lang="en-US" sz="36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600" b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có</a:t>
            </a:r>
            <a:r>
              <a:rPr lang="en-US" sz="36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600" b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vẻ</a:t>
            </a:r>
            <a:r>
              <a:rPr lang="en-US" sz="36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600" b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đẹp</a:t>
            </a:r>
            <a:r>
              <a:rPr lang="en-US" sz="36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600" b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riêng</a:t>
            </a:r>
            <a:r>
              <a:rPr lang="en-US" sz="36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600" b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của</a:t>
            </a:r>
            <a:r>
              <a:rPr lang="en-US" sz="36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600" b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nó</a:t>
            </a:r>
            <a:r>
              <a:rPr lang="en-US" sz="36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//</a:t>
            </a:r>
            <a:endParaRPr lang="vi-VN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413591" y="2597711"/>
            <a:ext cx="618403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36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sz="3600" b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âu</a:t>
            </a:r>
            <a:r>
              <a:rPr lang="en-US" sz="36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600" b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đậm</a:t>
            </a:r>
            <a:r>
              <a:rPr lang="en-US" sz="36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3600" b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bức</a:t>
            </a:r>
            <a:r>
              <a:rPr lang="en-US" sz="36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6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</a:t>
            </a:r>
            <a:r>
              <a:rPr lang="en-US" sz="3600" b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anh</a:t>
            </a:r>
            <a:r>
              <a:rPr lang="en-US" sz="36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3600" b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dòng</a:t>
            </a:r>
            <a:r>
              <a:rPr lang="en-US" sz="36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6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sz="3600" b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ông</a:t>
            </a:r>
            <a:r>
              <a:rPr lang="en-US" sz="36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36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sz="3600" b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anh</a:t>
            </a:r>
            <a:r>
              <a:rPr lang="en-US" sz="36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sz="36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on, </a:t>
            </a:r>
            <a:r>
              <a:rPr lang="en-US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en-US" sz="36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ung </a:t>
            </a:r>
            <a:r>
              <a:rPr lang="en-US" sz="36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en-US" sz="3600" b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inh</a:t>
            </a:r>
            <a:r>
              <a:rPr lang="en-US" sz="36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36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</a:t>
            </a:r>
            <a:r>
              <a:rPr lang="en-US" sz="3600" b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ong</a:t>
            </a:r>
            <a:r>
              <a:rPr lang="en-US" sz="36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6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en-US" sz="3600" b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ành</a:t>
            </a:r>
            <a:endParaRPr lang="en-US" sz="6000" b="1" dirty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sz="3600" b="1" dirty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BB8047D9-F500-89AB-3FDC-E86FB8A399B2}"/>
              </a:ext>
            </a:extLst>
          </p:cNvPr>
          <p:cNvSpPr/>
          <p:nvPr/>
        </p:nvSpPr>
        <p:spPr>
          <a:xfrm>
            <a:off x="9154899" y="2802013"/>
            <a:ext cx="330083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NỘI DUNG</a:t>
            </a: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7F468FA8-E07F-0702-993B-7F3098217B38}"/>
              </a:ext>
            </a:extLst>
          </p:cNvPr>
          <p:cNvGrpSpPr/>
          <p:nvPr/>
        </p:nvGrpSpPr>
        <p:grpSpPr>
          <a:xfrm>
            <a:off x="7137281" y="3581400"/>
            <a:ext cx="8773438" cy="4563537"/>
            <a:chOff x="6418600" y="3657600"/>
            <a:chExt cx="8773438" cy="4563537"/>
          </a:xfrm>
        </p:grpSpPr>
        <p:pic>
          <p:nvPicPr>
            <p:cNvPr id="33" name="Picture 16" descr="Frame Border Transparent PNG Gold Image​ | Gallery Yopriceville -  High-Quality Images and Transparent… | Clip art frames borders, Frame  border design, Frame clipart">
              <a:extLst>
                <a:ext uri="{FF2B5EF4-FFF2-40B4-BE49-F238E27FC236}">
                  <a16:creationId xmlns:a16="http://schemas.microsoft.com/office/drawing/2014/main" id="{ADD7F682-D485-43FE-C823-D4F638AA98D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6200000">
              <a:off x="8523550" y="1552650"/>
              <a:ext cx="4563537" cy="877343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2CD52631-C964-43B5-507D-394DDC1157B4}"/>
                </a:ext>
              </a:extLst>
            </p:cNvPr>
            <p:cNvSpPr/>
            <p:nvPr/>
          </p:nvSpPr>
          <p:spPr>
            <a:xfrm>
              <a:off x="7184495" y="4456707"/>
              <a:ext cx="7282001" cy="30162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US" sz="3600" b="1" i="1" dirty="0"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Ca </a:t>
              </a:r>
              <a:r>
                <a:rPr lang="en-US" sz="3600" b="1" i="1" dirty="0" err="1"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ngợi</a:t>
              </a:r>
              <a:r>
                <a:rPr lang="en-US" sz="3600" b="1" i="1" dirty="0"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 </a:t>
              </a:r>
              <a:r>
                <a:rPr lang="en-US" sz="3600" b="1" i="1" dirty="0" err="1"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vẻ</a:t>
              </a:r>
              <a:r>
                <a:rPr lang="en-US" sz="3600" b="1" i="1" dirty="0"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 </a:t>
              </a:r>
              <a:r>
                <a:rPr lang="en-US" sz="3600" b="1" i="1" dirty="0" err="1"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đẹp</a:t>
              </a:r>
              <a:r>
                <a:rPr lang="en-US" sz="3600" b="1" i="1" dirty="0"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 </a:t>
              </a:r>
              <a:r>
                <a:rPr lang="en-US" sz="3600" b="1" i="1" dirty="0" err="1"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thơ</a:t>
              </a:r>
              <a:r>
                <a:rPr lang="en-US" sz="3600" b="1" i="1" dirty="0"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 </a:t>
              </a:r>
              <a:r>
                <a:rPr lang="en-US" sz="3600" b="1" i="1" dirty="0" err="1"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mộng</a:t>
              </a:r>
              <a:r>
                <a:rPr lang="en-US" sz="3600" b="1" i="1" dirty="0"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, </a:t>
              </a:r>
              <a:r>
                <a:rPr lang="en-US" sz="3600" b="1" i="1" dirty="0" err="1"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thanh</a:t>
              </a:r>
              <a:r>
                <a:rPr lang="en-US" sz="3600" b="1" i="1" dirty="0"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 </a:t>
              </a:r>
              <a:r>
                <a:rPr lang="en-US" sz="3600" b="1" i="1" dirty="0" err="1"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bình</a:t>
              </a:r>
              <a:r>
                <a:rPr lang="en-US" sz="3600" b="1" i="1" dirty="0"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 </a:t>
              </a:r>
              <a:r>
                <a:rPr lang="en-US" sz="3600" b="1" i="1" dirty="0" err="1"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của</a:t>
              </a:r>
              <a:r>
                <a:rPr lang="en-US" sz="3600" b="1" i="1" dirty="0">
                  <a:solidFill>
                    <a:srgbClr val="FF0000"/>
                  </a:solidFill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 </a:t>
              </a:r>
              <a:r>
                <a:rPr lang="en-US" sz="3600" b="1" i="1" dirty="0" err="1"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sông</a:t>
              </a:r>
              <a:r>
                <a:rPr lang="en-US" sz="3600" b="1" i="1" dirty="0"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 </a:t>
              </a:r>
              <a:r>
                <a:rPr lang="en-US" sz="3600" b="1" i="1" dirty="0" err="1"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Hương</a:t>
              </a:r>
              <a:r>
                <a:rPr lang="en-US" sz="3600" b="1" i="1" dirty="0"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, </a:t>
              </a:r>
              <a:r>
                <a:rPr lang="en-US" sz="3600" b="1" i="1" dirty="0" err="1"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một</a:t>
              </a:r>
              <a:r>
                <a:rPr lang="en-US" sz="3600" b="1" i="1" dirty="0"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 </a:t>
              </a:r>
              <a:r>
                <a:rPr lang="en-US" sz="3600" b="1" i="1" dirty="0" err="1"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đặc</a:t>
              </a:r>
              <a:r>
                <a:rPr lang="en-US" sz="3600" b="1" i="1" dirty="0"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 </a:t>
              </a:r>
              <a:r>
                <a:rPr lang="en-US" sz="3600" b="1" i="1" dirty="0" err="1"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ân</a:t>
              </a:r>
              <a:r>
                <a:rPr lang="en-US" sz="3600" b="1" i="1" dirty="0"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 </a:t>
              </a:r>
              <a:r>
                <a:rPr lang="en-US" sz="3600" b="1" i="1" dirty="0" err="1"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của</a:t>
              </a:r>
              <a:r>
                <a:rPr lang="en-US" sz="3600" b="1" i="1" dirty="0"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 </a:t>
              </a:r>
              <a:r>
                <a:rPr lang="en-US" sz="3600" b="1" i="1" dirty="0" err="1"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thiên</a:t>
              </a:r>
              <a:r>
                <a:rPr lang="en-US" sz="3600" b="1" i="1" dirty="0"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 </a:t>
              </a:r>
              <a:r>
                <a:rPr lang="en-US" sz="3600" b="1" i="1" dirty="0" err="1"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nhiên</a:t>
              </a:r>
              <a:r>
                <a:rPr lang="en-US" sz="3600" b="1" i="1" dirty="0"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 </a:t>
              </a:r>
              <a:r>
                <a:rPr lang="en-US" sz="3600" b="1" i="1" dirty="0" err="1"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dành</a:t>
              </a:r>
              <a:r>
                <a:rPr lang="en-US" sz="3600" b="1" i="1" dirty="0"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 </a:t>
              </a:r>
              <a:r>
                <a:rPr lang="en-US" sz="3600" b="1" i="1" dirty="0" err="1"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cho</a:t>
              </a:r>
              <a:r>
                <a:rPr lang="en-US" sz="3600" b="1" i="1" dirty="0"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 </a:t>
              </a:r>
              <a:r>
                <a:rPr lang="en-US" sz="3600" b="1" i="1" dirty="0" err="1"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Huế</a:t>
              </a:r>
              <a:r>
                <a:rPr lang="en-US" sz="3600" b="1" i="1" dirty="0"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; </a:t>
              </a:r>
              <a:r>
                <a:rPr lang="en-US" sz="3600" b="1" i="1" dirty="0" err="1"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thể</a:t>
              </a:r>
              <a:r>
                <a:rPr lang="en-US" sz="3600" b="1" i="1" dirty="0"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 </a:t>
              </a:r>
              <a:r>
                <a:rPr lang="en-US" sz="3600" b="1" i="1" dirty="0" err="1"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hiện</a:t>
              </a:r>
              <a:r>
                <a:rPr lang="en-US" sz="3600" b="1" i="1" dirty="0"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 </a:t>
              </a:r>
              <a:r>
                <a:rPr lang="en-US" sz="3600" b="1" i="1" dirty="0" err="1"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tình</a:t>
              </a:r>
              <a:r>
                <a:rPr lang="en-US" sz="3600" b="1" i="1" dirty="0"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 </a:t>
              </a:r>
              <a:r>
                <a:rPr lang="en-US" sz="3600" b="1" i="1" dirty="0" err="1"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yêu</a:t>
              </a:r>
              <a:r>
                <a:rPr lang="en-US" sz="3600" b="1" i="1" dirty="0"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 </a:t>
              </a:r>
              <a:r>
                <a:rPr lang="en-US" sz="3600" b="1" i="1" dirty="0" err="1"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của</a:t>
              </a:r>
              <a:r>
                <a:rPr lang="en-US" sz="3600" b="1" i="1" dirty="0"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 </a:t>
              </a:r>
              <a:r>
                <a:rPr lang="en-US" sz="3600" b="1" i="1" dirty="0" err="1"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tác</a:t>
              </a:r>
              <a:r>
                <a:rPr lang="en-US" sz="3600" b="1" i="1" dirty="0"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 </a:t>
              </a:r>
              <a:r>
                <a:rPr lang="en-US" sz="3600" b="1" i="1" dirty="0" err="1"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giả</a:t>
              </a:r>
              <a:r>
                <a:rPr lang="en-US" sz="3600" b="1" i="1" dirty="0"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 </a:t>
              </a:r>
              <a:r>
                <a:rPr lang="en-US" sz="3600" b="1" i="1" dirty="0" err="1"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đối</a:t>
              </a:r>
              <a:r>
                <a:rPr lang="en-US" sz="3600" b="1" i="1" dirty="0"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 </a:t>
              </a:r>
              <a:r>
                <a:rPr lang="en-US" sz="3600" b="1" i="1" dirty="0" err="1"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với</a:t>
              </a:r>
              <a:r>
                <a:rPr lang="en-US" sz="3600" b="1" i="1" dirty="0"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 non </a:t>
              </a:r>
              <a:r>
                <a:rPr lang="en-US" sz="3600" b="1" i="1" dirty="0" err="1"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sông</a:t>
              </a:r>
              <a:r>
                <a:rPr lang="en-US" sz="3600" b="1" i="1" dirty="0"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, </a:t>
              </a:r>
              <a:r>
                <a:rPr lang="en-US" sz="3600" b="1" i="1" dirty="0" err="1"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đất</a:t>
              </a:r>
              <a:r>
                <a:rPr lang="en-US" sz="3600" b="1" i="1" dirty="0"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 </a:t>
              </a:r>
              <a:r>
                <a:rPr lang="en-US" sz="3600" b="1" i="1" dirty="0" err="1"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nước</a:t>
              </a:r>
              <a:r>
                <a:rPr lang="en-US" sz="3600" b="1" i="1" dirty="0"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 </a:t>
              </a:r>
              <a:r>
                <a:rPr lang="en-US" sz="3600" b="1" i="1" dirty="0" err="1"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Việt</a:t>
              </a:r>
              <a:r>
                <a:rPr lang="en-US" sz="3600" b="1" i="1" dirty="0">
                  <a:solidFill>
                    <a:srgbClr val="FF0000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 Nam.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45970755"/>
      </p:ext>
    </p:extLst>
  </p:cSld>
  <p:clrMapOvr>
    <a:masterClrMapping/>
  </p:clrMapOvr>
  <p:transition spd="slow">
    <p:split orient="vert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4617134" y="42893"/>
            <a:ext cx="6255239" cy="1599885"/>
            <a:chOff x="4617134" y="42893"/>
            <a:chExt cx="6255239" cy="1599885"/>
          </a:xfrm>
        </p:grpSpPr>
        <p:grpSp>
          <p:nvGrpSpPr>
            <p:cNvPr id="44" name="Group 43"/>
            <p:cNvGrpSpPr/>
            <p:nvPr/>
          </p:nvGrpSpPr>
          <p:grpSpPr>
            <a:xfrm>
              <a:off x="4617134" y="42893"/>
              <a:ext cx="6255239" cy="1013727"/>
              <a:chOff x="4539228" y="103852"/>
              <a:chExt cx="6149694" cy="1013727"/>
            </a:xfrm>
          </p:grpSpPr>
          <p:grpSp>
            <p:nvGrpSpPr>
              <p:cNvPr id="47" name="Group 46"/>
              <p:cNvGrpSpPr/>
              <p:nvPr/>
            </p:nvGrpSpPr>
            <p:grpSpPr>
              <a:xfrm>
                <a:off x="4539228" y="103852"/>
                <a:ext cx="6149694" cy="1013727"/>
                <a:chOff x="4539228" y="103852"/>
                <a:chExt cx="6149694" cy="1013727"/>
              </a:xfrm>
            </p:grpSpPr>
            <p:sp>
              <p:nvSpPr>
                <p:cNvPr id="49" name="TextBox 48"/>
                <p:cNvSpPr txBox="1"/>
                <p:nvPr/>
              </p:nvSpPr>
              <p:spPr>
                <a:xfrm>
                  <a:off x="4539228" y="103852"/>
                  <a:ext cx="6149694" cy="58477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3200">
                      <a:solidFill>
                        <a:srgbClr val="0000CC"/>
                      </a:solidFill>
                      <a:latin typeface="Times New Roman" pitchFamily="18" charset="0"/>
                      <a:cs typeface="Times New Roman" pitchFamily="18" charset="0"/>
                    </a:rPr>
                    <a:t>Thứ……ngày…..tháng…..năm…….</a:t>
                  </a:r>
                </a:p>
              </p:txBody>
            </p:sp>
            <p:sp>
              <p:nvSpPr>
                <p:cNvPr id="50" name="TextBox 49"/>
                <p:cNvSpPr txBox="1"/>
                <p:nvPr/>
              </p:nvSpPr>
              <p:spPr>
                <a:xfrm>
                  <a:off x="6486305" y="594359"/>
                  <a:ext cx="2261748" cy="52322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2800" b="1">
                      <a:solidFill>
                        <a:srgbClr val="FF0066"/>
                      </a:solidFill>
                      <a:latin typeface="Times New Roman" pitchFamily="18" charset="0"/>
                      <a:cs typeface="Times New Roman" pitchFamily="18" charset="0"/>
                    </a:rPr>
                    <a:t>TIẾNG VIỆT</a:t>
                  </a:r>
                </a:p>
              </p:txBody>
            </p:sp>
          </p:grpSp>
          <p:cxnSp>
            <p:nvCxnSpPr>
              <p:cNvPr id="48" name="Straight Connector 47"/>
              <p:cNvCxnSpPr/>
              <p:nvPr/>
            </p:nvCxnSpPr>
            <p:spPr>
              <a:xfrm>
                <a:off x="6676405" y="1082039"/>
                <a:ext cx="1887840" cy="0"/>
              </a:xfrm>
              <a:prstGeom prst="line">
                <a:avLst/>
              </a:prstGeom>
              <a:ln>
                <a:solidFill>
                  <a:srgbClr val="FF0066"/>
                </a:solidFill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46" name="Text Box 14"/>
            <p:cNvSpPr txBox="1">
              <a:spLocks noChangeArrowheads="1"/>
            </p:cNvSpPr>
            <p:nvPr/>
          </p:nvSpPr>
          <p:spPr bwMode="auto">
            <a:xfrm>
              <a:off x="4785519" y="1066800"/>
              <a:ext cx="6019799" cy="57597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lIns="143689" tIns="71844" rIns="143689" bIns="71844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ts val="0"/>
                </a:spcBef>
                <a:defRPr/>
              </a:pPr>
              <a:r>
                <a:rPr lang="vi-VN" sz="2800" b="1" dirty="0" err="1">
                  <a:solidFill>
                    <a:srgbClr val="0000CC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</a:rPr>
                <a:t>Bài</a:t>
              </a:r>
              <a:r>
                <a:rPr lang="vi-VN" sz="2800" b="1" dirty="0">
                  <a:solidFill>
                    <a:srgbClr val="0000CC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</a:rPr>
                <a:t> 2: SÔNG HƯƠNG</a:t>
              </a:r>
              <a:endParaRPr lang="en-US" sz="2800" b="1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endParaRPr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1356520" y="1600200"/>
            <a:ext cx="3429000" cy="677108"/>
            <a:chOff x="1508919" y="1888664"/>
            <a:chExt cx="3120775" cy="1134632"/>
          </a:xfrm>
        </p:grpSpPr>
        <p:sp>
          <p:nvSpPr>
            <p:cNvPr id="34" name="Rectangle 33"/>
            <p:cNvSpPr/>
            <p:nvPr/>
          </p:nvSpPr>
          <p:spPr>
            <a:xfrm>
              <a:off x="1508919" y="1888664"/>
              <a:ext cx="3120775" cy="11346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3800" b="1">
                  <a:solidFill>
                    <a:srgbClr val="FF0066"/>
                  </a:solidFill>
                  <a:latin typeface="Times New Roman" pitchFamily="18" charset="0"/>
                  <a:cs typeface="Times New Roman" pitchFamily="18" charset="0"/>
                </a:rPr>
                <a:t>4. Luyện tập.</a:t>
              </a:r>
            </a:p>
          </p:txBody>
        </p:sp>
        <p:cxnSp>
          <p:nvCxnSpPr>
            <p:cNvPr id="35" name="Straight Connector 34"/>
            <p:cNvCxnSpPr/>
            <p:nvPr/>
          </p:nvCxnSpPr>
          <p:spPr>
            <a:xfrm>
              <a:off x="1646078" y="3017498"/>
              <a:ext cx="2428811" cy="0"/>
            </a:xfrm>
            <a:prstGeom prst="line">
              <a:avLst/>
            </a:prstGeom>
            <a:ln>
              <a:solidFill>
                <a:srgbClr val="FF0066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36" name="TextBox 35"/>
          <p:cNvSpPr txBox="1"/>
          <p:nvPr/>
        </p:nvSpPr>
        <p:spPr>
          <a:xfrm>
            <a:off x="1356519" y="2316480"/>
            <a:ext cx="13944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1) </a:t>
            </a:r>
            <a:r>
              <a:rPr lang="vi-VN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Trong </a:t>
            </a:r>
            <a:r>
              <a:rPr lang="vi-VN" sz="36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các</a:t>
            </a:r>
            <a:r>
              <a:rPr lang="vi-VN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câu </a:t>
            </a:r>
            <a:r>
              <a:rPr lang="vi-VN" sz="36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dưới</a:t>
            </a:r>
            <a:r>
              <a:rPr lang="vi-VN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đây, sông Hương </a:t>
            </a:r>
            <a:r>
              <a:rPr lang="vi-VN" sz="36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được</a:t>
            </a:r>
            <a:r>
              <a:rPr lang="vi-VN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so </a:t>
            </a:r>
            <a:r>
              <a:rPr lang="vi-VN" sz="36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sánh</a:t>
            </a:r>
            <a:r>
              <a:rPr lang="vi-VN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vi-VN" sz="36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với</a:t>
            </a:r>
            <a:r>
              <a:rPr lang="vi-VN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vi-VN" sz="36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những</a:t>
            </a:r>
            <a:r>
              <a:rPr lang="vi-VN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vi-VN" sz="36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gì</a:t>
            </a:r>
            <a:r>
              <a:rPr lang="vi-VN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1356519" y="3276600"/>
            <a:ext cx="13944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a) </a:t>
            </a:r>
            <a:r>
              <a:rPr lang="vi-VN" sz="36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Sông Hương </a:t>
            </a:r>
            <a:r>
              <a:rPr lang="vi-VN" sz="3600" b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là</a:t>
            </a:r>
            <a:r>
              <a:rPr lang="vi-VN" sz="36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vi-VN" sz="3600" b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một</a:t>
            </a:r>
            <a:r>
              <a:rPr lang="vi-VN" sz="36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vi-VN" sz="3600" b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bức</a:t>
            </a:r>
            <a:r>
              <a:rPr lang="vi-VN" sz="36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tranh phong </a:t>
            </a:r>
            <a:r>
              <a:rPr lang="vi-VN" sz="3600" b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cảnh</a:t>
            </a:r>
            <a:r>
              <a:rPr lang="vi-VN" sz="36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vi-VN" sz="3600" b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nhiều</a:t>
            </a:r>
            <a:r>
              <a:rPr lang="vi-VN" sz="36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vi-VN" sz="3600" b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màu</a:t>
            </a:r>
            <a:r>
              <a:rPr lang="vi-VN" sz="36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vi-VN" sz="3600" b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sắc</a:t>
            </a:r>
            <a:r>
              <a:rPr lang="vi-VN" sz="36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3600" b="1" dirty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356519" y="4800600"/>
            <a:ext cx="13944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3600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b) </a:t>
            </a:r>
            <a:r>
              <a:rPr lang="vi-VN" sz="3600" b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Vào</a:t>
            </a:r>
            <a:r>
              <a:rPr lang="vi-VN" sz="36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vi-VN" sz="3600" b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mùa</a:t>
            </a:r>
            <a:r>
              <a:rPr lang="vi-VN" sz="36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vi-VN" sz="3600" b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hè</a:t>
            </a:r>
            <a:r>
              <a:rPr lang="vi-VN" sz="36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Hương Giang như </a:t>
            </a:r>
            <a:r>
              <a:rPr lang="vi-VN" sz="3600" b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một</a:t>
            </a:r>
            <a:r>
              <a:rPr lang="vi-VN" sz="36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vi-VN" sz="3600" b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dải</a:t>
            </a:r>
            <a:r>
              <a:rPr lang="vi-VN" sz="36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vi-VN" sz="3600" b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lụa</a:t>
            </a:r>
            <a:r>
              <a:rPr lang="vi-VN" sz="36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vi-VN" sz="3600" b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đào</a:t>
            </a:r>
            <a:r>
              <a:rPr lang="vi-VN" sz="36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 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1356679" y="6211669"/>
            <a:ext cx="13944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3600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c) </a:t>
            </a:r>
            <a:r>
              <a:rPr lang="vi-VN" sz="3600" b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Những</a:t>
            </a:r>
            <a:r>
              <a:rPr lang="vi-VN" sz="36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đêm trăng </a:t>
            </a:r>
            <a:r>
              <a:rPr lang="vi-VN" sz="3600" b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sáng</a:t>
            </a:r>
            <a:r>
              <a:rPr lang="vi-VN" sz="36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vi-VN" sz="3600" b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dòng</a:t>
            </a:r>
            <a:r>
              <a:rPr lang="vi-VN" sz="36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sông </a:t>
            </a:r>
            <a:r>
              <a:rPr lang="vi-VN" sz="3600" b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là</a:t>
            </a:r>
            <a:r>
              <a:rPr lang="vi-VN" sz="36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vi-VN" sz="3600" b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một</a:t>
            </a:r>
            <a:r>
              <a:rPr lang="vi-VN" sz="36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vi-VN" sz="3600" b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đường</a:t>
            </a:r>
            <a:r>
              <a:rPr lang="vi-VN" sz="36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trăng </a:t>
            </a:r>
            <a:r>
              <a:rPr lang="vi-VN" sz="3600" b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dát</a:t>
            </a:r>
            <a:r>
              <a:rPr lang="vi-VN" sz="36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vi-VN" sz="3600" b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vàng</a:t>
            </a:r>
            <a:r>
              <a:rPr lang="vi-VN" sz="36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1476F1B-57AC-9733-F66F-7BB096835A20}"/>
              </a:ext>
            </a:extLst>
          </p:cNvPr>
          <p:cNvSpPr txBox="1"/>
          <p:nvPr/>
        </p:nvSpPr>
        <p:spPr>
          <a:xfrm>
            <a:off x="1492145" y="4018725"/>
            <a:ext cx="11811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vi-VN" sz="3600" b="1" i="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Sông Hương </a:t>
            </a:r>
            <a:r>
              <a:rPr lang="vi-VN" sz="3600" b="1" i="0" dirty="0" err="1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được</a:t>
            </a:r>
            <a:r>
              <a:rPr lang="vi-VN" sz="3600" b="1" i="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so </a:t>
            </a:r>
            <a:r>
              <a:rPr lang="vi-VN" sz="3600" b="1" i="0" dirty="0" err="1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sánh</a:t>
            </a:r>
            <a:r>
              <a:rPr lang="vi-VN" sz="3600" b="1" i="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vi-VN" sz="3600" b="1" i="0" dirty="0" err="1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với</a:t>
            </a:r>
            <a:r>
              <a:rPr lang="vi-VN" sz="3600" b="1" i="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vi-VN" sz="3600" b="1" i="0" dirty="0" err="1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một</a:t>
            </a:r>
            <a:r>
              <a:rPr lang="vi-VN" sz="3600" b="1" i="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vi-VN" sz="3600" b="1" i="0" dirty="0" err="1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bức</a:t>
            </a:r>
            <a:r>
              <a:rPr lang="vi-VN" sz="3600" b="1" i="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tranh phong </a:t>
            </a:r>
            <a:r>
              <a:rPr lang="vi-VN" sz="3600" b="1" i="0" dirty="0" err="1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cảnh</a:t>
            </a:r>
            <a:r>
              <a:rPr lang="vi-VN" sz="3600" b="1" i="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36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F83E72C-0751-EE59-1F7D-BC05617AE808}"/>
              </a:ext>
            </a:extLst>
          </p:cNvPr>
          <p:cNvSpPr txBox="1"/>
          <p:nvPr/>
        </p:nvSpPr>
        <p:spPr>
          <a:xfrm>
            <a:off x="1356519" y="5522707"/>
            <a:ext cx="11811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vi-VN" sz="3600" b="1" i="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vi-VN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Sông Hương </a:t>
            </a:r>
            <a:r>
              <a:rPr lang="vi-VN" sz="36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được</a:t>
            </a:r>
            <a:r>
              <a:rPr lang="vi-VN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so </a:t>
            </a:r>
            <a:r>
              <a:rPr lang="vi-VN" sz="36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sánh</a:t>
            </a:r>
            <a:r>
              <a:rPr lang="vi-VN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vi-VN" sz="36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với</a:t>
            </a:r>
            <a:r>
              <a:rPr lang="vi-VN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vi-VN" sz="36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dải</a:t>
            </a:r>
            <a:r>
              <a:rPr lang="vi-VN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vi-VN" sz="36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lụa</a:t>
            </a:r>
            <a:r>
              <a:rPr lang="vi-VN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vi-VN" sz="36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đào</a:t>
            </a:r>
            <a:r>
              <a:rPr lang="vi-VN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 </a:t>
            </a:r>
            <a:endParaRPr lang="en-US" sz="36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4F129FE-278A-53AF-494D-178B7391B717}"/>
              </a:ext>
            </a:extLst>
          </p:cNvPr>
          <p:cNvSpPr txBox="1"/>
          <p:nvPr/>
        </p:nvSpPr>
        <p:spPr>
          <a:xfrm>
            <a:off x="1585119" y="6897469"/>
            <a:ext cx="11811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vi-VN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Sông Hương </a:t>
            </a:r>
            <a:r>
              <a:rPr lang="vi-VN" sz="36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được</a:t>
            </a:r>
            <a:r>
              <a:rPr lang="vi-VN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so </a:t>
            </a:r>
            <a:r>
              <a:rPr lang="vi-VN" sz="36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sánh</a:t>
            </a:r>
            <a:r>
              <a:rPr lang="vi-VN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vi-VN" sz="36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với</a:t>
            </a:r>
            <a:r>
              <a:rPr lang="vi-VN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trăng.</a:t>
            </a:r>
            <a:r>
              <a:rPr lang="en-US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813394913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1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DATA" val="&lt;database version=&quot;7.0&quot;&gt;&lt;object type=&quot;1&quot; unique_id=&quot;10001&quot;&gt;&lt;object type=&quot;8&quot; unique_id=&quot;10002&quot;&gt;&lt;/object&gt;&lt;object type=&quot;2&quot; unique_id=&quot;10003&quot;&gt;&lt;object type=&quot;3&quot; unique_id=&quot;10005&quot;&gt;&lt;property id=&quot;20148&quot; value=&quot;5&quot;/&gt;&lt;property id=&quot;20300&quot; value=&quot;Slide 2&quot;/&gt;&lt;property id=&quot;20307&quot; value=&quot;293&quot;/&gt;&lt;/object&gt;&lt;object type=&quot;3&quot; unique_id=&quot;10006&quot;&gt;&lt;property id=&quot;20148&quot; value=&quot;5&quot;/&gt;&lt;property id=&quot;20300&quot; value=&quot;Slide 3&quot;/&gt;&lt;property id=&quot;20307&quot; value=&quot;317&quot;/&gt;&lt;/object&gt;&lt;object type=&quot;3&quot; unique_id=&quot;10008&quot;&gt;&lt;property id=&quot;20148&quot; value=&quot;5&quot;/&gt;&lt;property id=&quot;20300&quot; value=&quot;Slide 5&quot;/&gt;&lt;property id=&quot;20307&quot; value=&quot;325&quot;/&gt;&lt;/object&gt;&lt;object type=&quot;3&quot; unique_id=&quot;10009&quot;&gt;&lt;property id=&quot;20148&quot; value=&quot;5&quot;/&gt;&lt;property id=&quot;20300&quot; value=&quot;Slide 6&quot;/&gt;&lt;property id=&quot;20307&quot; value=&quot;298&quot;/&gt;&lt;/object&gt;&lt;object type=&quot;3&quot; unique_id=&quot;10010&quot;&gt;&lt;property id=&quot;20148&quot; value=&quot;5&quot;/&gt;&lt;property id=&quot;20300&quot; value=&quot;Slide 7&quot;/&gt;&lt;property id=&quot;20307&quot; value=&quot;323&quot;/&gt;&lt;/object&gt;&lt;object type=&quot;3&quot; unique_id=&quot;10011&quot;&gt;&lt;property id=&quot;20148&quot; value=&quot;5&quot;/&gt;&lt;property id=&quot;20300&quot; value=&quot;Slide 8&quot;/&gt;&lt;property id=&quot;20307&quot; value=&quot;299&quot;/&gt;&lt;/object&gt;&lt;object type=&quot;3&quot; unique_id=&quot;10012&quot;&gt;&lt;property id=&quot;20148&quot; value=&quot;5&quot;/&gt;&lt;property id=&quot;20300&quot; value=&quot;Slide 9 - &amp;quot;&amp;#x0D;&amp;#x0A;&amp;#x0D;&amp;#x0A; 1/ Phong traøo Ñoâng Du dieãn ra vaøo thôøi gian naøo? Ai laø ngöôøi laõnh ñaïo? Muïc ñích cuûa phong traøo laø &quot;/&gt;&lt;property id=&quot;20307&quot; value=&quot;318&quot;/&gt;&lt;/object&gt;&lt;object type=&quot;3&quot; unique_id=&quot;10013&quot;&gt;&lt;property id=&quot;20148&quot; value=&quot;5&quot;/&gt;&lt;property id=&quot;20300&quot; value=&quot;Slide 10 - &amp;quot;2. Nhaân daân trong nöôùc, ñaëc bieät laø thanh nieân yeâu nöôùc ñaõ höôûng öùng phong traøo Ñoâng Du nhö theá naø&quot;/&gt;&lt;property id=&quot;20307&quot; value=&quot;319&quot;/&gt;&lt;/object&gt;&lt;object type=&quot;3&quot; unique_id=&quot;10014&quot;&gt;&lt;property id=&quot;20148&quot; value=&quot;5&quot;/&gt;&lt;property id=&quot;20300&quot; value=&quot;Slide 11 - &amp;quot;3/ Keát quaû cuûa phong traøo Ñoâng Du vaø yù nghóa cuûa phong traøo laø gì?&amp;quot;&quot;/&gt;&lt;property id=&quot;20307&quot; value=&quot;320&quot;/&gt;&lt;/object&gt;&lt;object type=&quot;3&quot; unique_id=&quot;10015&quot;&gt;&lt;property id=&quot;20148&quot; value=&quot;5&quot;/&gt;&lt;property id=&quot;20300&quot; value=&quot;Slide 12&quot;/&gt;&lt;property id=&quot;20307&quot; value=&quot;300&quot;/&gt;&lt;/object&gt;&lt;object type=&quot;3&quot; unique_id=&quot;10016&quot;&gt;&lt;property id=&quot;20148&quot; value=&quot;5&quot;/&gt;&lt;property id=&quot;20300&quot; value=&quot;Slide 13 - &amp;quot;&amp;amp;#x09;Phan Boäi Chaâu laø nhaø yeâu nöôùc tieâu bieåu cuûa Vieät Nam ôû giai ñoaïn naøo ?&amp;quot;&quot;/&gt;&lt;property id=&quot;20307&quot; value=&quot;263&quot;/&gt;&lt;/object&gt;&lt;object type=&quot;3&quot; unique_id=&quot;10017&quot;&gt;&lt;property id=&quot;20148&quot; value=&quot;5&quot;/&gt;&lt;property id=&quot;20300&quot; value=&quot;Slide 14 - &amp;quot;&amp;#x0D;&amp;#x0A;BAØI HOÏC&amp;#x0D;&amp;#x0A;&amp;quot;&quot;/&gt;&lt;property id=&quot;20307&quot; value=&quot;271&quot;/&gt;&lt;/object&gt;&lt;object type=&quot;3&quot; unique_id=&quot;10050&quot;&gt;&lt;property id=&quot;20148&quot; value=&quot;5&quot;/&gt;&lt;property id=&quot;20300&quot; value=&quot;Slide 1&quot;/&gt;&lt;property id=&quot;20307&quot; value=&quot;327&quot;/&gt;&lt;/object&gt;&lt;object type=&quot;3&quot; unique_id=&quot;10149&quot;&gt;&lt;property id=&quot;20148&quot; value=&quot;5&quot;/&gt;&lt;property id=&quot;20300&quot; value=&quot;Slide 4&quot;/&gt;&lt;property id=&quot;20307&quot; value=&quot;328&quot;/&gt;&lt;/object&gt;&lt;/object&gt;&lt;/object&gt;&lt;/database&gt;"/>
  <p:tag name="SECTOMILLISECCONVERTED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PSNARRATION" val="23,1047787239,C:\Users\Tailieu\Documents\Bai giang duong truong son_pptx\Media.ppcx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Cascade</Template>
  <TotalTime>10041</TotalTime>
  <Words>1102</Words>
  <Application>Microsoft Office PowerPoint</Application>
  <PresentationFormat>Custom</PresentationFormat>
  <Paragraphs>110</Paragraphs>
  <Slides>12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5" baseType="lpstr">
      <vt:lpstr>Arial</vt:lpstr>
      <vt:lpstr>Times New Roman</vt:lpstr>
      <vt:lpstr>Default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Le Hong Minh</dc:creator>
  <cp:lastModifiedBy>Dương Thị Lan</cp:lastModifiedBy>
  <cp:revision>1132</cp:revision>
  <dcterms:created xsi:type="dcterms:W3CDTF">2008-09-09T22:52:10Z</dcterms:created>
  <dcterms:modified xsi:type="dcterms:W3CDTF">2022-07-31T12:57:31Z</dcterms:modified>
</cp:coreProperties>
</file>