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38115" indent="0" algn="ctr">
              <a:buNone/>
              <a:defRPr/>
            </a:lvl2pPr>
            <a:lvl3pPr marL="1076229" indent="0" algn="ctr">
              <a:buNone/>
              <a:defRPr/>
            </a:lvl3pPr>
            <a:lvl4pPr marL="1614344" indent="0" algn="ctr">
              <a:buNone/>
              <a:defRPr/>
            </a:lvl4pPr>
            <a:lvl5pPr marL="2152458" indent="0" algn="ctr">
              <a:buNone/>
              <a:defRPr/>
            </a:lvl5pPr>
            <a:lvl6pPr marL="2690573" indent="0" algn="ctr">
              <a:buNone/>
              <a:defRPr/>
            </a:lvl6pPr>
            <a:lvl7pPr marL="3228687" indent="0" algn="ctr">
              <a:buNone/>
              <a:defRPr/>
            </a:lvl7pPr>
            <a:lvl8pPr marL="3766803" indent="0" algn="ctr">
              <a:buNone/>
              <a:defRPr/>
            </a:lvl8pPr>
            <a:lvl9pPr marL="43049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01423-D198-4896-B996-AF6CD71AA3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1431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28DD1-89CB-4A9B-8160-1008CEEB8C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869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A9502-423E-4957-ACD4-EFEAFA4568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141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0BA3F-51CF-473C-BBC7-9F80CB3FD9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13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719" b="1" cap="all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322"/>
            </a:lvl1pPr>
            <a:lvl2pPr marL="538115" indent="0">
              <a:buNone/>
              <a:defRPr sz="2097"/>
            </a:lvl2pPr>
            <a:lvl3pPr marL="1076229" indent="0">
              <a:buNone/>
              <a:defRPr sz="1873"/>
            </a:lvl3pPr>
            <a:lvl4pPr marL="1614344" indent="0">
              <a:buNone/>
              <a:defRPr sz="1648"/>
            </a:lvl4pPr>
            <a:lvl5pPr marL="2152458" indent="0">
              <a:buNone/>
              <a:defRPr sz="1648"/>
            </a:lvl5pPr>
            <a:lvl6pPr marL="2690573" indent="0">
              <a:buNone/>
              <a:defRPr sz="1648"/>
            </a:lvl6pPr>
            <a:lvl7pPr marL="3228687" indent="0">
              <a:buNone/>
              <a:defRPr sz="1648"/>
            </a:lvl7pPr>
            <a:lvl8pPr marL="3766803" indent="0">
              <a:buNone/>
              <a:defRPr sz="1648"/>
            </a:lvl8pPr>
            <a:lvl9pPr marL="4304917" indent="0">
              <a:buNone/>
              <a:defRPr sz="164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9DFC9-E0D6-4E70-95EC-EE956DA625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6448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296"/>
            </a:lvl1pPr>
            <a:lvl2pPr>
              <a:defRPr sz="2846"/>
            </a:lvl2pPr>
            <a:lvl3pPr>
              <a:defRPr sz="2322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296"/>
            </a:lvl1pPr>
            <a:lvl2pPr>
              <a:defRPr sz="2846"/>
            </a:lvl2pPr>
            <a:lvl3pPr>
              <a:defRPr sz="2322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E0E17-1536-48C6-87E3-A861F0C00F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129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2846" b="1"/>
            </a:lvl1pPr>
            <a:lvl2pPr marL="538115" indent="0">
              <a:buNone/>
              <a:defRPr sz="2322" b="1"/>
            </a:lvl2pPr>
            <a:lvl3pPr marL="1076229" indent="0">
              <a:buNone/>
              <a:defRPr sz="2097" b="1"/>
            </a:lvl3pPr>
            <a:lvl4pPr marL="1614344" indent="0">
              <a:buNone/>
              <a:defRPr sz="1873" b="1"/>
            </a:lvl4pPr>
            <a:lvl5pPr marL="2152458" indent="0">
              <a:buNone/>
              <a:defRPr sz="1873" b="1"/>
            </a:lvl5pPr>
            <a:lvl6pPr marL="2690573" indent="0">
              <a:buNone/>
              <a:defRPr sz="1873" b="1"/>
            </a:lvl6pPr>
            <a:lvl7pPr marL="3228687" indent="0">
              <a:buNone/>
              <a:defRPr sz="1873" b="1"/>
            </a:lvl7pPr>
            <a:lvl8pPr marL="3766803" indent="0">
              <a:buNone/>
              <a:defRPr sz="1873" b="1"/>
            </a:lvl8pPr>
            <a:lvl9pPr marL="4304917" indent="0">
              <a:buNone/>
              <a:defRPr sz="18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2846"/>
            </a:lvl1pPr>
            <a:lvl2pPr>
              <a:defRPr sz="2322"/>
            </a:lvl2pPr>
            <a:lvl3pPr>
              <a:defRPr sz="2097"/>
            </a:lvl3pPr>
            <a:lvl4pPr>
              <a:defRPr sz="1873"/>
            </a:lvl4pPr>
            <a:lvl5pPr>
              <a:defRPr sz="1873"/>
            </a:lvl5pPr>
            <a:lvl6pPr>
              <a:defRPr sz="1873"/>
            </a:lvl6pPr>
            <a:lvl7pPr>
              <a:defRPr sz="1873"/>
            </a:lvl7pPr>
            <a:lvl8pPr>
              <a:defRPr sz="1873"/>
            </a:lvl8pPr>
            <a:lvl9pPr>
              <a:defRPr sz="187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846" b="1"/>
            </a:lvl1pPr>
            <a:lvl2pPr marL="538115" indent="0">
              <a:buNone/>
              <a:defRPr sz="2322" b="1"/>
            </a:lvl2pPr>
            <a:lvl3pPr marL="1076229" indent="0">
              <a:buNone/>
              <a:defRPr sz="2097" b="1"/>
            </a:lvl3pPr>
            <a:lvl4pPr marL="1614344" indent="0">
              <a:buNone/>
              <a:defRPr sz="1873" b="1"/>
            </a:lvl4pPr>
            <a:lvl5pPr marL="2152458" indent="0">
              <a:buNone/>
              <a:defRPr sz="1873" b="1"/>
            </a:lvl5pPr>
            <a:lvl6pPr marL="2690573" indent="0">
              <a:buNone/>
              <a:defRPr sz="1873" b="1"/>
            </a:lvl6pPr>
            <a:lvl7pPr marL="3228687" indent="0">
              <a:buNone/>
              <a:defRPr sz="1873" b="1"/>
            </a:lvl7pPr>
            <a:lvl8pPr marL="3766803" indent="0">
              <a:buNone/>
              <a:defRPr sz="1873" b="1"/>
            </a:lvl8pPr>
            <a:lvl9pPr marL="4304917" indent="0">
              <a:buNone/>
              <a:defRPr sz="18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846"/>
            </a:lvl1pPr>
            <a:lvl2pPr>
              <a:defRPr sz="2322"/>
            </a:lvl2pPr>
            <a:lvl3pPr>
              <a:defRPr sz="2097"/>
            </a:lvl3pPr>
            <a:lvl4pPr>
              <a:defRPr sz="1873"/>
            </a:lvl4pPr>
            <a:lvl5pPr>
              <a:defRPr sz="1873"/>
            </a:lvl5pPr>
            <a:lvl6pPr>
              <a:defRPr sz="1873"/>
            </a:lvl6pPr>
            <a:lvl7pPr>
              <a:defRPr sz="1873"/>
            </a:lvl7pPr>
            <a:lvl8pPr>
              <a:defRPr sz="1873"/>
            </a:lvl8pPr>
            <a:lvl9pPr>
              <a:defRPr sz="187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0A47B-B3AA-4408-B89E-78641CC571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952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8FA65-B14B-4883-88C7-F7A3A55E9A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8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BE4F5-A3A4-4A0F-A638-D990D725B4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0723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322" b="1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745"/>
            </a:lvl1pPr>
            <a:lvl2pPr>
              <a:defRPr sz="3296"/>
            </a:lvl2pPr>
            <a:lvl3pPr>
              <a:defRPr sz="2846"/>
            </a:lvl3pPr>
            <a:lvl4pPr>
              <a:defRPr sz="2322"/>
            </a:lvl4pPr>
            <a:lvl5pPr>
              <a:defRPr sz="2322"/>
            </a:lvl5pPr>
            <a:lvl6pPr>
              <a:defRPr sz="2322"/>
            </a:lvl6pPr>
            <a:lvl7pPr>
              <a:defRPr sz="2322"/>
            </a:lvl7pPr>
            <a:lvl8pPr>
              <a:defRPr sz="2322"/>
            </a:lvl8pPr>
            <a:lvl9pPr>
              <a:defRPr sz="23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648"/>
            </a:lvl1pPr>
            <a:lvl2pPr marL="538115" indent="0">
              <a:buNone/>
              <a:defRPr sz="1423"/>
            </a:lvl2pPr>
            <a:lvl3pPr marL="1076229" indent="0">
              <a:buNone/>
              <a:defRPr sz="1198"/>
            </a:lvl3pPr>
            <a:lvl4pPr marL="1614344" indent="0">
              <a:buNone/>
              <a:defRPr sz="1049"/>
            </a:lvl4pPr>
            <a:lvl5pPr marL="2152458" indent="0">
              <a:buNone/>
              <a:defRPr sz="1049"/>
            </a:lvl5pPr>
            <a:lvl6pPr marL="2690573" indent="0">
              <a:buNone/>
              <a:defRPr sz="1049"/>
            </a:lvl6pPr>
            <a:lvl7pPr marL="3228687" indent="0">
              <a:buNone/>
              <a:defRPr sz="1049"/>
            </a:lvl7pPr>
            <a:lvl8pPr marL="3766803" indent="0">
              <a:buNone/>
              <a:defRPr sz="1049"/>
            </a:lvl8pPr>
            <a:lvl9pPr marL="4304917" indent="0">
              <a:buNone/>
              <a:defRPr sz="104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9C05A-73D7-488D-87AE-9FA1D515BA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248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8"/>
          </a:xfrm>
        </p:spPr>
        <p:txBody>
          <a:bodyPr anchor="b"/>
          <a:lstStyle>
            <a:lvl1pPr algn="l">
              <a:defRPr sz="2322" b="1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745"/>
            </a:lvl1pPr>
            <a:lvl2pPr marL="538115" indent="0">
              <a:buNone/>
              <a:defRPr sz="3296"/>
            </a:lvl2pPr>
            <a:lvl3pPr marL="1076229" indent="0">
              <a:buNone/>
              <a:defRPr sz="2846"/>
            </a:lvl3pPr>
            <a:lvl4pPr marL="1614344" indent="0">
              <a:buNone/>
              <a:defRPr sz="2322"/>
            </a:lvl4pPr>
            <a:lvl5pPr marL="2152458" indent="0">
              <a:buNone/>
              <a:defRPr sz="2322"/>
            </a:lvl5pPr>
            <a:lvl6pPr marL="2690573" indent="0">
              <a:buNone/>
              <a:defRPr sz="2322"/>
            </a:lvl6pPr>
            <a:lvl7pPr marL="3228687" indent="0">
              <a:buNone/>
              <a:defRPr sz="2322"/>
            </a:lvl7pPr>
            <a:lvl8pPr marL="3766803" indent="0">
              <a:buNone/>
              <a:defRPr sz="2322"/>
            </a:lvl8pPr>
            <a:lvl9pPr marL="4304917" indent="0">
              <a:buNone/>
              <a:defRPr sz="2322"/>
            </a:lvl9pPr>
          </a:lstStyle>
          <a:p>
            <a:pPr lvl="0"/>
            <a:endParaRPr lang="vi-V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2"/>
          </a:xfrm>
        </p:spPr>
        <p:txBody>
          <a:bodyPr/>
          <a:lstStyle>
            <a:lvl1pPr marL="0" indent="0">
              <a:buNone/>
              <a:defRPr sz="1648"/>
            </a:lvl1pPr>
            <a:lvl2pPr marL="538115" indent="0">
              <a:buNone/>
              <a:defRPr sz="1423"/>
            </a:lvl2pPr>
            <a:lvl3pPr marL="1076229" indent="0">
              <a:buNone/>
              <a:defRPr sz="1198"/>
            </a:lvl3pPr>
            <a:lvl4pPr marL="1614344" indent="0">
              <a:buNone/>
              <a:defRPr sz="1049"/>
            </a:lvl4pPr>
            <a:lvl5pPr marL="2152458" indent="0">
              <a:buNone/>
              <a:defRPr sz="1049"/>
            </a:lvl5pPr>
            <a:lvl6pPr marL="2690573" indent="0">
              <a:buNone/>
              <a:defRPr sz="1049"/>
            </a:lvl6pPr>
            <a:lvl7pPr marL="3228687" indent="0">
              <a:buNone/>
              <a:defRPr sz="1049"/>
            </a:lvl7pPr>
            <a:lvl8pPr marL="3766803" indent="0">
              <a:buNone/>
              <a:defRPr sz="1049"/>
            </a:lvl8pPr>
            <a:lvl9pPr marL="4304917" indent="0">
              <a:buNone/>
              <a:defRPr sz="104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90DF4-68DF-4AAF-98F9-EB3836BAB8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5623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5035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4829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648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1" y="6244829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648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4829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648"/>
            </a:lvl1pPr>
          </a:lstStyle>
          <a:p>
            <a:pPr>
              <a:defRPr/>
            </a:pPr>
            <a:fld id="{F4264759-E7CE-4A8C-955C-20DA2A50E4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7005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5pPr>
      <a:lvl6pPr marL="538115" algn="ctr" rtl="0" fontAlgn="base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6pPr>
      <a:lvl7pPr marL="1076229" algn="ctr" rtl="0" fontAlgn="base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7pPr>
      <a:lvl8pPr marL="1614344" algn="ctr" rtl="0" fontAlgn="base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8pPr>
      <a:lvl9pPr marL="2152458" algn="ctr" rtl="0" fontAlgn="base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9pPr>
    </p:titleStyle>
    <p:bodyStyle>
      <a:lvl1pPr marL="403084" indent="-403084" algn="l" rtl="0" eaLnBrk="0" fontAlgn="base" hangingPunct="0">
        <a:spcBef>
          <a:spcPct val="20000"/>
        </a:spcBef>
        <a:spcAft>
          <a:spcPct val="0"/>
        </a:spcAft>
        <a:buChar char="•"/>
        <a:defRPr sz="3745">
          <a:solidFill>
            <a:schemeClr val="tx1"/>
          </a:solidFill>
          <a:latin typeface="+mn-lt"/>
          <a:ea typeface="+mn-ea"/>
          <a:cs typeface="+mn-cs"/>
        </a:defRPr>
      </a:lvl1pPr>
      <a:lvl2pPr marL="873943" indent="-335309" algn="l" rtl="0" eaLnBrk="0" fontAlgn="base" hangingPunct="0">
        <a:spcBef>
          <a:spcPct val="20000"/>
        </a:spcBef>
        <a:spcAft>
          <a:spcPct val="0"/>
        </a:spcAft>
        <a:buChar char="–"/>
        <a:defRPr sz="3296">
          <a:solidFill>
            <a:schemeClr val="tx1"/>
          </a:solidFill>
          <a:latin typeface="+mn-lt"/>
        </a:defRPr>
      </a:lvl2pPr>
      <a:lvl3pPr marL="1344802" indent="-268722" algn="l" rtl="0" eaLnBrk="0" fontAlgn="base" hangingPunct="0">
        <a:spcBef>
          <a:spcPct val="20000"/>
        </a:spcBef>
        <a:spcAft>
          <a:spcPct val="0"/>
        </a:spcAft>
        <a:buChar char="•"/>
        <a:defRPr sz="2846">
          <a:solidFill>
            <a:schemeClr val="tx1"/>
          </a:solidFill>
          <a:latin typeface="+mn-lt"/>
        </a:defRPr>
      </a:lvl3pPr>
      <a:lvl4pPr marL="1882247" indent="-268722" algn="l" rtl="0" eaLnBrk="0" fontAlgn="base" hangingPunct="0">
        <a:spcBef>
          <a:spcPct val="20000"/>
        </a:spcBef>
        <a:spcAft>
          <a:spcPct val="0"/>
        </a:spcAft>
        <a:buChar char="–"/>
        <a:defRPr sz="2322">
          <a:solidFill>
            <a:schemeClr val="tx1"/>
          </a:solidFill>
          <a:latin typeface="+mn-lt"/>
        </a:defRPr>
      </a:lvl4pPr>
      <a:lvl5pPr marL="2420880" indent="-268722" algn="l" rtl="0" eaLnBrk="0" fontAlgn="base" hangingPunct="0">
        <a:spcBef>
          <a:spcPct val="20000"/>
        </a:spcBef>
        <a:spcAft>
          <a:spcPct val="0"/>
        </a:spcAft>
        <a:buChar char="»"/>
        <a:defRPr sz="2322">
          <a:solidFill>
            <a:schemeClr val="tx1"/>
          </a:solidFill>
          <a:latin typeface="+mn-lt"/>
        </a:defRPr>
      </a:lvl5pPr>
      <a:lvl6pPr marL="2959630" indent="-269057" algn="l" rtl="0" fontAlgn="base">
        <a:spcBef>
          <a:spcPct val="20000"/>
        </a:spcBef>
        <a:spcAft>
          <a:spcPct val="0"/>
        </a:spcAft>
        <a:buChar char="»"/>
        <a:defRPr sz="2322">
          <a:solidFill>
            <a:schemeClr val="tx1"/>
          </a:solidFill>
          <a:latin typeface="+mn-lt"/>
        </a:defRPr>
      </a:lvl6pPr>
      <a:lvl7pPr marL="3497745" indent="-269057" algn="l" rtl="0" fontAlgn="base">
        <a:spcBef>
          <a:spcPct val="20000"/>
        </a:spcBef>
        <a:spcAft>
          <a:spcPct val="0"/>
        </a:spcAft>
        <a:buChar char="»"/>
        <a:defRPr sz="2322">
          <a:solidFill>
            <a:schemeClr val="tx1"/>
          </a:solidFill>
          <a:latin typeface="+mn-lt"/>
        </a:defRPr>
      </a:lvl7pPr>
      <a:lvl8pPr marL="4035860" indent="-269057" algn="l" rtl="0" fontAlgn="base">
        <a:spcBef>
          <a:spcPct val="20000"/>
        </a:spcBef>
        <a:spcAft>
          <a:spcPct val="0"/>
        </a:spcAft>
        <a:buChar char="»"/>
        <a:defRPr sz="2322">
          <a:solidFill>
            <a:schemeClr val="tx1"/>
          </a:solidFill>
          <a:latin typeface="+mn-lt"/>
        </a:defRPr>
      </a:lvl8pPr>
      <a:lvl9pPr marL="4573974" indent="-269057" algn="l" rtl="0" fontAlgn="base">
        <a:spcBef>
          <a:spcPct val="20000"/>
        </a:spcBef>
        <a:spcAft>
          <a:spcPct val="0"/>
        </a:spcAft>
        <a:buChar char="»"/>
        <a:defRPr sz="2322">
          <a:solidFill>
            <a:schemeClr val="tx1"/>
          </a:solidFill>
          <a:latin typeface="+mn-lt"/>
        </a:defRPr>
      </a:lvl9pPr>
    </p:bodyStyle>
    <p:otherStyle>
      <a:defPPr>
        <a:defRPr lang="vi-VN"/>
      </a:defPPr>
      <a:lvl1pPr marL="0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1pPr>
      <a:lvl2pPr marL="538115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2pPr>
      <a:lvl3pPr marL="1076229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3pPr>
      <a:lvl4pPr marL="1614344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4pPr>
      <a:lvl5pPr marL="2152458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5pPr>
      <a:lvl6pPr marL="2690573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6pPr>
      <a:lvl7pPr marL="3228687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7pPr>
      <a:lvl8pPr marL="3766803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8pPr>
      <a:lvl9pPr marL="4304917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58460" y="36477"/>
            <a:ext cx="4733988" cy="1198354"/>
            <a:chOff x="4617134" y="42893"/>
            <a:chExt cx="6319998" cy="1599834"/>
          </a:xfrm>
        </p:grpSpPr>
        <p:grpSp>
          <p:nvGrpSpPr>
            <p:cNvPr id="14" name="Group 13"/>
            <p:cNvGrpSpPr/>
            <p:nvPr/>
          </p:nvGrpSpPr>
          <p:grpSpPr>
            <a:xfrm>
              <a:off x="4617134" y="42893"/>
              <a:ext cx="6319998" cy="1044609"/>
              <a:chOff x="4539228" y="103852"/>
              <a:chExt cx="6213360" cy="104460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4539228" y="103852"/>
                <a:ext cx="6213360" cy="1044609"/>
                <a:chOff x="4539228" y="103852"/>
                <a:chExt cx="6213360" cy="1044609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4539228" y="103852"/>
                  <a:ext cx="6213360" cy="6157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4886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397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486305" y="594359"/>
                  <a:ext cx="2323089" cy="5541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4886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097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16" name="Straight Connector 15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4785520" y="1066800"/>
              <a:ext cx="6019799" cy="5759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07630" tIns="53815" rIns="107630" bIns="5381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684886" eaLnBrk="1" fontAlgn="base" hangingPunct="1">
                <a:spcAft>
                  <a:spcPct val="0"/>
                </a:spcAft>
                <a:defRPr/>
              </a:pPr>
              <a:r>
                <a:rPr lang="vi-VN" sz="2097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097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097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55495" y="2966603"/>
            <a:ext cx="60995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488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Đặc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ân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46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ơn</a:t>
            </a:r>
            <a:r>
              <a:rPr lang="en-US" sz="2846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46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đặc</a:t>
            </a:r>
            <a:r>
              <a:rPr lang="en-US" sz="2846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46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biệt</a:t>
            </a:r>
            <a:r>
              <a:rPr lang="en-US" sz="2846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FEBA69-A9F5-FC92-1B04-588C324EF7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125" y="1797564"/>
            <a:ext cx="6122408" cy="3998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0965050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Dương Thị Lan</dc:creator>
  <cp:lastModifiedBy>Dương Thị Lan</cp:lastModifiedBy>
  <cp:revision>4</cp:revision>
  <dcterms:created xsi:type="dcterms:W3CDTF">2022-07-31T12:42:56Z</dcterms:created>
  <dcterms:modified xsi:type="dcterms:W3CDTF">2022-07-31T12:51:01Z</dcterms:modified>
</cp:coreProperties>
</file>