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80" r:id="rId3"/>
    <p:sldId id="257" r:id="rId4"/>
    <p:sldId id="268" r:id="rId5"/>
    <p:sldId id="258" r:id="rId6"/>
    <p:sldId id="272" r:id="rId7"/>
    <p:sldId id="261" r:id="rId8"/>
    <p:sldId id="270" r:id="rId9"/>
    <p:sldId id="262" r:id="rId10"/>
    <p:sldId id="27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F16649"/>
    <a:srgbClr val="AFDDFF"/>
    <a:srgbClr val="FFE07D"/>
    <a:srgbClr val="FFC000"/>
    <a:srgbClr val="F4836C"/>
    <a:srgbClr val="F7A797"/>
    <a:srgbClr val="C0E6EA"/>
    <a:srgbClr val="62C8CE"/>
    <a:srgbClr val="1D9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422" y="82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Underline the words having the sounds /e/ and /æ/.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2318" y="20854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7148" y="2078947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cannot take part in this contest.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72318" y="272587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5110" y="34615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49940" y="3452882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Please get the racket for me.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372318" y="42059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47147" y="4197256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play chess every Saturday.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2318" y="496631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47148" y="4966313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My grandpa is old, but he’s active.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47148" y="2734532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began the match very late.</a:t>
            </a:r>
            <a:endParaRPr lang="en-US" sz="2400" dirty="0"/>
          </a:p>
        </p:txBody>
      </p:sp>
      <p:pic>
        <p:nvPicPr>
          <p:cNvPr id="2" name="B2_10">
            <a:hlinkClick r:id="" action="ppaction://media"/>
            <a:extLst>
              <a:ext uri="{FF2B5EF4-FFF2-40B4-BE49-F238E27FC236}">
                <a16:creationId xmlns:a16="http://schemas.microsoft.com/office/drawing/2014/main" id="{5C39DB84-117B-4A9F-A9FA-F0CB455C3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3140" y="511539"/>
            <a:ext cx="487363" cy="487363"/>
          </a:xfrm>
          <a:prstGeom prst="rect">
            <a:avLst/>
          </a:prstGeom>
        </p:spPr>
      </p:pic>
      <p:pic>
        <p:nvPicPr>
          <p:cNvPr id="24" name="B2_10">
            <a:hlinkClick r:id="" action="ppaction://media"/>
            <a:extLst>
              <a:ext uri="{FF2B5EF4-FFF2-40B4-BE49-F238E27FC236}">
                <a16:creationId xmlns:a16="http://schemas.microsoft.com/office/drawing/2014/main" id="{CC7F019D-148C-43FB-9A2F-5DCC5D2179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043" end="25707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3993" y="729799"/>
            <a:ext cx="487363" cy="487363"/>
          </a:xfrm>
          <a:prstGeom prst="rect">
            <a:avLst/>
          </a:prstGeom>
        </p:spPr>
      </p:pic>
      <p:pic>
        <p:nvPicPr>
          <p:cNvPr id="25" name="B2_10">
            <a:hlinkClick r:id="" action="ppaction://media"/>
            <a:extLst>
              <a:ext uri="{FF2B5EF4-FFF2-40B4-BE49-F238E27FC236}">
                <a16:creationId xmlns:a16="http://schemas.microsoft.com/office/drawing/2014/main" id="{DA2A4E5A-DCFD-4BDB-8536-DEB7CB512D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800" end="19907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3993" y="1320926"/>
            <a:ext cx="487363" cy="487363"/>
          </a:xfrm>
          <a:prstGeom prst="rect">
            <a:avLst/>
          </a:prstGeom>
        </p:spPr>
      </p:pic>
      <p:pic>
        <p:nvPicPr>
          <p:cNvPr id="26" name="B2_10">
            <a:hlinkClick r:id="" action="ppaction://media"/>
            <a:extLst>
              <a:ext uri="{FF2B5EF4-FFF2-40B4-BE49-F238E27FC236}">
                <a16:creationId xmlns:a16="http://schemas.microsoft.com/office/drawing/2014/main" id="{4EF2BBE8-EA3E-4C70-882A-840270855B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3700" end="13837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8140" y="1943424"/>
            <a:ext cx="487363" cy="487363"/>
          </a:xfrm>
          <a:prstGeom prst="rect">
            <a:avLst/>
          </a:prstGeom>
        </p:spPr>
      </p:pic>
      <p:pic>
        <p:nvPicPr>
          <p:cNvPr id="27" name="B2_10">
            <a:hlinkClick r:id="" action="ppaction://media"/>
            <a:extLst>
              <a:ext uri="{FF2B5EF4-FFF2-40B4-BE49-F238E27FC236}">
                <a16:creationId xmlns:a16="http://schemas.microsoft.com/office/drawing/2014/main" id="{9AE4CA15-B9D7-4C76-AC5C-FB5996AF32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316" end="8313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8139" y="2582482"/>
            <a:ext cx="487363" cy="487363"/>
          </a:xfrm>
          <a:prstGeom prst="rect">
            <a:avLst/>
          </a:prstGeom>
        </p:spPr>
      </p:pic>
      <p:pic>
        <p:nvPicPr>
          <p:cNvPr id="28" name="B2_10">
            <a:hlinkClick r:id="" action="ppaction://media"/>
            <a:extLst>
              <a:ext uri="{FF2B5EF4-FFF2-40B4-BE49-F238E27FC236}">
                <a16:creationId xmlns:a16="http://schemas.microsoft.com/office/drawing/2014/main" id="{68B8BB88-F263-4721-9451-8BD2A811D8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065" end="1570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8138" y="3230612"/>
            <a:ext cx="487363" cy="48736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85317F7-E28D-487D-8A31-787E0FFA3937}"/>
              </a:ext>
            </a:extLst>
          </p:cNvPr>
          <p:cNvSpPr/>
          <p:nvPr/>
        </p:nvSpPr>
        <p:spPr>
          <a:xfrm>
            <a:off x="6743530" y="2165656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CDD00698-E6EA-401F-A9D7-757F4AF9387E}"/>
              </a:ext>
            </a:extLst>
          </p:cNvPr>
          <p:cNvSpPr/>
          <p:nvPr/>
        </p:nvSpPr>
        <p:spPr>
          <a:xfrm rot="5400000">
            <a:off x="6803952" y="2230426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9DCD5E-ABAB-4843-8003-F0FB9426BFF9}"/>
              </a:ext>
            </a:extLst>
          </p:cNvPr>
          <p:cNvGrpSpPr/>
          <p:nvPr/>
        </p:nvGrpSpPr>
        <p:grpSpPr>
          <a:xfrm rot="5400000">
            <a:off x="6794072" y="2215100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2" name="Minus Sign 31">
              <a:extLst>
                <a:ext uri="{FF2B5EF4-FFF2-40B4-BE49-F238E27FC236}">
                  <a16:creationId xmlns:a16="http://schemas.microsoft.com/office/drawing/2014/main" id="{90EA4735-5744-446B-9F6F-A627C0E7C909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inus Sign 32">
              <a:extLst>
                <a:ext uri="{FF2B5EF4-FFF2-40B4-BE49-F238E27FC236}">
                  <a16:creationId xmlns:a16="http://schemas.microsoft.com/office/drawing/2014/main" id="{A6475B82-6472-43E1-B68D-AA81B6458F2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3622E608-A90C-44E8-898F-9EB1F323DBB5}"/>
              </a:ext>
            </a:extLst>
          </p:cNvPr>
          <p:cNvSpPr/>
          <p:nvPr/>
        </p:nvSpPr>
        <p:spPr>
          <a:xfrm>
            <a:off x="5967675" y="2810708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E16D4C3-E54E-44EC-A834-2B2E4E7F0E86}"/>
              </a:ext>
            </a:extLst>
          </p:cNvPr>
          <p:cNvSpPr/>
          <p:nvPr/>
        </p:nvSpPr>
        <p:spPr>
          <a:xfrm rot="5400000">
            <a:off x="6028097" y="2875478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6A4D05-8A68-45A6-AEC4-95A7778CAD85}"/>
              </a:ext>
            </a:extLst>
          </p:cNvPr>
          <p:cNvGrpSpPr/>
          <p:nvPr/>
        </p:nvGrpSpPr>
        <p:grpSpPr>
          <a:xfrm rot="5400000">
            <a:off x="6018217" y="2860152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7" name="Minus Sign 36">
              <a:extLst>
                <a:ext uri="{FF2B5EF4-FFF2-40B4-BE49-F238E27FC236}">
                  <a16:creationId xmlns:a16="http://schemas.microsoft.com/office/drawing/2014/main" id="{1CADA74C-5B3B-42A6-800C-B21A51E9585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Sign 37">
              <a:extLst>
                <a:ext uri="{FF2B5EF4-FFF2-40B4-BE49-F238E27FC236}">
                  <a16:creationId xmlns:a16="http://schemas.microsoft.com/office/drawing/2014/main" id="{40A2BA5E-46F3-463F-B367-7F354D86D41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DF05C402-D9E0-416F-A49A-2DAFF645D876}"/>
              </a:ext>
            </a:extLst>
          </p:cNvPr>
          <p:cNvSpPr/>
          <p:nvPr/>
        </p:nvSpPr>
        <p:spPr>
          <a:xfrm>
            <a:off x="5570511" y="3556923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84BA1F78-6CB9-47B7-9C6F-777A9430FDE9}"/>
              </a:ext>
            </a:extLst>
          </p:cNvPr>
          <p:cNvSpPr/>
          <p:nvPr/>
        </p:nvSpPr>
        <p:spPr>
          <a:xfrm rot="5400000">
            <a:off x="5630933" y="3621693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645675-0197-4BEA-BFFC-9E42EFABFFC6}"/>
              </a:ext>
            </a:extLst>
          </p:cNvPr>
          <p:cNvGrpSpPr/>
          <p:nvPr/>
        </p:nvGrpSpPr>
        <p:grpSpPr>
          <a:xfrm rot="5400000">
            <a:off x="5621053" y="3606367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2" name="Minus Sign 41">
              <a:extLst>
                <a:ext uri="{FF2B5EF4-FFF2-40B4-BE49-F238E27FC236}">
                  <a16:creationId xmlns:a16="http://schemas.microsoft.com/office/drawing/2014/main" id="{38DD3F59-A653-4369-B17D-4DE0279CC155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Minus Sign 42">
              <a:extLst>
                <a:ext uri="{FF2B5EF4-FFF2-40B4-BE49-F238E27FC236}">
                  <a16:creationId xmlns:a16="http://schemas.microsoft.com/office/drawing/2014/main" id="{18CFFAC1-D4C0-4CA5-AA4A-ABFD3757912D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15504222-F332-4F76-B049-2D1708411DC8}"/>
              </a:ext>
            </a:extLst>
          </p:cNvPr>
          <p:cNvSpPr/>
          <p:nvPr/>
        </p:nvSpPr>
        <p:spPr>
          <a:xfrm>
            <a:off x="5745910" y="4246952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640BD901-2B5E-4CED-BAA1-27C63B9D3945}"/>
              </a:ext>
            </a:extLst>
          </p:cNvPr>
          <p:cNvSpPr/>
          <p:nvPr/>
        </p:nvSpPr>
        <p:spPr>
          <a:xfrm rot="5400000">
            <a:off x="5806332" y="4311722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85C32EF-9A9E-48DE-975A-4759B578ABA8}"/>
              </a:ext>
            </a:extLst>
          </p:cNvPr>
          <p:cNvGrpSpPr/>
          <p:nvPr/>
        </p:nvGrpSpPr>
        <p:grpSpPr>
          <a:xfrm rot="5400000">
            <a:off x="5796452" y="4296396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7" name="Minus Sign 46">
              <a:extLst>
                <a:ext uri="{FF2B5EF4-FFF2-40B4-BE49-F238E27FC236}">
                  <a16:creationId xmlns:a16="http://schemas.microsoft.com/office/drawing/2014/main" id="{C7DC4A56-BA84-488B-BCB4-B029A743A8E5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inus Sign 47">
              <a:extLst>
                <a:ext uri="{FF2B5EF4-FFF2-40B4-BE49-F238E27FC236}">
                  <a16:creationId xmlns:a16="http://schemas.microsoft.com/office/drawing/2014/main" id="{88FE3E7E-19CE-41C1-9510-5809A11D3EE4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B76D245C-4D5D-4E4B-A86D-8BF9758EF65E}"/>
              </a:ext>
            </a:extLst>
          </p:cNvPr>
          <p:cNvSpPr/>
          <p:nvPr/>
        </p:nvSpPr>
        <p:spPr>
          <a:xfrm>
            <a:off x="6241502" y="5059752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C2FCC94F-07E8-40AA-97F9-1E4749594925}"/>
              </a:ext>
            </a:extLst>
          </p:cNvPr>
          <p:cNvSpPr/>
          <p:nvPr/>
        </p:nvSpPr>
        <p:spPr>
          <a:xfrm rot="5400000">
            <a:off x="6301924" y="5124522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911CB0B-4792-4E98-AB3D-D475C558D9B1}"/>
              </a:ext>
            </a:extLst>
          </p:cNvPr>
          <p:cNvGrpSpPr/>
          <p:nvPr/>
        </p:nvGrpSpPr>
        <p:grpSpPr>
          <a:xfrm rot="5400000">
            <a:off x="6292044" y="5109196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52" name="Minus Sign 51">
              <a:extLst>
                <a:ext uri="{FF2B5EF4-FFF2-40B4-BE49-F238E27FC236}">
                  <a16:creationId xmlns:a16="http://schemas.microsoft.com/office/drawing/2014/main" id="{1E80DFE1-AFF1-46C8-8BD9-2C670F1FB81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Minus Sign 52">
              <a:extLst>
                <a:ext uri="{FF2B5EF4-FFF2-40B4-BE49-F238E27FC236}">
                  <a16:creationId xmlns:a16="http://schemas.microsoft.com/office/drawing/2014/main" id="{4DB382A2-405E-4906-924F-E0E4A5CD62F5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E11A37-A509-46A2-A010-D6F91E6DB519}"/>
              </a:ext>
            </a:extLst>
          </p:cNvPr>
          <p:cNvCxnSpPr/>
          <p:nvPr/>
        </p:nvCxnSpPr>
        <p:spPr>
          <a:xfrm>
            <a:off x="4512490" y="4612741"/>
            <a:ext cx="10972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283CDA3-DF74-41FE-AAB0-D4A25FF4640F}"/>
              </a:ext>
            </a:extLst>
          </p:cNvPr>
          <p:cNvCxnSpPr/>
          <p:nvPr/>
        </p:nvCxnSpPr>
        <p:spPr>
          <a:xfrm>
            <a:off x="5524236" y="2479247"/>
            <a:ext cx="914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7F45C68-49F3-469F-B11A-39582EBD10F5}"/>
              </a:ext>
            </a:extLst>
          </p:cNvPr>
          <p:cNvCxnSpPr/>
          <p:nvPr/>
        </p:nvCxnSpPr>
        <p:spPr>
          <a:xfrm>
            <a:off x="3889851" y="3172395"/>
            <a:ext cx="7772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897016D-93AF-4330-9C63-4E5F11C756E6}"/>
              </a:ext>
            </a:extLst>
          </p:cNvPr>
          <p:cNvCxnSpPr/>
          <p:nvPr/>
        </p:nvCxnSpPr>
        <p:spPr>
          <a:xfrm>
            <a:off x="4747091" y="3162160"/>
            <a:ext cx="5486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2DD45D2-DDCE-4055-95B9-7471E5251A01}"/>
              </a:ext>
            </a:extLst>
          </p:cNvPr>
          <p:cNvCxnSpPr/>
          <p:nvPr/>
        </p:nvCxnSpPr>
        <p:spPr>
          <a:xfrm>
            <a:off x="2710472" y="3880344"/>
            <a:ext cx="5486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8D2D47C-3B9F-49DA-8D35-20F452B31B50}"/>
              </a:ext>
            </a:extLst>
          </p:cNvPr>
          <p:cNvCxnSpPr/>
          <p:nvPr/>
        </p:nvCxnSpPr>
        <p:spPr>
          <a:xfrm>
            <a:off x="3717239" y="3868367"/>
            <a:ext cx="8229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F58CB09-CB59-49CE-9EF1-BCEAD39C056E}"/>
              </a:ext>
            </a:extLst>
          </p:cNvPr>
          <p:cNvCxnSpPr/>
          <p:nvPr/>
        </p:nvCxnSpPr>
        <p:spPr>
          <a:xfrm>
            <a:off x="2960255" y="4603505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6480783-6CF6-44FC-AB24-1BDF2A7E17B3}"/>
              </a:ext>
            </a:extLst>
          </p:cNvPr>
          <p:cNvCxnSpPr/>
          <p:nvPr/>
        </p:nvCxnSpPr>
        <p:spPr>
          <a:xfrm>
            <a:off x="3762959" y="4607299"/>
            <a:ext cx="6858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8E67C79-17B6-4599-935C-FE4B2CCD08E6}"/>
              </a:ext>
            </a:extLst>
          </p:cNvPr>
          <p:cNvCxnSpPr/>
          <p:nvPr/>
        </p:nvCxnSpPr>
        <p:spPr>
          <a:xfrm>
            <a:off x="2408444" y="5400270"/>
            <a:ext cx="10058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F37252C-C9A8-45A2-AF00-C5A533F5B49D}"/>
              </a:ext>
            </a:extLst>
          </p:cNvPr>
          <p:cNvCxnSpPr/>
          <p:nvPr/>
        </p:nvCxnSpPr>
        <p:spPr>
          <a:xfrm>
            <a:off x="5346745" y="5378793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46369D1-998D-45FD-A1A1-0D51DC3A71B5}"/>
              </a:ext>
            </a:extLst>
          </p:cNvPr>
          <p:cNvCxnSpPr/>
          <p:nvPr/>
        </p:nvCxnSpPr>
        <p:spPr>
          <a:xfrm>
            <a:off x="2594495" y="2479247"/>
            <a:ext cx="914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2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35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357"/>
                            </p:stCondLst>
                            <p:childTnLst>
                              <p:par>
                                <p:cTn id="7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4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400"/>
                            </p:stCondLst>
                            <p:childTnLst>
                              <p:par>
                                <p:cTn id="9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45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7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47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478"/>
                            </p:stCondLst>
                            <p:childTnLst>
                              <p:par>
                                <p:cTn id="1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4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472"/>
                            </p:stCondLst>
                            <p:childTnLst>
                              <p:par>
                                <p:cTn id="1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40" grpId="0" animBg="1"/>
      <p:bldP spid="40" grpId="1" animBg="1"/>
      <p:bldP spid="45" grpId="0" animBg="1"/>
      <p:bldP spid="45" grpId="1" animBg="1"/>
      <p:bldP spid="50" grpId="0" animBg="1"/>
      <p:bldP spid="5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500"/>
            <a:ext cx="7987622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5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071381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762730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75157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9" y="4096900"/>
            <a:ext cx="388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right words under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4795734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sports are these things for? Match each thing in column A with a sport in column B.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65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Track to the sounds /e/ and /æ/.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5879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/e/ and /æ/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5205979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08562" y="5176220"/>
            <a:ext cx="3645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Underline the words having the sounds /e/ and /æ/.</a:t>
            </a:r>
          </a:p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9567" y="5716337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7605" y="169371"/>
            <a:ext cx="78856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right words under the pictures.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73601" y="1205345"/>
            <a:ext cx="5796799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186890" y="1314850"/>
            <a:ext cx="108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641787" y="1320014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racket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177121" y="1503565"/>
            <a:ext cx="196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sports shoes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98670" y="1767339"/>
            <a:ext cx="9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boat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621960" y="1767339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goggles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6" y="2471486"/>
            <a:ext cx="2221862" cy="14832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13" y="2576757"/>
            <a:ext cx="2003373" cy="13353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82" y="2363504"/>
            <a:ext cx="2210182" cy="14794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347A6E-4599-4078-ADD7-7E43A592A7FE}"/>
              </a:ext>
            </a:extLst>
          </p:cNvPr>
          <p:cNvGrpSpPr/>
          <p:nvPr/>
        </p:nvGrpSpPr>
        <p:grpSpPr>
          <a:xfrm>
            <a:off x="580031" y="3842918"/>
            <a:ext cx="1493887" cy="461665"/>
            <a:chOff x="580031" y="3842918"/>
            <a:chExt cx="1493887" cy="461665"/>
          </a:xfrm>
        </p:grpSpPr>
        <p:sp>
          <p:nvSpPr>
            <p:cNvPr id="33" name="TextBox 32"/>
            <p:cNvSpPr txBox="1"/>
            <p:nvPr/>
          </p:nvSpPr>
          <p:spPr>
            <a:xfrm>
              <a:off x="580031" y="3842918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976638" y="4228509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76604" y="3842916"/>
            <a:ext cx="1493887" cy="461665"/>
            <a:chOff x="1685581" y="5618602"/>
            <a:chExt cx="1493887" cy="461665"/>
          </a:xfrm>
        </p:grpSpPr>
        <p:sp>
          <p:nvSpPr>
            <p:cNvPr id="51" name="TextBox 50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F1030B-5206-4DC9-BFFD-00661EFD863A}"/>
              </a:ext>
            </a:extLst>
          </p:cNvPr>
          <p:cNvGrpSpPr/>
          <p:nvPr/>
        </p:nvGrpSpPr>
        <p:grpSpPr>
          <a:xfrm>
            <a:off x="6773177" y="3842915"/>
            <a:ext cx="1493887" cy="461665"/>
            <a:chOff x="6773177" y="3842915"/>
            <a:chExt cx="149388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6773177" y="384291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7169784" y="422850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1308">
            <a:off x="2048299" y="4596699"/>
            <a:ext cx="1177719" cy="17718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27" y="4809094"/>
            <a:ext cx="2365844" cy="15669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2BAA3AC-63EA-43CE-AEF4-86E290774F24}"/>
              </a:ext>
            </a:extLst>
          </p:cNvPr>
          <p:cNvGrpSpPr/>
          <p:nvPr/>
        </p:nvGrpSpPr>
        <p:grpSpPr>
          <a:xfrm>
            <a:off x="2024379" y="6306917"/>
            <a:ext cx="1493887" cy="461665"/>
            <a:chOff x="2024379" y="6306917"/>
            <a:chExt cx="1493887" cy="461665"/>
          </a:xfrm>
        </p:grpSpPr>
        <p:sp>
          <p:nvSpPr>
            <p:cNvPr id="59" name="TextBox 58"/>
            <p:cNvSpPr txBox="1"/>
            <p:nvPr/>
          </p:nvSpPr>
          <p:spPr>
            <a:xfrm>
              <a:off x="2024379" y="6306917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2420986" y="6692508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32AB3A-452B-4C4F-837D-392A0382058C}"/>
              </a:ext>
            </a:extLst>
          </p:cNvPr>
          <p:cNvGrpSpPr/>
          <p:nvPr/>
        </p:nvGrpSpPr>
        <p:grpSpPr>
          <a:xfrm>
            <a:off x="5120952" y="6306915"/>
            <a:ext cx="1493887" cy="461665"/>
            <a:chOff x="5120952" y="6306915"/>
            <a:chExt cx="1493887" cy="461665"/>
          </a:xfrm>
        </p:grpSpPr>
        <p:sp>
          <p:nvSpPr>
            <p:cNvPr id="62" name="TextBox 61"/>
            <p:cNvSpPr txBox="1"/>
            <p:nvPr/>
          </p:nvSpPr>
          <p:spPr>
            <a:xfrm>
              <a:off x="5120952" y="630691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5517559" y="669250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12EA2B2-73A7-4519-8082-5E6B670AFB36}"/>
              </a:ext>
            </a:extLst>
          </p:cNvPr>
          <p:cNvSpPr txBox="1"/>
          <p:nvPr/>
        </p:nvSpPr>
        <p:spPr>
          <a:xfrm>
            <a:off x="921404" y="3842915"/>
            <a:ext cx="1079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400" dirty="0">
                <a:solidFill>
                  <a:srgbClr val="00B050"/>
                </a:solidFill>
              </a:rPr>
              <a:t>ball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7710D2-C100-450A-BF3F-0E9853DC67E7}"/>
              </a:ext>
            </a:extLst>
          </p:cNvPr>
          <p:cNvSpPr txBox="1"/>
          <p:nvPr/>
        </p:nvSpPr>
        <p:spPr>
          <a:xfrm>
            <a:off x="3564367" y="3839463"/>
            <a:ext cx="221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</a:t>
            </a:r>
            <a:r>
              <a:rPr lang="en-US" sz="2400" dirty="0">
                <a:solidFill>
                  <a:srgbClr val="00B050"/>
                </a:solidFill>
              </a:rPr>
              <a:t>sports shoes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05BDBE-28A1-4EC9-A14C-A54557C36651}"/>
              </a:ext>
            </a:extLst>
          </p:cNvPr>
          <p:cNvSpPr txBox="1"/>
          <p:nvPr/>
        </p:nvSpPr>
        <p:spPr>
          <a:xfrm>
            <a:off x="7187509" y="3844823"/>
            <a:ext cx="106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400" dirty="0">
                <a:solidFill>
                  <a:srgbClr val="00B050"/>
                </a:solidFill>
              </a:rPr>
              <a:t>boat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21F379-2966-4C0A-B14A-5A7B4EFDB8EA}"/>
              </a:ext>
            </a:extLst>
          </p:cNvPr>
          <p:cNvSpPr txBox="1"/>
          <p:nvPr/>
        </p:nvSpPr>
        <p:spPr>
          <a:xfrm>
            <a:off x="5264683" y="6303462"/>
            <a:ext cx="1430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 </a:t>
            </a:r>
            <a:r>
              <a:rPr lang="en-US" sz="2400" dirty="0">
                <a:solidFill>
                  <a:srgbClr val="00B050"/>
                </a:solidFill>
              </a:rPr>
              <a:t>goggles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269818-A205-4F80-ACF2-791FBC3474EB}"/>
              </a:ext>
            </a:extLst>
          </p:cNvPr>
          <p:cNvSpPr txBox="1"/>
          <p:nvPr/>
        </p:nvSpPr>
        <p:spPr>
          <a:xfrm>
            <a:off x="2120922" y="6306915"/>
            <a:ext cx="125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 </a:t>
            </a:r>
            <a:r>
              <a:rPr lang="en-US" sz="2400" dirty="0">
                <a:solidFill>
                  <a:srgbClr val="00B050"/>
                </a:solidFill>
              </a:rPr>
              <a:t>racket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4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737309-0D9A-41B9-A52F-5ECBC4463F0B}"/>
              </a:ext>
            </a:extLst>
          </p:cNvPr>
          <p:cNvCxnSpPr>
            <a:cxnSpLocks/>
            <a:stCxn id="31" idx="3"/>
            <a:endCxn id="51" idx="1"/>
          </p:cNvCxnSpPr>
          <p:nvPr/>
        </p:nvCxnSpPr>
        <p:spPr>
          <a:xfrm flipV="1">
            <a:off x="3792857" y="2231727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AF9F57C-B4DA-4C0F-91AC-CD9D00BD417B}"/>
              </a:ext>
            </a:extLst>
          </p:cNvPr>
          <p:cNvCxnSpPr>
            <a:cxnSpLocks/>
          </p:cNvCxnSpPr>
          <p:nvPr/>
        </p:nvCxnSpPr>
        <p:spPr>
          <a:xfrm flipV="1">
            <a:off x="3763549" y="3093111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2F4C635-EB7E-485E-8A29-AB127091752E}"/>
              </a:ext>
            </a:extLst>
          </p:cNvPr>
          <p:cNvCxnSpPr>
            <a:cxnSpLocks/>
          </p:cNvCxnSpPr>
          <p:nvPr/>
        </p:nvCxnSpPr>
        <p:spPr>
          <a:xfrm flipV="1">
            <a:off x="3758573" y="3970593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9D20942-0D84-4E22-88FF-DE1A0C1543EB}"/>
              </a:ext>
            </a:extLst>
          </p:cNvPr>
          <p:cNvCxnSpPr>
            <a:cxnSpLocks/>
          </p:cNvCxnSpPr>
          <p:nvPr/>
        </p:nvCxnSpPr>
        <p:spPr>
          <a:xfrm flipV="1">
            <a:off x="3746953" y="4821489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8A52643-0C48-4467-AC73-E3F196C44D4B}"/>
              </a:ext>
            </a:extLst>
          </p:cNvPr>
          <p:cNvCxnSpPr>
            <a:cxnSpLocks/>
          </p:cNvCxnSpPr>
          <p:nvPr/>
        </p:nvCxnSpPr>
        <p:spPr>
          <a:xfrm flipV="1">
            <a:off x="3746953" y="5694823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44C89C1-5B6B-4738-89F0-FC3543A87F9F}"/>
              </a:ext>
            </a:extLst>
          </p:cNvPr>
          <p:cNvGrpSpPr/>
          <p:nvPr/>
        </p:nvGrpSpPr>
        <p:grpSpPr>
          <a:xfrm>
            <a:off x="5296750" y="1965960"/>
            <a:ext cx="2056048" cy="4002318"/>
            <a:chOff x="5299059" y="1965960"/>
            <a:chExt cx="2056048" cy="4002318"/>
          </a:xfrm>
        </p:grpSpPr>
        <p:sp>
          <p:nvSpPr>
            <p:cNvPr id="62" name="Rounded Rectangle 35">
              <a:extLst>
                <a:ext uri="{FF2B5EF4-FFF2-40B4-BE49-F238E27FC236}">
                  <a16:creationId xmlns:a16="http://schemas.microsoft.com/office/drawing/2014/main" id="{FE5BB95D-5759-40FB-BD27-6C80578FF485}"/>
                </a:ext>
              </a:extLst>
            </p:cNvPr>
            <p:cNvSpPr/>
            <p:nvPr/>
          </p:nvSpPr>
          <p:spPr>
            <a:xfrm>
              <a:off x="5304124" y="1965960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36">
              <a:extLst>
                <a:ext uri="{FF2B5EF4-FFF2-40B4-BE49-F238E27FC236}">
                  <a16:creationId xmlns:a16="http://schemas.microsoft.com/office/drawing/2014/main" id="{77172CA4-D3F9-487C-9375-68E527EDA198}"/>
                </a:ext>
              </a:extLst>
            </p:cNvPr>
            <p:cNvSpPr/>
            <p:nvPr/>
          </p:nvSpPr>
          <p:spPr>
            <a:xfrm>
              <a:off x="5299060" y="2832237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ounded Rectangle 37">
              <a:extLst>
                <a:ext uri="{FF2B5EF4-FFF2-40B4-BE49-F238E27FC236}">
                  <a16:creationId xmlns:a16="http://schemas.microsoft.com/office/drawing/2014/main" id="{3C71A638-9A6D-4CAA-964D-CC6EB5E64086}"/>
                </a:ext>
              </a:extLst>
            </p:cNvPr>
            <p:cNvSpPr/>
            <p:nvPr/>
          </p:nvSpPr>
          <p:spPr>
            <a:xfrm>
              <a:off x="5299059" y="3698514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ounded Rectangle 38">
              <a:extLst>
                <a:ext uri="{FF2B5EF4-FFF2-40B4-BE49-F238E27FC236}">
                  <a16:creationId xmlns:a16="http://schemas.microsoft.com/office/drawing/2014/main" id="{DB3EC248-A3D3-4F34-A609-5D2BF6842007}"/>
                </a:ext>
              </a:extLst>
            </p:cNvPr>
            <p:cNvSpPr/>
            <p:nvPr/>
          </p:nvSpPr>
          <p:spPr>
            <a:xfrm>
              <a:off x="5299060" y="4564791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ounded Rectangle 39">
              <a:extLst>
                <a:ext uri="{FF2B5EF4-FFF2-40B4-BE49-F238E27FC236}">
                  <a16:creationId xmlns:a16="http://schemas.microsoft.com/office/drawing/2014/main" id="{B96B17A8-5E8C-4751-8814-252A19A64C2C}"/>
                </a:ext>
              </a:extLst>
            </p:cNvPr>
            <p:cNvSpPr/>
            <p:nvPr/>
          </p:nvSpPr>
          <p:spPr>
            <a:xfrm>
              <a:off x="5299059" y="5431068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8385A47-7B4C-4DB4-9010-A2280A8FA2BD}"/>
                </a:ext>
              </a:extLst>
            </p:cNvPr>
            <p:cNvSpPr txBox="1"/>
            <p:nvPr/>
          </p:nvSpPr>
          <p:spPr>
            <a:xfrm>
              <a:off x="5356209" y="200089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2FC2294-9E7C-4994-B817-377BEDB9BE25}"/>
                </a:ext>
              </a:extLst>
            </p:cNvPr>
            <p:cNvSpPr txBox="1"/>
            <p:nvPr/>
          </p:nvSpPr>
          <p:spPr>
            <a:xfrm>
              <a:off x="5831040" y="2006572"/>
              <a:ext cx="1269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cycling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B7AC076-56C1-46E0-ADE5-0E3BABD884D3}"/>
                </a:ext>
              </a:extLst>
            </p:cNvPr>
            <p:cNvSpPr txBox="1"/>
            <p:nvPr/>
          </p:nvSpPr>
          <p:spPr>
            <a:xfrm>
              <a:off x="5356209" y="286972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67696BA-C657-4D57-A540-84C9B7D079C4}"/>
                </a:ext>
              </a:extLst>
            </p:cNvPr>
            <p:cNvSpPr txBox="1"/>
            <p:nvPr/>
          </p:nvSpPr>
          <p:spPr>
            <a:xfrm>
              <a:off x="5747916" y="2875403"/>
              <a:ext cx="1511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ball games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EBB256D-E82E-435D-97F7-301F66C0099F}"/>
                </a:ext>
              </a:extLst>
            </p:cNvPr>
            <p:cNvSpPr txBox="1"/>
            <p:nvPr/>
          </p:nvSpPr>
          <p:spPr>
            <a:xfrm>
              <a:off x="5367639" y="37257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EA3F43C-94A6-4E33-8DD7-7848A4123164}"/>
                </a:ext>
              </a:extLst>
            </p:cNvPr>
            <p:cNvSpPr txBox="1"/>
            <p:nvPr/>
          </p:nvSpPr>
          <p:spPr>
            <a:xfrm>
              <a:off x="5842470" y="3731385"/>
              <a:ext cx="1481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boating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4ED955B-1BA3-46BC-903D-E6652A44DD2B}"/>
                </a:ext>
              </a:extLst>
            </p:cNvPr>
            <p:cNvSpPr txBox="1"/>
            <p:nvPr/>
          </p:nvSpPr>
          <p:spPr>
            <a:xfrm>
              <a:off x="5367639" y="45945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E482A1-9D22-4CDC-BDC9-A8425BB4348E}"/>
                </a:ext>
              </a:extLst>
            </p:cNvPr>
            <p:cNvSpPr txBox="1"/>
            <p:nvPr/>
          </p:nvSpPr>
          <p:spPr>
            <a:xfrm>
              <a:off x="5805526" y="4600216"/>
              <a:ext cx="15495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swimming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CF5ED4D-14A7-4B79-A600-1FAAD824FB45}"/>
                </a:ext>
              </a:extLst>
            </p:cNvPr>
            <p:cNvSpPr txBox="1"/>
            <p:nvPr/>
          </p:nvSpPr>
          <p:spPr>
            <a:xfrm>
              <a:off x="5367639" y="546399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C041EB9-05F7-4D9B-B501-69998D4EDD0A}"/>
                </a:ext>
              </a:extLst>
            </p:cNvPr>
            <p:cNvSpPr txBox="1"/>
            <p:nvPr/>
          </p:nvSpPr>
          <p:spPr>
            <a:xfrm>
              <a:off x="5757152" y="5469669"/>
              <a:ext cx="1549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badminton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sports are these things for? Match each thing in column A with a sport in column B.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86967" y="1337310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22647" y="1337310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768444" y="1965960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1763380" y="2832237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763379" y="3698514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763380" y="4564791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763379" y="5431068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763379" y="200089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38210" y="2006572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bicycle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1763379" y="286972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210" y="2875403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ball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1774809" y="376265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249640" y="3768329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boat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1774809" y="463148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49640" y="4637160"/>
            <a:ext cx="135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goggles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1774809" y="55009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49640" y="5506613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racket</a:t>
            </a:r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FB18AF-5042-4B84-B81A-1C0920DA5BE0}"/>
              </a:ext>
            </a:extLst>
          </p:cNvPr>
          <p:cNvGrpSpPr/>
          <p:nvPr/>
        </p:nvGrpSpPr>
        <p:grpSpPr>
          <a:xfrm>
            <a:off x="5304124" y="1965960"/>
            <a:ext cx="2024413" cy="537210"/>
            <a:chOff x="5304124" y="1965960"/>
            <a:chExt cx="2024413" cy="537210"/>
          </a:xfrm>
        </p:grpSpPr>
        <p:sp>
          <p:nvSpPr>
            <p:cNvPr id="36" name="Rounded Rectangle 35"/>
            <p:cNvSpPr/>
            <p:nvPr/>
          </p:nvSpPr>
          <p:spPr>
            <a:xfrm>
              <a:off x="5304124" y="1965960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56209" y="200089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31040" y="2006572"/>
              <a:ext cx="1269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boating</a:t>
              </a:r>
              <a:endParaRPr lang="en-US" sz="24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0C32F7-CC41-428B-99A3-A3295B333F19}"/>
              </a:ext>
            </a:extLst>
          </p:cNvPr>
          <p:cNvGrpSpPr/>
          <p:nvPr/>
        </p:nvGrpSpPr>
        <p:grpSpPr>
          <a:xfrm>
            <a:off x="5299060" y="2832237"/>
            <a:ext cx="2024413" cy="537210"/>
            <a:chOff x="5299060" y="2832237"/>
            <a:chExt cx="2024413" cy="537210"/>
          </a:xfrm>
        </p:grpSpPr>
        <p:sp>
          <p:nvSpPr>
            <p:cNvPr id="37" name="Rounded Rectangle 36"/>
            <p:cNvSpPr/>
            <p:nvPr/>
          </p:nvSpPr>
          <p:spPr>
            <a:xfrm>
              <a:off x="5299060" y="2832237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56209" y="286972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31040" y="2875403"/>
              <a:ext cx="14924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swimming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16D393-66DE-4417-BA80-400B74634EDC}"/>
              </a:ext>
            </a:extLst>
          </p:cNvPr>
          <p:cNvGrpSpPr/>
          <p:nvPr/>
        </p:nvGrpSpPr>
        <p:grpSpPr>
          <a:xfrm>
            <a:off x="5299059" y="3698514"/>
            <a:ext cx="2024413" cy="537210"/>
            <a:chOff x="5299059" y="3698514"/>
            <a:chExt cx="2024413" cy="537210"/>
          </a:xfrm>
        </p:grpSpPr>
        <p:sp>
          <p:nvSpPr>
            <p:cNvPr id="38" name="Rounded Rectangle 37"/>
            <p:cNvSpPr/>
            <p:nvPr/>
          </p:nvSpPr>
          <p:spPr>
            <a:xfrm>
              <a:off x="5299059" y="3698514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67639" y="372494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42470" y="3730621"/>
              <a:ext cx="1481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cycling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B324FD-D290-4DC8-BB05-F6491CA9F0DA}"/>
              </a:ext>
            </a:extLst>
          </p:cNvPr>
          <p:cNvGrpSpPr/>
          <p:nvPr/>
        </p:nvGrpSpPr>
        <p:grpSpPr>
          <a:xfrm>
            <a:off x="5299060" y="4564791"/>
            <a:ext cx="2024413" cy="537210"/>
            <a:chOff x="5299060" y="4564791"/>
            <a:chExt cx="2024413" cy="537210"/>
          </a:xfrm>
        </p:grpSpPr>
        <p:sp>
          <p:nvSpPr>
            <p:cNvPr id="39" name="Rounded Rectangle 38"/>
            <p:cNvSpPr/>
            <p:nvPr/>
          </p:nvSpPr>
          <p:spPr>
            <a:xfrm>
              <a:off x="5299060" y="4564791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67639" y="460320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38773" y="4608879"/>
              <a:ext cx="15495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ball games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0C9D90-3CE2-4E92-A277-436444F328C3}"/>
              </a:ext>
            </a:extLst>
          </p:cNvPr>
          <p:cNvGrpSpPr/>
          <p:nvPr/>
        </p:nvGrpSpPr>
        <p:grpSpPr>
          <a:xfrm>
            <a:off x="5299059" y="5431068"/>
            <a:ext cx="2024413" cy="537210"/>
            <a:chOff x="5299059" y="5431068"/>
            <a:chExt cx="2024413" cy="537210"/>
          </a:xfrm>
        </p:grpSpPr>
        <p:sp>
          <p:nvSpPr>
            <p:cNvPr id="40" name="Rounded Rectangle 39"/>
            <p:cNvSpPr/>
            <p:nvPr/>
          </p:nvSpPr>
          <p:spPr>
            <a:xfrm>
              <a:off x="5299059" y="5431068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67639" y="546322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765051" y="5468905"/>
              <a:ext cx="1549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badminton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0052 0.25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27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3.88889E-6 0.252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00052 -0.25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6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3.33333E-6 -0.25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66977" y="26673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807" y="2660840"/>
            <a:ext cx="42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She won an international sports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66977" y="33077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9769" y="40434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4599" y="4034775"/>
            <a:ext cx="256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“Can you send my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6977" y="47878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1806" y="4779149"/>
            <a:ext cx="326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friend David is very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6977" y="55482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41808" y="5548206"/>
            <a:ext cx="1408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first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41807" y="3316425"/>
            <a:ext cx="382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 became the world tennis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673601" y="1111826"/>
            <a:ext cx="5796799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186890" y="1221331"/>
            <a:ext cx="145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champion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26512" y="1226495"/>
            <a:ext cx="17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competition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89743" y="1399989"/>
            <a:ext cx="113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sporty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98670" y="1673820"/>
            <a:ext cx="14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marathon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06684" y="1673820"/>
            <a:ext cx="24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54208F-514B-4A28-8D34-8E68F83F5E0C}"/>
              </a:ext>
            </a:extLst>
          </p:cNvPr>
          <p:cNvSpPr txBox="1"/>
          <p:nvPr/>
        </p:nvSpPr>
        <p:spPr>
          <a:xfrm>
            <a:off x="4685085" y="2660839"/>
            <a:ext cx="1554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D20262-FCEE-4FB4-BDFA-C1D304BD390C}"/>
              </a:ext>
            </a:extLst>
          </p:cNvPr>
          <p:cNvSpPr txBox="1"/>
          <p:nvPr/>
        </p:nvSpPr>
        <p:spPr>
          <a:xfrm>
            <a:off x="4634792" y="2660838"/>
            <a:ext cx="1844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competition</a:t>
            </a:r>
            <a:r>
              <a:rPr lang="en-US" sz="2400" dirty="0"/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1A7A5F-392D-4F8D-A002-2F4E92E2F6C3}"/>
              </a:ext>
            </a:extLst>
          </p:cNvPr>
          <p:cNvSpPr txBox="1"/>
          <p:nvPr/>
        </p:nvSpPr>
        <p:spPr>
          <a:xfrm>
            <a:off x="4193770" y="330153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when he was very young.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365E30-7FBE-4308-A55C-E802655B1CC9}"/>
              </a:ext>
            </a:extLst>
          </p:cNvPr>
          <p:cNvSpPr txBox="1"/>
          <p:nvPr/>
        </p:nvSpPr>
        <p:spPr>
          <a:xfrm>
            <a:off x="4193770" y="3322510"/>
            <a:ext cx="4869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champion</a:t>
            </a:r>
            <a:r>
              <a:rPr lang="en-US" sz="2400" dirty="0"/>
              <a:t> when he was very young.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9292DD-D6AC-4AE2-A256-3C5BFA12839C}"/>
              </a:ext>
            </a:extLst>
          </p:cNvPr>
          <p:cNvSpPr txBox="1"/>
          <p:nvPr/>
        </p:nvSpPr>
        <p:spPr>
          <a:xfrm>
            <a:off x="2997200" y="4029850"/>
            <a:ext cx="5601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 to the winner of the contest?”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3B40F4-F96E-4C69-8CED-05373C42A1C6}"/>
              </a:ext>
            </a:extLst>
          </p:cNvPr>
          <p:cNvSpPr txBox="1"/>
          <p:nvPr/>
        </p:nvSpPr>
        <p:spPr>
          <a:xfrm>
            <a:off x="2956495" y="4038683"/>
            <a:ext cx="6107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congratulations</a:t>
            </a:r>
            <a:r>
              <a:rPr lang="en-US" sz="2400" dirty="0"/>
              <a:t> to the winner of the contest?”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0EE970-53B7-4154-B25A-229547A27B0C}"/>
              </a:ext>
            </a:extLst>
          </p:cNvPr>
          <p:cNvSpPr txBox="1"/>
          <p:nvPr/>
        </p:nvSpPr>
        <p:spPr>
          <a:xfrm>
            <a:off x="3517666" y="4774224"/>
            <a:ext cx="5315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He does exercise every day.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21A0A5-26EE-4D4A-AEB7-1095A8C767B5}"/>
              </a:ext>
            </a:extLst>
          </p:cNvPr>
          <p:cNvSpPr txBox="1"/>
          <p:nvPr/>
        </p:nvSpPr>
        <p:spPr>
          <a:xfrm>
            <a:off x="3573083" y="4774224"/>
            <a:ext cx="5315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sporty</a:t>
            </a:r>
            <a:r>
              <a:rPr lang="en-US" sz="2400" dirty="0"/>
              <a:t>. He does exercise every day.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205A00-C919-4290-B6D1-9B3C435E8CCB}"/>
              </a:ext>
            </a:extLst>
          </p:cNvPr>
          <p:cNvSpPr txBox="1"/>
          <p:nvPr/>
        </p:nvSpPr>
        <p:spPr>
          <a:xfrm>
            <a:off x="1686102" y="5548206"/>
            <a:ext cx="4701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took place in 1896.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75BDF4A-4454-4B81-BBD5-C9C726F2499A}"/>
              </a:ext>
            </a:extLst>
          </p:cNvPr>
          <p:cNvSpPr txBox="1"/>
          <p:nvPr/>
        </p:nvSpPr>
        <p:spPr>
          <a:xfrm>
            <a:off x="1732282" y="5552614"/>
            <a:ext cx="4701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marathon</a:t>
            </a:r>
            <a:r>
              <a:rPr lang="en-US" sz="2400" dirty="0"/>
              <a:t> took place in 1896.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2" grpId="0"/>
      <p:bldP spid="30" grpId="0"/>
      <p:bldP spid="27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/e/ and /æ/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4" y="39498"/>
            <a:ext cx="79948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/e/ and /æ/.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136312"/>
              </p:ext>
            </p:extLst>
          </p:nvPr>
        </p:nvGraphicFramePr>
        <p:xfrm>
          <a:off x="1945958" y="1977736"/>
          <a:ext cx="5328283" cy="32696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/e/ 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/æ/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1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nnis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xerise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cont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cket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tch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rathon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ctive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2_09">
            <a:hlinkClick r:id="" action="ppaction://media"/>
            <a:extLst>
              <a:ext uri="{FF2B5EF4-FFF2-40B4-BE49-F238E27FC236}">
                <a16:creationId xmlns:a16="http://schemas.microsoft.com/office/drawing/2014/main" id="{853187DA-9660-4961-8F54-A9F43796A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4637" y="5054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831</TotalTime>
  <Words>406</Words>
  <Application>Microsoft Office PowerPoint</Application>
  <PresentationFormat>On-screen Show (4:3)</PresentationFormat>
  <Paragraphs>108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76</cp:revision>
  <dcterms:created xsi:type="dcterms:W3CDTF">2020-12-09T02:04:09Z</dcterms:created>
  <dcterms:modified xsi:type="dcterms:W3CDTF">2021-08-02T04:09:44Z</dcterms:modified>
</cp:coreProperties>
</file>