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6" r:id="rId3"/>
    <p:sldId id="280" r:id="rId4"/>
    <p:sldId id="282" r:id="rId5"/>
    <p:sldId id="283" r:id="rId6"/>
    <p:sldId id="284" r:id="rId7"/>
    <p:sldId id="285" r:id="rId8"/>
    <p:sldId id="287" r:id="rId9"/>
    <p:sldId id="288" r:id="rId10"/>
    <p:sldId id="264" r:id="rId11"/>
    <p:sldId id="269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3.jpeg"/><Relationship Id="rId18" Type="http://schemas.openxmlformats.org/officeDocument/2006/relationships/image" Target="../media/image27.jpeg"/><Relationship Id="rId3" Type="http://schemas.openxmlformats.org/officeDocument/2006/relationships/image" Target="../media/image15.jpeg"/><Relationship Id="rId21" Type="http://schemas.openxmlformats.org/officeDocument/2006/relationships/image" Target="../media/image29.jpeg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31.jpeg"/><Relationship Id="rId10" Type="http://schemas.openxmlformats.org/officeDocument/2006/relationships/image" Target="../media/image20.png"/><Relationship Id="rId19" Type="http://schemas.openxmlformats.org/officeDocument/2006/relationships/image" Target="../media/image28.jpe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Relationship Id="rId22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99319" y="4582395"/>
            <a:ext cx="145542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29: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ÔN LẠI NHỮNG GÌ ĐÃ HỌC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3" y="62502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67755" y="5104641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Đường </a:t>
            </a:r>
          </a:p>
          <a:p>
            <a:pPr algn="ctr"/>
            <a:r>
              <a:rPr lang="en-US" sz="2000" smtClean="0"/>
              <a:t>hai chiều</a:t>
            </a:r>
            <a:endParaRPr lang="en-US" sz="2000"/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Giao nhau với</a:t>
            </a:r>
          </a:p>
          <a:p>
            <a:pPr algn="ctr"/>
            <a:r>
              <a:rPr lang="en-US" sz="2000" smtClean="0"/>
              <a:t>đường ưu tiên</a:t>
            </a:r>
            <a:endParaRPr lang="en-US" sz="2000"/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trẻ em </a:t>
            </a:r>
          </a:p>
          <a:p>
            <a:pPr algn="ctr"/>
            <a:r>
              <a:rPr lang="en-US" sz="2000" smtClean="0"/>
              <a:t>đi qua</a:t>
            </a:r>
            <a:endParaRPr lang="en-US" sz="2000"/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đường dành </a:t>
            </a:r>
          </a:p>
          <a:p>
            <a:pPr algn="ctr"/>
            <a:r>
              <a:rPr lang="en-US" sz="2000" smtClean="0"/>
              <a:t>cho người đi bộ</a:t>
            </a:r>
            <a:endParaRPr lang="en-US" sz="2000"/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Giao nhau với </a:t>
            </a:r>
          </a:p>
          <a:p>
            <a:pPr algn="ctr"/>
            <a:r>
              <a:rPr lang="en-US" sz="2000" smtClean="0"/>
              <a:t>đường có đèn đỏ</a:t>
            </a:r>
            <a:endParaRPr lang="en-US" sz="2000"/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đường dành </a:t>
            </a:r>
          </a:p>
          <a:p>
            <a:pPr algn="ctr"/>
            <a:r>
              <a:rPr lang="en-US" sz="2000" smtClean="0"/>
              <a:t>cho người đi xe đạp</a:t>
            </a:r>
            <a:endParaRPr lang="en-US" sz="2000"/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ô tô</a:t>
            </a:r>
            <a:endParaRPr lang="en-US" sz="2000"/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xe máy</a:t>
            </a:r>
            <a:endParaRPr lang="en-US" sz="2000"/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xe đạp</a:t>
            </a:r>
            <a:endParaRPr lang="en-US" sz="2000"/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người đi bộ</a:t>
            </a:r>
            <a:endParaRPr lang="en-US" sz="2000"/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Đường cấm</a:t>
            </a:r>
          </a:p>
          <a:p>
            <a:pPr algn="ctr"/>
            <a:r>
              <a:rPr lang="en-US" sz="2000" smtClean="0"/>
              <a:t>Các loại xe</a:t>
            </a:r>
            <a:endParaRPr lang="en-US" sz="2000"/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đi ngược chiều</a:t>
            </a:r>
            <a:endParaRPr lang="en-US" sz="2000"/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 smtClean="0"/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 smtClean="0"/>
              <a:t>thẳng</a:t>
            </a:r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 smtClean="0"/>
              <a:t>phải</a:t>
            </a:r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/>
              <a:t>Chỉ được rẽ trái </a:t>
            </a:r>
          </a:p>
          <a:p>
            <a:pPr algn="ctr"/>
            <a:r>
              <a:rPr lang="en-US" sz="2000" smtClean="0"/>
              <a:t>hoặc phải</a:t>
            </a:r>
            <a:endParaRPr lang="en-US" sz="2000"/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/>
              <a:t>Chỉ được </a:t>
            </a:r>
          </a:p>
          <a:p>
            <a:pPr algn="ctr"/>
            <a:r>
              <a:rPr lang="en-US" sz="2000" smtClean="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/>
              <a:t>Chỉ được </a:t>
            </a:r>
          </a:p>
          <a:p>
            <a:pPr algn="ctr"/>
            <a:r>
              <a:rPr lang="en-US" sz="2000" smtClean="0"/>
              <a:t>rẽ phải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6130" t="33755" r="14130" b="30802"/>
          <a:stretch/>
        </p:blipFill>
        <p:spPr bwMode="auto">
          <a:xfrm>
            <a:off x="823119" y="1219200"/>
            <a:ext cx="14630399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446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3944052" cy="712232"/>
            <a:chOff x="1470819" y="1943100"/>
            <a:chExt cx="3106685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7" y="1947446"/>
              <a:ext cx="24589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nl-NL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Tính nhẩm: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404518" y="1000818"/>
            <a:ext cx="784716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29: EM ÔN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LẠI NHỮNG GÌ EM ĐÃ HỌC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9569" t="28438" r="69611" b="63749"/>
          <a:stretch/>
        </p:blipFill>
        <p:spPr>
          <a:xfrm>
            <a:off x="82097" y="2957453"/>
            <a:ext cx="2819401" cy="41840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36475" t="28438" r="51353" b="63749"/>
          <a:stretch/>
        </p:blipFill>
        <p:spPr>
          <a:xfrm>
            <a:off x="4484073" y="2957453"/>
            <a:ext cx="2842734" cy="4213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53381" t="28438" r="35123" b="63749"/>
          <a:stretch/>
        </p:blipFill>
        <p:spPr>
          <a:xfrm>
            <a:off x="8522604" y="2919669"/>
            <a:ext cx="2653845" cy="42891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70287" t="28438" r="18216" b="63749"/>
          <a:stretch/>
        </p:blipFill>
        <p:spPr>
          <a:xfrm>
            <a:off x="12405519" y="2949218"/>
            <a:ext cx="2677796" cy="418403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92113" y="3276600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68174" y="4121512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07169" y="5064242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7169" y="5895239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84694" y="3290515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84694" y="4213007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29063" y="5049470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45699" y="5986894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39683" y="3290515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39683" y="4121512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386946" y="5064242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08502" y="5895239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9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293812" y="3276600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301887" y="4210238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305686" y="4952509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331040" y="5872457"/>
            <a:ext cx="157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4" grpId="0"/>
      <p:bldP spid="36" grpId="0"/>
      <p:bldP spid="37" grpId="0"/>
      <p:bldP spid="41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4993053" cy="804565"/>
            <a:chOff x="1470819" y="1943100"/>
            <a:chExt cx="11809859" cy="80456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116216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nl-NL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Chọn thẻ tương ứng với phần đã tô màu trong mỗi hình sau: </a:t>
              </a:r>
              <a:endPara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/>
          <a:srcRect l="20416" t="39474" r="19323" b="9474"/>
          <a:stretch/>
        </p:blipFill>
        <p:spPr bwMode="auto">
          <a:xfrm>
            <a:off x="5956365" y="2365787"/>
            <a:ext cx="10154214" cy="5470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64952" y="2779467"/>
                <a:ext cx="5364956" cy="4353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hình A</a:t>
                </a:r>
                <a:endParaRPr lang="en-US" sz="40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hình B</a:t>
                </a:r>
                <a:endParaRPr lang="en-US" sz="40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hình C</a:t>
                </a:r>
                <a:endParaRPr lang="en-US" sz="40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hình D</a:t>
                </a:r>
                <a:endParaRPr lang="en-US" sz="40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52" y="2779467"/>
                <a:ext cx="5364956" cy="4353115"/>
              </a:xfrm>
              <a:prstGeom prst="rect">
                <a:avLst/>
              </a:prstGeom>
              <a:blipFill>
                <a:blip r:embed="rId3"/>
                <a:stretch>
                  <a:fillRect l="-409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404518" y="1000818"/>
            <a:ext cx="784716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29: EM ÔN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LẠI NHỮNG GÌ EM ĐÃ HỌC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7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5492209" cy="992290"/>
            <a:chOff x="4539228" y="172432"/>
            <a:chExt cx="5399539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92290"/>
              <a:chOff x="4539228" y="172432"/>
              <a:chExt cx="5399539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7906453" cy="835343"/>
            <a:chOff x="1470819" y="1943100"/>
            <a:chExt cx="6227824" cy="83534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707886"/>
              <a:chOff x="1737519" y="1943100"/>
              <a:chExt cx="533400" cy="70788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3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55801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Chọn dấu (+, - , x , :) thích hợp: </a:t>
              </a:r>
              <a:endPara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/>
          <a:srcRect l="15385" t="42972" r="14896" b="15920"/>
          <a:stretch/>
        </p:blipFill>
        <p:spPr bwMode="auto">
          <a:xfrm>
            <a:off x="1105449" y="2471698"/>
            <a:ext cx="14110682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6"/>
          <p:cNvSpPr/>
          <p:nvPr/>
        </p:nvSpPr>
        <p:spPr>
          <a:xfrm>
            <a:off x="1813719" y="4267200"/>
            <a:ext cx="762000" cy="83820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813719" y="5338791"/>
            <a:ext cx="762000" cy="83820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813719" y="6360294"/>
            <a:ext cx="762000" cy="83820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Oval 20"/>
          <p:cNvSpPr/>
          <p:nvPr/>
        </p:nvSpPr>
        <p:spPr>
          <a:xfrm>
            <a:off x="5540683" y="4255760"/>
            <a:ext cx="762000" cy="83820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40683" y="5308027"/>
            <a:ext cx="762000" cy="83820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540683" y="6360294"/>
            <a:ext cx="762000" cy="83820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103422" y="4255760"/>
            <a:ext cx="838200" cy="83820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128919" y="5308027"/>
            <a:ext cx="838200" cy="83820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163601" y="6350632"/>
            <a:ext cx="838200" cy="83820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2938919" y="4267200"/>
            <a:ext cx="838200" cy="83820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2938919" y="5322845"/>
            <a:ext cx="838200" cy="83820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870819" y="6350632"/>
            <a:ext cx="838200" cy="838200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4404518" y="1000818"/>
            <a:ext cx="784716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29: EM ÔN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LẠI NHỮNG GÌ EM ĐÃ HỌC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4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886653" cy="804565"/>
            <a:chOff x="1470819" y="1943100"/>
            <a:chExt cx="1486095" cy="80456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83839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Số?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404518" y="1000818"/>
            <a:ext cx="784716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29: EM ÔN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LẠI NHỮNG GÌ EM ĐÃ HỌC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095940"/>
              </p:ext>
            </p:extLst>
          </p:nvPr>
        </p:nvGraphicFramePr>
        <p:xfrm>
          <a:off x="3335634" y="2905536"/>
          <a:ext cx="7564567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0512">
                  <a:extLst>
                    <a:ext uri="{9D8B030D-6E8A-4147-A177-3AD203B41FA5}">
                      <a16:colId xmlns:a16="http://schemas.microsoft.com/office/drawing/2014/main" val="362456776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1277553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73643075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162497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</a:t>
                      </a:r>
                      <a:r>
                        <a:rPr lang="en-US" sz="4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4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4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780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4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4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4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4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011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4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4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4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2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Bớt</a:t>
                      </a:r>
                      <a:r>
                        <a:rPr lang="en-US" sz="4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4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4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4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711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4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4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4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067661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7909719" y="3581400"/>
            <a:ext cx="15240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10189" y="4315236"/>
            <a:ext cx="15240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09719" y="5020086"/>
            <a:ext cx="15240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24915" y="5734461"/>
            <a:ext cx="15240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0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448914" y="3602612"/>
            <a:ext cx="1422527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433719" y="4312224"/>
            <a:ext cx="1466482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448914" y="5006629"/>
            <a:ext cx="1466482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448914" y="5711997"/>
            <a:ext cx="1466482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71672" y="1447869"/>
            <a:ext cx="15526453" cy="1512451"/>
            <a:chOff x="1470819" y="1943100"/>
            <a:chExt cx="10970408" cy="151245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noProof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2709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nl-NL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Bác Nam vắt được 5 xô sữa bò, mỗi xô có 8 l sữa. Hỏi bác Nam vắt được tất cả bao nhiêu lít sữa?</a:t>
              </a:r>
              <a:endPara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404518" y="1000818"/>
            <a:ext cx="784716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29: EM ÔN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LẠI NHỮNG GÌ EM ĐÃ HỌC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2"/>
          <a:srcRect l="21739" t="44857" r="20290" b="9772"/>
          <a:stretch/>
        </p:blipFill>
        <p:spPr bwMode="auto">
          <a:xfrm>
            <a:off x="2194719" y="2960320"/>
            <a:ext cx="13636379" cy="5116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951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71672" y="1447869"/>
            <a:ext cx="15526453" cy="1512451"/>
            <a:chOff x="1470819" y="1943100"/>
            <a:chExt cx="10970408" cy="151245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2709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Bác Nam vắt được 5 xô sữa bò, mỗi xô có 8 </a:t>
              </a:r>
              <a:r>
                <a:rPr kumimoji="0" lang="nl-NL" sz="40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l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sữa. Hỏi bác Nam vắt được tất cả bao nhiêu lít sữa?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404518" y="1000818"/>
            <a:ext cx="784716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29: EM ÔN LẠI NHỮNG GÌ EM ĐÃ HỌC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833519" y="3352800"/>
            <a:ext cx="0" cy="42672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432719" y="3201403"/>
            <a:ext cx="53649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40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8 </a:t>
            </a:r>
            <a:r>
              <a:rPr lang="en-US" sz="40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….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85919" y="3266885"/>
            <a:ext cx="79122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 Nam </a:t>
            </a:r>
            <a:r>
              <a:rPr lang="en-US" sz="40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x 8 = 40 (</a:t>
            </a:r>
            <a:r>
              <a:rPr lang="en-US" sz="4000" b="1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2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Đáp số: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71672" y="1447869"/>
            <a:ext cx="15526453" cy="747819"/>
            <a:chOff x="1470819" y="1943100"/>
            <a:chExt cx="10970408" cy="7478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6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2709" cy="74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Ư</a:t>
              </a:r>
              <a:r>
                <a:rPr lang="nl-NL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ớc lượng rồi nêu cân nặng phù hợp với mỗi trường hợp sau: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404518" y="1000818"/>
            <a:ext cx="784716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29: EM ÔN LẠI NHỮNG GÌ EM ĐÃ HỌC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2"/>
          <a:srcRect l="17568" t="41353" r="14592" b="10577"/>
          <a:stretch/>
        </p:blipFill>
        <p:spPr bwMode="auto">
          <a:xfrm>
            <a:off x="1508919" y="2590801"/>
            <a:ext cx="13563600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471319" y="6705600"/>
            <a:ext cx="1863533" cy="838200"/>
          </a:xfrm>
          <a:prstGeom prst="round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273921" y="6705600"/>
            <a:ext cx="1863533" cy="838200"/>
          </a:xfrm>
          <a:prstGeom prst="round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9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522</Words>
  <Application>Microsoft Office PowerPoint</Application>
  <PresentationFormat>Custom</PresentationFormat>
  <Paragraphs>147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221</cp:revision>
  <dcterms:created xsi:type="dcterms:W3CDTF">2022-07-10T01:37:20Z</dcterms:created>
  <dcterms:modified xsi:type="dcterms:W3CDTF">2022-08-22T16:38:33Z</dcterms:modified>
</cp:coreProperties>
</file>