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70" r:id="rId5"/>
    <p:sldId id="280" r:id="rId6"/>
    <p:sldId id="257" r:id="rId7"/>
    <p:sldId id="274" r:id="rId8"/>
    <p:sldId id="261" r:id="rId9"/>
    <p:sldId id="264" r:id="rId10"/>
    <p:sldId id="272" r:id="rId11"/>
    <p:sldId id="268" r:id="rId12"/>
    <p:sldId id="263" r:id="rId13"/>
    <p:sldId id="259" r:id="rId14"/>
    <p:sldId id="267" r:id="rId15"/>
    <p:sldId id="262" r:id="rId16"/>
    <p:sldId id="269" r:id="rId17"/>
    <p:sldId id="273" r:id="rId18"/>
    <p:sldId id="283" r:id="rId19"/>
    <p:sldId id="260" r:id="rId20"/>
    <p:sldId id="282" r:id="rId21"/>
    <p:sldId id="265" r:id="rId22"/>
    <p:sldId id="275" r:id="rId23"/>
    <p:sldId id="278" r:id="rId24"/>
    <p:sldId id="276" r:id="rId25"/>
    <p:sldId id="279" r:id="rId26"/>
    <p:sldId id="284" r:id="rId27"/>
    <p:sldId id="27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99"/>
    <a:srgbClr val="99FF99"/>
    <a:srgbClr val="9ABB59"/>
    <a:srgbClr val="A9C571"/>
    <a:srgbClr val="EAEAEA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0831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444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2298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6473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3894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283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9638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14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8884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2097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619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7894-A74B-47EF-B401-FB5A12D30E57}" type="datetimeFigureOut">
              <a:rPr lang="es-ES" smtClean="0"/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59DB-138D-4837-BDAC-D87A89E45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46.png"/><Relationship Id="rId4" Type="http://schemas.microsoft.com/office/2007/relationships/hdphoto" Target="../media/hdphoto1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21.wdp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2650"/>
            <a:ext cx="9140465" cy="6855349"/>
            <a:chOff x="-1" y="2650"/>
            <a:chExt cx="9140465" cy="6855349"/>
          </a:xfrm>
        </p:grpSpPr>
        <p:pic>
          <p:nvPicPr>
            <p:cNvPr id="1026" name="Picture 2" descr="http://fc07.deviantart.net/fs71/i/2012/057/c/f/anime_background___classroom_ii_by_azuki_sato-d4r0s9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650"/>
              <a:ext cx="9140465" cy="685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8532440" y="2708920"/>
              <a:ext cx="288032" cy="12241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3" y="1772816"/>
            <a:ext cx="5845055" cy="167427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152128" cy="1164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g0416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131070" cy="35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220072" y="3087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effectLst>
                  <a:glow rad="127000">
                    <a:schemeClr val="bg1"/>
                  </a:glow>
                </a:effectLst>
                <a:latin typeface="Tiza" pitchFamily="18" charset="0"/>
              </a:rPr>
              <a:t>BY HERBER</a:t>
            </a:r>
            <a:endParaRPr lang="es-ES" dirty="0">
              <a:effectLst>
                <a:glow rad="127000">
                  <a:schemeClr val="bg1"/>
                </a:glow>
              </a:effectLst>
              <a:latin typeface="Tiz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649014"/>
            <a:ext cx="3090417" cy="4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076056" y="1268760"/>
            <a:ext cx="3391284" cy="2016224"/>
          </a:xfrm>
          <a:prstGeom prst="wedgeRoundRectCallout">
            <a:avLst>
              <a:gd name="adj1" fmla="val -85994"/>
              <a:gd name="adj2" fmla="val 32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Open your books at page 10.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fich.web.id/wp-content/uploads/2012/05/Teacher_Stud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8" y="1060378"/>
            <a:ext cx="4032448" cy="50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110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056475" y="1365431"/>
            <a:ext cx="3950072" cy="4503169"/>
            <a:chOff x="800" y="1207"/>
            <a:chExt cx="1814" cy="206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0" y="1207"/>
              <a:ext cx="1814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01" y="1266"/>
              <a:ext cx="1812" cy="1271"/>
            </a:xfrm>
            <a:prstGeom prst="rect">
              <a:avLst/>
            </a:pr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01" y="2516"/>
              <a:ext cx="1809" cy="109"/>
            </a:xfrm>
            <a:custGeom>
              <a:avLst/>
              <a:gdLst>
                <a:gd name="T0" fmla="*/ 0 w 3619"/>
                <a:gd name="T1" fmla="*/ 32 h 218"/>
                <a:gd name="T2" fmla="*/ 727 w 3619"/>
                <a:gd name="T3" fmla="*/ 24 h 218"/>
                <a:gd name="T4" fmla="*/ 1368 w 3619"/>
                <a:gd name="T5" fmla="*/ 27 h 218"/>
                <a:gd name="T6" fmla="*/ 3619 w 3619"/>
                <a:gd name="T7" fmla="*/ 0 h 218"/>
                <a:gd name="T8" fmla="*/ 3619 w 3619"/>
                <a:gd name="T9" fmla="*/ 187 h 218"/>
                <a:gd name="T10" fmla="*/ 0 w 3619"/>
                <a:gd name="T11" fmla="*/ 218 h 218"/>
                <a:gd name="T12" fmla="*/ 0 w 3619"/>
                <a:gd name="T13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9" h="218">
                  <a:moveTo>
                    <a:pt x="0" y="32"/>
                  </a:moveTo>
                  <a:lnTo>
                    <a:pt x="727" y="24"/>
                  </a:lnTo>
                  <a:lnTo>
                    <a:pt x="1368" y="27"/>
                  </a:lnTo>
                  <a:lnTo>
                    <a:pt x="3619" y="0"/>
                  </a:lnTo>
                  <a:lnTo>
                    <a:pt x="3619" y="187"/>
                  </a:lnTo>
                  <a:lnTo>
                    <a:pt x="0" y="2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E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03" y="1207"/>
              <a:ext cx="1810" cy="88"/>
            </a:xfrm>
            <a:custGeom>
              <a:avLst/>
              <a:gdLst>
                <a:gd name="T0" fmla="*/ 0 w 3620"/>
                <a:gd name="T1" fmla="*/ 52 h 176"/>
                <a:gd name="T2" fmla="*/ 3620 w 3620"/>
                <a:gd name="T3" fmla="*/ 0 h 176"/>
                <a:gd name="T4" fmla="*/ 3620 w 3620"/>
                <a:gd name="T5" fmla="*/ 128 h 176"/>
                <a:gd name="T6" fmla="*/ 0 w 3620"/>
                <a:gd name="T7" fmla="*/ 176 h 176"/>
                <a:gd name="T8" fmla="*/ 0 w 3620"/>
                <a:gd name="T9" fmla="*/ 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0" h="176">
                  <a:moveTo>
                    <a:pt x="0" y="52"/>
                  </a:moveTo>
                  <a:lnTo>
                    <a:pt x="3620" y="0"/>
                  </a:lnTo>
                  <a:lnTo>
                    <a:pt x="3620" y="128"/>
                  </a:lnTo>
                  <a:lnTo>
                    <a:pt x="0" y="17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E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3" y="1207"/>
              <a:ext cx="1810" cy="31"/>
            </a:xfrm>
            <a:custGeom>
              <a:avLst/>
              <a:gdLst>
                <a:gd name="T0" fmla="*/ 3609 w 3620"/>
                <a:gd name="T1" fmla="*/ 15 h 62"/>
                <a:gd name="T2" fmla="*/ 3580 w 3620"/>
                <a:gd name="T3" fmla="*/ 17 h 62"/>
                <a:gd name="T4" fmla="*/ 3550 w 3620"/>
                <a:gd name="T5" fmla="*/ 15 h 62"/>
                <a:gd name="T6" fmla="*/ 3520 w 3620"/>
                <a:gd name="T7" fmla="*/ 12 h 62"/>
                <a:gd name="T8" fmla="*/ 3401 w 3620"/>
                <a:gd name="T9" fmla="*/ 15 h 62"/>
                <a:gd name="T10" fmla="*/ 3188 w 3620"/>
                <a:gd name="T11" fmla="*/ 18 h 62"/>
                <a:gd name="T12" fmla="*/ 2972 w 3620"/>
                <a:gd name="T13" fmla="*/ 21 h 62"/>
                <a:gd name="T14" fmla="*/ 2755 w 3620"/>
                <a:gd name="T15" fmla="*/ 23 h 62"/>
                <a:gd name="T16" fmla="*/ 2535 w 3620"/>
                <a:gd name="T17" fmla="*/ 26 h 62"/>
                <a:gd name="T18" fmla="*/ 2313 w 3620"/>
                <a:gd name="T19" fmla="*/ 28 h 62"/>
                <a:gd name="T20" fmla="*/ 2091 w 3620"/>
                <a:gd name="T21" fmla="*/ 30 h 62"/>
                <a:gd name="T22" fmla="*/ 1867 w 3620"/>
                <a:gd name="T23" fmla="*/ 33 h 62"/>
                <a:gd name="T24" fmla="*/ 1644 w 3620"/>
                <a:gd name="T25" fmla="*/ 35 h 62"/>
                <a:gd name="T26" fmla="*/ 1420 w 3620"/>
                <a:gd name="T27" fmla="*/ 38 h 62"/>
                <a:gd name="T28" fmla="*/ 1198 w 3620"/>
                <a:gd name="T29" fmla="*/ 41 h 62"/>
                <a:gd name="T30" fmla="*/ 976 w 3620"/>
                <a:gd name="T31" fmla="*/ 44 h 62"/>
                <a:gd name="T32" fmla="*/ 755 w 3620"/>
                <a:gd name="T33" fmla="*/ 48 h 62"/>
                <a:gd name="T34" fmla="*/ 536 w 3620"/>
                <a:gd name="T35" fmla="*/ 51 h 62"/>
                <a:gd name="T36" fmla="*/ 320 w 3620"/>
                <a:gd name="T37" fmla="*/ 55 h 62"/>
                <a:gd name="T38" fmla="*/ 106 w 3620"/>
                <a:gd name="T39" fmla="*/ 60 h 62"/>
                <a:gd name="T40" fmla="*/ 0 w 3620"/>
                <a:gd name="T41" fmla="*/ 56 h 62"/>
                <a:gd name="T42" fmla="*/ 6 w 3620"/>
                <a:gd name="T43" fmla="*/ 48 h 62"/>
                <a:gd name="T44" fmla="*/ 127 w 3620"/>
                <a:gd name="T45" fmla="*/ 43 h 62"/>
                <a:gd name="T46" fmla="*/ 354 w 3620"/>
                <a:gd name="T47" fmla="*/ 39 h 62"/>
                <a:gd name="T48" fmla="*/ 583 w 3620"/>
                <a:gd name="T49" fmla="*/ 36 h 62"/>
                <a:gd name="T50" fmla="*/ 811 w 3620"/>
                <a:gd name="T51" fmla="*/ 33 h 62"/>
                <a:gd name="T52" fmla="*/ 1041 w 3620"/>
                <a:gd name="T53" fmla="*/ 30 h 62"/>
                <a:gd name="T54" fmla="*/ 1270 w 3620"/>
                <a:gd name="T55" fmla="*/ 27 h 62"/>
                <a:gd name="T56" fmla="*/ 1498 w 3620"/>
                <a:gd name="T57" fmla="*/ 24 h 62"/>
                <a:gd name="T58" fmla="*/ 1727 w 3620"/>
                <a:gd name="T59" fmla="*/ 22 h 62"/>
                <a:gd name="T60" fmla="*/ 1955 w 3620"/>
                <a:gd name="T61" fmla="*/ 19 h 62"/>
                <a:gd name="T62" fmla="*/ 2181 w 3620"/>
                <a:gd name="T63" fmla="*/ 17 h 62"/>
                <a:gd name="T64" fmla="*/ 2407 w 3620"/>
                <a:gd name="T65" fmla="*/ 15 h 62"/>
                <a:gd name="T66" fmla="*/ 2632 w 3620"/>
                <a:gd name="T67" fmla="*/ 11 h 62"/>
                <a:gd name="T68" fmla="*/ 2854 w 3620"/>
                <a:gd name="T69" fmla="*/ 9 h 62"/>
                <a:gd name="T70" fmla="*/ 3075 w 3620"/>
                <a:gd name="T71" fmla="*/ 6 h 62"/>
                <a:gd name="T72" fmla="*/ 3295 w 3620"/>
                <a:gd name="T73" fmla="*/ 4 h 62"/>
                <a:gd name="T74" fmla="*/ 3512 w 3620"/>
                <a:gd name="T75" fmla="*/ 1 h 62"/>
                <a:gd name="T76" fmla="*/ 3620 w 3620"/>
                <a:gd name="T7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20" h="62">
                  <a:moveTo>
                    <a:pt x="3620" y="10"/>
                  </a:moveTo>
                  <a:lnTo>
                    <a:pt x="3609" y="15"/>
                  </a:lnTo>
                  <a:lnTo>
                    <a:pt x="3595" y="17"/>
                  </a:lnTo>
                  <a:lnTo>
                    <a:pt x="3580" y="17"/>
                  </a:lnTo>
                  <a:lnTo>
                    <a:pt x="3565" y="16"/>
                  </a:lnTo>
                  <a:lnTo>
                    <a:pt x="3550" y="15"/>
                  </a:lnTo>
                  <a:lnTo>
                    <a:pt x="3535" y="14"/>
                  </a:lnTo>
                  <a:lnTo>
                    <a:pt x="3520" y="12"/>
                  </a:lnTo>
                  <a:lnTo>
                    <a:pt x="3506" y="14"/>
                  </a:lnTo>
                  <a:lnTo>
                    <a:pt x="3401" y="15"/>
                  </a:lnTo>
                  <a:lnTo>
                    <a:pt x="3295" y="17"/>
                  </a:lnTo>
                  <a:lnTo>
                    <a:pt x="3188" y="18"/>
                  </a:lnTo>
                  <a:lnTo>
                    <a:pt x="3082" y="20"/>
                  </a:lnTo>
                  <a:lnTo>
                    <a:pt x="2972" y="21"/>
                  </a:lnTo>
                  <a:lnTo>
                    <a:pt x="2864" y="22"/>
                  </a:lnTo>
                  <a:lnTo>
                    <a:pt x="2755" y="23"/>
                  </a:lnTo>
                  <a:lnTo>
                    <a:pt x="2646" y="24"/>
                  </a:lnTo>
                  <a:lnTo>
                    <a:pt x="2535" y="26"/>
                  </a:lnTo>
                  <a:lnTo>
                    <a:pt x="2425" y="27"/>
                  </a:lnTo>
                  <a:lnTo>
                    <a:pt x="2313" y="28"/>
                  </a:lnTo>
                  <a:lnTo>
                    <a:pt x="2203" y="29"/>
                  </a:lnTo>
                  <a:lnTo>
                    <a:pt x="2091" y="30"/>
                  </a:lnTo>
                  <a:lnTo>
                    <a:pt x="1979" y="31"/>
                  </a:lnTo>
                  <a:lnTo>
                    <a:pt x="1867" y="33"/>
                  </a:lnTo>
                  <a:lnTo>
                    <a:pt x="1756" y="34"/>
                  </a:lnTo>
                  <a:lnTo>
                    <a:pt x="1644" y="35"/>
                  </a:lnTo>
                  <a:lnTo>
                    <a:pt x="1532" y="36"/>
                  </a:lnTo>
                  <a:lnTo>
                    <a:pt x="1420" y="38"/>
                  </a:lnTo>
                  <a:lnTo>
                    <a:pt x="1309" y="39"/>
                  </a:lnTo>
                  <a:lnTo>
                    <a:pt x="1198" y="41"/>
                  </a:lnTo>
                  <a:lnTo>
                    <a:pt x="1086" y="43"/>
                  </a:lnTo>
                  <a:lnTo>
                    <a:pt x="976" y="44"/>
                  </a:lnTo>
                  <a:lnTo>
                    <a:pt x="865" y="46"/>
                  </a:lnTo>
                  <a:lnTo>
                    <a:pt x="755" y="48"/>
                  </a:lnTo>
                  <a:lnTo>
                    <a:pt x="646" y="49"/>
                  </a:lnTo>
                  <a:lnTo>
                    <a:pt x="536" y="51"/>
                  </a:lnTo>
                  <a:lnTo>
                    <a:pt x="427" y="53"/>
                  </a:lnTo>
                  <a:lnTo>
                    <a:pt x="320" y="55"/>
                  </a:lnTo>
                  <a:lnTo>
                    <a:pt x="212" y="57"/>
                  </a:lnTo>
                  <a:lnTo>
                    <a:pt x="106" y="6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3" y="51"/>
                  </a:lnTo>
                  <a:lnTo>
                    <a:pt x="6" y="48"/>
                  </a:lnTo>
                  <a:lnTo>
                    <a:pt x="13" y="45"/>
                  </a:lnTo>
                  <a:lnTo>
                    <a:pt x="127" y="43"/>
                  </a:lnTo>
                  <a:lnTo>
                    <a:pt x="240" y="42"/>
                  </a:lnTo>
                  <a:lnTo>
                    <a:pt x="354" y="39"/>
                  </a:lnTo>
                  <a:lnTo>
                    <a:pt x="468" y="37"/>
                  </a:lnTo>
                  <a:lnTo>
                    <a:pt x="583" y="36"/>
                  </a:lnTo>
                  <a:lnTo>
                    <a:pt x="697" y="34"/>
                  </a:lnTo>
                  <a:lnTo>
                    <a:pt x="811" y="33"/>
                  </a:lnTo>
                  <a:lnTo>
                    <a:pt x="927" y="31"/>
                  </a:lnTo>
                  <a:lnTo>
                    <a:pt x="1041" y="30"/>
                  </a:lnTo>
                  <a:lnTo>
                    <a:pt x="1155" y="28"/>
                  </a:lnTo>
                  <a:lnTo>
                    <a:pt x="1270" y="27"/>
                  </a:lnTo>
                  <a:lnTo>
                    <a:pt x="1384" y="26"/>
                  </a:lnTo>
                  <a:lnTo>
                    <a:pt x="1498" y="24"/>
                  </a:lnTo>
                  <a:lnTo>
                    <a:pt x="1612" y="23"/>
                  </a:lnTo>
                  <a:lnTo>
                    <a:pt x="1727" y="22"/>
                  </a:lnTo>
                  <a:lnTo>
                    <a:pt x="1841" y="21"/>
                  </a:lnTo>
                  <a:lnTo>
                    <a:pt x="1955" y="19"/>
                  </a:lnTo>
                  <a:lnTo>
                    <a:pt x="2068" y="18"/>
                  </a:lnTo>
                  <a:lnTo>
                    <a:pt x="2181" y="17"/>
                  </a:lnTo>
                  <a:lnTo>
                    <a:pt x="2294" y="16"/>
                  </a:lnTo>
                  <a:lnTo>
                    <a:pt x="2407" y="15"/>
                  </a:lnTo>
                  <a:lnTo>
                    <a:pt x="2519" y="12"/>
                  </a:lnTo>
                  <a:lnTo>
                    <a:pt x="2632" y="11"/>
                  </a:lnTo>
                  <a:lnTo>
                    <a:pt x="2744" y="10"/>
                  </a:lnTo>
                  <a:lnTo>
                    <a:pt x="2854" y="9"/>
                  </a:lnTo>
                  <a:lnTo>
                    <a:pt x="2966" y="8"/>
                  </a:lnTo>
                  <a:lnTo>
                    <a:pt x="3075" y="6"/>
                  </a:lnTo>
                  <a:lnTo>
                    <a:pt x="3186" y="5"/>
                  </a:lnTo>
                  <a:lnTo>
                    <a:pt x="3295" y="4"/>
                  </a:lnTo>
                  <a:lnTo>
                    <a:pt x="3404" y="3"/>
                  </a:lnTo>
                  <a:lnTo>
                    <a:pt x="3512" y="1"/>
                  </a:lnTo>
                  <a:lnTo>
                    <a:pt x="3620" y="0"/>
                  </a:lnTo>
                  <a:lnTo>
                    <a:pt x="36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03" y="1270"/>
              <a:ext cx="1810" cy="30"/>
            </a:xfrm>
            <a:custGeom>
              <a:avLst/>
              <a:gdLst>
                <a:gd name="T0" fmla="*/ 3569 w 3620"/>
                <a:gd name="T1" fmla="*/ 13 h 59"/>
                <a:gd name="T2" fmla="*/ 3464 w 3620"/>
                <a:gd name="T3" fmla="*/ 14 h 59"/>
                <a:gd name="T4" fmla="*/ 3357 w 3620"/>
                <a:gd name="T5" fmla="*/ 15 h 59"/>
                <a:gd name="T6" fmla="*/ 3248 w 3620"/>
                <a:gd name="T7" fmla="*/ 16 h 59"/>
                <a:gd name="T8" fmla="*/ 3136 w 3620"/>
                <a:gd name="T9" fmla="*/ 17 h 59"/>
                <a:gd name="T10" fmla="*/ 3024 w 3620"/>
                <a:gd name="T11" fmla="*/ 19 h 59"/>
                <a:gd name="T12" fmla="*/ 2911 w 3620"/>
                <a:gd name="T13" fmla="*/ 20 h 59"/>
                <a:gd name="T14" fmla="*/ 2797 w 3620"/>
                <a:gd name="T15" fmla="*/ 21 h 59"/>
                <a:gd name="T16" fmla="*/ 2684 w 3620"/>
                <a:gd name="T17" fmla="*/ 22 h 59"/>
                <a:gd name="T18" fmla="*/ 2569 w 3620"/>
                <a:gd name="T19" fmla="*/ 23 h 59"/>
                <a:gd name="T20" fmla="*/ 2456 w 3620"/>
                <a:gd name="T21" fmla="*/ 25 h 59"/>
                <a:gd name="T22" fmla="*/ 2345 w 3620"/>
                <a:gd name="T23" fmla="*/ 26 h 59"/>
                <a:gd name="T24" fmla="*/ 2234 w 3620"/>
                <a:gd name="T25" fmla="*/ 28 h 59"/>
                <a:gd name="T26" fmla="*/ 2125 w 3620"/>
                <a:gd name="T27" fmla="*/ 30 h 59"/>
                <a:gd name="T28" fmla="*/ 2018 w 3620"/>
                <a:gd name="T29" fmla="*/ 32 h 59"/>
                <a:gd name="T30" fmla="*/ 1914 w 3620"/>
                <a:gd name="T31" fmla="*/ 34 h 59"/>
                <a:gd name="T32" fmla="*/ 1862 w 3620"/>
                <a:gd name="T33" fmla="*/ 33 h 59"/>
                <a:gd name="T34" fmla="*/ 1860 w 3620"/>
                <a:gd name="T35" fmla="*/ 30 h 59"/>
                <a:gd name="T36" fmla="*/ 1854 w 3620"/>
                <a:gd name="T37" fmla="*/ 32 h 59"/>
                <a:gd name="T38" fmla="*/ 1737 w 3620"/>
                <a:gd name="T39" fmla="*/ 34 h 59"/>
                <a:gd name="T40" fmla="*/ 1619 w 3620"/>
                <a:gd name="T41" fmla="*/ 37 h 59"/>
                <a:gd name="T42" fmla="*/ 1501 w 3620"/>
                <a:gd name="T43" fmla="*/ 38 h 59"/>
                <a:gd name="T44" fmla="*/ 1383 w 3620"/>
                <a:gd name="T45" fmla="*/ 40 h 59"/>
                <a:gd name="T46" fmla="*/ 1265 w 3620"/>
                <a:gd name="T47" fmla="*/ 42 h 59"/>
                <a:gd name="T48" fmla="*/ 1147 w 3620"/>
                <a:gd name="T49" fmla="*/ 43 h 59"/>
                <a:gd name="T50" fmla="*/ 1029 w 3620"/>
                <a:gd name="T51" fmla="*/ 45 h 59"/>
                <a:gd name="T52" fmla="*/ 910 w 3620"/>
                <a:gd name="T53" fmla="*/ 46 h 59"/>
                <a:gd name="T54" fmla="*/ 794 w 3620"/>
                <a:gd name="T55" fmla="*/ 48 h 59"/>
                <a:gd name="T56" fmla="*/ 677 w 3620"/>
                <a:gd name="T57" fmla="*/ 49 h 59"/>
                <a:gd name="T58" fmla="*/ 561 w 3620"/>
                <a:gd name="T59" fmla="*/ 50 h 59"/>
                <a:gd name="T60" fmla="*/ 447 w 3620"/>
                <a:gd name="T61" fmla="*/ 51 h 59"/>
                <a:gd name="T62" fmla="*/ 333 w 3620"/>
                <a:gd name="T63" fmla="*/ 53 h 59"/>
                <a:gd name="T64" fmla="*/ 220 w 3620"/>
                <a:gd name="T65" fmla="*/ 55 h 59"/>
                <a:gd name="T66" fmla="*/ 109 w 3620"/>
                <a:gd name="T67" fmla="*/ 57 h 59"/>
                <a:gd name="T68" fmla="*/ 0 w 3620"/>
                <a:gd name="T69" fmla="*/ 59 h 59"/>
                <a:gd name="T70" fmla="*/ 25 w 3620"/>
                <a:gd name="T71" fmla="*/ 46 h 59"/>
                <a:gd name="T72" fmla="*/ 80 w 3620"/>
                <a:gd name="T73" fmla="*/ 45 h 59"/>
                <a:gd name="T74" fmla="*/ 139 w 3620"/>
                <a:gd name="T75" fmla="*/ 42 h 59"/>
                <a:gd name="T76" fmla="*/ 201 w 3620"/>
                <a:gd name="T77" fmla="*/ 41 h 59"/>
                <a:gd name="T78" fmla="*/ 264 w 3620"/>
                <a:gd name="T79" fmla="*/ 40 h 59"/>
                <a:gd name="T80" fmla="*/ 327 w 3620"/>
                <a:gd name="T81" fmla="*/ 39 h 59"/>
                <a:gd name="T82" fmla="*/ 389 w 3620"/>
                <a:gd name="T83" fmla="*/ 37 h 59"/>
                <a:gd name="T84" fmla="*/ 450 w 3620"/>
                <a:gd name="T85" fmla="*/ 36 h 59"/>
                <a:gd name="T86" fmla="*/ 485 w 3620"/>
                <a:gd name="T87" fmla="*/ 39 h 59"/>
                <a:gd name="T88" fmla="*/ 500 w 3620"/>
                <a:gd name="T89" fmla="*/ 39 h 59"/>
                <a:gd name="T90" fmla="*/ 608 w 3620"/>
                <a:gd name="T91" fmla="*/ 34 h 59"/>
                <a:gd name="T92" fmla="*/ 805 w 3620"/>
                <a:gd name="T93" fmla="*/ 33 h 59"/>
                <a:gd name="T94" fmla="*/ 1001 w 3620"/>
                <a:gd name="T95" fmla="*/ 31 h 59"/>
                <a:gd name="T96" fmla="*/ 1194 w 3620"/>
                <a:gd name="T97" fmla="*/ 29 h 59"/>
                <a:gd name="T98" fmla="*/ 1386 w 3620"/>
                <a:gd name="T99" fmla="*/ 27 h 59"/>
                <a:gd name="T100" fmla="*/ 1577 w 3620"/>
                <a:gd name="T101" fmla="*/ 25 h 59"/>
                <a:gd name="T102" fmla="*/ 1767 w 3620"/>
                <a:gd name="T103" fmla="*/ 22 h 59"/>
                <a:gd name="T104" fmla="*/ 1958 w 3620"/>
                <a:gd name="T105" fmla="*/ 20 h 59"/>
                <a:gd name="T106" fmla="*/ 2147 w 3620"/>
                <a:gd name="T107" fmla="*/ 17 h 59"/>
                <a:gd name="T108" fmla="*/ 2338 w 3620"/>
                <a:gd name="T109" fmla="*/ 14 h 59"/>
                <a:gd name="T110" fmla="*/ 2529 w 3620"/>
                <a:gd name="T111" fmla="*/ 12 h 59"/>
                <a:gd name="T112" fmla="*/ 2723 w 3620"/>
                <a:gd name="T113" fmla="*/ 9 h 59"/>
                <a:gd name="T114" fmla="*/ 2917 w 3620"/>
                <a:gd name="T115" fmla="*/ 7 h 59"/>
                <a:gd name="T116" fmla="*/ 3114 w 3620"/>
                <a:gd name="T117" fmla="*/ 5 h 59"/>
                <a:gd name="T118" fmla="*/ 3314 w 3620"/>
                <a:gd name="T119" fmla="*/ 3 h 59"/>
                <a:gd name="T120" fmla="*/ 3518 w 3620"/>
                <a:gd name="T121" fmla="*/ 1 h 59"/>
                <a:gd name="T122" fmla="*/ 3620 w 3620"/>
                <a:gd name="T123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0" h="59">
                  <a:moveTo>
                    <a:pt x="3620" y="12"/>
                  </a:moveTo>
                  <a:lnTo>
                    <a:pt x="3569" y="13"/>
                  </a:lnTo>
                  <a:lnTo>
                    <a:pt x="3516" y="13"/>
                  </a:lnTo>
                  <a:lnTo>
                    <a:pt x="3464" y="14"/>
                  </a:lnTo>
                  <a:lnTo>
                    <a:pt x="3411" y="14"/>
                  </a:lnTo>
                  <a:lnTo>
                    <a:pt x="3357" y="15"/>
                  </a:lnTo>
                  <a:lnTo>
                    <a:pt x="3303" y="15"/>
                  </a:lnTo>
                  <a:lnTo>
                    <a:pt x="3248" y="16"/>
                  </a:lnTo>
                  <a:lnTo>
                    <a:pt x="3192" y="16"/>
                  </a:lnTo>
                  <a:lnTo>
                    <a:pt x="3136" y="17"/>
                  </a:lnTo>
                  <a:lnTo>
                    <a:pt x="3080" y="17"/>
                  </a:lnTo>
                  <a:lnTo>
                    <a:pt x="3024" y="19"/>
                  </a:lnTo>
                  <a:lnTo>
                    <a:pt x="2967" y="19"/>
                  </a:lnTo>
                  <a:lnTo>
                    <a:pt x="2911" y="20"/>
                  </a:lnTo>
                  <a:lnTo>
                    <a:pt x="2854" y="20"/>
                  </a:lnTo>
                  <a:lnTo>
                    <a:pt x="2797" y="21"/>
                  </a:lnTo>
                  <a:lnTo>
                    <a:pt x="2740" y="21"/>
                  </a:lnTo>
                  <a:lnTo>
                    <a:pt x="2684" y="22"/>
                  </a:lnTo>
                  <a:lnTo>
                    <a:pt x="2626" y="23"/>
                  </a:lnTo>
                  <a:lnTo>
                    <a:pt x="2569" y="23"/>
                  </a:lnTo>
                  <a:lnTo>
                    <a:pt x="2513" y="24"/>
                  </a:lnTo>
                  <a:lnTo>
                    <a:pt x="2456" y="25"/>
                  </a:lnTo>
                  <a:lnTo>
                    <a:pt x="2400" y="25"/>
                  </a:lnTo>
                  <a:lnTo>
                    <a:pt x="2345" y="26"/>
                  </a:lnTo>
                  <a:lnTo>
                    <a:pt x="2289" y="27"/>
                  </a:lnTo>
                  <a:lnTo>
                    <a:pt x="2234" y="28"/>
                  </a:lnTo>
                  <a:lnTo>
                    <a:pt x="2179" y="29"/>
                  </a:lnTo>
                  <a:lnTo>
                    <a:pt x="2125" y="30"/>
                  </a:lnTo>
                  <a:lnTo>
                    <a:pt x="2071" y="31"/>
                  </a:lnTo>
                  <a:lnTo>
                    <a:pt x="2018" y="32"/>
                  </a:lnTo>
                  <a:lnTo>
                    <a:pt x="1965" y="33"/>
                  </a:lnTo>
                  <a:lnTo>
                    <a:pt x="1914" y="34"/>
                  </a:lnTo>
                  <a:lnTo>
                    <a:pt x="1862" y="35"/>
                  </a:lnTo>
                  <a:lnTo>
                    <a:pt x="1862" y="33"/>
                  </a:lnTo>
                  <a:lnTo>
                    <a:pt x="1861" y="32"/>
                  </a:lnTo>
                  <a:lnTo>
                    <a:pt x="1860" y="30"/>
                  </a:lnTo>
                  <a:lnTo>
                    <a:pt x="1859" y="29"/>
                  </a:lnTo>
                  <a:lnTo>
                    <a:pt x="1854" y="32"/>
                  </a:lnTo>
                  <a:lnTo>
                    <a:pt x="1796" y="33"/>
                  </a:lnTo>
                  <a:lnTo>
                    <a:pt x="1737" y="34"/>
                  </a:lnTo>
                  <a:lnTo>
                    <a:pt x="1678" y="36"/>
                  </a:lnTo>
                  <a:lnTo>
                    <a:pt x="1619" y="37"/>
                  </a:lnTo>
                  <a:lnTo>
                    <a:pt x="1560" y="38"/>
                  </a:lnTo>
                  <a:lnTo>
                    <a:pt x="1501" y="38"/>
                  </a:lnTo>
                  <a:lnTo>
                    <a:pt x="1442" y="39"/>
                  </a:lnTo>
                  <a:lnTo>
                    <a:pt x="1383" y="40"/>
                  </a:lnTo>
                  <a:lnTo>
                    <a:pt x="1324" y="41"/>
                  </a:lnTo>
                  <a:lnTo>
                    <a:pt x="1265" y="42"/>
                  </a:lnTo>
                  <a:lnTo>
                    <a:pt x="1206" y="42"/>
                  </a:lnTo>
                  <a:lnTo>
                    <a:pt x="1147" y="43"/>
                  </a:lnTo>
                  <a:lnTo>
                    <a:pt x="1088" y="45"/>
                  </a:lnTo>
                  <a:lnTo>
                    <a:pt x="1029" y="45"/>
                  </a:lnTo>
                  <a:lnTo>
                    <a:pt x="969" y="46"/>
                  </a:lnTo>
                  <a:lnTo>
                    <a:pt x="910" y="46"/>
                  </a:lnTo>
                  <a:lnTo>
                    <a:pt x="853" y="47"/>
                  </a:lnTo>
                  <a:lnTo>
                    <a:pt x="794" y="48"/>
                  </a:lnTo>
                  <a:lnTo>
                    <a:pt x="735" y="48"/>
                  </a:lnTo>
                  <a:lnTo>
                    <a:pt x="677" y="49"/>
                  </a:lnTo>
                  <a:lnTo>
                    <a:pt x="619" y="49"/>
                  </a:lnTo>
                  <a:lnTo>
                    <a:pt x="561" y="50"/>
                  </a:lnTo>
                  <a:lnTo>
                    <a:pt x="504" y="51"/>
                  </a:lnTo>
                  <a:lnTo>
                    <a:pt x="447" y="51"/>
                  </a:lnTo>
                  <a:lnTo>
                    <a:pt x="389" y="52"/>
                  </a:lnTo>
                  <a:lnTo>
                    <a:pt x="333" y="53"/>
                  </a:lnTo>
                  <a:lnTo>
                    <a:pt x="276" y="54"/>
                  </a:lnTo>
                  <a:lnTo>
                    <a:pt x="220" y="55"/>
                  </a:lnTo>
                  <a:lnTo>
                    <a:pt x="165" y="56"/>
                  </a:lnTo>
                  <a:lnTo>
                    <a:pt x="109" y="57"/>
                  </a:lnTo>
                  <a:lnTo>
                    <a:pt x="54" y="58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25" y="46"/>
                  </a:lnTo>
                  <a:lnTo>
                    <a:pt x="53" y="46"/>
                  </a:lnTo>
                  <a:lnTo>
                    <a:pt x="80" y="45"/>
                  </a:lnTo>
                  <a:lnTo>
                    <a:pt x="109" y="43"/>
                  </a:lnTo>
                  <a:lnTo>
                    <a:pt x="139" y="42"/>
                  </a:lnTo>
                  <a:lnTo>
                    <a:pt x="170" y="42"/>
                  </a:lnTo>
                  <a:lnTo>
                    <a:pt x="201" y="41"/>
                  </a:lnTo>
                  <a:lnTo>
                    <a:pt x="232" y="40"/>
                  </a:lnTo>
                  <a:lnTo>
                    <a:pt x="264" y="40"/>
                  </a:lnTo>
                  <a:lnTo>
                    <a:pt x="295" y="39"/>
                  </a:lnTo>
                  <a:lnTo>
                    <a:pt x="327" y="39"/>
                  </a:lnTo>
                  <a:lnTo>
                    <a:pt x="358" y="38"/>
                  </a:lnTo>
                  <a:lnTo>
                    <a:pt x="389" y="37"/>
                  </a:lnTo>
                  <a:lnTo>
                    <a:pt x="419" y="36"/>
                  </a:lnTo>
                  <a:lnTo>
                    <a:pt x="450" y="36"/>
                  </a:lnTo>
                  <a:lnTo>
                    <a:pt x="478" y="35"/>
                  </a:lnTo>
                  <a:lnTo>
                    <a:pt x="485" y="39"/>
                  </a:lnTo>
                  <a:lnTo>
                    <a:pt x="492" y="40"/>
                  </a:lnTo>
                  <a:lnTo>
                    <a:pt x="500" y="39"/>
                  </a:lnTo>
                  <a:lnTo>
                    <a:pt x="507" y="35"/>
                  </a:lnTo>
                  <a:lnTo>
                    <a:pt x="608" y="34"/>
                  </a:lnTo>
                  <a:lnTo>
                    <a:pt x="707" y="34"/>
                  </a:lnTo>
                  <a:lnTo>
                    <a:pt x="805" y="33"/>
                  </a:lnTo>
                  <a:lnTo>
                    <a:pt x="903" y="32"/>
                  </a:lnTo>
                  <a:lnTo>
                    <a:pt x="1001" y="31"/>
                  </a:lnTo>
                  <a:lnTo>
                    <a:pt x="1098" y="30"/>
                  </a:lnTo>
                  <a:lnTo>
                    <a:pt x="1194" y="29"/>
                  </a:lnTo>
                  <a:lnTo>
                    <a:pt x="1291" y="28"/>
                  </a:lnTo>
                  <a:lnTo>
                    <a:pt x="1386" y="27"/>
                  </a:lnTo>
                  <a:lnTo>
                    <a:pt x="1482" y="26"/>
                  </a:lnTo>
                  <a:lnTo>
                    <a:pt x="1577" y="25"/>
                  </a:lnTo>
                  <a:lnTo>
                    <a:pt x="1673" y="24"/>
                  </a:lnTo>
                  <a:lnTo>
                    <a:pt x="1767" y="22"/>
                  </a:lnTo>
                  <a:lnTo>
                    <a:pt x="1862" y="21"/>
                  </a:lnTo>
                  <a:lnTo>
                    <a:pt x="1958" y="20"/>
                  </a:lnTo>
                  <a:lnTo>
                    <a:pt x="2052" y="19"/>
                  </a:lnTo>
                  <a:lnTo>
                    <a:pt x="2147" y="17"/>
                  </a:lnTo>
                  <a:lnTo>
                    <a:pt x="2243" y="15"/>
                  </a:lnTo>
                  <a:lnTo>
                    <a:pt x="2338" y="14"/>
                  </a:lnTo>
                  <a:lnTo>
                    <a:pt x="2434" y="13"/>
                  </a:lnTo>
                  <a:lnTo>
                    <a:pt x="2529" y="12"/>
                  </a:lnTo>
                  <a:lnTo>
                    <a:pt x="2626" y="10"/>
                  </a:lnTo>
                  <a:lnTo>
                    <a:pt x="2723" y="9"/>
                  </a:lnTo>
                  <a:lnTo>
                    <a:pt x="2819" y="8"/>
                  </a:lnTo>
                  <a:lnTo>
                    <a:pt x="2917" y="7"/>
                  </a:lnTo>
                  <a:lnTo>
                    <a:pt x="3015" y="6"/>
                  </a:lnTo>
                  <a:lnTo>
                    <a:pt x="3114" y="5"/>
                  </a:lnTo>
                  <a:lnTo>
                    <a:pt x="3214" y="4"/>
                  </a:lnTo>
                  <a:lnTo>
                    <a:pt x="3314" y="3"/>
                  </a:lnTo>
                  <a:lnTo>
                    <a:pt x="3416" y="2"/>
                  </a:lnTo>
                  <a:lnTo>
                    <a:pt x="3518" y="1"/>
                  </a:lnTo>
                  <a:lnTo>
                    <a:pt x="3620" y="0"/>
                  </a:lnTo>
                  <a:lnTo>
                    <a:pt x="36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643" y="1364"/>
              <a:ext cx="62" cy="65"/>
            </a:xfrm>
            <a:custGeom>
              <a:avLst/>
              <a:gdLst>
                <a:gd name="T0" fmla="*/ 126 w 126"/>
                <a:gd name="T1" fmla="*/ 10 h 129"/>
                <a:gd name="T2" fmla="*/ 121 w 126"/>
                <a:gd name="T3" fmla="*/ 19 h 129"/>
                <a:gd name="T4" fmla="*/ 115 w 126"/>
                <a:gd name="T5" fmla="*/ 27 h 129"/>
                <a:gd name="T6" fmla="*/ 110 w 126"/>
                <a:gd name="T7" fmla="*/ 35 h 129"/>
                <a:gd name="T8" fmla="*/ 103 w 126"/>
                <a:gd name="T9" fmla="*/ 43 h 129"/>
                <a:gd name="T10" fmla="*/ 97 w 126"/>
                <a:gd name="T11" fmla="*/ 50 h 129"/>
                <a:gd name="T12" fmla="*/ 89 w 126"/>
                <a:gd name="T13" fmla="*/ 57 h 129"/>
                <a:gd name="T14" fmla="*/ 82 w 126"/>
                <a:gd name="T15" fmla="*/ 64 h 129"/>
                <a:gd name="T16" fmla="*/ 74 w 126"/>
                <a:gd name="T17" fmla="*/ 72 h 129"/>
                <a:gd name="T18" fmla="*/ 37 w 126"/>
                <a:gd name="T19" fmla="*/ 129 h 129"/>
                <a:gd name="T20" fmla="*/ 27 w 126"/>
                <a:gd name="T21" fmla="*/ 123 h 129"/>
                <a:gd name="T22" fmla="*/ 23 w 126"/>
                <a:gd name="T23" fmla="*/ 116 h 129"/>
                <a:gd name="T24" fmla="*/ 24 w 126"/>
                <a:gd name="T25" fmla="*/ 110 h 129"/>
                <a:gd name="T26" fmla="*/ 28 w 126"/>
                <a:gd name="T27" fmla="*/ 104 h 129"/>
                <a:gd name="T28" fmla="*/ 34 w 126"/>
                <a:gd name="T29" fmla="*/ 98 h 129"/>
                <a:gd name="T30" fmla="*/ 42 w 126"/>
                <a:gd name="T31" fmla="*/ 90 h 129"/>
                <a:gd name="T32" fmla="*/ 47 w 126"/>
                <a:gd name="T33" fmla="*/ 84 h 129"/>
                <a:gd name="T34" fmla="*/ 49 w 126"/>
                <a:gd name="T35" fmla="*/ 77 h 129"/>
                <a:gd name="T36" fmla="*/ 53 w 126"/>
                <a:gd name="T37" fmla="*/ 70 h 129"/>
                <a:gd name="T38" fmla="*/ 57 w 126"/>
                <a:gd name="T39" fmla="*/ 63 h 129"/>
                <a:gd name="T40" fmla="*/ 62 w 126"/>
                <a:gd name="T41" fmla="*/ 57 h 129"/>
                <a:gd name="T42" fmla="*/ 67 w 126"/>
                <a:gd name="T43" fmla="*/ 50 h 129"/>
                <a:gd name="T44" fmla="*/ 72 w 126"/>
                <a:gd name="T45" fmla="*/ 45 h 129"/>
                <a:gd name="T46" fmla="*/ 77 w 126"/>
                <a:gd name="T47" fmla="*/ 38 h 129"/>
                <a:gd name="T48" fmla="*/ 82 w 126"/>
                <a:gd name="T49" fmla="*/ 32 h 129"/>
                <a:gd name="T50" fmla="*/ 87 w 126"/>
                <a:gd name="T51" fmla="*/ 27 h 129"/>
                <a:gd name="T52" fmla="*/ 76 w 126"/>
                <a:gd name="T53" fmla="*/ 28 h 129"/>
                <a:gd name="T54" fmla="*/ 66 w 126"/>
                <a:gd name="T55" fmla="*/ 30 h 129"/>
                <a:gd name="T56" fmla="*/ 56 w 126"/>
                <a:gd name="T57" fmla="*/ 32 h 129"/>
                <a:gd name="T58" fmla="*/ 45 w 126"/>
                <a:gd name="T59" fmla="*/ 33 h 129"/>
                <a:gd name="T60" fmla="*/ 34 w 126"/>
                <a:gd name="T61" fmla="*/ 34 h 129"/>
                <a:gd name="T62" fmla="*/ 24 w 126"/>
                <a:gd name="T63" fmla="*/ 35 h 129"/>
                <a:gd name="T64" fmla="*/ 12 w 126"/>
                <a:gd name="T65" fmla="*/ 34 h 129"/>
                <a:gd name="T66" fmla="*/ 0 w 126"/>
                <a:gd name="T67" fmla="*/ 32 h 129"/>
                <a:gd name="T68" fmla="*/ 4 w 126"/>
                <a:gd name="T69" fmla="*/ 25 h 129"/>
                <a:gd name="T70" fmla="*/ 10 w 126"/>
                <a:gd name="T71" fmla="*/ 20 h 129"/>
                <a:gd name="T72" fmla="*/ 18 w 126"/>
                <a:gd name="T73" fmla="*/ 17 h 129"/>
                <a:gd name="T74" fmla="*/ 27 w 126"/>
                <a:gd name="T75" fmla="*/ 15 h 129"/>
                <a:gd name="T76" fmla="*/ 37 w 126"/>
                <a:gd name="T77" fmla="*/ 15 h 129"/>
                <a:gd name="T78" fmla="*/ 47 w 126"/>
                <a:gd name="T79" fmla="*/ 13 h 129"/>
                <a:gd name="T80" fmla="*/ 57 w 126"/>
                <a:gd name="T81" fmla="*/ 12 h 129"/>
                <a:gd name="T82" fmla="*/ 67 w 126"/>
                <a:gd name="T83" fmla="*/ 10 h 129"/>
                <a:gd name="T84" fmla="*/ 73 w 126"/>
                <a:gd name="T85" fmla="*/ 8 h 129"/>
                <a:gd name="T86" fmla="*/ 82 w 126"/>
                <a:gd name="T87" fmla="*/ 5 h 129"/>
                <a:gd name="T88" fmla="*/ 91 w 126"/>
                <a:gd name="T89" fmla="*/ 3 h 129"/>
                <a:gd name="T90" fmla="*/ 99 w 126"/>
                <a:gd name="T91" fmla="*/ 1 h 129"/>
                <a:gd name="T92" fmla="*/ 107 w 126"/>
                <a:gd name="T93" fmla="*/ 0 h 129"/>
                <a:gd name="T94" fmla="*/ 116 w 126"/>
                <a:gd name="T95" fmla="*/ 1 h 129"/>
                <a:gd name="T96" fmla="*/ 122 w 126"/>
                <a:gd name="T97" fmla="*/ 4 h 129"/>
                <a:gd name="T98" fmla="*/ 126 w 126"/>
                <a:gd name="T99" fmla="*/ 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29">
                  <a:moveTo>
                    <a:pt x="126" y="10"/>
                  </a:moveTo>
                  <a:lnTo>
                    <a:pt x="121" y="19"/>
                  </a:lnTo>
                  <a:lnTo>
                    <a:pt x="115" y="27"/>
                  </a:lnTo>
                  <a:lnTo>
                    <a:pt x="110" y="35"/>
                  </a:lnTo>
                  <a:lnTo>
                    <a:pt x="103" y="43"/>
                  </a:lnTo>
                  <a:lnTo>
                    <a:pt x="97" y="50"/>
                  </a:lnTo>
                  <a:lnTo>
                    <a:pt x="89" y="57"/>
                  </a:lnTo>
                  <a:lnTo>
                    <a:pt x="82" y="64"/>
                  </a:lnTo>
                  <a:lnTo>
                    <a:pt x="74" y="72"/>
                  </a:lnTo>
                  <a:lnTo>
                    <a:pt x="37" y="129"/>
                  </a:lnTo>
                  <a:lnTo>
                    <a:pt x="27" y="123"/>
                  </a:lnTo>
                  <a:lnTo>
                    <a:pt x="23" y="116"/>
                  </a:lnTo>
                  <a:lnTo>
                    <a:pt x="24" y="110"/>
                  </a:lnTo>
                  <a:lnTo>
                    <a:pt x="28" y="104"/>
                  </a:lnTo>
                  <a:lnTo>
                    <a:pt x="34" y="98"/>
                  </a:lnTo>
                  <a:lnTo>
                    <a:pt x="42" y="90"/>
                  </a:lnTo>
                  <a:lnTo>
                    <a:pt x="47" y="84"/>
                  </a:lnTo>
                  <a:lnTo>
                    <a:pt x="49" y="77"/>
                  </a:lnTo>
                  <a:lnTo>
                    <a:pt x="53" y="70"/>
                  </a:lnTo>
                  <a:lnTo>
                    <a:pt x="57" y="63"/>
                  </a:lnTo>
                  <a:lnTo>
                    <a:pt x="62" y="57"/>
                  </a:lnTo>
                  <a:lnTo>
                    <a:pt x="67" y="50"/>
                  </a:lnTo>
                  <a:lnTo>
                    <a:pt x="72" y="45"/>
                  </a:lnTo>
                  <a:lnTo>
                    <a:pt x="77" y="38"/>
                  </a:lnTo>
                  <a:lnTo>
                    <a:pt x="82" y="32"/>
                  </a:lnTo>
                  <a:lnTo>
                    <a:pt x="87" y="27"/>
                  </a:lnTo>
                  <a:lnTo>
                    <a:pt x="76" y="28"/>
                  </a:lnTo>
                  <a:lnTo>
                    <a:pt x="66" y="30"/>
                  </a:lnTo>
                  <a:lnTo>
                    <a:pt x="56" y="32"/>
                  </a:lnTo>
                  <a:lnTo>
                    <a:pt x="45" y="33"/>
                  </a:lnTo>
                  <a:lnTo>
                    <a:pt x="34" y="34"/>
                  </a:lnTo>
                  <a:lnTo>
                    <a:pt x="24" y="35"/>
                  </a:lnTo>
                  <a:lnTo>
                    <a:pt x="12" y="34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10" y="20"/>
                  </a:lnTo>
                  <a:lnTo>
                    <a:pt x="18" y="17"/>
                  </a:lnTo>
                  <a:lnTo>
                    <a:pt x="27" y="15"/>
                  </a:lnTo>
                  <a:lnTo>
                    <a:pt x="37" y="15"/>
                  </a:lnTo>
                  <a:lnTo>
                    <a:pt x="47" y="13"/>
                  </a:lnTo>
                  <a:lnTo>
                    <a:pt x="57" y="12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82" y="5"/>
                  </a:lnTo>
                  <a:lnTo>
                    <a:pt x="91" y="3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2" y="4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78" y="1377"/>
              <a:ext cx="535" cy="126"/>
            </a:xfrm>
            <a:custGeom>
              <a:avLst/>
              <a:gdLst>
                <a:gd name="T0" fmla="*/ 1049 w 1071"/>
                <a:gd name="T1" fmla="*/ 6 h 251"/>
                <a:gd name="T2" fmla="*/ 1004 w 1071"/>
                <a:gd name="T3" fmla="*/ 14 h 251"/>
                <a:gd name="T4" fmla="*/ 958 w 1071"/>
                <a:gd name="T5" fmla="*/ 19 h 251"/>
                <a:gd name="T6" fmla="*/ 912 w 1071"/>
                <a:gd name="T7" fmla="*/ 24 h 251"/>
                <a:gd name="T8" fmla="*/ 874 w 1071"/>
                <a:gd name="T9" fmla="*/ 24 h 251"/>
                <a:gd name="T10" fmla="*/ 849 w 1071"/>
                <a:gd name="T11" fmla="*/ 21 h 251"/>
                <a:gd name="T12" fmla="*/ 823 w 1071"/>
                <a:gd name="T13" fmla="*/ 21 h 251"/>
                <a:gd name="T14" fmla="*/ 795 w 1071"/>
                <a:gd name="T15" fmla="*/ 24 h 251"/>
                <a:gd name="T16" fmla="*/ 768 w 1071"/>
                <a:gd name="T17" fmla="*/ 27 h 251"/>
                <a:gd name="T18" fmla="*/ 740 w 1071"/>
                <a:gd name="T19" fmla="*/ 31 h 251"/>
                <a:gd name="T20" fmla="*/ 712 w 1071"/>
                <a:gd name="T21" fmla="*/ 33 h 251"/>
                <a:gd name="T22" fmla="*/ 685 w 1071"/>
                <a:gd name="T23" fmla="*/ 34 h 251"/>
                <a:gd name="T24" fmla="*/ 639 w 1071"/>
                <a:gd name="T25" fmla="*/ 37 h 251"/>
                <a:gd name="T26" fmla="*/ 574 w 1071"/>
                <a:gd name="T27" fmla="*/ 39 h 251"/>
                <a:gd name="T28" fmla="*/ 508 w 1071"/>
                <a:gd name="T29" fmla="*/ 38 h 251"/>
                <a:gd name="T30" fmla="*/ 440 w 1071"/>
                <a:gd name="T31" fmla="*/ 35 h 251"/>
                <a:gd name="T32" fmla="*/ 371 w 1071"/>
                <a:gd name="T33" fmla="*/ 32 h 251"/>
                <a:gd name="T34" fmla="*/ 302 w 1071"/>
                <a:gd name="T35" fmla="*/ 30 h 251"/>
                <a:gd name="T36" fmla="*/ 231 w 1071"/>
                <a:gd name="T37" fmla="*/ 31 h 251"/>
                <a:gd name="T38" fmla="*/ 161 w 1071"/>
                <a:gd name="T39" fmla="*/ 36 h 251"/>
                <a:gd name="T40" fmla="*/ 120 w 1071"/>
                <a:gd name="T41" fmla="*/ 90 h 251"/>
                <a:gd name="T42" fmla="*/ 106 w 1071"/>
                <a:gd name="T43" fmla="*/ 194 h 251"/>
                <a:gd name="T44" fmla="*/ 89 w 1071"/>
                <a:gd name="T45" fmla="*/ 251 h 251"/>
                <a:gd name="T46" fmla="*/ 74 w 1071"/>
                <a:gd name="T47" fmla="*/ 245 h 251"/>
                <a:gd name="T48" fmla="*/ 59 w 1071"/>
                <a:gd name="T49" fmla="*/ 232 h 251"/>
                <a:gd name="T50" fmla="*/ 44 w 1071"/>
                <a:gd name="T51" fmla="*/ 212 h 251"/>
                <a:gd name="T52" fmla="*/ 29 w 1071"/>
                <a:gd name="T53" fmla="*/ 191 h 251"/>
                <a:gd name="T54" fmla="*/ 10 w 1071"/>
                <a:gd name="T55" fmla="*/ 172 h 251"/>
                <a:gd name="T56" fmla="*/ 13 w 1071"/>
                <a:gd name="T57" fmla="*/ 151 h 251"/>
                <a:gd name="T58" fmla="*/ 30 w 1071"/>
                <a:gd name="T59" fmla="*/ 165 h 251"/>
                <a:gd name="T60" fmla="*/ 45 w 1071"/>
                <a:gd name="T61" fmla="*/ 183 h 251"/>
                <a:gd name="T62" fmla="*/ 61 w 1071"/>
                <a:gd name="T63" fmla="*/ 199 h 251"/>
                <a:gd name="T64" fmla="*/ 76 w 1071"/>
                <a:gd name="T65" fmla="*/ 215 h 251"/>
                <a:gd name="T66" fmla="*/ 93 w 1071"/>
                <a:gd name="T67" fmla="*/ 119 h 251"/>
                <a:gd name="T68" fmla="*/ 92 w 1071"/>
                <a:gd name="T69" fmla="*/ 24 h 251"/>
                <a:gd name="T70" fmla="*/ 138 w 1071"/>
                <a:gd name="T71" fmla="*/ 14 h 251"/>
                <a:gd name="T72" fmla="*/ 216 w 1071"/>
                <a:gd name="T73" fmla="*/ 12 h 251"/>
                <a:gd name="T74" fmla="*/ 294 w 1071"/>
                <a:gd name="T75" fmla="*/ 12 h 251"/>
                <a:gd name="T76" fmla="*/ 373 w 1071"/>
                <a:gd name="T77" fmla="*/ 13 h 251"/>
                <a:gd name="T78" fmla="*/ 452 w 1071"/>
                <a:gd name="T79" fmla="*/ 15 h 251"/>
                <a:gd name="T80" fmla="*/ 531 w 1071"/>
                <a:gd name="T81" fmla="*/ 17 h 251"/>
                <a:gd name="T82" fmla="*/ 611 w 1071"/>
                <a:gd name="T83" fmla="*/ 17 h 251"/>
                <a:gd name="T84" fmla="*/ 690 w 1071"/>
                <a:gd name="T85" fmla="*/ 14 h 251"/>
                <a:gd name="T86" fmla="*/ 750 w 1071"/>
                <a:gd name="T87" fmla="*/ 11 h 251"/>
                <a:gd name="T88" fmla="*/ 791 w 1071"/>
                <a:gd name="T89" fmla="*/ 8 h 251"/>
                <a:gd name="T90" fmla="*/ 833 w 1071"/>
                <a:gd name="T91" fmla="*/ 6 h 251"/>
                <a:gd name="T92" fmla="*/ 876 w 1071"/>
                <a:gd name="T93" fmla="*/ 5 h 251"/>
                <a:gd name="T94" fmla="*/ 918 w 1071"/>
                <a:gd name="T95" fmla="*/ 4 h 251"/>
                <a:gd name="T96" fmla="*/ 962 w 1071"/>
                <a:gd name="T97" fmla="*/ 3 h 251"/>
                <a:gd name="T98" fmla="*/ 1005 w 1071"/>
                <a:gd name="T99" fmla="*/ 2 h 251"/>
                <a:gd name="T100" fmla="*/ 1049 w 1071"/>
                <a:gd name="T10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1" h="251">
                  <a:moveTo>
                    <a:pt x="1071" y="0"/>
                  </a:moveTo>
                  <a:lnTo>
                    <a:pt x="1049" y="6"/>
                  </a:lnTo>
                  <a:lnTo>
                    <a:pt x="1026" y="11"/>
                  </a:lnTo>
                  <a:lnTo>
                    <a:pt x="1004" y="14"/>
                  </a:lnTo>
                  <a:lnTo>
                    <a:pt x="981" y="17"/>
                  </a:lnTo>
                  <a:lnTo>
                    <a:pt x="958" y="19"/>
                  </a:lnTo>
                  <a:lnTo>
                    <a:pt x="936" y="21"/>
                  </a:lnTo>
                  <a:lnTo>
                    <a:pt x="912" y="24"/>
                  </a:lnTo>
                  <a:lnTo>
                    <a:pt x="887" y="27"/>
                  </a:lnTo>
                  <a:lnTo>
                    <a:pt x="874" y="24"/>
                  </a:lnTo>
                  <a:lnTo>
                    <a:pt x="862" y="22"/>
                  </a:lnTo>
                  <a:lnTo>
                    <a:pt x="849" y="21"/>
                  </a:lnTo>
                  <a:lnTo>
                    <a:pt x="835" y="21"/>
                  </a:lnTo>
                  <a:lnTo>
                    <a:pt x="823" y="21"/>
                  </a:lnTo>
                  <a:lnTo>
                    <a:pt x="809" y="22"/>
                  </a:lnTo>
                  <a:lnTo>
                    <a:pt x="795" y="24"/>
                  </a:lnTo>
                  <a:lnTo>
                    <a:pt x="781" y="25"/>
                  </a:lnTo>
                  <a:lnTo>
                    <a:pt x="768" y="27"/>
                  </a:lnTo>
                  <a:lnTo>
                    <a:pt x="754" y="29"/>
                  </a:lnTo>
                  <a:lnTo>
                    <a:pt x="740" y="31"/>
                  </a:lnTo>
                  <a:lnTo>
                    <a:pt x="726" y="32"/>
                  </a:lnTo>
                  <a:lnTo>
                    <a:pt x="712" y="33"/>
                  </a:lnTo>
                  <a:lnTo>
                    <a:pt x="699" y="34"/>
                  </a:lnTo>
                  <a:lnTo>
                    <a:pt x="685" y="34"/>
                  </a:lnTo>
                  <a:lnTo>
                    <a:pt x="671" y="34"/>
                  </a:lnTo>
                  <a:lnTo>
                    <a:pt x="639" y="37"/>
                  </a:lnTo>
                  <a:lnTo>
                    <a:pt x="607" y="38"/>
                  </a:lnTo>
                  <a:lnTo>
                    <a:pt x="574" y="39"/>
                  </a:lnTo>
                  <a:lnTo>
                    <a:pt x="540" y="38"/>
                  </a:lnTo>
                  <a:lnTo>
                    <a:pt x="508" y="38"/>
                  </a:lnTo>
                  <a:lnTo>
                    <a:pt x="474" y="36"/>
                  </a:lnTo>
                  <a:lnTo>
                    <a:pt x="440" y="35"/>
                  </a:lnTo>
                  <a:lnTo>
                    <a:pt x="406" y="33"/>
                  </a:lnTo>
                  <a:lnTo>
                    <a:pt x="371" y="32"/>
                  </a:lnTo>
                  <a:lnTo>
                    <a:pt x="337" y="31"/>
                  </a:lnTo>
                  <a:lnTo>
                    <a:pt x="302" y="30"/>
                  </a:lnTo>
                  <a:lnTo>
                    <a:pt x="267" y="30"/>
                  </a:lnTo>
                  <a:lnTo>
                    <a:pt x="231" y="31"/>
                  </a:lnTo>
                  <a:lnTo>
                    <a:pt x="196" y="33"/>
                  </a:lnTo>
                  <a:lnTo>
                    <a:pt x="161" y="36"/>
                  </a:lnTo>
                  <a:lnTo>
                    <a:pt x="126" y="41"/>
                  </a:lnTo>
                  <a:lnTo>
                    <a:pt x="120" y="90"/>
                  </a:lnTo>
                  <a:lnTo>
                    <a:pt x="113" y="142"/>
                  </a:lnTo>
                  <a:lnTo>
                    <a:pt x="106" y="194"/>
                  </a:lnTo>
                  <a:lnTo>
                    <a:pt x="97" y="245"/>
                  </a:lnTo>
                  <a:lnTo>
                    <a:pt x="89" y="251"/>
                  </a:lnTo>
                  <a:lnTo>
                    <a:pt x="82" y="249"/>
                  </a:lnTo>
                  <a:lnTo>
                    <a:pt x="74" y="245"/>
                  </a:lnTo>
                  <a:lnTo>
                    <a:pt x="67" y="242"/>
                  </a:lnTo>
                  <a:lnTo>
                    <a:pt x="59" y="232"/>
                  </a:lnTo>
                  <a:lnTo>
                    <a:pt x="52" y="221"/>
                  </a:lnTo>
                  <a:lnTo>
                    <a:pt x="44" y="212"/>
                  </a:lnTo>
                  <a:lnTo>
                    <a:pt x="37" y="202"/>
                  </a:lnTo>
                  <a:lnTo>
                    <a:pt x="29" y="191"/>
                  </a:lnTo>
                  <a:lnTo>
                    <a:pt x="20" y="182"/>
                  </a:lnTo>
                  <a:lnTo>
                    <a:pt x="10" y="172"/>
                  </a:lnTo>
                  <a:lnTo>
                    <a:pt x="0" y="163"/>
                  </a:lnTo>
                  <a:lnTo>
                    <a:pt x="13" y="151"/>
                  </a:lnTo>
                  <a:lnTo>
                    <a:pt x="22" y="158"/>
                  </a:lnTo>
                  <a:lnTo>
                    <a:pt x="30" y="165"/>
                  </a:lnTo>
                  <a:lnTo>
                    <a:pt x="38" y="173"/>
                  </a:lnTo>
                  <a:lnTo>
                    <a:pt x="45" y="183"/>
                  </a:lnTo>
                  <a:lnTo>
                    <a:pt x="53" y="191"/>
                  </a:lnTo>
                  <a:lnTo>
                    <a:pt x="61" y="199"/>
                  </a:lnTo>
                  <a:lnTo>
                    <a:pt x="68" y="208"/>
                  </a:lnTo>
                  <a:lnTo>
                    <a:pt x="76" y="215"/>
                  </a:lnTo>
                  <a:lnTo>
                    <a:pt x="84" y="166"/>
                  </a:lnTo>
                  <a:lnTo>
                    <a:pt x="93" y="119"/>
                  </a:lnTo>
                  <a:lnTo>
                    <a:pt x="97" y="72"/>
                  </a:lnTo>
                  <a:lnTo>
                    <a:pt x="92" y="24"/>
                  </a:lnTo>
                  <a:lnTo>
                    <a:pt x="101" y="17"/>
                  </a:lnTo>
                  <a:lnTo>
                    <a:pt x="138" y="14"/>
                  </a:lnTo>
                  <a:lnTo>
                    <a:pt x="177" y="13"/>
                  </a:lnTo>
                  <a:lnTo>
                    <a:pt x="216" y="12"/>
                  </a:lnTo>
                  <a:lnTo>
                    <a:pt x="255" y="12"/>
                  </a:lnTo>
                  <a:lnTo>
                    <a:pt x="294" y="12"/>
                  </a:lnTo>
                  <a:lnTo>
                    <a:pt x="333" y="13"/>
                  </a:lnTo>
                  <a:lnTo>
                    <a:pt x="373" y="13"/>
                  </a:lnTo>
                  <a:lnTo>
                    <a:pt x="412" y="14"/>
                  </a:lnTo>
                  <a:lnTo>
                    <a:pt x="452" y="15"/>
                  </a:lnTo>
                  <a:lnTo>
                    <a:pt x="491" y="15"/>
                  </a:lnTo>
                  <a:lnTo>
                    <a:pt x="531" y="17"/>
                  </a:lnTo>
                  <a:lnTo>
                    <a:pt x="570" y="17"/>
                  </a:lnTo>
                  <a:lnTo>
                    <a:pt x="611" y="17"/>
                  </a:lnTo>
                  <a:lnTo>
                    <a:pt x="650" y="15"/>
                  </a:lnTo>
                  <a:lnTo>
                    <a:pt x="690" y="14"/>
                  </a:lnTo>
                  <a:lnTo>
                    <a:pt x="729" y="12"/>
                  </a:lnTo>
                  <a:lnTo>
                    <a:pt x="750" y="11"/>
                  </a:lnTo>
                  <a:lnTo>
                    <a:pt x="770" y="9"/>
                  </a:lnTo>
                  <a:lnTo>
                    <a:pt x="791" y="8"/>
                  </a:lnTo>
                  <a:lnTo>
                    <a:pt x="813" y="7"/>
                  </a:lnTo>
                  <a:lnTo>
                    <a:pt x="833" y="6"/>
                  </a:lnTo>
                  <a:lnTo>
                    <a:pt x="854" y="6"/>
                  </a:lnTo>
                  <a:lnTo>
                    <a:pt x="876" y="5"/>
                  </a:lnTo>
                  <a:lnTo>
                    <a:pt x="897" y="4"/>
                  </a:lnTo>
                  <a:lnTo>
                    <a:pt x="918" y="4"/>
                  </a:lnTo>
                  <a:lnTo>
                    <a:pt x="941" y="3"/>
                  </a:lnTo>
                  <a:lnTo>
                    <a:pt x="962" y="3"/>
                  </a:lnTo>
                  <a:lnTo>
                    <a:pt x="984" y="2"/>
                  </a:lnTo>
                  <a:lnTo>
                    <a:pt x="1005" y="2"/>
                  </a:lnTo>
                  <a:lnTo>
                    <a:pt x="1028" y="1"/>
                  </a:lnTo>
                  <a:lnTo>
                    <a:pt x="1049" y="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17" y="1394"/>
              <a:ext cx="96" cy="114"/>
            </a:xfrm>
            <a:custGeom>
              <a:avLst/>
              <a:gdLst>
                <a:gd name="T0" fmla="*/ 112 w 191"/>
                <a:gd name="T1" fmla="*/ 97 h 228"/>
                <a:gd name="T2" fmla="*/ 128 w 191"/>
                <a:gd name="T3" fmla="*/ 73 h 228"/>
                <a:gd name="T4" fmla="*/ 143 w 191"/>
                <a:gd name="T5" fmla="*/ 48 h 228"/>
                <a:gd name="T6" fmla="*/ 160 w 191"/>
                <a:gd name="T7" fmla="*/ 25 h 228"/>
                <a:gd name="T8" fmla="*/ 180 w 191"/>
                <a:gd name="T9" fmla="*/ 3 h 228"/>
                <a:gd name="T10" fmla="*/ 182 w 191"/>
                <a:gd name="T11" fmla="*/ 26 h 228"/>
                <a:gd name="T12" fmla="*/ 163 w 191"/>
                <a:gd name="T13" fmla="*/ 52 h 228"/>
                <a:gd name="T14" fmla="*/ 147 w 191"/>
                <a:gd name="T15" fmla="*/ 79 h 228"/>
                <a:gd name="T16" fmla="*/ 133 w 191"/>
                <a:gd name="T17" fmla="*/ 107 h 228"/>
                <a:gd name="T18" fmla="*/ 134 w 191"/>
                <a:gd name="T19" fmla="*/ 130 h 228"/>
                <a:gd name="T20" fmla="*/ 150 w 191"/>
                <a:gd name="T21" fmla="*/ 147 h 228"/>
                <a:gd name="T22" fmla="*/ 163 w 191"/>
                <a:gd name="T23" fmla="*/ 162 h 228"/>
                <a:gd name="T24" fmla="*/ 172 w 191"/>
                <a:gd name="T25" fmla="*/ 181 h 228"/>
                <a:gd name="T26" fmla="*/ 170 w 191"/>
                <a:gd name="T27" fmla="*/ 195 h 228"/>
                <a:gd name="T28" fmla="*/ 160 w 191"/>
                <a:gd name="T29" fmla="*/ 198 h 228"/>
                <a:gd name="T30" fmla="*/ 152 w 191"/>
                <a:gd name="T31" fmla="*/ 190 h 228"/>
                <a:gd name="T32" fmla="*/ 145 w 191"/>
                <a:gd name="T33" fmla="*/ 175 h 228"/>
                <a:gd name="T34" fmla="*/ 132 w 191"/>
                <a:gd name="T35" fmla="*/ 159 h 228"/>
                <a:gd name="T36" fmla="*/ 117 w 191"/>
                <a:gd name="T37" fmla="*/ 145 h 228"/>
                <a:gd name="T38" fmla="*/ 98 w 191"/>
                <a:gd name="T39" fmla="*/ 150 h 228"/>
                <a:gd name="T40" fmla="*/ 77 w 191"/>
                <a:gd name="T41" fmla="*/ 172 h 228"/>
                <a:gd name="T42" fmla="*/ 55 w 191"/>
                <a:gd name="T43" fmla="*/ 195 h 228"/>
                <a:gd name="T44" fmla="*/ 34 w 191"/>
                <a:gd name="T45" fmla="*/ 216 h 228"/>
                <a:gd name="T46" fmla="*/ 18 w 191"/>
                <a:gd name="T47" fmla="*/ 228 h 228"/>
                <a:gd name="T48" fmla="*/ 5 w 191"/>
                <a:gd name="T49" fmla="*/ 226 h 228"/>
                <a:gd name="T50" fmla="*/ 13 w 191"/>
                <a:gd name="T51" fmla="*/ 209 h 228"/>
                <a:gd name="T52" fmla="*/ 37 w 191"/>
                <a:gd name="T53" fmla="*/ 185 h 228"/>
                <a:gd name="T54" fmla="*/ 62 w 191"/>
                <a:gd name="T55" fmla="*/ 160 h 228"/>
                <a:gd name="T56" fmla="*/ 86 w 191"/>
                <a:gd name="T57" fmla="*/ 134 h 228"/>
                <a:gd name="T58" fmla="*/ 84 w 191"/>
                <a:gd name="T59" fmla="*/ 107 h 228"/>
                <a:gd name="T60" fmla="*/ 62 w 191"/>
                <a:gd name="T61" fmla="*/ 78 h 228"/>
                <a:gd name="T62" fmla="*/ 40 w 191"/>
                <a:gd name="T63" fmla="*/ 49 h 228"/>
                <a:gd name="T64" fmla="*/ 16 w 191"/>
                <a:gd name="T65" fmla="*/ 21 h 228"/>
                <a:gd name="T66" fmla="*/ 10 w 191"/>
                <a:gd name="T67" fmla="*/ 1 h 228"/>
                <a:gd name="T68" fmla="*/ 25 w 191"/>
                <a:gd name="T69" fmla="*/ 3 h 228"/>
                <a:gd name="T70" fmla="*/ 99 w 191"/>
                <a:gd name="T71" fmla="*/ 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228">
                  <a:moveTo>
                    <a:pt x="99" y="86"/>
                  </a:moveTo>
                  <a:lnTo>
                    <a:pt x="112" y="97"/>
                  </a:lnTo>
                  <a:lnTo>
                    <a:pt x="121" y="84"/>
                  </a:lnTo>
                  <a:lnTo>
                    <a:pt x="128" y="73"/>
                  </a:lnTo>
                  <a:lnTo>
                    <a:pt x="136" y="60"/>
                  </a:lnTo>
                  <a:lnTo>
                    <a:pt x="143" y="48"/>
                  </a:lnTo>
                  <a:lnTo>
                    <a:pt x="151" y="37"/>
                  </a:lnTo>
                  <a:lnTo>
                    <a:pt x="160" y="25"/>
                  </a:lnTo>
                  <a:lnTo>
                    <a:pt x="170" y="14"/>
                  </a:lnTo>
                  <a:lnTo>
                    <a:pt x="180" y="3"/>
                  </a:lnTo>
                  <a:lnTo>
                    <a:pt x="191" y="13"/>
                  </a:lnTo>
                  <a:lnTo>
                    <a:pt x="182" y="26"/>
                  </a:lnTo>
                  <a:lnTo>
                    <a:pt x="173" y="39"/>
                  </a:lnTo>
                  <a:lnTo>
                    <a:pt x="163" y="52"/>
                  </a:lnTo>
                  <a:lnTo>
                    <a:pt x="156" y="66"/>
                  </a:lnTo>
                  <a:lnTo>
                    <a:pt x="147" y="79"/>
                  </a:lnTo>
                  <a:lnTo>
                    <a:pt x="140" y="93"/>
                  </a:lnTo>
                  <a:lnTo>
                    <a:pt x="133" y="107"/>
                  </a:lnTo>
                  <a:lnTo>
                    <a:pt x="128" y="122"/>
                  </a:lnTo>
                  <a:lnTo>
                    <a:pt x="134" y="130"/>
                  </a:lnTo>
                  <a:lnTo>
                    <a:pt x="142" y="138"/>
                  </a:lnTo>
                  <a:lnTo>
                    <a:pt x="150" y="147"/>
                  </a:lnTo>
                  <a:lnTo>
                    <a:pt x="157" y="154"/>
                  </a:lnTo>
                  <a:lnTo>
                    <a:pt x="163" y="162"/>
                  </a:lnTo>
                  <a:lnTo>
                    <a:pt x="168" y="172"/>
                  </a:lnTo>
                  <a:lnTo>
                    <a:pt x="172" y="181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5" y="197"/>
                  </a:lnTo>
                  <a:lnTo>
                    <a:pt x="160" y="198"/>
                  </a:lnTo>
                  <a:lnTo>
                    <a:pt x="153" y="198"/>
                  </a:lnTo>
                  <a:lnTo>
                    <a:pt x="152" y="190"/>
                  </a:lnTo>
                  <a:lnTo>
                    <a:pt x="148" y="183"/>
                  </a:lnTo>
                  <a:lnTo>
                    <a:pt x="145" y="175"/>
                  </a:lnTo>
                  <a:lnTo>
                    <a:pt x="138" y="167"/>
                  </a:lnTo>
                  <a:lnTo>
                    <a:pt x="132" y="159"/>
                  </a:lnTo>
                  <a:lnTo>
                    <a:pt x="124" y="151"/>
                  </a:lnTo>
                  <a:lnTo>
                    <a:pt x="117" y="145"/>
                  </a:lnTo>
                  <a:lnTo>
                    <a:pt x="108" y="138"/>
                  </a:lnTo>
                  <a:lnTo>
                    <a:pt x="98" y="150"/>
                  </a:lnTo>
                  <a:lnTo>
                    <a:pt x="87" y="161"/>
                  </a:lnTo>
                  <a:lnTo>
                    <a:pt x="77" y="172"/>
                  </a:lnTo>
                  <a:lnTo>
                    <a:pt x="67" y="183"/>
                  </a:lnTo>
                  <a:lnTo>
                    <a:pt x="55" y="195"/>
                  </a:lnTo>
                  <a:lnTo>
                    <a:pt x="45" y="205"/>
                  </a:lnTo>
                  <a:lnTo>
                    <a:pt x="34" y="216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0" y="228"/>
                  </a:lnTo>
                  <a:lnTo>
                    <a:pt x="5" y="226"/>
                  </a:lnTo>
                  <a:lnTo>
                    <a:pt x="0" y="221"/>
                  </a:lnTo>
                  <a:lnTo>
                    <a:pt x="13" y="209"/>
                  </a:lnTo>
                  <a:lnTo>
                    <a:pt x="24" y="198"/>
                  </a:lnTo>
                  <a:lnTo>
                    <a:pt x="37" y="185"/>
                  </a:lnTo>
                  <a:lnTo>
                    <a:pt x="50" y="173"/>
                  </a:lnTo>
                  <a:lnTo>
                    <a:pt x="62" y="160"/>
                  </a:lnTo>
                  <a:lnTo>
                    <a:pt x="74" y="148"/>
                  </a:lnTo>
                  <a:lnTo>
                    <a:pt x="86" y="134"/>
                  </a:lnTo>
                  <a:lnTo>
                    <a:pt x="96" y="122"/>
                  </a:lnTo>
                  <a:lnTo>
                    <a:pt x="84" y="107"/>
                  </a:lnTo>
                  <a:lnTo>
                    <a:pt x="73" y="93"/>
                  </a:lnTo>
                  <a:lnTo>
                    <a:pt x="62" y="78"/>
                  </a:lnTo>
                  <a:lnTo>
                    <a:pt x="52" y="64"/>
                  </a:lnTo>
                  <a:lnTo>
                    <a:pt x="40" y="49"/>
                  </a:lnTo>
                  <a:lnTo>
                    <a:pt x="28" y="36"/>
                  </a:lnTo>
                  <a:lnTo>
                    <a:pt x="16" y="21"/>
                  </a:lnTo>
                  <a:lnTo>
                    <a:pt x="4" y="7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7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95" y="1413"/>
              <a:ext cx="74" cy="106"/>
            </a:xfrm>
            <a:custGeom>
              <a:avLst/>
              <a:gdLst>
                <a:gd name="T0" fmla="*/ 55 w 147"/>
                <a:gd name="T1" fmla="*/ 20 h 212"/>
                <a:gd name="T2" fmla="*/ 43 w 147"/>
                <a:gd name="T3" fmla="*/ 60 h 212"/>
                <a:gd name="T4" fmla="*/ 39 w 147"/>
                <a:gd name="T5" fmla="*/ 79 h 212"/>
                <a:gd name="T6" fmla="*/ 55 w 147"/>
                <a:gd name="T7" fmla="*/ 80 h 212"/>
                <a:gd name="T8" fmla="*/ 73 w 147"/>
                <a:gd name="T9" fmla="*/ 81 h 212"/>
                <a:gd name="T10" fmla="*/ 89 w 147"/>
                <a:gd name="T11" fmla="*/ 78 h 212"/>
                <a:gd name="T12" fmla="*/ 99 w 147"/>
                <a:gd name="T13" fmla="*/ 65 h 212"/>
                <a:gd name="T14" fmla="*/ 108 w 147"/>
                <a:gd name="T15" fmla="*/ 47 h 212"/>
                <a:gd name="T16" fmla="*/ 119 w 147"/>
                <a:gd name="T17" fmla="*/ 32 h 212"/>
                <a:gd name="T18" fmla="*/ 133 w 147"/>
                <a:gd name="T19" fmla="*/ 18 h 212"/>
                <a:gd name="T20" fmla="*/ 147 w 147"/>
                <a:gd name="T21" fmla="*/ 21 h 212"/>
                <a:gd name="T22" fmla="*/ 143 w 147"/>
                <a:gd name="T23" fmla="*/ 35 h 212"/>
                <a:gd name="T24" fmla="*/ 132 w 147"/>
                <a:gd name="T25" fmla="*/ 47 h 212"/>
                <a:gd name="T26" fmla="*/ 122 w 147"/>
                <a:gd name="T27" fmla="*/ 61 h 212"/>
                <a:gd name="T28" fmla="*/ 146 w 147"/>
                <a:gd name="T29" fmla="*/ 73 h 212"/>
                <a:gd name="T30" fmla="*/ 138 w 147"/>
                <a:gd name="T31" fmla="*/ 81 h 212"/>
                <a:gd name="T32" fmla="*/ 127 w 147"/>
                <a:gd name="T33" fmla="*/ 85 h 212"/>
                <a:gd name="T34" fmla="*/ 116 w 147"/>
                <a:gd name="T35" fmla="*/ 90 h 212"/>
                <a:gd name="T36" fmla="*/ 108 w 147"/>
                <a:gd name="T37" fmla="*/ 100 h 212"/>
                <a:gd name="T38" fmla="*/ 103 w 147"/>
                <a:gd name="T39" fmla="*/ 155 h 212"/>
                <a:gd name="T40" fmla="*/ 108 w 147"/>
                <a:gd name="T41" fmla="*/ 200 h 212"/>
                <a:gd name="T42" fmla="*/ 97 w 147"/>
                <a:gd name="T43" fmla="*/ 210 h 212"/>
                <a:gd name="T44" fmla="*/ 83 w 147"/>
                <a:gd name="T45" fmla="*/ 208 h 212"/>
                <a:gd name="T46" fmla="*/ 82 w 147"/>
                <a:gd name="T47" fmla="*/ 152 h 212"/>
                <a:gd name="T48" fmla="*/ 92 w 147"/>
                <a:gd name="T49" fmla="*/ 100 h 212"/>
                <a:gd name="T50" fmla="*/ 69 w 147"/>
                <a:gd name="T51" fmla="*/ 96 h 212"/>
                <a:gd name="T52" fmla="*/ 47 w 147"/>
                <a:gd name="T53" fmla="*/ 100 h 212"/>
                <a:gd name="T54" fmla="*/ 23 w 147"/>
                <a:gd name="T55" fmla="*/ 106 h 212"/>
                <a:gd name="T56" fmla="*/ 0 w 147"/>
                <a:gd name="T57" fmla="*/ 100 h 212"/>
                <a:gd name="T58" fmla="*/ 16 w 147"/>
                <a:gd name="T59" fmla="*/ 77 h 212"/>
                <a:gd name="T60" fmla="*/ 26 w 147"/>
                <a:gd name="T61" fmla="*/ 52 h 212"/>
                <a:gd name="T62" fmla="*/ 35 w 147"/>
                <a:gd name="T63" fmla="*/ 26 h 212"/>
                <a:gd name="T64" fmla="*/ 45 w 147"/>
                <a:gd name="T6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12">
                  <a:moveTo>
                    <a:pt x="54" y="0"/>
                  </a:moveTo>
                  <a:lnTo>
                    <a:pt x="55" y="20"/>
                  </a:lnTo>
                  <a:lnTo>
                    <a:pt x="50" y="40"/>
                  </a:lnTo>
                  <a:lnTo>
                    <a:pt x="43" y="60"/>
                  </a:lnTo>
                  <a:lnTo>
                    <a:pt x="33" y="79"/>
                  </a:lnTo>
                  <a:lnTo>
                    <a:pt x="39" y="79"/>
                  </a:lnTo>
                  <a:lnTo>
                    <a:pt x="47" y="79"/>
                  </a:lnTo>
                  <a:lnTo>
                    <a:pt x="55" y="80"/>
                  </a:lnTo>
                  <a:lnTo>
                    <a:pt x="64" y="81"/>
                  </a:lnTo>
                  <a:lnTo>
                    <a:pt x="73" y="81"/>
                  </a:lnTo>
                  <a:lnTo>
                    <a:pt x="80" y="80"/>
                  </a:lnTo>
                  <a:lnTo>
                    <a:pt x="89" y="78"/>
                  </a:lnTo>
                  <a:lnTo>
                    <a:pt x="96" y="73"/>
                  </a:lnTo>
                  <a:lnTo>
                    <a:pt x="99" y="65"/>
                  </a:lnTo>
                  <a:lnTo>
                    <a:pt x="103" y="57"/>
                  </a:lnTo>
                  <a:lnTo>
                    <a:pt x="108" y="47"/>
                  </a:lnTo>
                  <a:lnTo>
                    <a:pt x="113" y="39"/>
                  </a:lnTo>
                  <a:lnTo>
                    <a:pt x="119" y="32"/>
                  </a:lnTo>
                  <a:lnTo>
                    <a:pt x="126" y="25"/>
                  </a:lnTo>
                  <a:lnTo>
                    <a:pt x="133" y="18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47" y="28"/>
                  </a:lnTo>
                  <a:lnTo>
                    <a:pt x="143" y="35"/>
                  </a:lnTo>
                  <a:lnTo>
                    <a:pt x="138" y="41"/>
                  </a:lnTo>
                  <a:lnTo>
                    <a:pt x="132" y="47"/>
                  </a:lnTo>
                  <a:lnTo>
                    <a:pt x="126" y="55"/>
                  </a:lnTo>
                  <a:lnTo>
                    <a:pt x="122" y="61"/>
                  </a:lnTo>
                  <a:lnTo>
                    <a:pt x="122" y="69"/>
                  </a:lnTo>
                  <a:lnTo>
                    <a:pt x="146" y="73"/>
                  </a:lnTo>
                  <a:lnTo>
                    <a:pt x="142" y="78"/>
                  </a:lnTo>
                  <a:lnTo>
                    <a:pt x="138" y="81"/>
                  </a:lnTo>
                  <a:lnTo>
                    <a:pt x="132" y="84"/>
                  </a:lnTo>
                  <a:lnTo>
                    <a:pt x="127" y="85"/>
                  </a:lnTo>
                  <a:lnTo>
                    <a:pt x="121" y="88"/>
                  </a:lnTo>
                  <a:lnTo>
                    <a:pt x="116" y="90"/>
                  </a:lnTo>
                  <a:lnTo>
                    <a:pt x="111" y="94"/>
                  </a:lnTo>
                  <a:lnTo>
                    <a:pt x="108" y="100"/>
                  </a:lnTo>
                  <a:lnTo>
                    <a:pt x="106" y="127"/>
                  </a:lnTo>
                  <a:lnTo>
                    <a:pt x="103" y="155"/>
                  </a:lnTo>
                  <a:lnTo>
                    <a:pt x="103" y="179"/>
                  </a:lnTo>
                  <a:lnTo>
                    <a:pt x="108" y="200"/>
                  </a:lnTo>
                  <a:lnTo>
                    <a:pt x="103" y="205"/>
                  </a:lnTo>
                  <a:lnTo>
                    <a:pt x="97" y="210"/>
                  </a:lnTo>
                  <a:lnTo>
                    <a:pt x="89" y="212"/>
                  </a:lnTo>
                  <a:lnTo>
                    <a:pt x="83" y="208"/>
                  </a:lnTo>
                  <a:lnTo>
                    <a:pt x="80" y="180"/>
                  </a:lnTo>
                  <a:lnTo>
                    <a:pt x="82" y="152"/>
                  </a:lnTo>
                  <a:lnTo>
                    <a:pt x="84" y="125"/>
                  </a:lnTo>
                  <a:lnTo>
                    <a:pt x="92" y="100"/>
                  </a:lnTo>
                  <a:lnTo>
                    <a:pt x="80" y="96"/>
                  </a:lnTo>
                  <a:lnTo>
                    <a:pt x="69" y="96"/>
                  </a:lnTo>
                  <a:lnTo>
                    <a:pt x="58" y="98"/>
                  </a:lnTo>
                  <a:lnTo>
                    <a:pt x="47" y="100"/>
                  </a:lnTo>
                  <a:lnTo>
                    <a:pt x="34" y="104"/>
                  </a:lnTo>
                  <a:lnTo>
                    <a:pt x="23" y="106"/>
                  </a:lnTo>
                  <a:lnTo>
                    <a:pt x="11" y="105"/>
                  </a:lnTo>
                  <a:lnTo>
                    <a:pt x="0" y="100"/>
                  </a:lnTo>
                  <a:lnTo>
                    <a:pt x="9" y="89"/>
                  </a:lnTo>
                  <a:lnTo>
                    <a:pt x="16" y="77"/>
                  </a:lnTo>
                  <a:lnTo>
                    <a:pt x="23" y="64"/>
                  </a:lnTo>
                  <a:lnTo>
                    <a:pt x="26" y="52"/>
                  </a:lnTo>
                  <a:lnTo>
                    <a:pt x="32" y="39"/>
                  </a:lnTo>
                  <a:lnTo>
                    <a:pt x="35" y="26"/>
                  </a:lnTo>
                  <a:lnTo>
                    <a:pt x="40" y="12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632" y="1420"/>
              <a:ext cx="105" cy="40"/>
            </a:xfrm>
            <a:custGeom>
              <a:avLst/>
              <a:gdLst>
                <a:gd name="T0" fmla="*/ 211 w 211"/>
                <a:gd name="T1" fmla="*/ 0 h 79"/>
                <a:gd name="T2" fmla="*/ 207 w 211"/>
                <a:gd name="T3" fmla="*/ 6 h 79"/>
                <a:gd name="T4" fmla="*/ 201 w 211"/>
                <a:gd name="T5" fmla="*/ 12 h 79"/>
                <a:gd name="T6" fmla="*/ 192 w 211"/>
                <a:gd name="T7" fmla="*/ 16 h 79"/>
                <a:gd name="T8" fmla="*/ 182 w 211"/>
                <a:gd name="T9" fmla="*/ 18 h 79"/>
                <a:gd name="T10" fmla="*/ 161 w 211"/>
                <a:gd name="T11" fmla="*/ 25 h 79"/>
                <a:gd name="T12" fmla="*/ 139 w 211"/>
                <a:gd name="T13" fmla="*/ 32 h 79"/>
                <a:gd name="T14" fmla="*/ 118 w 211"/>
                <a:gd name="T15" fmla="*/ 41 h 79"/>
                <a:gd name="T16" fmla="*/ 97 w 211"/>
                <a:gd name="T17" fmla="*/ 48 h 79"/>
                <a:gd name="T18" fmla="*/ 74 w 211"/>
                <a:gd name="T19" fmla="*/ 56 h 79"/>
                <a:gd name="T20" fmla="*/ 51 w 211"/>
                <a:gd name="T21" fmla="*/ 64 h 79"/>
                <a:gd name="T22" fmla="*/ 30 w 211"/>
                <a:gd name="T23" fmla="*/ 72 h 79"/>
                <a:gd name="T24" fmla="*/ 7 w 211"/>
                <a:gd name="T25" fmla="*/ 79 h 79"/>
                <a:gd name="T26" fmla="*/ 0 w 211"/>
                <a:gd name="T27" fmla="*/ 72 h 79"/>
                <a:gd name="T28" fmla="*/ 11 w 211"/>
                <a:gd name="T29" fmla="*/ 65 h 79"/>
                <a:gd name="T30" fmla="*/ 23 w 211"/>
                <a:gd name="T31" fmla="*/ 58 h 79"/>
                <a:gd name="T32" fmla="*/ 35 w 211"/>
                <a:gd name="T33" fmla="*/ 52 h 79"/>
                <a:gd name="T34" fmla="*/ 48 w 211"/>
                <a:gd name="T35" fmla="*/ 46 h 79"/>
                <a:gd name="T36" fmla="*/ 60 w 211"/>
                <a:gd name="T37" fmla="*/ 41 h 79"/>
                <a:gd name="T38" fmla="*/ 74 w 211"/>
                <a:gd name="T39" fmla="*/ 37 h 79"/>
                <a:gd name="T40" fmla="*/ 87 w 211"/>
                <a:gd name="T41" fmla="*/ 31 h 79"/>
                <a:gd name="T42" fmla="*/ 100 w 211"/>
                <a:gd name="T43" fmla="*/ 27 h 79"/>
                <a:gd name="T44" fmla="*/ 114 w 211"/>
                <a:gd name="T45" fmla="*/ 24 h 79"/>
                <a:gd name="T46" fmla="*/ 128 w 211"/>
                <a:gd name="T47" fmla="*/ 20 h 79"/>
                <a:gd name="T48" fmla="*/ 142 w 211"/>
                <a:gd name="T49" fmla="*/ 17 h 79"/>
                <a:gd name="T50" fmla="*/ 156 w 211"/>
                <a:gd name="T51" fmla="*/ 13 h 79"/>
                <a:gd name="T52" fmla="*/ 169 w 211"/>
                <a:gd name="T53" fmla="*/ 10 h 79"/>
                <a:gd name="T54" fmla="*/ 183 w 211"/>
                <a:gd name="T55" fmla="*/ 6 h 79"/>
                <a:gd name="T56" fmla="*/ 197 w 211"/>
                <a:gd name="T57" fmla="*/ 3 h 79"/>
                <a:gd name="T58" fmla="*/ 211 w 211"/>
                <a:gd name="T5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79">
                  <a:moveTo>
                    <a:pt x="211" y="0"/>
                  </a:moveTo>
                  <a:lnTo>
                    <a:pt x="207" y="6"/>
                  </a:lnTo>
                  <a:lnTo>
                    <a:pt x="201" y="12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61" y="25"/>
                  </a:lnTo>
                  <a:lnTo>
                    <a:pt x="139" y="32"/>
                  </a:lnTo>
                  <a:lnTo>
                    <a:pt x="118" y="41"/>
                  </a:lnTo>
                  <a:lnTo>
                    <a:pt x="97" y="48"/>
                  </a:lnTo>
                  <a:lnTo>
                    <a:pt x="74" y="56"/>
                  </a:lnTo>
                  <a:lnTo>
                    <a:pt x="51" y="64"/>
                  </a:lnTo>
                  <a:lnTo>
                    <a:pt x="30" y="72"/>
                  </a:lnTo>
                  <a:lnTo>
                    <a:pt x="7" y="79"/>
                  </a:lnTo>
                  <a:lnTo>
                    <a:pt x="0" y="72"/>
                  </a:lnTo>
                  <a:lnTo>
                    <a:pt x="11" y="65"/>
                  </a:lnTo>
                  <a:lnTo>
                    <a:pt x="23" y="58"/>
                  </a:lnTo>
                  <a:lnTo>
                    <a:pt x="35" y="52"/>
                  </a:lnTo>
                  <a:lnTo>
                    <a:pt x="48" y="46"/>
                  </a:lnTo>
                  <a:lnTo>
                    <a:pt x="60" y="41"/>
                  </a:lnTo>
                  <a:lnTo>
                    <a:pt x="74" y="37"/>
                  </a:lnTo>
                  <a:lnTo>
                    <a:pt x="87" y="31"/>
                  </a:lnTo>
                  <a:lnTo>
                    <a:pt x="100" y="27"/>
                  </a:lnTo>
                  <a:lnTo>
                    <a:pt x="114" y="24"/>
                  </a:lnTo>
                  <a:lnTo>
                    <a:pt x="128" y="20"/>
                  </a:lnTo>
                  <a:lnTo>
                    <a:pt x="142" y="17"/>
                  </a:lnTo>
                  <a:lnTo>
                    <a:pt x="156" y="13"/>
                  </a:lnTo>
                  <a:lnTo>
                    <a:pt x="169" y="10"/>
                  </a:lnTo>
                  <a:lnTo>
                    <a:pt x="183" y="6"/>
                  </a:lnTo>
                  <a:lnTo>
                    <a:pt x="197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09" y="1422"/>
              <a:ext cx="94" cy="81"/>
            </a:xfrm>
            <a:custGeom>
              <a:avLst/>
              <a:gdLst>
                <a:gd name="T0" fmla="*/ 188 w 188"/>
                <a:gd name="T1" fmla="*/ 22 h 163"/>
                <a:gd name="T2" fmla="*/ 151 w 188"/>
                <a:gd name="T3" fmla="*/ 18 h 163"/>
                <a:gd name="T4" fmla="*/ 112 w 188"/>
                <a:gd name="T5" fmla="*/ 20 h 163"/>
                <a:gd name="T6" fmla="*/ 74 w 188"/>
                <a:gd name="T7" fmla="*/ 27 h 163"/>
                <a:gd name="T8" fmla="*/ 42 w 188"/>
                <a:gd name="T9" fmla="*/ 39 h 163"/>
                <a:gd name="T10" fmla="*/ 29 w 188"/>
                <a:gd name="T11" fmla="*/ 59 h 163"/>
                <a:gd name="T12" fmla="*/ 20 w 188"/>
                <a:gd name="T13" fmla="*/ 79 h 163"/>
                <a:gd name="T14" fmla="*/ 47 w 188"/>
                <a:gd name="T15" fmla="*/ 82 h 163"/>
                <a:gd name="T16" fmla="*/ 75 w 188"/>
                <a:gd name="T17" fmla="*/ 81 h 163"/>
                <a:gd name="T18" fmla="*/ 102 w 188"/>
                <a:gd name="T19" fmla="*/ 86 h 163"/>
                <a:gd name="T20" fmla="*/ 121 w 188"/>
                <a:gd name="T21" fmla="*/ 104 h 163"/>
                <a:gd name="T22" fmla="*/ 123 w 188"/>
                <a:gd name="T23" fmla="*/ 134 h 163"/>
                <a:gd name="T24" fmla="*/ 96 w 188"/>
                <a:gd name="T25" fmla="*/ 153 h 163"/>
                <a:gd name="T26" fmla="*/ 80 w 188"/>
                <a:gd name="T27" fmla="*/ 158 h 163"/>
                <a:gd name="T28" fmla="*/ 63 w 188"/>
                <a:gd name="T29" fmla="*/ 162 h 163"/>
                <a:gd name="T30" fmla="*/ 45 w 188"/>
                <a:gd name="T31" fmla="*/ 162 h 163"/>
                <a:gd name="T32" fmla="*/ 29 w 188"/>
                <a:gd name="T33" fmla="*/ 156 h 163"/>
                <a:gd name="T34" fmla="*/ 24 w 188"/>
                <a:gd name="T35" fmla="*/ 151 h 163"/>
                <a:gd name="T36" fmla="*/ 24 w 188"/>
                <a:gd name="T37" fmla="*/ 143 h 163"/>
                <a:gd name="T38" fmla="*/ 44 w 188"/>
                <a:gd name="T39" fmla="*/ 145 h 163"/>
                <a:gd name="T40" fmla="*/ 64 w 188"/>
                <a:gd name="T41" fmla="*/ 141 h 163"/>
                <a:gd name="T42" fmla="*/ 84 w 188"/>
                <a:gd name="T43" fmla="*/ 133 h 163"/>
                <a:gd name="T44" fmla="*/ 104 w 188"/>
                <a:gd name="T45" fmla="*/ 126 h 163"/>
                <a:gd name="T46" fmla="*/ 102 w 188"/>
                <a:gd name="T47" fmla="*/ 109 h 163"/>
                <a:gd name="T48" fmla="*/ 87 w 188"/>
                <a:gd name="T49" fmla="*/ 97 h 163"/>
                <a:gd name="T50" fmla="*/ 67 w 188"/>
                <a:gd name="T51" fmla="*/ 97 h 163"/>
                <a:gd name="T52" fmla="*/ 44 w 188"/>
                <a:gd name="T53" fmla="*/ 100 h 163"/>
                <a:gd name="T54" fmla="*/ 23 w 188"/>
                <a:gd name="T55" fmla="*/ 101 h 163"/>
                <a:gd name="T56" fmla="*/ 0 w 188"/>
                <a:gd name="T57" fmla="*/ 97 h 163"/>
                <a:gd name="T58" fmla="*/ 9 w 188"/>
                <a:gd name="T59" fmla="*/ 54 h 163"/>
                <a:gd name="T60" fmla="*/ 37 w 188"/>
                <a:gd name="T61" fmla="*/ 15 h 163"/>
                <a:gd name="T62" fmla="*/ 75 w 188"/>
                <a:gd name="T63" fmla="*/ 10 h 163"/>
                <a:gd name="T64" fmla="*/ 114 w 188"/>
                <a:gd name="T65" fmla="*/ 2 h 163"/>
                <a:gd name="T66" fmla="*/ 153 w 188"/>
                <a:gd name="T67" fmla="*/ 1 h 163"/>
                <a:gd name="T68" fmla="*/ 188 w 188"/>
                <a:gd name="T69" fmla="*/ 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163">
                  <a:moveTo>
                    <a:pt x="188" y="15"/>
                  </a:moveTo>
                  <a:lnTo>
                    <a:pt x="188" y="22"/>
                  </a:lnTo>
                  <a:lnTo>
                    <a:pt x="170" y="19"/>
                  </a:lnTo>
                  <a:lnTo>
                    <a:pt x="151" y="18"/>
                  </a:lnTo>
                  <a:lnTo>
                    <a:pt x="131" y="18"/>
                  </a:lnTo>
                  <a:lnTo>
                    <a:pt x="112" y="20"/>
                  </a:lnTo>
                  <a:lnTo>
                    <a:pt x="93" y="23"/>
                  </a:lnTo>
                  <a:lnTo>
                    <a:pt x="74" y="27"/>
                  </a:lnTo>
                  <a:lnTo>
                    <a:pt x="57" y="33"/>
                  </a:lnTo>
                  <a:lnTo>
                    <a:pt x="42" y="39"/>
                  </a:lnTo>
                  <a:lnTo>
                    <a:pt x="35" y="49"/>
                  </a:lnTo>
                  <a:lnTo>
                    <a:pt x="29" y="59"/>
                  </a:lnTo>
                  <a:lnTo>
                    <a:pt x="24" y="69"/>
                  </a:lnTo>
                  <a:lnTo>
                    <a:pt x="20" y="79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60" y="81"/>
                  </a:lnTo>
                  <a:lnTo>
                    <a:pt x="75" y="81"/>
                  </a:lnTo>
                  <a:lnTo>
                    <a:pt x="89" y="82"/>
                  </a:lnTo>
                  <a:lnTo>
                    <a:pt x="102" y="86"/>
                  </a:lnTo>
                  <a:lnTo>
                    <a:pt x="113" y="93"/>
                  </a:lnTo>
                  <a:lnTo>
                    <a:pt x="121" y="104"/>
                  </a:lnTo>
                  <a:lnTo>
                    <a:pt x="126" y="121"/>
                  </a:lnTo>
                  <a:lnTo>
                    <a:pt x="123" y="134"/>
                  </a:lnTo>
                  <a:lnTo>
                    <a:pt x="113" y="146"/>
                  </a:lnTo>
                  <a:lnTo>
                    <a:pt x="96" y="153"/>
                  </a:lnTo>
                  <a:lnTo>
                    <a:pt x="88" y="155"/>
                  </a:lnTo>
                  <a:lnTo>
                    <a:pt x="80" y="158"/>
                  </a:lnTo>
                  <a:lnTo>
                    <a:pt x="72" y="160"/>
                  </a:lnTo>
                  <a:lnTo>
                    <a:pt x="63" y="162"/>
                  </a:lnTo>
                  <a:lnTo>
                    <a:pt x="54" y="163"/>
                  </a:lnTo>
                  <a:lnTo>
                    <a:pt x="45" y="162"/>
                  </a:lnTo>
                  <a:lnTo>
                    <a:pt x="37" y="160"/>
                  </a:lnTo>
                  <a:lnTo>
                    <a:pt x="29" y="156"/>
                  </a:lnTo>
                  <a:lnTo>
                    <a:pt x="25" y="155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4" y="143"/>
                  </a:lnTo>
                  <a:lnTo>
                    <a:pt x="34" y="145"/>
                  </a:lnTo>
                  <a:lnTo>
                    <a:pt x="44" y="145"/>
                  </a:lnTo>
                  <a:lnTo>
                    <a:pt x="54" y="144"/>
                  </a:lnTo>
                  <a:lnTo>
                    <a:pt x="64" y="141"/>
                  </a:lnTo>
                  <a:lnTo>
                    <a:pt x="74" y="138"/>
                  </a:lnTo>
                  <a:lnTo>
                    <a:pt x="84" y="133"/>
                  </a:lnTo>
                  <a:lnTo>
                    <a:pt x="94" y="129"/>
                  </a:lnTo>
                  <a:lnTo>
                    <a:pt x="104" y="126"/>
                  </a:lnTo>
                  <a:lnTo>
                    <a:pt x="104" y="117"/>
                  </a:lnTo>
                  <a:lnTo>
                    <a:pt x="102" y="109"/>
                  </a:lnTo>
                  <a:lnTo>
                    <a:pt x="94" y="103"/>
                  </a:lnTo>
                  <a:lnTo>
                    <a:pt x="87" y="97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5" y="98"/>
                  </a:lnTo>
                  <a:lnTo>
                    <a:pt x="44" y="100"/>
                  </a:lnTo>
                  <a:lnTo>
                    <a:pt x="33" y="101"/>
                  </a:lnTo>
                  <a:lnTo>
                    <a:pt x="23" y="101"/>
                  </a:lnTo>
                  <a:lnTo>
                    <a:pt x="11" y="100"/>
                  </a:lnTo>
                  <a:lnTo>
                    <a:pt x="0" y="97"/>
                  </a:lnTo>
                  <a:lnTo>
                    <a:pt x="3" y="75"/>
                  </a:lnTo>
                  <a:lnTo>
                    <a:pt x="9" y="54"/>
                  </a:lnTo>
                  <a:lnTo>
                    <a:pt x="20" y="34"/>
                  </a:lnTo>
                  <a:lnTo>
                    <a:pt x="37" y="15"/>
                  </a:lnTo>
                  <a:lnTo>
                    <a:pt x="55" y="13"/>
                  </a:lnTo>
                  <a:lnTo>
                    <a:pt x="75" y="10"/>
                  </a:lnTo>
                  <a:lnTo>
                    <a:pt x="94" y="5"/>
                  </a:lnTo>
                  <a:lnTo>
                    <a:pt x="114" y="2"/>
                  </a:lnTo>
                  <a:lnTo>
                    <a:pt x="133" y="0"/>
                  </a:lnTo>
                  <a:lnTo>
                    <a:pt x="153" y="1"/>
                  </a:lnTo>
                  <a:lnTo>
                    <a:pt x="171" y="5"/>
                  </a:lnTo>
                  <a:lnTo>
                    <a:pt x="18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16" y="1425"/>
              <a:ext cx="65" cy="71"/>
            </a:xfrm>
            <a:custGeom>
              <a:avLst/>
              <a:gdLst>
                <a:gd name="T0" fmla="*/ 48 w 130"/>
                <a:gd name="T1" fmla="*/ 0 h 142"/>
                <a:gd name="T2" fmla="*/ 51 w 130"/>
                <a:gd name="T3" fmla="*/ 4 h 142"/>
                <a:gd name="T4" fmla="*/ 56 w 130"/>
                <a:gd name="T5" fmla="*/ 6 h 142"/>
                <a:gd name="T6" fmla="*/ 63 w 130"/>
                <a:gd name="T7" fmla="*/ 7 h 142"/>
                <a:gd name="T8" fmla="*/ 69 w 130"/>
                <a:gd name="T9" fmla="*/ 7 h 142"/>
                <a:gd name="T10" fmla="*/ 75 w 130"/>
                <a:gd name="T11" fmla="*/ 6 h 142"/>
                <a:gd name="T12" fmla="*/ 83 w 130"/>
                <a:gd name="T13" fmla="*/ 6 h 142"/>
                <a:gd name="T14" fmla="*/ 89 w 130"/>
                <a:gd name="T15" fmla="*/ 7 h 142"/>
                <a:gd name="T16" fmla="*/ 94 w 130"/>
                <a:gd name="T17" fmla="*/ 9 h 142"/>
                <a:gd name="T18" fmla="*/ 99 w 130"/>
                <a:gd name="T19" fmla="*/ 12 h 142"/>
                <a:gd name="T20" fmla="*/ 105 w 130"/>
                <a:gd name="T21" fmla="*/ 15 h 142"/>
                <a:gd name="T22" fmla="*/ 113 w 130"/>
                <a:gd name="T23" fmla="*/ 17 h 142"/>
                <a:gd name="T24" fmla="*/ 120 w 130"/>
                <a:gd name="T25" fmla="*/ 19 h 142"/>
                <a:gd name="T26" fmla="*/ 125 w 130"/>
                <a:gd name="T27" fmla="*/ 22 h 142"/>
                <a:gd name="T28" fmla="*/ 129 w 130"/>
                <a:gd name="T29" fmla="*/ 27 h 142"/>
                <a:gd name="T30" fmla="*/ 130 w 130"/>
                <a:gd name="T31" fmla="*/ 33 h 142"/>
                <a:gd name="T32" fmla="*/ 128 w 130"/>
                <a:gd name="T33" fmla="*/ 41 h 142"/>
                <a:gd name="T34" fmla="*/ 119 w 130"/>
                <a:gd name="T35" fmla="*/ 44 h 142"/>
                <a:gd name="T36" fmla="*/ 110 w 130"/>
                <a:gd name="T37" fmla="*/ 48 h 142"/>
                <a:gd name="T38" fmla="*/ 102 w 130"/>
                <a:gd name="T39" fmla="*/ 53 h 142"/>
                <a:gd name="T40" fmla="*/ 94 w 130"/>
                <a:gd name="T41" fmla="*/ 58 h 142"/>
                <a:gd name="T42" fmla="*/ 85 w 130"/>
                <a:gd name="T43" fmla="*/ 63 h 142"/>
                <a:gd name="T44" fmla="*/ 76 w 130"/>
                <a:gd name="T45" fmla="*/ 68 h 142"/>
                <a:gd name="T46" fmla="*/ 69 w 130"/>
                <a:gd name="T47" fmla="*/ 73 h 142"/>
                <a:gd name="T48" fmla="*/ 60 w 130"/>
                <a:gd name="T49" fmla="*/ 79 h 142"/>
                <a:gd name="T50" fmla="*/ 68 w 130"/>
                <a:gd name="T51" fmla="*/ 84 h 142"/>
                <a:gd name="T52" fmla="*/ 78 w 130"/>
                <a:gd name="T53" fmla="*/ 88 h 142"/>
                <a:gd name="T54" fmla="*/ 89 w 130"/>
                <a:gd name="T55" fmla="*/ 90 h 142"/>
                <a:gd name="T56" fmla="*/ 99 w 130"/>
                <a:gd name="T57" fmla="*/ 92 h 142"/>
                <a:gd name="T58" fmla="*/ 109 w 130"/>
                <a:gd name="T59" fmla="*/ 95 h 142"/>
                <a:gd name="T60" fmla="*/ 115 w 130"/>
                <a:gd name="T61" fmla="*/ 100 h 142"/>
                <a:gd name="T62" fmla="*/ 117 w 130"/>
                <a:gd name="T63" fmla="*/ 108 h 142"/>
                <a:gd name="T64" fmla="*/ 114 w 130"/>
                <a:gd name="T65" fmla="*/ 118 h 142"/>
                <a:gd name="T66" fmla="*/ 103 w 130"/>
                <a:gd name="T67" fmla="*/ 125 h 142"/>
                <a:gd name="T68" fmla="*/ 90 w 130"/>
                <a:gd name="T69" fmla="*/ 132 h 142"/>
                <a:gd name="T70" fmla="*/ 76 w 130"/>
                <a:gd name="T71" fmla="*/ 136 h 142"/>
                <a:gd name="T72" fmla="*/ 61 w 130"/>
                <a:gd name="T73" fmla="*/ 139 h 142"/>
                <a:gd name="T74" fmla="*/ 46 w 130"/>
                <a:gd name="T75" fmla="*/ 141 h 142"/>
                <a:gd name="T76" fmla="*/ 32 w 130"/>
                <a:gd name="T77" fmla="*/ 142 h 142"/>
                <a:gd name="T78" fmla="*/ 19 w 130"/>
                <a:gd name="T79" fmla="*/ 142 h 142"/>
                <a:gd name="T80" fmla="*/ 6 w 130"/>
                <a:gd name="T81" fmla="*/ 141 h 142"/>
                <a:gd name="T82" fmla="*/ 1 w 130"/>
                <a:gd name="T83" fmla="*/ 135 h 142"/>
                <a:gd name="T84" fmla="*/ 0 w 130"/>
                <a:gd name="T85" fmla="*/ 127 h 142"/>
                <a:gd name="T86" fmla="*/ 1 w 130"/>
                <a:gd name="T87" fmla="*/ 120 h 142"/>
                <a:gd name="T88" fmla="*/ 6 w 130"/>
                <a:gd name="T89" fmla="*/ 113 h 142"/>
                <a:gd name="T90" fmla="*/ 15 w 130"/>
                <a:gd name="T91" fmla="*/ 106 h 142"/>
                <a:gd name="T92" fmla="*/ 14 w 130"/>
                <a:gd name="T93" fmla="*/ 105 h 142"/>
                <a:gd name="T94" fmla="*/ 11 w 130"/>
                <a:gd name="T95" fmla="*/ 104 h 142"/>
                <a:gd name="T96" fmla="*/ 9 w 130"/>
                <a:gd name="T97" fmla="*/ 102 h 142"/>
                <a:gd name="T98" fmla="*/ 6 w 130"/>
                <a:gd name="T99" fmla="*/ 104 h 142"/>
                <a:gd name="T100" fmla="*/ 12 w 130"/>
                <a:gd name="T101" fmla="*/ 81 h 142"/>
                <a:gd name="T102" fmla="*/ 21 w 130"/>
                <a:gd name="T103" fmla="*/ 58 h 142"/>
                <a:gd name="T104" fmla="*/ 22 w 130"/>
                <a:gd name="T105" fmla="*/ 36 h 142"/>
                <a:gd name="T106" fmla="*/ 10 w 130"/>
                <a:gd name="T107" fmla="*/ 16 h 142"/>
                <a:gd name="T108" fmla="*/ 16 w 130"/>
                <a:gd name="T109" fmla="*/ 14 h 142"/>
                <a:gd name="T110" fmla="*/ 20 w 130"/>
                <a:gd name="T111" fmla="*/ 12 h 142"/>
                <a:gd name="T112" fmla="*/ 25 w 130"/>
                <a:gd name="T113" fmla="*/ 9 h 142"/>
                <a:gd name="T114" fmla="*/ 29 w 130"/>
                <a:gd name="T115" fmla="*/ 6 h 142"/>
                <a:gd name="T116" fmla="*/ 32 w 130"/>
                <a:gd name="T117" fmla="*/ 4 h 142"/>
                <a:gd name="T118" fmla="*/ 36 w 130"/>
                <a:gd name="T119" fmla="*/ 2 h 142"/>
                <a:gd name="T120" fmla="*/ 41 w 130"/>
                <a:gd name="T121" fmla="*/ 1 h 142"/>
                <a:gd name="T122" fmla="*/ 48 w 130"/>
                <a:gd name="T1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" h="142">
                  <a:moveTo>
                    <a:pt x="48" y="0"/>
                  </a:moveTo>
                  <a:lnTo>
                    <a:pt x="51" y="4"/>
                  </a:lnTo>
                  <a:lnTo>
                    <a:pt x="56" y="6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75" y="6"/>
                  </a:lnTo>
                  <a:lnTo>
                    <a:pt x="83" y="6"/>
                  </a:lnTo>
                  <a:lnTo>
                    <a:pt x="89" y="7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5" y="15"/>
                  </a:lnTo>
                  <a:lnTo>
                    <a:pt x="113" y="17"/>
                  </a:lnTo>
                  <a:lnTo>
                    <a:pt x="120" y="19"/>
                  </a:lnTo>
                  <a:lnTo>
                    <a:pt x="125" y="22"/>
                  </a:lnTo>
                  <a:lnTo>
                    <a:pt x="129" y="27"/>
                  </a:lnTo>
                  <a:lnTo>
                    <a:pt x="130" y="33"/>
                  </a:lnTo>
                  <a:lnTo>
                    <a:pt x="128" y="41"/>
                  </a:lnTo>
                  <a:lnTo>
                    <a:pt x="119" y="44"/>
                  </a:lnTo>
                  <a:lnTo>
                    <a:pt x="110" y="48"/>
                  </a:lnTo>
                  <a:lnTo>
                    <a:pt x="102" y="53"/>
                  </a:lnTo>
                  <a:lnTo>
                    <a:pt x="94" y="58"/>
                  </a:lnTo>
                  <a:lnTo>
                    <a:pt x="85" y="63"/>
                  </a:lnTo>
                  <a:lnTo>
                    <a:pt x="76" y="68"/>
                  </a:lnTo>
                  <a:lnTo>
                    <a:pt x="69" y="73"/>
                  </a:lnTo>
                  <a:lnTo>
                    <a:pt x="60" y="79"/>
                  </a:lnTo>
                  <a:lnTo>
                    <a:pt x="68" y="84"/>
                  </a:lnTo>
                  <a:lnTo>
                    <a:pt x="78" y="88"/>
                  </a:lnTo>
                  <a:lnTo>
                    <a:pt x="89" y="90"/>
                  </a:lnTo>
                  <a:lnTo>
                    <a:pt x="99" y="92"/>
                  </a:lnTo>
                  <a:lnTo>
                    <a:pt x="109" y="95"/>
                  </a:lnTo>
                  <a:lnTo>
                    <a:pt x="115" y="100"/>
                  </a:lnTo>
                  <a:lnTo>
                    <a:pt x="117" y="108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2"/>
                  </a:lnTo>
                  <a:lnTo>
                    <a:pt x="76" y="136"/>
                  </a:lnTo>
                  <a:lnTo>
                    <a:pt x="61" y="139"/>
                  </a:lnTo>
                  <a:lnTo>
                    <a:pt x="46" y="141"/>
                  </a:lnTo>
                  <a:lnTo>
                    <a:pt x="32" y="142"/>
                  </a:lnTo>
                  <a:lnTo>
                    <a:pt x="19" y="142"/>
                  </a:lnTo>
                  <a:lnTo>
                    <a:pt x="6" y="141"/>
                  </a:lnTo>
                  <a:lnTo>
                    <a:pt x="1" y="135"/>
                  </a:lnTo>
                  <a:lnTo>
                    <a:pt x="0" y="127"/>
                  </a:lnTo>
                  <a:lnTo>
                    <a:pt x="1" y="120"/>
                  </a:lnTo>
                  <a:lnTo>
                    <a:pt x="6" y="113"/>
                  </a:lnTo>
                  <a:lnTo>
                    <a:pt x="15" y="106"/>
                  </a:lnTo>
                  <a:lnTo>
                    <a:pt x="14" y="105"/>
                  </a:lnTo>
                  <a:lnTo>
                    <a:pt x="11" y="104"/>
                  </a:lnTo>
                  <a:lnTo>
                    <a:pt x="9" y="102"/>
                  </a:lnTo>
                  <a:lnTo>
                    <a:pt x="6" y="104"/>
                  </a:lnTo>
                  <a:lnTo>
                    <a:pt x="12" y="81"/>
                  </a:lnTo>
                  <a:lnTo>
                    <a:pt x="21" y="58"/>
                  </a:lnTo>
                  <a:lnTo>
                    <a:pt x="22" y="3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1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77" y="1433"/>
              <a:ext cx="69" cy="75"/>
            </a:xfrm>
            <a:custGeom>
              <a:avLst/>
              <a:gdLst>
                <a:gd name="T0" fmla="*/ 108 w 140"/>
                <a:gd name="T1" fmla="*/ 22 h 150"/>
                <a:gd name="T2" fmla="*/ 110 w 140"/>
                <a:gd name="T3" fmla="*/ 36 h 150"/>
                <a:gd name="T4" fmla="*/ 107 w 140"/>
                <a:gd name="T5" fmla="*/ 48 h 150"/>
                <a:gd name="T6" fmla="*/ 103 w 140"/>
                <a:gd name="T7" fmla="*/ 58 h 150"/>
                <a:gd name="T8" fmla="*/ 96 w 140"/>
                <a:gd name="T9" fmla="*/ 70 h 150"/>
                <a:gd name="T10" fmla="*/ 88 w 140"/>
                <a:gd name="T11" fmla="*/ 79 h 150"/>
                <a:gd name="T12" fmla="*/ 81 w 140"/>
                <a:gd name="T13" fmla="*/ 90 h 150"/>
                <a:gd name="T14" fmla="*/ 73 w 140"/>
                <a:gd name="T15" fmla="*/ 99 h 150"/>
                <a:gd name="T16" fmla="*/ 67 w 140"/>
                <a:gd name="T17" fmla="*/ 108 h 150"/>
                <a:gd name="T18" fmla="*/ 74 w 140"/>
                <a:gd name="T19" fmla="*/ 109 h 150"/>
                <a:gd name="T20" fmla="*/ 82 w 140"/>
                <a:gd name="T21" fmla="*/ 111 h 150"/>
                <a:gd name="T22" fmla="*/ 90 w 140"/>
                <a:gd name="T23" fmla="*/ 112 h 150"/>
                <a:gd name="T24" fmla="*/ 97 w 140"/>
                <a:gd name="T25" fmla="*/ 112 h 150"/>
                <a:gd name="T26" fmla="*/ 106 w 140"/>
                <a:gd name="T27" fmla="*/ 112 h 150"/>
                <a:gd name="T28" fmla="*/ 113 w 140"/>
                <a:gd name="T29" fmla="*/ 111 h 150"/>
                <a:gd name="T30" fmla="*/ 120 w 140"/>
                <a:gd name="T31" fmla="*/ 108 h 150"/>
                <a:gd name="T32" fmla="*/ 126 w 140"/>
                <a:gd name="T33" fmla="*/ 105 h 150"/>
                <a:gd name="T34" fmla="*/ 131 w 140"/>
                <a:gd name="T35" fmla="*/ 107 h 150"/>
                <a:gd name="T36" fmla="*/ 136 w 140"/>
                <a:gd name="T37" fmla="*/ 108 h 150"/>
                <a:gd name="T38" fmla="*/ 140 w 140"/>
                <a:gd name="T39" fmla="*/ 110 h 150"/>
                <a:gd name="T40" fmla="*/ 139 w 140"/>
                <a:gd name="T41" fmla="*/ 116 h 150"/>
                <a:gd name="T42" fmla="*/ 122 w 140"/>
                <a:gd name="T43" fmla="*/ 123 h 150"/>
                <a:gd name="T44" fmla="*/ 106 w 140"/>
                <a:gd name="T45" fmla="*/ 128 h 150"/>
                <a:gd name="T46" fmla="*/ 90 w 140"/>
                <a:gd name="T47" fmla="*/ 131 h 150"/>
                <a:gd name="T48" fmla="*/ 73 w 140"/>
                <a:gd name="T49" fmla="*/ 133 h 150"/>
                <a:gd name="T50" fmla="*/ 57 w 140"/>
                <a:gd name="T51" fmla="*/ 135 h 150"/>
                <a:gd name="T52" fmla="*/ 41 w 140"/>
                <a:gd name="T53" fmla="*/ 138 h 150"/>
                <a:gd name="T54" fmla="*/ 24 w 140"/>
                <a:gd name="T55" fmla="*/ 143 h 150"/>
                <a:gd name="T56" fmla="*/ 8 w 140"/>
                <a:gd name="T57" fmla="*/ 150 h 150"/>
                <a:gd name="T58" fmla="*/ 3 w 140"/>
                <a:gd name="T59" fmla="*/ 147 h 150"/>
                <a:gd name="T60" fmla="*/ 0 w 140"/>
                <a:gd name="T61" fmla="*/ 143 h 150"/>
                <a:gd name="T62" fmla="*/ 0 w 140"/>
                <a:gd name="T63" fmla="*/ 138 h 150"/>
                <a:gd name="T64" fmla="*/ 0 w 140"/>
                <a:gd name="T65" fmla="*/ 133 h 150"/>
                <a:gd name="T66" fmla="*/ 15 w 140"/>
                <a:gd name="T67" fmla="*/ 121 h 150"/>
                <a:gd name="T68" fmla="*/ 32 w 140"/>
                <a:gd name="T69" fmla="*/ 109 h 150"/>
                <a:gd name="T70" fmla="*/ 48 w 140"/>
                <a:gd name="T71" fmla="*/ 97 h 150"/>
                <a:gd name="T72" fmla="*/ 62 w 140"/>
                <a:gd name="T73" fmla="*/ 84 h 150"/>
                <a:gd name="T74" fmla="*/ 73 w 140"/>
                <a:gd name="T75" fmla="*/ 71 h 150"/>
                <a:gd name="T76" fmla="*/ 82 w 140"/>
                <a:gd name="T77" fmla="*/ 56 h 150"/>
                <a:gd name="T78" fmla="*/ 86 w 140"/>
                <a:gd name="T79" fmla="*/ 40 h 150"/>
                <a:gd name="T80" fmla="*/ 85 w 140"/>
                <a:gd name="T81" fmla="*/ 22 h 150"/>
                <a:gd name="T82" fmla="*/ 73 w 140"/>
                <a:gd name="T83" fmla="*/ 20 h 150"/>
                <a:gd name="T84" fmla="*/ 63 w 140"/>
                <a:gd name="T85" fmla="*/ 21 h 150"/>
                <a:gd name="T86" fmla="*/ 53 w 140"/>
                <a:gd name="T87" fmla="*/ 25 h 150"/>
                <a:gd name="T88" fmla="*/ 44 w 140"/>
                <a:gd name="T89" fmla="*/ 30 h 150"/>
                <a:gd name="T90" fmla="*/ 36 w 140"/>
                <a:gd name="T91" fmla="*/ 36 h 150"/>
                <a:gd name="T92" fmla="*/ 28 w 140"/>
                <a:gd name="T93" fmla="*/ 38 h 150"/>
                <a:gd name="T94" fmla="*/ 20 w 140"/>
                <a:gd name="T95" fmla="*/ 37 h 150"/>
                <a:gd name="T96" fmla="*/ 13 w 140"/>
                <a:gd name="T97" fmla="*/ 29 h 150"/>
                <a:gd name="T98" fmla="*/ 22 w 140"/>
                <a:gd name="T99" fmla="*/ 21 h 150"/>
                <a:gd name="T100" fmla="*/ 34 w 140"/>
                <a:gd name="T101" fmla="*/ 13 h 150"/>
                <a:gd name="T102" fmla="*/ 48 w 140"/>
                <a:gd name="T103" fmla="*/ 6 h 150"/>
                <a:gd name="T104" fmla="*/ 63 w 140"/>
                <a:gd name="T105" fmla="*/ 2 h 150"/>
                <a:gd name="T106" fmla="*/ 77 w 140"/>
                <a:gd name="T107" fmla="*/ 0 h 150"/>
                <a:gd name="T108" fmla="*/ 91 w 140"/>
                <a:gd name="T109" fmla="*/ 3 h 150"/>
                <a:gd name="T110" fmla="*/ 101 w 140"/>
                <a:gd name="T111" fmla="*/ 10 h 150"/>
                <a:gd name="T112" fmla="*/ 108 w 140"/>
                <a:gd name="T113" fmla="*/ 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" h="150">
                  <a:moveTo>
                    <a:pt x="108" y="22"/>
                  </a:moveTo>
                  <a:lnTo>
                    <a:pt x="110" y="36"/>
                  </a:lnTo>
                  <a:lnTo>
                    <a:pt x="107" y="48"/>
                  </a:lnTo>
                  <a:lnTo>
                    <a:pt x="103" y="58"/>
                  </a:lnTo>
                  <a:lnTo>
                    <a:pt x="96" y="70"/>
                  </a:lnTo>
                  <a:lnTo>
                    <a:pt x="88" y="79"/>
                  </a:lnTo>
                  <a:lnTo>
                    <a:pt x="81" y="90"/>
                  </a:lnTo>
                  <a:lnTo>
                    <a:pt x="73" y="99"/>
                  </a:lnTo>
                  <a:lnTo>
                    <a:pt x="67" y="108"/>
                  </a:lnTo>
                  <a:lnTo>
                    <a:pt x="74" y="109"/>
                  </a:lnTo>
                  <a:lnTo>
                    <a:pt x="82" y="111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6" y="112"/>
                  </a:lnTo>
                  <a:lnTo>
                    <a:pt x="113" y="111"/>
                  </a:lnTo>
                  <a:lnTo>
                    <a:pt x="120" y="108"/>
                  </a:lnTo>
                  <a:lnTo>
                    <a:pt x="126" y="105"/>
                  </a:lnTo>
                  <a:lnTo>
                    <a:pt x="131" y="107"/>
                  </a:lnTo>
                  <a:lnTo>
                    <a:pt x="136" y="108"/>
                  </a:lnTo>
                  <a:lnTo>
                    <a:pt x="140" y="110"/>
                  </a:lnTo>
                  <a:lnTo>
                    <a:pt x="139" y="116"/>
                  </a:lnTo>
                  <a:lnTo>
                    <a:pt x="122" y="123"/>
                  </a:lnTo>
                  <a:lnTo>
                    <a:pt x="106" y="128"/>
                  </a:lnTo>
                  <a:lnTo>
                    <a:pt x="90" y="131"/>
                  </a:lnTo>
                  <a:lnTo>
                    <a:pt x="73" y="133"/>
                  </a:lnTo>
                  <a:lnTo>
                    <a:pt x="57" y="135"/>
                  </a:lnTo>
                  <a:lnTo>
                    <a:pt x="41" y="138"/>
                  </a:lnTo>
                  <a:lnTo>
                    <a:pt x="24" y="143"/>
                  </a:lnTo>
                  <a:lnTo>
                    <a:pt x="8" y="150"/>
                  </a:lnTo>
                  <a:lnTo>
                    <a:pt x="3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15" y="121"/>
                  </a:lnTo>
                  <a:lnTo>
                    <a:pt x="32" y="109"/>
                  </a:lnTo>
                  <a:lnTo>
                    <a:pt x="48" y="97"/>
                  </a:lnTo>
                  <a:lnTo>
                    <a:pt x="62" y="84"/>
                  </a:lnTo>
                  <a:lnTo>
                    <a:pt x="73" y="71"/>
                  </a:lnTo>
                  <a:lnTo>
                    <a:pt x="82" y="56"/>
                  </a:lnTo>
                  <a:lnTo>
                    <a:pt x="86" y="40"/>
                  </a:lnTo>
                  <a:lnTo>
                    <a:pt x="85" y="22"/>
                  </a:lnTo>
                  <a:lnTo>
                    <a:pt x="73" y="20"/>
                  </a:lnTo>
                  <a:lnTo>
                    <a:pt x="63" y="21"/>
                  </a:lnTo>
                  <a:lnTo>
                    <a:pt x="53" y="25"/>
                  </a:lnTo>
                  <a:lnTo>
                    <a:pt x="44" y="30"/>
                  </a:lnTo>
                  <a:lnTo>
                    <a:pt x="36" y="36"/>
                  </a:lnTo>
                  <a:lnTo>
                    <a:pt x="28" y="38"/>
                  </a:lnTo>
                  <a:lnTo>
                    <a:pt x="20" y="37"/>
                  </a:lnTo>
                  <a:lnTo>
                    <a:pt x="13" y="29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8" y="6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1" y="3"/>
                  </a:lnTo>
                  <a:lnTo>
                    <a:pt x="101" y="10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237" y="1439"/>
              <a:ext cx="29" cy="16"/>
            </a:xfrm>
            <a:custGeom>
              <a:avLst/>
              <a:gdLst>
                <a:gd name="T0" fmla="*/ 56 w 56"/>
                <a:gd name="T1" fmla="*/ 4 h 32"/>
                <a:gd name="T2" fmla="*/ 50 w 56"/>
                <a:gd name="T3" fmla="*/ 9 h 32"/>
                <a:gd name="T4" fmla="*/ 42 w 56"/>
                <a:gd name="T5" fmla="*/ 12 h 32"/>
                <a:gd name="T6" fmla="*/ 36 w 56"/>
                <a:gd name="T7" fmla="*/ 15 h 32"/>
                <a:gd name="T8" fmla="*/ 28 w 56"/>
                <a:gd name="T9" fmla="*/ 17 h 32"/>
                <a:gd name="T10" fmla="*/ 21 w 56"/>
                <a:gd name="T11" fmla="*/ 20 h 32"/>
                <a:gd name="T12" fmla="*/ 15 w 56"/>
                <a:gd name="T13" fmla="*/ 24 h 32"/>
                <a:gd name="T14" fmla="*/ 8 w 56"/>
                <a:gd name="T15" fmla="*/ 27 h 32"/>
                <a:gd name="T16" fmla="*/ 2 w 56"/>
                <a:gd name="T17" fmla="*/ 32 h 32"/>
                <a:gd name="T18" fmla="*/ 0 w 56"/>
                <a:gd name="T19" fmla="*/ 20 h 32"/>
                <a:gd name="T20" fmla="*/ 2 w 56"/>
                <a:gd name="T21" fmla="*/ 11 h 32"/>
                <a:gd name="T22" fmla="*/ 7 w 56"/>
                <a:gd name="T23" fmla="*/ 6 h 32"/>
                <a:gd name="T24" fmla="*/ 16 w 56"/>
                <a:gd name="T25" fmla="*/ 2 h 32"/>
                <a:gd name="T26" fmla="*/ 26 w 56"/>
                <a:gd name="T27" fmla="*/ 1 h 32"/>
                <a:gd name="T28" fmla="*/ 37 w 56"/>
                <a:gd name="T29" fmla="*/ 0 h 32"/>
                <a:gd name="T30" fmla="*/ 47 w 56"/>
                <a:gd name="T31" fmla="*/ 2 h 32"/>
                <a:gd name="T32" fmla="*/ 56 w 56"/>
                <a:gd name="T3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32">
                  <a:moveTo>
                    <a:pt x="56" y="4"/>
                  </a:moveTo>
                  <a:lnTo>
                    <a:pt x="50" y="9"/>
                  </a:lnTo>
                  <a:lnTo>
                    <a:pt x="42" y="12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15" y="24"/>
                  </a:lnTo>
                  <a:lnTo>
                    <a:pt x="8" y="27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6" y="1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48" y="1457"/>
              <a:ext cx="82" cy="76"/>
            </a:xfrm>
            <a:custGeom>
              <a:avLst/>
              <a:gdLst>
                <a:gd name="T0" fmla="*/ 133 w 163"/>
                <a:gd name="T1" fmla="*/ 26 h 152"/>
                <a:gd name="T2" fmla="*/ 131 w 163"/>
                <a:gd name="T3" fmla="*/ 33 h 152"/>
                <a:gd name="T4" fmla="*/ 126 w 163"/>
                <a:gd name="T5" fmla="*/ 41 h 152"/>
                <a:gd name="T6" fmla="*/ 125 w 163"/>
                <a:gd name="T7" fmla="*/ 48 h 152"/>
                <a:gd name="T8" fmla="*/ 133 w 163"/>
                <a:gd name="T9" fmla="*/ 55 h 152"/>
                <a:gd name="T10" fmla="*/ 141 w 163"/>
                <a:gd name="T11" fmla="*/ 54 h 152"/>
                <a:gd name="T12" fmla="*/ 149 w 163"/>
                <a:gd name="T13" fmla="*/ 55 h 152"/>
                <a:gd name="T14" fmla="*/ 155 w 163"/>
                <a:gd name="T15" fmla="*/ 59 h 152"/>
                <a:gd name="T16" fmla="*/ 162 w 163"/>
                <a:gd name="T17" fmla="*/ 64 h 152"/>
                <a:gd name="T18" fmla="*/ 163 w 163"/>
                <a:gd name="T19" fmla="*/ 82 h 152"/>
                <a:gd name="T20" fmla="*/ 159 w 163"/>
                <a:gd name="T21" fmla="*/ 96 h 152"/>
                <a:gd name="T22" fmla="*/ 149 w 163"/>
                <a:gd name="T23" fmla="*/ 107 h 152"/>
                <a:gd name="T24" fmla="*/ 136 w 163"/>
                <a:gd name="T25" fmla="*/ 116 h 152"/>
                <a:gd name="T26" fmla="*/ 121 w 163"/>
                <a:gd name="T27" fmla="*/ 124 h 152"/>
                <a:gd name="T28" fmla="*/ 106 w 163"/>
                <a:gd name="T29" fmla="*/ 131 h 152"/>
                <a:gd name="T30" fmla="*/ 91 w 163"/>
                <a:gd name="T31" fmla="*/ 138 h 152"/>
                <a:gd name="T32" fmla="*/ 79 w 163"/>
                <a:gd name="T33" fmla="*/ 147 h 152"/>
                <a:gd name="T34" fmla="*/ 70 w 163"/>
                <a:gd name="T35" fmla="*/ 149 h 152"/>
                <a:gd name="T36" fmla="*/ 59 w 163"/>
                <a:gd name="T37" fmla="*/ 151 h 152"/>
                <a:gd name="T38" fmla="*/ 49 w 163"/>
                <a:gd name="T39" fmla="*/ 152 h 152"/>
                <a:gd name="T40" fmla="*/ 37 w 163"/>
                <a:gd name="T41" fmla="*/ 152 h 152"/>
                <a:gd name="T42" fmla="*/ 27 w 163"/>
                <a:gd name="T43" fmla="*/ 151 h 152"/>
                <a:gd name="T44" fmla="*/ 17 w 163"/>
                <a:gd name="T45" fmla="*/ 149 h 152"/>
                <a:gd name="T46" fmla="*/ 10 w 163"/>
                <a:gd name="T47" fmla="*/ 144 h 152"/>
                <a:gd name="T48" fmla="*/ 3 w 163"/>
                <a:gd name="T49" fmla="*/ 137 h 152"/>
                <a:gd name="T50" fmla="*/ 0 w 163"/>
                <a:gd name="T51" fmla="*/ 123 h 152"/>
                <a:gd name="T52" fmla="*/ 3 w 163"/>
                <a:gd name="T53" fmla="*/ 110 h 152"/>
                <a:gd name="T54" fmla="*/ 11 w 163"/>
                <a:gd name="T55" fmla="*/ 99 h 152"/>
                <a:gd name="T56" fmla="*/ 22 w 163"/>
                <a:gd name="T57" fmla="*/ 88 h 152"/>
                <a:gd name="T58" fmla="*/ 31 w 163"/>
                <a:gd name="T59" fmla="*/ 79 h 152"/>
                <a:gd name="T60" fmla="*/ 36 w 163"/>
                <a:gd name="T61" fmla="*/ 69 h 152"/>
                <a:gd name="T62" fmla="*/ 33 w 163"/>
                <a:gd name="T63" fmla="*/ 58 h 152"/>
                <a:gd name="T64" fmla="*/ 21 w 163"/>
                <a:gd name="T65" fmla="*/ 48 h 152"/>
                <a:gd name="T66" fmla="*/ 21 w 163"/>
                <a:gd name="T67" fmla="*/ 39 h 152"/>
                <a:gd name="T68" fmla="*/ 22 w 163"/>
                <a:gd name="T69" fmla="*/ 33 h 152"/>
                <a:gd name="T70" fmla="*/ 26 w 163"/>
                <a:gd name="T71" fmla="*/ 27 h 152"/>
                <a:gd name="T72" fmla="*/ 32 w 163"/>
                <a:gd name="T73" fmla="*/ 21 h 152"/>
                <a:gd name="T74" fmla="*/ 37 w 163"/>
                <a:gd name="T75" fmla="*/ 16 h 152"/>
                <a:gd name="T76" fmla="*/ 45 w 163"/>
                <a:gd name="T77" fmla="*/ 11 h 152"/>
                <a:gd name="T78" fmla="*/ 51 w 163"/>
                <a:gd name="T79" fmla="*/ 7 h 152"/>
                <a:gd name="T80" fmla="*/ 57 w 163"/>
                <a:gd name="T81" fmla="*/ 3 h 152"/>
                <a:gd name="T82" fmla="*/ 69 w 163"/>
                <a:gd name="T83" fmla="*/ 1 h 152"/>
                <a:gd name="T84" fmla="*/ 80 w 163"/>
                <a:gd name="T85" fmla="*/ 0 h 152"/>
                <a:gd name="T86" fmla="*/ 91 w 163"/>
                <a:gd name="T87" fmla="*/ 0 h 152"/>
                <a:gd name="T88" fmla="*/ 103 w 163"/>
                <a:gd name="T89" fmla="*/ 1 h 152"/>
                <a:gd name="T90" fmla="*/ 113 w 163"/>
                <a:gd name="T91" fmla="*/ 4 h 152"/>
                <a:gd name="T92" fmla="*/ 121 w 163"/>
                <a:gd name="T93" fmla="*/ 9 h 152"/>
                <a:gd name="T94" fmla="*/ 128 w 163"/>
                <a:gd name="T95" fmla="*/ 17 h 152"/>
                <a:gd name="T96" fmla="*/ 133 w 163"/>
                <a:gd name="T9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152">
                  <a:moveTo>
                    <a:pt x="133" y="26"/>
                  </a:moveTo>
                  <a:lnTo>
                    <a:pt x="131" y="33"/>
                  </a:lnTo>
                  <a:lnTo>
                    <a:pt x="126" y="41"/>
                  </a:lnTo>
                  <a:lnTo>
                    <a:pt x="125" y="48"/>
                  </a:lnTo>
                  <a:lnTo>
                    <a:pt x="133" y="55"/>
                  </a:lnTo>
                  <a:lnTo>
                    <a:pt x="141" y="54"/>
                  </a:lnTo>
                  <a:lnTo>
                    <a:pt x="149" y="55"/>
                  </a:lnTo>
                  <a:lnTo>
                    <a:pt x="155" y="59"/>
                  </a:lnTo>
                  <a:lnTo>
                    <a:pt x="162" y="64"/>
                  </a:lnTo>
                  <a:lnTo>
                    <a:pt x="163" y="82"/>
                  </a:lnTo>
                  <a:lnTo>
                    <a:pt x="159" y="96"/>
                  </a:lnTo>
                  <a:lnTo>
                    <a:pt x="149" y="107"/>
                  </a:lnTo>
                  <a:lnTo>
                    <a:pt x="136" y="116"/>
                  </a:lnTo>
                  <a:lnTo>
                    <a:pt x="121" y="124"/>
                  </a:lnTo>
                  <a:lnTo>
                    <a:pt x="106" y="131"/>
                  </a:lnTo>
                  <a:lnTo>
                    <a:pt x="91" y="138"/>
                  </a:lnTo>
                  <a:lnTo>
                    <a:pt x="79" y="147"/>
                  </a:lnTo>
                  <a:lnTo>
                    <a:pt x="70" y="149"/>
                  </a:lnTo>
                  <a:lnTo>
                    <a:pt x="59" y="151"/>
                  </a:lnTo>
                  <a:lnTo>
                    <a:pt x="49" y="152"/>
                  </a:lnTo>
                  <a:lnTo>
                    <a:pt x="37" y="152"/>
                  </a:lnTo>
                  <a:lnTo>
                    <a:pt x="27" y="151"/>
                  </a:lnTo>
                  <a:lnTo>
                    <a:pt x="17" y="149"/>
                  </a:lnTo>
                  <a:lnTo>
                    <a:pt x="10" y="144"/>
                  </a:lnTo>
                  <a:lnTo>
                    <a:pt x="3" y="137"/>
                  </a:lnTo>
                  <a:lnTo>
                    <a:pt x="0" y="123"/>
                  </a:lnTo>
                  <a:lnTo>
                    <a:pt x="3" y="110"/>
                  </a:lnTo>
                  <a:lnTo>
                    <a:pt x="11" y="99"/>
                  </a:lnTo>
                  <a:lnTo>
                    <a:pt x="22" y="88"/>
                  </a:lnTo>
                  <a:lnTo>
                    <a:pt x="31" y="79"/>
                  </a:lnTo>
                  <a:lnTo>
                    <a:pt x="36" y="69"/>
                  </a:lnTo>
                  <a:lnTo>
                    <a:pt x="33" y="5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2" y="33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45" y="11"/>
                  </a:lnTo>
                  <a:lnTo>
                    <a:pt x="51" y="7"/>
                  </a:lnTo>
                  <a:lnTo>
                    <a:pt x="57" y="3"/>
                  </a:lnTo>
                  <a:lnTo>
                    <a:pt x="69" y="1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3" y="1"/>
                  </a:lnTo>
                  <a:lnTo>
                    <a:pt x="113" y="4"/>
                  </a:lnTo>
                  <a:lnTo>
                    <a:pt x="121" y="9"/>
                  </a:lnTo>
                  <a:lnTo>
                    <a:pt x="128" y="17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672" y="1468"/>
              <a:ext cx="31" cy="14"/>
            </a:xfrm>
            <a:custGeom>
              <a:avLst/>
              <a:gdLst>
                <a:gd name="T0" fmla="*/ 63 w 63"/>
                <a:gd name="T1" fmla="*/ 11 h 28"/>
                <a:gd name="T2" fmla="*/ 57 w 63"/>
                <a:gd name="T3" fmla="*/ 16 h 28"/>
                <a:gd name="T4" fmla="*/ 49 w 63"/>
                <a:gd name="T5" fmla="*/ 20 h 28"/>
                <a:gd name="T6" fmla="*/ 41 w 63"/>
                <a:gd name="T7" fmla="*/ 23 h 28"/>
                <a:gd name="T8" fmla="*/ 34 w 63"/>
                <a:gd name="T9" fmla="*/ 25 h 28"/>
                <a:gd name="T10" fmla="*/ 26 w 63"/>
                <a:gd name="T11" fmla="*/ 27 h 28"/>
                <a:gd name="T12" fmla="*/ 18 w 63"/>
                <a:gd name="T13" fmla="*/ 27 h 28"/>
                <a:gd name="T14" fmla="*/ 9 w 63"/>
                <a:gd name="T15" fmla="*/ 28 h 28"/>
                <a:gd name="T16" fmla="*/ 0 w 63"/>
                <a:gd name="T17" fmla="*/ 28 h 28"/>
                <a:gd name="T18" fmla="*/ 6 w 63"/>
                <a:gd name="T19" fmla="*/ 22 h 28"/>
                <a:gd name="T20" fmla="*/ 14 w 63"/>
                <a:gd name="T21" fmla="*/ 15 h 28"/>
                <a:gd name="T22" fmla="*/ 23 w 63"/>
                <a:gd name="T23" fmla="*/ 9 h 28"/>
                <a:gd name="T24" fmla="*/ 34 w 63"/>
                <a:gd name="T25" fmla="*/ 4 h 28"/>
                <a:gd name="T26" fmla="*/ 43 w 63"/>
                <a:gd name="T27" fmla="*/ 1 h 28"/>
                <a:gd name="T28" fmla="*/ 52 w 63"/>
                <a:gd name="T29" fmla="*/ 0 h 28"/>
                <a:gd name="T30" fmla="*/ 59 w 63"/>
                <a:gd name="T31" fmla="*/ 3 h 28"/>
                <a:gd name="T32" fmla="*/ 63 w 63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8">
                  <a:moveTo>
                    <a:pt x="63" y="11"/>
                  </a:moveTo>
                  <a:lnTo>
                    <a:pt x="57" y="16"/>
                  </a:lnTo>
                  <a:lnTo>
                    <a:pt x="49" y="20"/>
                  </a:lnTo>
                  <a:lnTo>
                    <a:pt x="41" y="23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6" y="22"/>
                  </a:lnTo>
                  <a:lnTo>
                    <a:pt x="14" y="15"/>
                  </a:lnTo>
                  <a:lnTo>
                    <a:pt x="23" y="9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34" y="1470"/>
              <a:ext cx="27" cy="17"/>
            </a:xfrm>
            <a:custGeom>
              <a:avLst/>
              <a:gdLst>
                <a:gd name="T0" fmla="*/ 54 w 54"/>
                <a:gd name="T1" fmla="*/ 22 h 34"/>
                <a:gd name="T2" fmla="*/ 48 w 54"/>
                <a:gd name="T3" fmla="*/ 25 h 34"/>
                <a:gd name="T4" fmla="*/ 42 w 54"/>
                <a:gd name="T5" fmla="*/ 27 h 34"/>
                <a:gd name="T6" fmla="*/ 34 w 54"/>
                <a:gd name="T7" fmla="*/ 28 h 34"/>
                <a:gd name="T8" fmla="*/ 28 w 54"/>
                <a:gd name="T9" fmla="*/ 29 h 34"/>
                <a:gd name="T10" fmla="*/ 20 w 54"/>
                <a:gd name="T11" fmla="*/ 31 h 34"/>
                <a:gd name="T12" fmla="*/ 14 w 54"/>
                <a:gd name="T13" fmla="*/ 32 h 34"/>
                <a:gd name="T14" fmla="*/ 7 w 54"/>
                <a:gd name="T15" fmla="*/ 33 h 34"/>
                <a:gd name="T16" fmla="*/ 0 w 54"/>
                <a:gd name="T17" fmla="*/ 34 h 34"/>
                <a:gd name="T18" fmla="*/ 8 w 54"/>
                <a:gd name="T19" fmla="*/ 26 h 34"/>
                <a:gd name="T20" fmla="*/ 8 w 54"/>
                <a:gd name="T21" fmla="*/ 18 h 34"/>
                <a:gd name="T22" fmla="*/ 5 w 54"/>
                <a:gd name="T23" fmla="*/ 9 h 34"/>
                <a:gd name="T24" fmla="*/ 4 w 54"/>
                <a:gd name="T25" fmla="*/ 0 h 34"/>
                <a:gd name="T26" fmla="*/ 10 w 54"/>
                <a:gd name="T27" fmla="*/ 2 h 34"/>
                <a:gd name="T28" fmla="*/ 17 w 54"/>
                <a:gd name="T29" fmla="*/ 5 h 34"/>
                <a:gd name="T30" fmla="*/ 23 w 54"/>
                <a:gd name="T31" fmla="*/ 8 h 34"/>
                <a:gd name="T32" fmla="*/ 28 w 54"/>
                <a:gd name="T33" fmla="*/ 12 h 34"/>
                <a:gd name="T34" fmla="*/ 34 w 54"/>
                <a:gd name="T35" fmla="*/ 16 h 34"/>
                <a:gd name="T36" fmla="*/ 40 w 54"/>
                <a:gd name="T37" fmla="*/ 19 h 34"/>
                <a:gd name="T38" fmla="*/ 47 w 54"/>
                <a:gd name="T39" fmla="*/ 21 h 34"/>
                <a:gd name="T40" fmla="*/ 54 w 54"/>
                <a:gd name="T4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4">
                  <a:moveTo>
                    <a:pt x="54" y="22"/>
                  </a:moveTo>
                  <a:lnTo>
                    <a:pt x="48" y="25"/>
                  </a:lnTo>
                  <a:lnTo>
                    <a:pt x="42" y="27"/>
                  </a:lnTo>
                  <a:lnTo>
                    <a:pt x="34" y="28"/>
                  </a:lnTo>
                  <a:lnTo>
                    <a:pt x="28" y="29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7" y="33"/>
                  </a:lnTo>
                  <a:lnTo>
                    <a:pt x="0" y="34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5" y="9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28" y="12"/>
                  </a:lnTo>
                  <a:lnTo>
                    <a:pt x="34" y="16"/>
                  </a:lnTo>
                  <a:lnTo>
                    <a:pt x="40" y="19"/>
                  </a:lnTo>
                  <a:lnTo>
                    <a:pt x="47" y="21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03" y="1480"/>
              <a:ext cx="1810" cy="1777"/>
            </a:xfrm>
            <a:custGeom>
              <a:avLst/>
              <a:gdLst>
                <a:gd name="T0" fmla="*/ 1341 w 3620"/>
                <a:gd name="T1" fmla="*/ 554 h 3553"/>
                <a:gd name="T2" fmla="*/ 1319 w 3620"/>
                <a:gd name="T3" fmla="*/ 749 h 3553"/>
                <a:gd name="T4" fmla="*/ 1193 w 3620"/>
                <a:gd name="T5" fmla="*/ 890 h 3553"/>
                <a:gd name="T6" fmla="*/ 1155 w 3620"/>
                <a:gd name="T7" fmla="*/ 983 h 3553"/>
                <a:gd name="T8" fmla="*/ 1398 w 3620"/>
                <a:gd name="T9" fmla="*/ 1198 h 3553"/>
                <a:gd name="T10" fmla="*/ 1350 w 3620"/>
                <a:gd name="T11" fmla="*/ 1681 h 3553"/>
                <a:gd name="T12" fmla="*/ 1594 w 3620"/>
                <a:gd name="T13" fmla="*/ 2082 h 3553"/>
                <a:gd name="T14" fmla="*/ 2227 w 3620"/>
                <a:gd name="T15" fmla="*/ 2027 h 3553"/>
                <a:gd name="T16" fmla="*/ 2537 w 3620"/>
                <a:gd name="T17" fmla="*/ 2071 h 3553"/>
                <a:gd name="T18" fmla="*/ 3153 w 3620"/>
                <a:gd name="T19" fmla="*/ 1970 h 3553"/>
                <a:gd name="T20" fmla="*/ 3487 w 3620"/>
                <a:gd name="T21" fmla="*/ 2081 h 3553"/>
                <a:gd name="T22" fmla="*/ 2753 w 3620"/>
                <a:gd name="T23" fmla="*/ 2088 h 3553"/>
                <a:gd name="T24" fmla="*/ 1624 w 3620"/>
                <a:gd name="T25" fmla="*/ 2097 h 3553"/>
                <a:gd name="T26" fmla="*/ 1803 w 3620"/>
                <a:gd name="T27" fmla="*/ 2122 h 3553"/>
                <a:gd name="T28" fmla="*/ 2949 w 3620"/>
                <a:gd name="T29" fmla="*/ 2122 h 3553"/>
                <a:gd name="T30" fmla="*/ 3403 w 3620"/>
                <a:gd name="T31" fmla="*/ 2118 h 3553"/>
                <a:gd name="T32" fmla="*/ 3202 w 3620"/>
                <a:gd name="T33" fmla="*/ 2128 h 3553"/>
                <a:gd name="T34" fmla="*/ 1791 w 3620"/>
                <a:gd name="T35" fmla="*/ 2140 h 3553"/>
                <a:gd name="T36" fmla="*/ 2017 w 3620"/>
                <a:gd name="T37" fmla="*/ 2262 h 3553"/>
                <a:gd name="T38" fmla="*/ 3413 w 3620"/>
                <a:gd name="T39" fmla="*/ 2257 h 3553"/>
                <a:gd name="T40" fmla="*/ 2474 w 3620"/>
                <a:gd name="T41" fmla="*/ 2273 h 3553"/>
                <a:gd name="T42" fmla="*/ 1381 w 3620"/>
                <a:gd name="T43" fmla="*/ 2622 h 3553"/>
                <a:gd name="T44" fmla="*/ 1305 w 3620"/>
                <a:gd name="T45" fmla="*/ 3163 h 3553"/>
                <a:gd name="T46" fmla="*/ 2049 w 3620"/>
                <a:gd name="T47" fmla="*/ 3106 h 3553"/>
                <a:gd name="T48" fmla="*/ 3617 w 3620"/>
                <a:gd name="T49" fmla="*/ 3148 h 3553"/>
                <a:gd name="T50" fmla="*/ 2425 w 3620"/>
                <a:gd name="T51" fmla="*/ 3169 h 3553"/>
                <a:gd name="T52" fmla="*/ 1189 w 3620"/>
                <a:gd name="T53" fmla="*/ 3301 h 3553"/>
                <a:gd name="T54" fmla="*/ 1602 w 3620"/>
                <a:gd name="T55" fmla="*/ 3313 h 3553"/>
                <a:gd name="T56" fmla="*/ 2485 w 3620"/>
                <a:gd name="T57" fmla="*/ 3305 h 3553"/>
                <a:gd name="T58" fmla="*/ 2579 w 3620"/>
                <a:gd name="T59" fmla="*/ 3320 h 3553"/>
                <a:gd name="T60" fmla="*/ 1280 w 3620"/>
                <a:gd name="T61" fmla="*/ 3344 h 3553"/>
                <a:gd name="T62" fmla="*/ 1736 w 3620"/>
                <a:gd name="T63" fmla="*/ 3357 h 3553"/>
                <a:gd name="T64" fmla="*/ 1353 w 3620"/>
                <a:gd name="T65" fmla="*/ 3368 h 3553"/>
                <a:gd name="T66" fmla="*/ 1867 w 3620"/>
                <a:gd name="T67" fmla="*/ 3396 h 3553"/>
                <a:gd name="T68" fmla="*/ 1492 w 3620"/>
                <a:gd name="T69" fmla="*/ 3412 h 3553"/>
                <a:gd name="T70" fmla="*/ 1345 w 3620"/>
                <a:gd name="T71" fmla="*/ 3533 h 3553"/>
                <a:gd name="T72" fmla="*/ 1022 w 3620"/>
                <a:gd name="T73" fmla="*/ 3450 h 3553"/>
                <a:gd name="T74" fmla="*/ 701 w 3620"/>
                <a:gd name="T75" fmla="*/ 3550 h 3553"/>
                <a:gd name="T76" fmla="*/ 581 w 3620"/>
                <a:gd name="T77" fmla="*/ 3462 h 3553"/>
                <a:gd name="T78" fmla="*/ 583 w 3620"/>
                <a:gd name="T79" fmla="*/ 3371 h 3553"/>
                <a:gd name="T80" fmla="*/ 669 w 3620"/>
                <a:gd name="T81" fmla="*/ 3357 h 3553"/>
                <a:gd name="T82" fmla="*/ 152 w 3620"/>
                <a:gd name="T83" fmla="*/ 3336 h 3553"/>
                <a:gd name="T84" fmla="*/ 435 w 3620"/>
                <a:gd name="T85" fmla="*/ 3322 h 3553"/>
                <a:gd name="T86" fmla="*/ 898 w 3620"/>
                <a:gd name="T87" fmla="*/ 3285 h 3553"/>
                <a:gd name="T88" fmla="*/ 556 w 3620"/>
                <a:gd name="T89" fmla="*/ 3185 h 3553"/>
                <a:gd name="T90" fmla="*/ 0 w 3620"/>
                <a:gd name="T91" fmla="*/ 3194 h 3553"/>
                <a:gd name="T92" fmla="*/ 308 w 3620"/>
                <a:gd name="T93" fmla="*/ 3155 h 3553"/>
                <a:gd name="T94" fmla="*/ 848 w 3620"/>
                <a:gd name="T95" fmla="*/ 3166 h 3553"/>
                <a:gd name="T96" fmla="*/ 691 w 3620"/>
                <a:gd name="T97" fmla="*/ 2520 h 3553"/>
                <a:gd name="T98" fmla="*/ 298 w 3620"/>
                <a:gd name="T99" fmla="*/ 2287 h 3553"/>
                <a:gd name="T100" fmla="*/ 183 w 3620"/>
                <a:gd name="T101" fmla="*/ 2290 h 3553"/>
                <a:gd name="T102" fmla="*/ 708 w 3620"/>
                <a:gd name="T103" fmla="*/ 2269 h 3553"/>
                <a:gd name="T104" fmla="*/ 0 w 3620"/>
                <a:gd name="T105" fmla="*/ 2155 h 3553"/>
                <a:gd name="T106" fmla="*/ 717 w 3620"/>
                <a:gd name="T107" fmla="*/ 2113 h 3553"/>
                <a:gd name="T108" fmla="*/ 176 w 3620"/>
                <a:gd name="T109" fmla="*/ 2099 h 3553"/>
                <a:gd name="T110" fmla="*/ 602 w 3620"/>
                <a:gd name="T111" fmla="*/ 2086 h 3553"/>
                <a:gd name="T112" fmla="*/ 710 w 3620"/>
                <a:gd name="T113" fmla="*/ 1707 h 3553"/>
                <a:gd name="T114" fmla="*/ 658 w 3620"/>
                <a:gd name="T115" fmla="*/ 1234 h 3553"/>
                <a:gd name="T116" fmla="*/ 936 w 3620"/>
                <a:gd name="T117" fmla="*/ 938 h 3553"/>
                <a:gd name="T118" fmla="*/ 784 w 3620"/>
                <a:gd name="T119" fmla="*/ 872 h 3553"/>
                <a:gd name="T120" fmla="*/ 635 w 3620"/>
                <a:gd name="T121" fmla="*/ 627 h 3553"/>
                <a:gd name="T122" fmla="*/ 804 w 3620"/>
                <a:gd name="T123" fmla="*/ 51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0" h="3553">
                  <a:moveTo>
                    <a:pt x="1110" y="42"/>
                  </a:moveTo>
                  <a:lnTo>
                    <a:pt x="1126" y="47"/>
                  </a:lnTo>
                  <a:lnTo>
                    <a:pt x="1143" y="52"/>
                  </a:lnTo>
                  <a:lnTo>
                    <a:pt x="1158" y="59"/>
                  </a:lnTo>
                  <a:lnTo>
                    <a:pt x="1173" y="67"/>
                  </a:lnTo>
                  <a:lnTo>
                    <a:pt x="1185" y="78"/>
                  </a:lnTo>
                  <a:lnTo>
                    <a:pt x="1199" y="88"/>
                  </a:lnTo>
                  <a:lnTo>
                    <a:pt x="1212" y="100"/>
                  </a:lnTo>
                  <a:lnTo>
                    <a:pt x="1223" y="112"/>
                  </a:lnTo>
                  <a:lnTo>
                    <a:pt x="1251" y="145"/>
                  </a:lnTo>
                  <a:lnTo>
                    <a:pt x="1272" y="180"/>
                  </a:lnTo>
                  <a:lnTo>
                    <a:pt x="1290" y="216"/>
                  </a:lnTo>
                  <a:lnTo>
                    <a:pt x="1305" y="254"/>
                  </a:lnTo>
                  <a:lnTo>
                    <a:pt x="1316" y="293"/>
                  </a:lnTo>
                  <a:lnTo>
                    <a:pt x="1326" y="332"/>
                  </a:lnTo>
                  <a:lnTo>
                    <a:pt x="1335" y="372"/>
                  </a:lnTo>
                  <a:lnTo>
                    <a:pt x="1345" y="411"/>
                  </a:lnTo>
                  <a:lnTo>
                    <a:pt x="1349" y="456"/>
                  </a:lnTo>
                  <a:lnTo>
                    <a:pt x="1347" y="504"/>
                  </a:lnTo>
                  <a:lnTo>
                    <a:pt x="1341" y="554"/>
                  </a:lnTo>
                  <a:lnTo>
                    <a:pt x="1331" y="600"/>
                  </a:lnTo>
                  <a:lnTo>
                    <a:pt x="1332" y="612"/>
                  </a:lnTo>
                  <a:lnTo>
                    <a:pt x="1337" y="623"/>
                  </a:lnTo>
                  <a:lnTo>
                    <a:pt x="1344" y="636"/>
                  </a:lnTo>
                  <a:lnTo>
                    <a:pt x="1350" y="647"/>
                  </a:lnTo>
                  <a:lnTo>
                    <a:pt x="1355" y="659"/>
                  </a:lnTo>
                  <a:lnTo>
                    <a:pt x="1358" y="670"/>
                  </a:lnTo>
                  <a:lnTo>
                    <a:pt x="1356" y="682"/>
                  </a:lnTo>
                  <a:lnTo>
                    <a:pt x="1349" y="693"/>
                  </a:lnTo>
                  <a:lnTo>
                    <a:pt x="1345" y="692"/>
                  </a:lnTo>
                  <a:lnTo>
                    <a:pt x="1341" y="692"/>
                  </a:lnTo>
                  <a:lnTo>
                    <a:pt x="1336" y="693"/>
                  </a:lnTo>
                  <a:lnTo>
                    <a:pt x="1331" y="694"/>
                  </a:lnTo>
                  <a:lnTo>
                    <a:pt x="1326" y="695"/>
                  </a:lnTo>
                  <a:lnTo>
                    <a:pt x="1321" y="697"/>
                  </a:lnTo>
                  <a:lnTo>
                    <a:pt x="1315" y="698"/>
                  </a:lnTo>
                  <a:lnTo>
                    <a:pt x="1310" y="700"/>
                  </a:lnTo>
                  <a:lnTo>
                    <a:pt x="1314" y="717"/>
                  </a:lnTo>
                  <a:lnTo>
                    <a:pt x="1317" y="733"/>
                  </a:lnTo>
                  <a:lnTo>
                    <a:pt x="1319" y="749"/>
                  </a:lnTo>
                  <a:lnTo>
                    <a:pt x="1315" y="766"/>
                  </a:lnTo>
                  <a:lnTo>
                    <a:pt x="1309" y="775"/>
                  </a:lnTo>
                  <a:lnTo>
                    <a:pt x="1302" y="788"/>
                  </a:lnTo>
                  <a:lnTo>
                    <a:pt x="1295" y="799"/>
                  </a:lnTo>
                  <a:lnTo>
                    <a:pt x="1282" y="807"/>
                  </a:lnTo>
                  <a:lnTo>
                    <a:pt x="1272" y="807"/>
                  </a:lnTo>
                  <a:lnTo>
                    <a:pt x="1265" y="811"/>
                  </a:lnTo>
                  <a:lnTo>
                    <a:pt x="1258" y="817"/>
                  </a:lnTo>
                  <a:lnTo>
                    <a:pt x="1255" y="824"/>
                  </a:lnTo>
                  <a:lnTo>
                    <a:pt x="1251" y="833"/>
                  </a:lnTo>
                  <a:lnTo>
                    <a:pt x="1247" y="843"/>
                  </a:lnTo>
                  <a:lnTo>
                    <a:pt x="1245" y="852"/>
                  </a:lnTo>
                  <a:lnTo>
                    <a:pt x="1241" y="859"/>
                  </a:lnTo>
                  <a:lnTo>
                    <a:pt x="1234" y="867"/>
                  </a:lnTo>
                  <a:lnTo>
                    <a:pt x="1228" y="874"/>
                  </a:lnTo>
                  <a:lnTo>
                    <a:pt x="1222" y="880"/>
                  </a:lnTo>
                  <a:lnTo>
                    <a:pt x="1211" y="879"/>
                  </a:lnTo>
                  <a:lnTo>
                    <a:pt x="1206" y="877"/>
                  </a:lnTo>
                  <a:lnTo>
                    <a:pt x="1198" y="883"/>
                  </a:lnTo>
                  <a:lnTo>
                    <a:pt x="1193" y="890"/>
                  </a:lnTo>
                  <a:lnTo>
                    <a:pt x="1188" y="895"/>
                  </a:lnTo>
                  <a:lnTo>
                    <a:pt x="1184" y="900"/>
                  </a:lnTo>
                  <a:lnTo>
                    <a:pt x="1179" y="903"/>
                  </a:lnTo>
                  <a:lnTo>
                    <a:pt x="1172" y="906"/>
                  </a:lnTo>
                  <a:lnTo>
                    <a:pt x="1163" y="907"/>
                  </a:lnTo>
                  <a:lnTo>
                    <a:pt x="1152" y="908"/>
                  </a:lnTo>
                  <a:lnTo>
                    <a:pt x="1130" y="926"/>
                  </a:lnTo>
                  <a:lnTo>
                    <a:pt x="1129" y="924"/>
                  </a:lnTo>
                  <a:lnTo>
                    <a:pt x="1128" y="923"/>
                  </a:lnTo>
                  <a:lnTo>
                    <a:pt x="1125" y="922"/>
                  </a:lnTo>
                  <a:lnTo>
                    <a:pt x="1121" y="922"/>
                  </a:lnTo>
                  <a:lnTo>
                    <a:pt x="1114" y="928"/>
                  </a:lnTo>
                  <a:lnTo>
                    <a:pt x="1113" y="935"/>
                  </a:lnTo>
                  <a:lnTo>
                    <a:pt x="1115" y="945"/>
                  </a:lnTo>
                  <a:lnTo>
                    <a:pt x="1115" y="953"/>
                  </a:lnTo>
                  <a:lnTo>
                    <a:pt x="1125" y="958"/>
                  </a:lnTo>
                  <a:lnTo>
                    <a:pt x="1134" y="963"/>
                  </a:lnTo>
                  <a:lnTo>
                    <a:pt x="1142" y="970"/>
                  </a:lnTo>
                  <a:lnTo>
                    <a:pt x="1149" y="976"/>
                  </a:lnTo>
                  <a:lnTo>
                    <a:pt x="1155" y="983"/>
                  </a:lnTo>
                  <a:lnTo>
                    <a:pt x="1162" y="991"/>
                  </a:lnTo>
                  <a:lnTo>
                    <a:pt x="1168" y="1000"/>
                  </a:lnTo>
                  <a:lnTo>
                    <a:pt x="1173" y="1008"/>
                  </a:lnTo>
                  <a:lnTo>
                    <a:pt x="1187" y="1016"/>
                  </a:lnTo>
                  <a:lnTo>
                    <a:pt x="1202" y="1025"/>
                  </a:lnTo>
                  <a:lnTo>
                    <a:pt x="1217" y="1032"/>
                  </a:lnTo>
                  <a:lnTo>
                    <a:pt x="1232" y="1040"/>
                  </a:lnTo>
                  <a:lnTo>
                    <a:pt x="1247" y="1048"/>
                  </a:lnTo>
                  <a:lnTo>
                    <a:pt x="1262" y="1055"/>
                  </a:lnTo>
                  <a:lnTo>
                    <a:pt x="1276" y="1063"/>
                  </a:lnTo>
                  <a:lnTo>
                    <a:pt x="1291" y="1070"/>
                  </a:lnTo>
                  <a:lnTo>
                    <a:pt x="1305" y="1079"/>
                  </a:lnTo>
                  <a:lnTo>
                    <a:pt x="1319" y="1088"/>
                  </a:lnTo>
                  <a:lnTo>
                    <a:pt x="1331" y="1097"/>
                  </a:lnTo>
                  <a:lnTo>
                    <a:pt x="1342" y="1107"/>
                  </a:lnTo>
                  <a:lnTo>
                    <a:pt x="1353" y="1118"/>
                  </a:lnTo>
                  <a:lnTo>
                    <a:pt x="1363" y="1130"/>
                  </a:lnTo>
                  <a:lnTo>
                    <a:pt x="1371" y="1143"/>
                  </a:lnTo>
                  <a:lnTo>
                    <a:pt x="1378" y="1157"/>
                  </a:lnTo>
                  <a:lnTo>
                    <a:pt x="1398" y="1198"/>
                  </a:lnTo>
                  <a:lnTo>
                    <a:pt x="1417" y="1241"/>
                  </a:lnTo>
                  <a:lnTo>
                    <a:pt x="1433" y="1286"/>
                  </a:lnTo>
                  <a:lnTo>
                    <a:pt x="1448" y="1330"/>
                  </a:lnTo>
                  <a:lnTo>
                    <a:pt x="1462" y="1376"/>
                  </a:lnTo>
                  <a:lnTo>
                    <a:pt x="1474" y="1421"/>
                  </a:lnTo>
                  <a:lnTo>
                    <a:pt x="1484" y="1465"/>
                  </a:lnTo>
                  <a:lnTo>
                    <a:pt x="1494" y="1510"/>
                  </a:lnTo>
                  <a:lnTo>
                    <a:pt x="1488" y="1529"/>
                  </a:lnTo>
                  <a:lnTo>
                    <a:pt x="1481" y="1549"/>
                  </a:lnTo>
                  <a:lnTo>
                    <a:pt x="1472" y="1567"/>
                  </a:lnTo>
                  <a:lnTo>
                    <a:pt x="1462" y="1585"/>
                  </a:lnTo>
                  <a:lnTo>
                    <a:pt x="1449" y="1602"/>
                  </a:lnTo>
                  <a:lnTo>
                    <a:pt x="1433" y="1617"/>
                  </a:lnTo>
                  <a:lnTo>
                    <a:pt x="1415" y="1631"/>
                  </a:lnTo>
                  <a:lnTo>
                    <a:pt x="1394" y="1641"/>
                  </a:lnTo>
                  <a:lnTo>
                    <a:pt x="1389" y="1652"/>
                  </a:lnTo>
                  <a:lnTo>
                    <a:pt x="1378" y="1659"/>
                  </a:lnTo>
                  <a:lnTo>
                    <a:pt x="1365" y="1664"/>
                  </a:lnTo>
                  <a:lnTo>
                    <a:pt x="1358" y="1672"/>
                  </a:lnTo>
                  <a:lnTo>
                    <a:pt x="1350" y="1681"/>
                  </a:lnTo>
                  <a:lnTo>
                    <a:pt x="1340" y="1689"/>
                  </a:lnTo>
                  <a:lnTo>
                    <a:pt x="1329" y="1695"/>
                  </a:lnTo>
                  <a:lnTo>
                    <a:pt x="1317" y="1701"/>
                  </a:lnTo>
                  <a:lnTo>
                    <a:pt x="1306" y="1708"/>
                  </a:lnTo>
                  <a:lnTo>
                    <a:pt x="1296" y="1715"/>
                  </a:lnTo>
                  <a:lnTo>
                    <a:pt x="1287" y="1722"/>
                  </a:lnTo>
                  <a:lnTo>
                    <a:pt x="1282" y="1731"/>
                  </a:lnTo>
                  <a:lnTo>
                    <a:pt x="1297" y="1774"/>
                  </a:lnTo>
                  <a:lnTo>
                    <a:pt x="1314" y="1816"/>
                  </a:lnTo>
                  <a:lnTo>
                    <a:pt x="1329" y="1857"/>
                  </a:lnTo>
                  <a:lnTo>
                    <a:pt x="1344" y="1900"/>
                  </a:lnTo>
                  <a:lnTo>
                    <a:pt x="1358" y="1942"/>
                  </a:lnTo>
                  <a:lnTo>
                    <a:pt x="1368" y="1986"/>
                  </a:lnTo>
                  <a:lnTo>
                    <a:pt x="1375" y="2032"/>
                  </a:lnTo>
                  <a:lnTo>
                    <a:pt x="1378" y="2079"/>
                  </a:lnTo>
                  <a:lnTo>
                    <a:pt x="1386" y="2086"/>
                  </a:lnTo>
                  <a:lnTo>
                    <a:pt x="1438" y="2085"/>
                  </a:lnTo>
                  <a:lnTo>
                    <a:pt x="1491" y="2083"/>
                  </a:lnTo>
                  <a:lnTo>
                    <a:pt x="1542" y="2083"/>
                  </a:lnTo>
                  <a:lnTo>
                    <a:pt x="1594" y="2082"/>
                  </a:lnTo>
                  <a:lnTo>
                    <a:pt x="1645" y="2082"/>
                  </a:lnTo>
                  <a:lnTo>
                    <a:pt x="1695" y="2082"/>
                  </a:lnTo>
                  <a:lnTo>
                    <a:pt x="1747" y="2082"/>
                  </a:lnTo>
                  <a:lnTo>
                    <a:pt x="1797" y="2082"/>
                  </a:lnTo>
                  <a:lnTo>
                    <a:pt x="1849" y="2082"/>
                  </a:lnTo>
                  <a:lnTo>
                    <a:pt x="1898" y="2082"/>
                  </a:lnTo>
                  <a:lnTo>
                    <a:pt x="1948" y="2082"/>
                  </a:lnTo>
                  <a:lnTo>
                    <a:pt x="1998" y="2082"/>
                  </a:lnTo>
                  <a:lnTo>
                    <a:pt x="2047" y="2081"/>
                  </a:lnTo>
                  <a:lnTo>
                    <a:pt x="2096" y="2081"/>
                  </a:lnTo>
                  <a:lnTo>
                    <a:pt x="2145" y="2080"/>
                  </a:lnTo>
                  <a:lnTo>
                    <a:pt x="2193" y="2079"/>
                  </a:lnTo>
                  <a:lnTo>
                    <a:pt x="2195" y="2071"/>
                  </a:lnTo>
                  <a:lnTo>
                    <a:pt x="2195" y="2062"/>
                  </a:lnTo>
                  <a:lnTo>
                    <a:pt x="2194" y="2053"/>
                  </a:lnTo>
                  <a:lnTo>
                    <a:pt x="2194" y="2043"/>
                  </a:lnTo>
                  <a:lnTo>
                    <a:pt x="2195" y="2036"/>
                  </a:lnTo>
                  <a:lnTo>
                    <a:pt x="2200" y="2030"/>
                  </a:lnTo>
                  <a:lnTo>
                    <a:pt x="2210" y="2027"/>
                  </a:lnTo>
                  <a:lnTo>
                    <a:pt x="2227" y="2027"/>
                  </a:lnTo>
                  <a:lnTo>
                    <a:pt x="2244" y="2029"/>
                  </a:lnTo>
                  <a:lnTo>
                    <a:pt x="2263" y="2029"/>
                  </a:lnTo>
                  <a:lnTo>
                    <a:pt x="2282" y="2029"/>
                  </a:lnTo>
                  <a:lnTo>
                    <a:pt x="2301" y="2029"/>
                  </a:lnTo>
                  <a:lnTo>
                    <a:pt x="2319" y="2028"/>
                  </a:lnTo>
                  <a:lnTo>
                    <a:pt x="2338" y="2026"/>
                  </a:lnTo>
                  <a:lnTo>
                    <a:pt x="2358" y="2025"/>
                  </a:lnTo>
                  <a:lnTo>
                    <a:pt x="2377" y="2023"/>
                  </a:lnTo>
                  <a:lnTo>
                    <a:pt x="2396" y="2021"/>
                  </a:lnTo>
                  <a:lnTo>
                    <a:pt x="2416" y="2020"/>
                  </a:lnTo>
                  <a:lnTo>
                    <a:pt x="2435" y="2019"/>
                  </a:lnTo>
                  <a:lnTo>
                    <a:pt x="2454" y="2019"/>
                  </a:lnTo>
                  <a:lnTo>
                    <a:pt x="2473" y="2019"/>
                  </a:lnTo>
                  <a:lnTo>
                    <a:pt x="2492" y="2020"/>
                  </a:lnTo>
                  <a:lnTo>
                    <a:pt x="2510" y="2024"/>
                  </a:lnTo>
                  <a:lnTo>
                    <a:pt x="2528" y="2027"/>
                  </a:lnTo>
                  <a:lnTo>
                    <a:pt x="2535" y="2037"/>
                  </a:lnTo>
                  <a:lnTo>
                    <a:pt x="2537" y="2047"/>
                  </a:lnTo>
                  <a:lnTo>
                    <a:pt x="2535" y="2059"/>
                  </a:lnTo>
                  <a:lnTo>
                    <a:pt x="2537" y="2071"/>
                  </a:lnTo>
                  <a:lnTo>
                    <a:pt x="2738" y="2073"/>
                  </a:lnTo>
                  <a:lnTo>
                    <a:pt x="2740" y="2052"/>
                  </a:lnTo>
                  <a:lnTo>
                    <a:pt x="2739" y="2027"/>
                  </a:lnTo>
                  <a:lnTo>
                    <a:pt x="2743" y="2003"/>
                  </a:lnTo>
                  <a:lnTo>
                    <a:pt x="2758" y="1984"/>
                  </a:lnTo>
                  <a:lnTo>
                    <a:pt x="2787" y="1984"/>
                  </a:lnTo>
                  <a:lnTo>
                    <a:pt x="2816" y="1984"/>
                  </a:lnTo>
                  <a:lnTo>
                    <a:pt x="2843" y="1983"/>
                  </a:lnTo>
                  <a:lnTo>
                    <a:pt x="2871" y="1983"/>
                  </a:lnTo>
                  <a:lnTo>
                    <a:pt x="2896" y="1982"/>
                  </a:lnTo>
                  <a:lnTo>
                    <a:pt x="2922" y="1980"/>
                  </a:lnTo>
                  <a:lnTo>
                    <a:pt x="2947" y="1979"/>
                  </a:lnTo>
                  <a:lnTo>
                    <a:pt x="2974" y="1978"/>
                  </a:lnTo>
                  <a:lnTo>
                    <a:pt x="2999" y="1976"/>
                  </a:lnTo>
                  <a:lnTo>
                    <a:pt x="3024" y="1975"/>
                  </a:lnTo>
                  <a:lnTo>
                    <a:pt x="3049" y="1974"/>
                  </a:lnTo>
                  <a:lnTo>
                    <a:pt x="3074" y="1972"/>
                  </a:lnTo>
                  <a:lnTo>
                    <a:pt x="3101" y="1971"/>
                  </a:lnTo>
                  <a:lnTo>
                    <a:pt x="3127" y="1971"/>
                  </a:lnTo>
                  <a:lnTo>
                    <a:pt x="3153" y="1970"/>
                  </a:lnTo>
                  <a:lnTo>
                    <a:pt x="3181" y="1970"/>
                  </a:lnTo>
                  <a:lnTo>
                    <a:pt x="3187" y="1975"/>
                  </a:lnTo>
                  <a:lnTo>
                    <a:pt x="3195" y="1977"/>
                  </a:lnTo>
                  <a:lnTo>
                    <a:pt x="3204" y="1978"/>
                  </a:lnTo>
                  <a:lnTo>
                    <a:pt x="3212" y="1978"/>
                  </a:lnTo>
                  <a:lnTo>
                    <a:pt x="3221" y="1978"/>
                  </a:lnTo>
                  <a:lnTo>
                    <a:pt x="3229" y="1978"/>
                  </a:lnTo>
                  <a:lnTo>
                    <a:pt x="3237" y="1980"/>
                  </a:lnTo>
                  <a:lnTo>
                    <a:pt x="3244" y="1984"/>
                  </a:lnTo>
                  <a:lnTo>
                    <a:pt x="3245" y="2005"/>
                  </a:lnTo>
                  <a:lnTo>
                    <a:pt x="3242" y="2028"/>
                  </a:lnTo>
                  <a:lnTo>
                    <a:pt x="3239" y="2050"/>
                  </a:lnTo>
                  <a:lnTo>
                    <a:pt x="3240" y="2068"/>
                  </a:lnTo>
                  <a:lnTo>
                    <a:pt x="3620" y="2071"/>
                  </a:lnTo>
                  <a:lnTo>
                    <a:pt x="3620" y="2081"/>
                  </a:lnTo>
                  <a:lnTo>
                    <a:pt x="3593" y="2081"/>
                  </a:lnTo>
                  <a:lnTo>
                    <a:pt x="3565" y="2081"/>
                  </a:lnTo>
                  <a:lnTo>
                    <a:pt x="3539" y="2081"/>
                  </a:lnTo>
                  <a:lnTo>
                    <a:pt x="3514" y="2081"/>
                  </a:lnTo>
                  <a:lnTo>
                    <a:pt x="3487" y="2081"/>
                  </a:lnTo>
                  <a:lnTo>
                    <a:pt x="3464" y="2082"/>
                  </a:lnTo>
                  <a:lnTo>
                    <a:pt x="3438" y="2082"/>
                  </a:lnTo>
                  <a:lnTo>
                    <a:pt x="3415" y="2083"/>
                  </a:lnTo>
                  <a:lnTo>
                    <a:pt x="3391" y="2084"/>
                  </a:lnTo>
                  <a:lnTo>
                    <a:pt x="3367" y="2084"/>
                  </a:lnTo>
                  <a:lnTo>
                    <a:pt x="3344" y="2085"/>
                  </a:lnTo>
                  <a:lnTo>
                    <a:pt x="3320" y="2086"/>
                  </a:lnTo>
                  <a:lnTo>
                    <a:pt x="3298" y="2086"/>
                  </a:lnTo>
                  <a:lnTo>
                    <a:pt x="3274" y="2087"/>
                  </a:lnTo>
                  <a:lnTo>
                    <a:pt x="3251" y="2088"/>
                  </a:lnTo>
                  <a:lnTo>
                    <a:pt x="3227" y="2088"/>
                  </a:lnTo>
                  <a:lnTo>
                    <a:pt x="3210" y="2081"/>
                  </a:lnTo>
                  <a:lnTo>
                    <a:pt x="3152" y="2082"/>
                  </a:lnTo>
                  <a:lnTo>
                    <a:pt x="3094" y="2083"/>
                  </a:lnTo>
                  <a:lnTo>
                    <a:pt x="3037" y="2084"/>
                  </a:lnTo>
                  <a:lnTo>
                    <a:pt x="2980" y="2085"/>
                  </a:lnTo>
                  <a:lnTo>
                    <a:pt x="2922" y="2086"/>
                  </a:lnTo>
                  <a:lnTo>
                    <a:pt x="2866" y="2086"/>
                  </a:lnTo>
                  <a:lnTo>
                    <a:pt x="2809" y="2087"/>
                  </a:lnTo>
                  <a:lnTo>
                    <a:pt x="2753" y="2088"/>
                  </a:lnTo>
                  <a:lnTo>
                    <a:pt x="2697" y="2088"/>
                  </a:lnTo>
                  <a:lnTo>
                    <a:pt x="2641" y="2088"/>
                  </a:lnTo>
                  <a:lnTo>
                    <a:pt x="2584" y="2089"/>
                  </a:lnTo>
                  <a:lnTo>
                    <a:pt x="2529" y="2089"/>
                  </a:lnTo>
                  <a:lnTo>
                    <a:pt x="2473" y="2089"/>
                  </a:lnTo>
                  <a:lnTo>
                    <a:pt x="2416" y="2090"/>
                  </a:lnTo>
                  <a:lnTo>
                    <a:pt x="2361" y="2090"/>
                  </a:lnTo>
                  <a:lnTo>
                    <a:pt x="2304" y="2090"/>
                  </a:lnTo>
                  <a:lnTo>
                    <a:pt x="2249" y="2091"/>
                  </a:lnTo>
                  <a:lnTo>
                    <a:pt x="2193" y="2091"/>
                  </a:lnTo>
                  <a:lnTo>
                    <a:pt x="2136" y="2091"/>
                  </a:lnTo>
                  <a:lnTo>
                    <a:pt x="2081" y="2092"/>
                  </a:lnTo>
                  <a:lnTo>
                    <a:pt x="2024" y="2092"/>
                  </a:lnTo>
                  <a:lnTo>
                    <a:pt x="1968" y="2093"/>
                  </a:lnTo>
                  <a:lnTo>
                    <a:pt x="1911" y="2093"/>
                  </a:lnTo>
                  <a:lnTo>
                    <a:pt x="1854" y="2094"/>
                  </a:lnTo>
                  <a:lnTo>
                    <a:pt x="1797" y="2094"/>
                  </a:lnTo>
                  <a:lnTo>
                    <a:pt x="1739" y="2095"/>
                  </a:lnTo>
                  <a:lnTo>
                    <a:pt x="1682" y="2096"/>
                  </a:lnTo>
                  <a:lnTo>
                    <a:pt x="1624" y="2097"/>
                  </a:lnTo>
                  <a:lnTo>
                    <a:pt x="1566" y="2098"/>
                  </a:lnTo>
                  <a:lnTo>
                    <a:pt x="1508" y="2099"/>
                  </a:lnTo>
                  <a:lnTo>
                    <a:pt x="1449" y="2102"/>
                  </a:lnTo>
                  <a:lnTo>
                    <a:pt x="1390" y="2103"/>
                  </a:lnTo>
                  <a:lnTo>
                    <a:pt x="1380" y="2104"/>
                  </a:lnTo>
                  <a:lnTo>
                    <a:pt x="1375" y="2111"/>
                  </a:lnTo>
                  <a:lnTo>
                    <a:pt x="1374" y="2119"/>
                  </a:lnTo>
                  <a:lnTo>
                    <a:pt x="1378" y="2125"/>
                  </a:lnTo>
                  <a:lnTo>
                    <a:pt x="1378" y="2129"/>
                  </a:lnTo>
                  <a:lnTo>
                    <a:pt x="1379" y="2131"/>
                  </a:lnTo>
                  <a:lnTo>
                    <a:pt x="1380" y="2132"/>
                  </a:lnTo>
                  <a:lnTo>
                    <a:pt x="1381" y="2133"/>
                  </a:lnTo>
                  <a:lnTo>
                    <a:pt x="1390" y="2125"/>
                  </a:lnTo>
                  <a:lnTo>
                    <a:pt x="1450" y="2124"/>
                  </a:lnTo>
                  <a:lnTo>
                    <a:pt x="1509" y="2124"/>
                  </a:lnTo>
                  <a:lnTo>
                    <a:pt x="1569" y="2123"/>
                  </a:lnTo>
                  <a:lnTo>
                    <a:pt x="1628" y="2123"/>
                  </a:lnTo>
                  <a:lnTo>
                    <a:pt x="1687" y="2123"/>
                  </a:lnTo>
                  <a:lnTo>
                    <a:pt x="1746" y="2122"/>
                  </a:lnTo>
                  <a:lnTo>
                    <a:pt x="1803" y="2122"/>
                  </a:lnTo>
                  <a:lnTo>
                    <a:pt x="1862" y="2122"/>
                  </a:lnTo>
                  <a:lnTo>
                    <a:pt x="1920" y="2123"/>
                  </a:lnTo>
                  <a:lnTo>
                    <a:pt x="1978" y="2123"/>
                  </a:lnTo>
                  <a:lnTo>
                    <a:pt x="2036" y="2123"/>
                  </a:lnTo>
                  <a:lnTo>
                    <a:pt x="2093" y="2123"/>
                  </a:lnTo>
                  <a:lnTo>
                    <a:pt x="2151" y="2123"/>
                  </a:lnTo>
                  <a:lnTo>
                    <a:pt x="2208" y="2124"/>
                  </a:lnTo>
                  <a:lnTo>
                    <a:pt x="2265" y="2124"/>
                  </a:lnTo>
                  <a:lnTo>
                    <a:pt x="2322" y="2124"/>
                  </a:lnTo>
                  <a:lnTo>
                    <a:pt x="2380" y="2124"/>
                  </a:lnTo>
                  <a:lnTo>
                    <a:pt x="2436" y="2125"/>
                  </a:lnTo>
                  <a:lnTo>
                    <a:pt x="2494" y="2125"/>
                  </a:lnTo>
                  <a:lnTo>
                    <a:pt x="2551" y="2125"/>
                  </a:lnTo>
                  <a:lnTo>
                    <a:pt x="2607" y="2125"/>
                  </a:lnTo>
                  <a:lnTo>
                    <a:pt x="2665" y="2125"/>
                  </a:lnTo>
                  <a:lnTo>
                    <a:pt x="2721" y="2124"/>
                  </a:lnTo>
                  <a:lnTo>
                    <a:pt x="2778" y="2124"/>
                  </a:lnTo>
                  <a:lnTo>
                    <a:pt x="2834" y="2124"/>
                  </a:lnTo>
                  <a:lnTo>
                    <a:pt x="2892" y="2123"/>
                  </a:lnTo>
                  <a:lnTo>
                    <a:pt x="2949" y="2122"/>
                  </a:lnTo>
                  <a:lnTo>
                    <a:pt x="3006" y="2121"/>
                  </a:lnTo>
                  <a:lnTo>
                    <a:pt x="3063" y="2120"/>
                  </a:lnTo>
                  <a:lnTo>
                    <a:pt x="3121" y="2119"/>
                  </a:lnTo>
                  <a:lnTo>
                    <a:pt x="3177" y="2118"/>
                  </a:lnTo>
                  <a:lnTo>
                    <a:pt x="3235" y="2116"/>
                  </a:lnTo>
                  <a:lnTo>
                    <a:pt x="3235" y="2118"/>
                  </a:lnTo>
                  <a:lnTo>
                    <a:pt x="3236" y="2120"/>
                  </a:lnTo>
                  <a:lnTo>
                    <a:pt x="3239" y="2122"/>
                  </a:lnTo>
                  <a:lnTo>
                    <a:pt x="3240" y="2123"/>
                  </a:lnTo>
                  <a:lnTo>
                    <a:pt x="3253" y="2121"/>
                  </a:lnTo>
                  <a:lnTo>
                    <a:pt x="3265" y="2120"/>
                  </a:lnTo>
                  <a:lnTo>
                    <a:pt x="3278" y="2119"/>
                  </a:lnTo>
                  <a:lnTo>
                    <a:pt x="3291" y="2119"/>
                  </a:lnTo>
                  <a:lnTo>
                    <a:pt x="3307" y="2120"/>
                  </a:lnTo>
                  <a:lnTo>
                    <a:pt x="3322" y="2120"/>
                  </a:lnTo>
                  <a:lnTo>
                    <a:pt x="3337" y="2120"/>
                  </a:lnTo>
                  <a:lnTo>
                    <a:pt x="3353" y="2120"/>
                  </a:lnTo>
                  <a:lnTo>
                    <a:pt x="3371" y="2119"/>
                  </a:lnTo>
                  <a:lnTo>
                    <a:pt x="3387" y="2119"/>
                  </a:lnTo>
                  <a:lnTo>
                    <a:pt x="3403" y="2118"/>
                  </a:lnTo>
                  <a:lnTo>
                    <a:pt x="3420" y="2117"/>
                  </a:lnTo>
                  <a:lnTo>
                    <a:pt x="3436" y="2116"/>
                  </a:lnTo>
                  <a:lnTo>
                    <a:pt x="3452" y="2116"/>
                  </a:lnTo>
                  <a:lnTo>
                    <a:pt x="3467" y="2115"/>
                  </a:lnTo>
                  <a:lnTo>
                    <a:pt x="3484" y="2114"/>
                  </a:lnTo>
                  <a:lnTo>
                    <a:pt x="3500" y="2114"/>
                  </a:lnTo>
                  <a:lnTo>
                    <a:pt x="3515" y="2113"/>
                  </a:lnTo>
                  <a:lnTo>
                    <a:pt x="3531" y="2113"/>
                  </a:lnTo>
                  <a:lnTo>
                    <a:pt x="3549" y="2112"/>
                  </a:lnTo>
                  <a:lnTo>
                    <a:pt x="3565" y="2112"/>
                  </a:lnTo>
                  <a:lnTo>
                    <a:pt x="3583" y="2112"/>
                  </a:lnTo>
                  <a:lnTo>
                    <a:pt x="3602" y="2113"/>
                  </a:lnTo>
                  <a:lnTo>
                    <a:pt x="3620" y="2113"/>
                  </a:lnTo>
                  <a:lnTo>
                    <a:pt x="3620" y="2125"/>
                  </a:lnTo>
                  <a:lnTo>
                    <a:pt x="3551" y="2125"/>
                  </a:lnTo>
                  <a:lnTo>
                    <a:pt x="3482" y="2125"/>
                  </a:lnTo>
                  <a:lnTo>
                    <a:pt x="3413" y="2126"/>
                  </a:lnTo>
                  <a:lnTo>
                    <a:pt x="3343" y="2126"/>
                  </a:lnTo>
                  <a:lnTo>
                    <a:pt x="3273" y="2126"/>
                  </a:lnTo>
                  <a:lnTo>
                    <a:pt x="3202" y="2128"/>
                  </a:lnTo>
                  <a:lnTo>
                    <a:pt x="3132" y="2128"/>
                  </a:lnTo>
                  <a:lnTo>
                    <a:pt x="3062" y="2129"/>
                  </a:lnTo>
                  <a:lnTo>
                    <a:pt x="2991" y="2129"/>
                  </a:lnTo>
                  <a:lnTo>
                    <a:pt x="2920" y="2130"/>
                  </a:lnTo>
                  <a:lnTo>
                    <a:pt x="2849" y="2130"/>
                  </a:lnTo>
                  <a:lnTo>
                    <a:pt x="2779" y="2131"/>
                  </a:lnTo>
                  <a:lnTo>
                    <a:pt x="2708" y="2132"/>
                  </a:lnTo>
                  <a:lnTo>
                    <a:pt x="2636" y="2132"/>
                  </a:lnTo>
                  <a:lnTo>
                    <a:pt x="2566" y="2133"/>
                  </a:lnTo>
                  <a:lnTo>
                    <a:pt x="2494" y="2133"/>
                  </a:lnTo>
                  <a:lnTo>
                    <a:pt x="2424" y="2134"/>
                  </a:lnTo>
                  <a:lnTo>
                    <a:pt x="2352" y="2135"/>
                  </a:lnTo>
                  <a:lnTo>
                    <a:pt x="2282" y="2135"/>
                  </a:lnTo>
                  <a:lnTo>
                    <a:pt x="2211" y="2136"/>
                  </a:lnTo>
                  <a:lnTo>
                    <a:pt x="2141" y="2137"/>
                  </a:lnTo>
                  <a:lnTo>
                    <a:pt x="2070" y="2137"/>
                  </a:lnTo>
                  <a:lnTo>
                    <a:pt x="2001" y="2138"/>
                  </a:lnTo>
                  <a:lnTo>
                    <a:pt x="1930" y="2139"/>
                  </a:lnTo>
                  <a:lnTo>
                    <a:pt x="1860" y="2139"/>
                  </a:lnTo>
                  <a:lnTo>
                    <a:pt x="1791" y="2140"/>
                  </a:lnTo>
                  <a:lnTo>
                    <a:pt x="1722" y="2140"/>
                  </a:lnTo>
                  <a:lnTo>
                    <a:pt x="1653" y="2141"/>
                  </a:lnTo>
                  <a:lnTo>
                    <a:pt x="1585" y="2141"/>
                  </a:lnTo>
                  <a:lnTo>
                    <a:pt x="1517" y="2142"/>
                  </a:lnTo>
                  <a:lnTo>
                    <a:pt x="1449" y="2143"/>
                  </a:lnTo>
                  <a:lnTo>
                    <a:pt x="1381" y="2143"/>
                  </a:lnTo>
                  <a:lnTo>
                    <a:pt x="1375" y="2168"/>
                  </a:lnTo>
                  <a:lnTo>
                    <a:pt x="1374" y="2197"/>
                  </a:lnTo>
                  <a:lnTo>
                    <a:pt x="1374" y="2228"/>
                  </a:lnTo>
                  <a:lnTo>
                    <a:pt x="1373" y="2258"/>
                  </a:lnTo>
                  <a:lnTo>
                    <a:pt x="1381" y="2265"/>
                  </a:lnTo>
                  <a:lnTo>
                    <a:pt x="1452" y="2265"/>
                  </a:lnTo>
                  <a:lnTo>
                    <a:pt x="1523" y="2265"/>
                  </a:lnTo>
                  <a:lnTo>
                    <a:pt x="1594" y="2264"/>
                  </a:lnTo>
                  <a:lnTo>
                    <a:pt x="1664" y="2264"/>
                  </a:lnTo>
                  <a:lnTo>
                    <a:pt x="1736" y="2264"/>
                  </a:lnTo>
                  <a:lnTo>
                    <a:pt x="1806" y="2263"/>
                  </a:lnTo>
                  <a:lnTo>
                    <a:pt x="1876" y="2263"/>
                  </a:lnTo>
                  <a:lnTo>
                    <a:pt x="1947" y="2263"/>
                  </a:lnTo>
                  <a:lnTo>
                    <a:pt x="2017" y="2262"/>
                  </a:lnTo>
                  <a:lnTo>
                    <a:pt x="2087" y="2262"/>
                  </a:lnTo>
                  <a:lnTo>
                    <a:pt x="2157" y="2262"/>
                  </a:lnTo>
                  <a:lnTo>
                    <a:pt x="2228" y="2261"/>
                  </a:lnTo>
                  <a:lnTo>
                    <a:pt x="2298" y="2261"/>
                  </a:lnTo>
                  <a:lnTo>
                    <a:pt x="2368" y="2261"/>
                  </a:lnTo>
                  <a:lnTo>
                    <a:pt x="2439" y="2260"/>
                  </a:lnTo>
                  <a:lnTo>
                    <a:pt x="2509" y="2260"/>
                  </a:lnTo>
                  <a:lnTo>
                    <a:pt x="2579" y="2260"/>
                  </a:lnTo>
                  <a:lnTo>
                    <a:pt x="2649" y="2260"/>
                  </a:lnTo>
                  <a:lnTo>
                    <a:pt x="2719" y="2258"/>
                  </a:lnTo>
                  <a:lnTo>
                    <a:pt x="2788" y="2258"/>
                  </a:lnTo>
                  <a:lnTo>
                    <a:pt x="2858" y="2258"/>
                  </a:lnTo>
                  <a:lnTo>
                    <a:pt x="2927" y="2258"/>
                  </a:lnTo>
                  <a:lnTo>
                    <a:pt x="2998" y="2258"/>
                  </a:lnTo>
                  <a:lnTo>
                    <a:pt x="3067" y="2257"/>
                  </a:lnTo>
                  <a:lnTo>
                    <a:pt x="3137" y="2257"/>
                  </a:lnTo>
                  <a:lnTo>
                    <a:pt x="3206" y="2257"/>
                  </a:lnTo>
                  <a:lnTo>
                    <a:pt x="3275" y="2257"/>
                  </a:lnTo>
                  <a:lnTo>
                    <a:pt x="3344" y="2257"/>
                  </a:lnTo>
                  <a:lnTo>
                    <a:pt x="3413" y="2257"/>
                  </a:lnTo>
                  <a:lnTo>
                    <a:pt x="3482" y="2258"/>
                  </a:lnTo>
                  <a:lnTo>
                    <a:pt x="3551" y="2258"/>
                  </a:lnTo>
                  <a:lnTo>
                    <a:pt x="3620" y="2258"/>
                  </a:lnTo>
                  <a:lnTo>
                    <a:pt x="3620" y="2269"/>
                  </a:lnTo>
                  <a:lnTo>
                    <a:pt x="3548" y="2269"/>
                  </a:lnTo>
                  <a:lnTo>
                    <a:pt x="3475" y="2270"/>
                  </a:lnTo>
                  <a:lnTo>
                    <a:pt x="3403" y="2270"/>
                  </a:lnTo>
                  <a:lnTo>
                    <a:pt x="3330" y="2270"/>
                  </a:lnTo>
                  <a:lnTo>
                    <a:pt x="3259" y="2271"/>
                  </a:lnTo>
                  <a:lnTo>
                    <a:pt x="3187" y="2271"/>
                  </a:lnTo>
                  <a:lnTo>
                    <a:pt x="3114" y="2271"/>
                  </a:lnTo>
                  <a:lnTo>
                    <a:pt x="3043" y="2271"/>
                  </a:lnTo>
                  <a:lnTo>
                    <a:pt x="2971" y="2272"/>
                  </a:lnTo>
                  <a:lnTo>
                    <a:pt x="2900" y="2272"/>
                  </a:lnTo>
                  <a:lnTo>
                    <a:pt x="2828" y="2272"/>
                  </a:lnTo>
                  <a:lnTo>
                    <a:pt x="2758" y="2272"/>
                  </a:lnTo>
                  <a:lnTo>
                    <a:pt x="2686" y="2273"/>
                  </a:lnTo>
                  <a:lnTo>
                    <a:pt x="2616" y="2273"/>
                  </a:lnTo>
                  <a:lnTo>
                    <a:pt x="2546" y="2273"/>
                  </a:lnTo>
                  <a:lnTo>
                    <a:pt x="2474" y="2273"/>
                  </a:lnTo>
                  <a:lnTo>
                    <a:pt x="2404" y="2274"/>
                  </a:lnTo>
                  <a:lnTo>
                    <a:pt x="2333" y="2274"/>
                  </a:lnTo>
                  <a:lnTo>
                    <a:pt x="2264" y="2274"/>
                  </a:lnTo>
                  <a:lnTo>
                    <a:pt x="2194" y="2275"/>
                  </a:lnTo>
                  <a:lnTo>
                    <a:pt x="2125" y="2275"/>
                  </a:lnTo>
                  <a:lnTo>
                    <a:pt x="2055" y="2275"/>
                  </a:lnTo>
                  <a:lnTo>
                    <a:pt x="1985" y="2276"/>
                  </a:lnTo>
                  <a:lnTo>
                    <a:pt x="1916" y="2276"/>
                  </a:lnTo>
                  <a:lnTo>
                    <a:pt x="1849" y="2277"/>
                  </a:lnTo>
                  <a:lnTo>
                    <a:pt x="1779" y="2277"/>
                  </a:lnTo>
                  <a:lnTo>
                    <a:pt x="1712" y="2278"/>
                  </a:lnTo>
                  <a:lnTo>
                    <a:pt x="1643" y="2278"/>
                  </a:lnTo>
                  <a:lnTo>
                    <a:pt x="1575" y="2279"/>
                  </a:lnTo>
                  <a:lnTo>
                    <a:pt x="1507" y="2280"/>
                  </a:lnTo>
                  <a:lnTo>
                    <a:pt x="1440" y="2280"/>
                  </a:lnTo>
                  <a:lnTo>
                    <a:pt x="1373" y="2281"/>
                  </a:lnTo>
                  <a:lnTo>
                    <a:pt x="1378" y="2593"/>
                  </a:lnTo>
                  <a:lnTo>
                    <a:pt x="1386" y="2603"/>
                  </a:lnTo>
                  <a:lnTo>
                    <a:pt x="1385" y="2612"/>
                  </a:lnTo>
                  <a:lnTo>
                    <a:pt x="1381" y="2622"/>
                  </a:lnTo>
                  <a:lnTo>
                    <a:pt x="1381" y="2629"/>
                  </a:lnTo>
                  <a:lnTo>
                    <a:pt x="1366" y="2641"/>
                  </a:lnTo>
                  <a:lnTo>
                    <a:pt x="1351" y="2652"/>
                  </a:lnTo>
                  <a:lnTo>
                    <a:pt x="1334" y="2664"/>
                  </a:lnTo>
                  <a:lnTo>
                    <a:pt x="1317" y="2675"/>
                  </a:lnTo>
                  <a:lnTo>
                    <a:pt x="1300" y="2687"/>
                  </a:lnTo>
                  <a:lnTo>
                    <a:pt x="1283" y="2698"/>
                  </a:lnTo>
                  <a:lnTo>
                    <a:pt x="1267" y="2710"/>
                  </a:lnTo>
                  <a:lnTo>
                    <a:pt x="1252" y="2722"/>
                  </a:lnTo>
                  <a:lnTo>
                    <a:pt x="1255" y="2779"/>
                  </a:lnTo>
                  <a:lnTo>
                    <a:pt x="1255" y="2834"/>
                  </a:lnTo>
                  <a:lnTo>
                    <a:pt x="1251" y="2888"/>
                  </a:lnTo>
                  <a:lnTo>
                    <a:pt x="1245" y="2942"/>
                  </a:lnTo>
                  <a:lnTo>
                    <a:pt x="1238" y="2995"/>
                  </a:lnTo>
                  <a:lnTo>
                    <a:pt x="1229" y="3050"/>
                  </a:lnTo>
                  <a:lnTo>
                    <a:pt x="1222" y="3104"/>
                  </a:lnTo>
                  <a:lnTo>
                    <a:pt x="1214" y="3160"/>
                  </a:lnTo>
                  <a:lnTo>
                    <a:pt x="1223" y="3165"/>
                  </a:lnTo>
                  <a:lnTo>
                    <a:pt x="1262" y="3164"/>
                  </a:lnTo>
                  <a:lnTo>
                    <a:pt x="1305" y="3163"/>
                  </a:lnTo>
                  <a:lnTo>
                    <a:pt x="1353" y="3163"/>
                  </a:lnTo>
                  <a:lnTo>
                    <a:pt x="1403" y="3162"/>
                  </a:lnTo>
                  <a:lnTo>
                    <a:pt x="1454" y="3162"/>
                  </a:lnTo>
                  <a:lnTo>
                    <a:pt x="1509" y="3162"/>
                  </a:lnTo>
                  <a:lnTo>
                    <a:pt x="1566" y="3162"/>
                  </a:lnTo>
                  <a:lnTo>
                    <a:pt x="1623" y="3162"/>
                  </a:lnTo>
                  <a:lnTo>
                    <a:pt x="1679" y="3163"/>
                  </a:lnTo>
                  <a:lnTo>
                    <a:pt x="1736" y="3163"/>
                  </a:lnTo>
                  <a:lnTo>
                    <a:pt x="1792" y="3163"/>
                  </a:lnTo>
                  <a:lnTo>
                    <a:pt x="1846" y="3163"/>
                  </a:lnTo>
                  <a:lnTo>
                    <a:pt x="1898" y="3162"/>
                  </a:lnTo>
                  <a:lnTo>
                    <a:pt x="1947" y="3162"/>
                  </a:lnTo>
                  <a:lnTo>
                    <a:pt x="1993" y="3161"/>
                  </a:lnTo>
                  <a:lnTo>
                    <a:pt x="2034" y="3160"/>
                  </a:lnTo>
                  <a:lnTo>
                    <a:pt x="2037" y="3134"/>
                  </a:lnTo>
                  <a:lnTo>
                    <a:pt x="2039" y="3109"/>
                  </a:lnTo>
                  <a:lnTo>
                    <a:pt x="2042" y="3083"/>
                  </a:lnTo>
                  <a:lnTo>
                    <a:pt x="2042" y="3056"/>
                  </a:lnTo>
                  <a:lnTo>
                    <a:pt x="2048" y="3079"/>
                  </a:lnTo>
                  <a:lnTo>
                    <a:pt x="2049" y="3106"/>
                  </a:lnTo>
                  <a:lnTo>
                    <a:pt x="2052" y="3134"/>
                  </a:lnTo>
                  <a:lnTo>
                    <a:pt x="2056" y="3160"/>
                  </a:lnTo>
                  <a:lnTo>
                    <a:pt x="2250" y="3160"/>
                  </a:lnTo>
                  <a:lnTo>
                    <a:pt x="3118" y="3156"/>
                  </a:lnTo>
                  <a:lnTo>
                    <a:pt x="3150" y="3155"/>
                  </a:lnTo>
                  <a:lnTo>
                    <a:pt x="3180" y="3155"/>
                  </a:lnTo>
                  <a:lnTo>
                    <a:pt x="3210" y="3153"/>
                  </a:lnTo>
                  <a:lnTo>
                    <a:pt x="3239" y="3153"/>
                  </a:lnTo>
                  <a:lnTo>
                    <a:pt x="3269" y="3153"/>
                  </a:lnTo>
                  <a:lnTo>
                    <a:pt x="3298" y="3153"/>
                  </a:lnTo>
                  <a:lnTo>
                    <a:pt x="3328" y="3153"/>
                  </a:lnTo>
                  <a:lnTo>
                    <a:pt x="3358" y="3153"/>
                  </a:lnTo>
                  <a:lnTo>
                    <a:pt x="3388" y="3152"/>
                  </a:lnTo>
                  <a:lnTo>
                    <a:pt x="3418" y="3152"/>
                  </a:lnTo>
                  <a:lnTo>
                    <a:pt x="3448" y="3152"/>
                  </a:lnTo>
                  <a:lnTo>
                    <a:pt x="3481" y="3151"/>
                  </a:lnTo>
                  <a:lnTo>
                    <a:pt x="3514" y="3151"/>
                  </a:lnTo>
                  <a:lnTo>
                    <a:pt x="3546" y="3150"/>
                  </a:lnTo>
                  <a:lnTo>
                    <a:pt x="3582" y="3149"/>
                  </a:lnTo>
                  <a:lnTo>
                    <a:pt x="3617" y="3148"/>
                  </a:lnTo>
                  <a:lnTo>
                    <a:pt x="3620" y="3151"/>
                  </a:lnTo>
                  <a:lnTo>
                    <a:pt x="3620" y="3155"/>
                  </a:lnTo>
                  <a:lnTo>
                    <a:pt x="3620" y="3159"/>
                  </a:lnTo>
                  <a:lnTo>
                    <a:pt x="3620" y="3163"/>
                  </a:lnTo>
                  <a:lnTo>
                    <a:pt x="3545" y="3163"/>
                  </a:lnTo>
                  <a:lnTo>
                    <a:pt x="3470" y="3163"/>
                  </a:lnTo>
                  <a:lnTo>
                    <a:pt x="3394" y="3164"/>
                  </a:lnTo>
                  <a:lnTo>
                    <a:pt x="3319" y="3164"/>
                  </a:lnTo>
                  <a:lnTo>
                    <a:pt x="3245" y="3164"/>
                  </a:lnTo>
                  <a:lnTo>
                    <a:pt x="3170" y="3164"/>
                  </a:lnTo>
                  <a:lnTo>
                    <a:pt x="3096" y="3165"/>
                  </a:lnTo>
                  <a:lnTo>
                    <a:pt x="3020" y="3165"/>
                  </a:lnTo>
                  <a:lnTo>
                    <a:pt x="2946" y="3165"/>
                  </a:lnTo>
                  <a:lnTo>
                    <a:pt x="2872" y="3166"/>
                  </a:lnTo>
                  <a:lnTo>
                    <a:pt x="2798" y="3166"/>
                  </a:lnTo>
                  <a:lnTo>
                    <a:pt x="2723" y="3167"/>
                  </a:lnTo>
                  <a:lnTo>
                    <a:pt x="2649" y="3167"/>
                  </a:lnTo>
                  <a:lnTo>
                    <a:pt x="2574" y="3168"/>
                  </a:lnTo>
                  <a:lnTo>
                    <a:pt x="2499" y="3168"/>
                  </a:lnTo>
                  <a:lnTo>
                    <a:pt x="2425" y="3169"/>
                  </a:lnTo>
                  <a:lnTo>
                    <a:pt x="2351" y="3169"/>
                  </a:lnTo>
                  <a:lnTo>
                    <a:pt x="2276" y="3170"/>
                  </a:lnTo>
                  <a:lnTo>
                    <a:pt x="2201" y="3171"/>
                  </a:lnTo>
                  <a:lnTo>
                    <a:pt x="2126" y="3171"/>
                  </a:lnTo>
                  <a:lnTo>
                    <a:pt x="2051" y="3172"/>
                  </a:lnTo>
                  <a:lnTo>
                    <a:pt x="1975" y="3173"/>
                  </a:lnTo>
                  <a:lnTo>
                    <a:pt x="1900" y="3173"/>
                  </a:lnTo>
                  <a:lnTo>
                    <a:pt x="1825" y="3174"/>
                  </a:lnTo>
                  <a:lnTo>
                    <a:pt x="1748" y="3175"/>
                  </a:lnTo>
                  <a:lnTo>
                    <a:pt x="1673" y="3176"/>
                  </a:lnTo>
                  <a:lnTo>
                    <a:pt x="1596" y="3177"/>
                  </a:lnTo>
                  <a:lnTo>
                    <a:pt x="1520" y="3178"/>
                  </a:lnTo>
                  <a:lnTo>
                    <a:pt x="1443" y="3179"/>
                  </a:lnTo>
                  <a:lnTo>
                    <a:pt x="1366" y="3180"/>
                  </a:lnTo>
                  <a:lnTo>
                    <a:pt x="1288" y="3182"/>
                  </a:lnTo>
                  <a:lnTo>
                    <a:pt x="1211" y="3183"/>
                  </a:lnTo>
                  <a:lnTo>
                    <a:pt x="1203" y="3212"/>
                  </a:lnTo>
                  <a:lnTo>
                    <a:pt x="1201" y="3242"/>
                  </a:lnTo>
                  <a:lnTo>
                    <a:pt x="1197" y="3272"/>
                  </a:lnTo>
                  <a:lnTo>
                    <a:pt x="1189" y="3301"/>
                  </a:lnTo>
                  <a:lnTo>
                    <a:pt x="1198" y="3304"/>
                  </a:lnTo>
                  <a:lnTo>
                    <a:pt x="1207" y="3306"/>
                  </a:lnTo>
                  <a:lnTo>
                    <a:pt x="1214" y="3308"/>
                  </a:lnTo>
                  <a:lnTo>
                    <a:pt x="1222" y="3311"/>
                  </a:lnTo>
                  <a:lnTo>
                    <a:pt x="1228" y="3314"/>
                  </a:lnTo>
                  <a:lnTo>
                    <a:pt x="1234" y="3317"/>
                  </a:lnTo>
                  <a:lnTo>
                    <a:pt x="1241" y="3321"/>
                  </a:lnTo>
                  <a:lnTo>
                    <a:pt x="1247" y="3326"/>
                  </a:lnTo>
                  <a:lnTo>
                    <a:pt x="1250" y="3324"/>
                  </a:lnTo>
                  <a:lnTo>
                    <a:pt x="1252" y="3321"/>
                  </a:lnTo>
                  <a:lnTo>
                    <a:pt x="1252" y="3319"/>
                  </a:lnTo>
                  <a:lnTo>
                    <a:pt x="1252" y="3316"/>
                  </a:lnTo>
                  <a:lnTo>
                    <a:pt x="1296" y="3316"/>
                  </a:lnTo>
                  <a:lnTo>
                    <a:pt x="1341" y="3315"/>
                  </a:lnTo>
                  <a:lnTo>
                    <a:pt x="1384" y="3315"/>
                  </a:lnTo>
                  <a:lnTo>
                    <a:pt x="1428" y="3315"/>
                  </a:lnTo>
                  <a:lnTo>
                    <a:pt x="1472" y="3314"/>
                  </a:lnTo>
                  <a:lnTo>
                    <a:pt x="1516" y="3314"/>
                  </a:lnTo>
                  <a:lnTo>
                    <a:pt x="1558" y="3313"/>
                  </a:lnTo>
                  <a:lnTo>
                    <a:pt x="1602" y="3313"/>
                  </a:lnTo>
                  <a:lnTo>
                    <a:pt x="1645" y="3313"/>
                  </a:lnTo>
                  <a:lnTo>
                    <a:pt x="1688" y="3311"/>
                  </a:lnTo>
                  <a:lnTo>
                    <a:pt x="1732" y="3311"/>
                  </a:lnTo>
                  <a:lnTo>
                    <a:pt x="1774" y="3311"/>
                  </a:lnTo>
                  <a:lnTo>
                    <a:pt x="1818" y="3310"/>
                  </a:lnTo>
                  <a:lnTo>
                    <a:pt x="1861" y="3310"/>
                  </a:lnTo>
                  <a:lnTo>
                    <a:pt x="1905" y="3310"/>
                  </a:lnTo>
                  <a:lnTo>
                    <a:pt x="1948" y="3309"/>
                  </a:lnTo>
                  <a:lnTo>
                    <a:pt x="1992" y="3309"/>
                  </a:lnTo>
                  <a:lnTo>
                    <a:pt x="2036" y="3309"/>
                  </a:lnTo>
                  <a:lnTo>
                    <a:pt x="2078" y="3309"/>
                  </a:lnTo>
                  <a:lnTo>
                    <a:pt x="2124" y="3308"/>
                  </a:lnTo>
                  <a:lnTo>
                    <a:pt x="2168" y="3308"/>
                  </a:lnTo>
                  <a:lnTo>
                    <a:pt x="2211" y="3308"/>
                  </a:lnTo>
                  <a:lnTo>
                    <a:pt x="2257" y="3307"/>
                  </a:lnTo>
                  <a:lnTo>
                    <a:pt x="2302" y="3307"/>
                  </a:lnTo>
                  <a:lnTo>
                    <a:pt x="2347" y="3307"/>
                  </a:lnTo>
                  <a:lnTo>
                    <a:pt x="2392" y="3306"/>
                  </a:lnTo>
                  <a:lnTo>
                    <a:pt x="2439" y="3306"/>
                  </a:lnTo>
                  <a:lnTo>
                    <a:pt x="2485" y="3305"/>
                  </a:lnTo>
                  <a:lnTo>
                    <a:pt x="2532" y="3305"/>
                  </a:lnTo>
                  <a:lnTo>
                    <a:pt x="2579" y="3305"/>
                  </a:lnTo>
                  <a:lnTo>
                    <a:pt x="2627" y="3304"/>
                  </a:lnTo>
                  <a:lnTo>
                    <a:pt x="2675" y="3304"/>
                  </a:lnTo>
                  <a:lnTo>
                    <a:pt x="3620" y="3304"/>
                  </a:lnTo>
                  <a:lnTo>
                    <a:pt x="3620" y="3316"/>
                  </a:lnTo>
                  <a:lnTo>
                    <a:pt x="3546" y="3316"/>
                  </a:lnTo>
                  <a:lnTo>
                    <a:pt x="3472" y="3317"/>
                  </a:lnTo>
                  <a:lnTo>
                    <a:pt x="3398" y="3317"/>
                  </a:lnTo>
                  <a:lnTo>
                    <a:pt x="3323" y="3317"/>
                  </a:lnTo>
                  <a:lnTo>
                    <a:pt x="3249" y="3318"/>
                  </a:lnTo>
                  <a:lnTo>
                    <a:pt x="3175" y="3318"/>
                  </a:lnTo>
                  <a:lnTo>
                    <a:pt x="3099" y="3318"/>
                  </a:lnTo>
                  <a:lnTo>
                    <a:pt x="3025" y="3318"/>
                  </a:lnTo>
                  <a:lnTo>
                    <a:pt x="2951" y="3319"/>
                  </a:lnTo>
                  <a:lnTo>
                    <a:pt x="2877" y="3319"/>
                  </a:lnTo>
                  <a:lnTo>
                    <a:pt x="2802" y="3319"/>
                  </a:lnTo>
                  <a:lnTo>
                    <a:pt x="2728" y="3319"/>
                  </a:lnTo>
                  <a:lnTo>
                    <a:pt x="2654" y="3320"/>
                  </a:lnTo>
                  <a:lnTo>
                    <a:pt x="2579" y="3320"/>
                  </a:lnTo>
                  <a:lnTo>
                    <a:pt x="2505" y="3320"/>
                  </a:lnTo>
                  <a:lnTo>
                    <a:pt x="2431" y="3321"/>
                  </a:lnTo>
                  <a:lnTo>
                    <a:pt x="2357" y="3321"/>
                  </a:lnTo>
                  <a:lnTo>
                    <a:pt x="2283" y="3322"/>
                  </a:lnTo>
                  <a:lnTo>
                    <a:pt x="2209" y="3322"/>
                  </a:lnTo>
                  <a:lnTo>
                    <a:pt x="2135" y="3323"/>
                  </a:lnTo>
                  <a:lnTo>
                    <a:pt x="2062" y="3323"/>
                  </a:lnTo>
                  <a:lnTo>
                    <a:pt x="1988" y="3324"/>
                  </a:lnTo>
                  <a:lnTo>
                    <a:pt x="1915" y="3324"/>
                  </a:lnTo>
                  <a:lnTo>
                    <a:pt x="1842" y="3325"/>
                  </a:lnTo>
                  <a:lnTo>
                    <a:pt x="1769" y="3326"/>
                  </a:lnTo>
                  <a:lnTo>
                    <a:pt x="1697" y="3327"/>
                  </a:lnTo>
                  <a:lnTo>
                    <a:pt x="1624" y="3327"/>
                  </a:lnTo>
                  <a:lnTo>
                    <a:pt x="1551" y="3328"/>
                  </a:lnTo>
                  <a:lnTo>
                    <a:pt x="1479" y="3329"/>
                  </a:lnTo>
                  <a:lnTo>
                    <a:pt x="1408" y="3331"/>
                  </a:lnTo>
                  <a:lnTo>
                    <a:pt x="1336" y="3332"/>
                  </a:lnTo>
                  <a:lnTo>
                    <a:pt x="1265" y="3333"/>
                  </a:lnTo>
                  <a:lnTo>
                    <a:pt x="1261" y="3335"/>
                  </a:lnTo>
                  <a:lnTo>
                    <a:pt x="1280" y="3344"/>
                  </a:lnTo>
                  <a:lnTo>
                    <a:pt x="1299" y="3350"/>
                  </a:lnTo>
                  <a:lnTo>
                    <a:pt x="1319" y="3352"/>
                  </a:lnTo>
                  <a:lnTo>
                    <a:pt x="1341" y="3353"/>
                  </a:lnTo>
                  <a:lnTo>
                    <a:pt x="1363" y="3353"/>
                  </a:lnTo>
                  <a:lnTo>
                    <a:pt x="1386" y="3353"/>
                  </a:lnTo>
                  <a:lnTo>
                    <a:pt x="1410" y="3353"/>
                  </a:lnTo>
                  <a:lnTo>
                    <a:pt x="1435" y="3353"/>
                  </a:lnTo>
                  <a:lnTo>
                    <a:pt x="1458" y="3354"/>
                  </a:lnTo>
                  <a:lnTo>
                    <a:pt x="1481" y="3355"/>
                  </a:lnTo>
                  <a:lnTo>
                    <a:pt x="1504" y="3356"/>
                  </a:lnTo>
                  <a:lnTo>
                    <a:pt x="1527" y="3356"/>
                  </a:lnTo>
                  <a:lnTo>
                    <a:pt x="1551" y="3356"/>
                  </a:lnTo>
                  <a:lnTo>
                    <a:pt x="1574" y="3356"/>
                  </a:lnTo>
                  <a:lnTo>
                    <a:pt x="1597" y="3356"/>
                  </a:lnTo>
                  <a:lnTo>
                    <a:pt x="1620" y="3356"/>
                  </a:lnTo>
                  <a:lnTo>
                    <a:pt x="1644" y="3356"/>
                  </a:lnTo>
                  <a:lnTo>
                    <a:pt x="1666" y="3356"/>
                  </a:lnTo>
                  <a:lnTo>
                    <a:pt x="1690" y="3356"/>
                  </a:lnTo>
                  <a:lnTo>
                    <a:pt x="1713" y="3357"/>
                  </a:lnTo>
                  <a:lnTo>
                    <a:pt x="1736" y="3357"/>
                  </a:lnTo>
                  <a:lnTo>
                    <a:pt x="1757" y="3358"/>
                  </a:lnTo>
                  <a:lnTo>
                    <a:pt x="1779" y="3359"/>
                  </a:lnTo>
                  <a:lnTo>
                    <a:pt x="1801" y="3360"/>
                  </a:lnTo>
                  <a:lnTo>
                    <a:pt x="1867" y="3363"/>
                  </a:lnTo>
                  <a:lnTo>
                    <a:pt x="1835" y="3363"/>
                  </a:lnTo>
                  <a:lnTo>
                    <a:pt x="1803" y="3363"/>
                  </a:lnTo>
                  <a:lnTo>
                    <a:pt x="1771" y="3363"/>
                  </a:lnTo>
                  <a:lnTo>
                    <a:pt x="1738" y="3363"/>
                  </a:lnTo>
                  <a:lnTo>
                    <a:pt x="1707" y="3363"/>
                  </a:lnTo>
                  <a:lnTo>
                    <a:pt x="1674" y="3363"/>
                  </a:lnTo>
                  <a:lnTo>
                    <a:pt x="1641" y="3363"/>
                  </a:lnTo>
                  <a:lnTo>
                    <a:pt x="1610" y="3363"/>
                  </a:lnTo>
                  <a:lnTo>
                    <a:pt x="1577" y="3364"/>
                  </a:lnTo>
                  <a:lnTo>
                    <a:pt x="1545" y="3364"/>
                  </a:lnTo>
                  <a:lnTo>
                    <a:pt x="1513" y="3364"/>
                  </a:lnTo>
                  <a:lnTo>
                    <a:pt x="1481" y="3366"/>
                  </a:lnTo>
                  <a:lnTo>
                    <a:pt x="1449" y="3366"/>
                  </a:lnTo>
                  <a:lnTo>
                    <a:pt x="1417" y="3367"/>
                  </a:lnTo>
                  <a:lnTo>
                    <a:pt x="1385" y="3367"/>
                  </a:lnTo>
                  <a:lnTo>
                    <a:pt x="1353" y="3368"/>
                  </a:lnTo>
                  <a:lnTo>
                    <a:pt x="1360" y="3373"/>
                  </a:lnTo>
                  <a:lnTo>
                    <a:pt x="1369" y="3376"/>
                  </a:lnTo>
                  <a:lnTo>
                    <a:pt x="1378" y="3379"/>
                  </a:lnTo>
                  <a:lnTo>
                    <a:pt x="1386" y="3381"/>
                  </a:lnTo>
                  <a:lnTo>
                    <a:pt x="1396" y="3384"/>
                  </a:lnTo>
                  <a:lnTo>
                    <a:pt x="1405" y="3387"/>
                  </a:lnTo>
                  <a:lnTo>
                    <a:pt x="1414" y="3392"/>
                  </a:lnTo>
                  <a:lnTo>
                    <a:pt x="1420" y="3398"/>
                  </a:lnTo>
                  <a:lnTo>
                    <a:pt x="1459" y="3399"/>
                  </a:lnTo>
                  <a:lnTo>
                    <a:pt x="1498" y="3399"/>
                  </a:lnTo>
                  <a:lnTo>
                    <a:pt x="1536" y="3399"/>
                  </a:lnTo>
                  <a:lnTo>
                    <a:pt x="1574" y="3399"/>
                  </a:lnTo>
                  <a:lnTo>
                    <a:pt x="1611" y="3398"/>
                  </a:lnTo>
                  <a:lnTo>
                    <a:pt x="1649" y="3398"/>
                  </a:lnTo>
                  <a:lnTo>
                    <a:pt x="1685" y="3397"/>
                  </a:lnTo>
                  <a:lnTo>
                    <a:pt x="1722" y="3397"/>
                  </a:lnTo>
                  <a:lnTo>
                    <a:pt x="1758" y="3396"/>
                  </a:lnTo>
                  <a:lnTo>
                    <a:pt x="1795" y="3396"/>
                  </a:lnTo>
                  <a:lnTo>
                    <a:pt x="1831" y="3396"/>
                  </a:lnTo>
                  <a:lnTo>
                    <a:pt x="1867" y="3396"/>
                  </a:lnTo>
                  <a:lnTo>
                    <a:pt x="1905" y="3396"/>
                  </a:lnTo>
                  <a:lnTo>
                    <a:pt x="1941" y="3396"/>
                  </a:lnTo>
                  <a:lnTo>
                    <a:pt x="1979" y="3397"/>
                  </a:lnTo>
                  <a:lnTo>
                    <a:pt x="2017" y="3398"/>
                  </a:lnTo>
                  <a:lnTo>
                    <a:pt x="1984" y="3399"/>
                  </a:lnTo>
                  <a:lnTo>
                    <a:pt x="1952" y="3400"/>
                  </a:lnTo>
                  <a:lnTo>
                    <a:pt x="1919" y="3401"/>
                  </a:lnTo>
                  <a:lnTo>
                    <a:pt x="1886" y="3401"/>
                  </a:lnTo>
                  <a:lnTo>
                    <a:pt x="1852" y="3401"/>
                  </a:lnTo>
                  <a:lnTo>
                    <a:pt x="1820" y="3401"/>
                  </a:lnTo>
                  <a:lnTo>
                    <a:pt x="1786" y="3401"/>
                  </a:lnTo>
                  <a:lnTo>
                    <a:pt x="1753" y="3401"/>
                  </a:lnTo>
                  <a:lnTo>
                    <a:pt x="1719" y="3401"/>
                  </a:lnTo>
                  <a:lnTo>
                    <a:pt x="1687" y="3401"/>
                  </a:lnTo>
                  <a:lnTo>
                    <a:pt x="1653" y="3402"/>
                  </a:lnTo>
                  <a:lnTo>
                    <a:pt x="1620" y="3403"/>
                  </a:lnTo>
                  <a:lnTo>
                    <a:pt x="1587" y="3404"/>
                  </a:lnTo>
                  <a:lnTo>
                    <a:pt x="1556" y="3406"/>
                  </a:lnTo>
                  <a:lnTo>
                    <a:pt x="1523" y="3409"/>
                  </a:lnTo>
                  <a:lnTo>
                    <a:pt x="1492" y="3412"/>
                  </a:lnTo>
                  <a:lnTo>
                    <a:pt x="1502" y="3419"/>
                  </a:lnTo>
                  <a:lnTo>
                    <a:pt x="1512" y="3424"/>
                  </a:lnTo>
                  <a:lnTo>
                    <a:pt x="1522" y="3430"/>
                  </a:lnTo>
                  <a:lnTo>
                    <a:pt x="1532" y="3437"/>
                  </a:lnTo>
                  <a:lnTo>
                    <a:pt x="1538" y="3445"/>
                  </a:lnTo>
                  <a:lnTo>
                    <a:pt x="1543" y="3452"/>
                  </a:lnTo>
                  <a:lnTo>
                    <a:pt x="1545" y="3461"/>
                  </a:lnTo>
                  <a:lnTo>
                    <a:pt x="1541" y="3472"/>
                  </a:lnTo>
                  <a:lnTo>
                    <a:pt x="1528" y="3484"/>
                  </a:lnTo>
                  <a:lnTo>
                    <a:pt x="1516" y="3494"/>
                  </a:lnTo>
                  <a:lnTo>
                    <a:pt x="1501" y="3504"/>
                  </a:lnTo>
                  <a:lnTo>
                    <a:pt x="1487" y="3511"/>
                  </a:lnTo>
                  <a:lnTo>
                    <a:pt x="1471" y="3517"/>
                  </a:lnTo>
                  <a:lnTo>
                    <a:pt x="1454" y="3522"/>
                  </a:lnTo>
                  <a:lnTo>
                    <a:pt x="1437" y="3527"/>
                  </a:lnTo>
                  <a:lnTo>
                    <a:pt x="1420" y="3530"/>
                  </a:lnTo>
                  <a:lnTo>
                    <a:pt x="1401" y="3532"/>
                  </a:lnTo>
                  <a:lnTo>
                    <a:pt x="1384" y="3533"/>
                  </a:lnTo>
                  <a:lnTo>
                    <a:pt x="1365" y="3534"/>
                  </a:lnTo>
                  <a:lnTo>
                    <a:pt x="1345" y="3533"/>
                  </a:lnTo>
                  <a:lnTo>
                    <a:pt x="1326" y="3532"/>
                  </a:lnTo>
                  <a:lnTo>
                    <a:pt x="1307" y="3531"/>
                  </a:lnTo>
                  <a:lnTo>
                    <a:pt x="1287" y="3529"/>
                  </a:lnTo>
                  <a:lnTo>
                    <a:pt x="1268" y="3527"/>
                  </a:lnTo>
                  <a:lnTo>
                    <a:pt x="1239" y="3525"/>
                  </a:lnTo>
                  <a:lnTo>
                    <a:pt x="1217" y="3515"/>
                  </a:lnTo>
                  <a:lnTo>
                    <a:pt x="1197" y="3502"/>
                  </a:lnTo>
                  <a:lnTo>
                    <a:pt x="1178" y="3486"/>
                  </a:lnTo>
                  <a:lnTo>
                    <a:pt x="1158" y="3472"/>
                  </a:lnTo>
                  <a:lnTo>
                    <a:pt x="1137" y="3459"/>
                  </a:lnTo>
                  <a:lnTo>
                    <a:pt x="1111" y="3451"/>
                  </a:lnTo>
                  <a:lnTo>
                    <a:pt x="1080" y="3450"/>
                  </a:lnTo>
                  <a:lnTo>
                    <a:pt x="1072" y="3441"/>
                  </a:lnTo>
                  <a:lnTo>
                    <a:pt x="1065" y="3439"/>
                  </a:lnTo>
                  <a:lnTo>
                    <a:pt x="1059" y="3441"/>
                  </a:lnTo>
                  <a:lnTo>
                    <a:pt x="1052" y="3446"/>
                  </a:lnTo>
                  <a:lnTo>
                    <a:pt x="1046" y="3450"/>
                  </a:lnTo>
                  <a:lnTo>
                    <a:pt x="1039" y="3454"/>
                  </a:lnTo>
                  <a:lnTo>
                    <a:pt x="1031" y="3454"/>
                  </a:lnTo>
                  <a:lnTo>
                    <a:pt x="1022" y="3450"/>
                  </a:lnTo>
                  <a:lnTo>
                    <a:pt x="1003" y="3450"/>
                  </a:lnTo>
                  <a:lnTo>
                    <a:pt x="986" y="3451"/>
                  </a:lnTo>
                  <a:lnTo>
                    <a:pt x="968" y="3454"/>
                  </a:lnTo>
                  <a:lnTo>
                    <a:pt x="952" y="3459"/>
                  </a:lnTo>
                  <a:lnTo>
                    <a:pt x="936" y="3464"/>
                  </a:lnTo>
                  <a:lnTo>
                    <a:pt x="919" y="3472"/>
                  </a:lnTo>
                  <a:lnTo>
                    <a:pt x="904" y="3479"/>
                  </a:lnTo>
                  <a:lnTo>
                    <a:pt x="888" y="3487"/>
                  </a:lnTo>
                  <a:lnTo>
                    <a:pt x="873" y="3495"/>
                  </a:lnTo>
                  <a:lnTo>
                    <a:pt x="856" y="3504"/>
                  </a:lnTo>
                  <a:lnTo>
                    <a:pt x="840" y="3512"/>
                  </a:lnTo>
                  <a:lnTo>
                    <a:pt x="824" y="3519"/>
                  </a:lnTo>
                  <a:lnTo>
                    <a:pt x="808" y="3527"/>
                  </a:lnTo>
                  <a:lnTo>
                    <a:pt x="790" y="3533"/>
                  </a:lnTo>
                  <a:lnTo>
                    <a:pt x="772" y="3538"/>
                  </a:lnTo>
                  <a:lnTo>
                    <a:pt x="754" y="3541"/>
                  </a:lnTo>
                  <a:lnTo>
                    <a:pt x="741" y="3543"/>
                  </a:lnTo>
                  <a:lnTo>
                    <a:pt x="728" y="3545"/>
                  </a:lnTo>
                  <a:lnTo>
                    <a:pt x="715" y="3547"/>
                  </a:lnTo>
                  <a:lnTo>
                    <a:pt x="701" y="3550"/>
                  </a:lnTo>
                  <a:lnTo>
                    <a:pt x="688" y="3551"/>
                  </a:lnTo>
                  <a:lnTo>
                    <a:pt x="674" y="3552"/>
                  </a:lnTo>
                  <a:lnTo>
                    <a:pt x="661" y="3553"/>
                  </a:lnTo>
                  <a:lnTo>
                    <a:pt x="647" y="3553"/>
                  </a:lnTo>
                  <a:lnTo>
                    <a:pt x="633" y="3553"/>
                  </a:lnTo>
                  <a:lnTo>
                    <a:pt x="619" y="3553"/>
                  </a:lnTo>
                  <a:lnTo>
                    <a:pt x="605" y="3553"/>
                  </a:lnTo>
                  <a:lnTo>
                    <a:pt x="592" y="3552"/>
                  </a:lnTo>
                  <a:lnTo>
                    <a:pt x="579" y="3551"/>
                  </a:lnTo>
                  <a:lnTo>
                    <a:pt x="566" y="3550"/>
                  </a:lnTo>
                  <a:lnTo>
                    <a:pt x="554" y="3548"/>
                  </a:lnTo>
                  <a:lnTo>
                    <a:pt x="541" y="3546"/>
                  </a:lnTo>
                  <a:lnTo>
                    <a:pt x="534" y="3537"/>
                  </a:lnTo>
                  <a:lnTo>
                    <a:pt x="532" y="3527"/>
                  </a:lnTo>
                  <a:lnTo>
                    <a:pt x="534" y="3516"/>
                  </a:lnTo>
                  <a:lnTo>
                    <a:pt x="536" y="3506"/>
                  </a:lnTo>
                  <a:lnTo>
                    <a:pt x="549" y="3495"/>
                  </a:lnTo>
                  <a:lnTo>
                    <a:pt x="559" y="3484"/>
                  </a:lnTo>
                  <a:lnTo>
                    <a:pt x="570" y="3474"/>
                  </a:lnTo>
                  <a:lnTo>
                    <a:pt x="581" y="3462"/>
                  </a:lnTo>
                  <a:lnTo>
                    <a:pt x="593" y="3453"/>
                  </a:lnTo>
                  <a:lnTo>
                    <a:pt x="607" y="3446"/>
                  </a:lnTo>
                  <a:lnTo>
                    <a:pt x="622" y="3439"/>
                  </a:lnTo>
                  <a:lnTo>
                    <a:pt x="640" y="3437"/>
                  </a:lnTo>
                  <a:lnTo>
                    <a:pt x="656" y="3428"/>
                  </a:lnTo>
                  <a:lnTo>
                    <a:pt x="671" y="3420"/>
                  </a:lnTo>
                  <a:lnTo>
                    <a:pt x="686" y="3412"/>
                  </a:lnTo>
                  <a:lnTo>
                    <a:pt x="701" y="3405"/>
                  </a:lnTo>
                  <a:lnTo>
                    <a:pt x="716" y="3398"/>
                  </a:lnTo>
                  <a:lnTo>
                    <a:pt x="730" y="3389"/>
                  </a:lnTo>
                  <a:lnTo>
                    <a:pt x="745" y="3380"/>
                  </a:lnTo>
                  <a:lnTo>
                    <a:pt x="759" y="3371"/>
                  </a:lnTo>
                  <a:lnTo>
                    <a:pt x="745" y="3363"/>
                  </a:lnTo>
                  <a:lnTo>
                    <a:pt x="722" y="3366"/>
                  </a:lnTo>
                  <a:lnTo>
                    <a:pt x="700" y="3367"/>
                  </a:lnTo>
                  <a:lnTo>
                    <a:pt x="677" y="3369"/>
                  </a:lnTo>
                  <a:lnTo>
                    <a:pt x="653" y="3370"/>
                  </a:lnTo>
                  <a:lnTo>
                    <a:pt x="629" y="3371"/>
                  </a:lnTo>
                  <a:lnTo>
                    <a:pt x="605" y="3371"/>
                  </a:lnTo>
                  <a:lnTo>
                    <a:pt x="583" y="3371"/>
                  </a:lnTo>
                  <a:lnTo>
                    <a:pt x="559" y="3372"/>
                  </a:lnTo>
                  <a:lnTo>
                    <a:pt x="536" y="3372"/>
                  </a:lnTo>
                  <a:lnTo>
                    <a:pt x="514" y="3371"/>
                  </a:lnTo>
                  <a:lnTo>
                    <a:pt x="491" y="3371"/>
                  </a:lnTo>
                  <a:lnTo>
                    <a:pt x="470" y="3371"/>
                  </a:lnTo>
                  <a:lnTo>
                    <a:pt x="450" y="3370"/>
                  </a:lnTo>
                  <a:lnTo>
                    <a:pt x="430" y="3369"/>
                  </a:lnTo>
                  <a:lnTo>
                    <a:pt x="412" y="3369"/>
                  </a:lnTo>
                  <a:lnTo>
                    <a:pt x="394" y="3368"/>
                  </a:lnTo>
                  <a:lnTo>
                    <a:pt x="419" y="3369"/>
                  </a:lnTo>
                  <a:lnTo>
                    <a:pt x="445" y="3370"/>
                  </a:lnTo>
                  <a:lnTo>
                    <a:pt x="470" y="3369"/>
                  </a:lnTo>
                  <a:lnTo>
                    <a:pt x="495" y="3369"/>
                  </a:lnTo>
                  <a:lnTo>
                    <a:pt x="520" y="3368"/>
                  </a:lnTo>
                  <a:lnTo>
                    <a:pt x="545" y="3366"/>
                  </a:lnTo>
                  <a:lnTo>
                    <a:pt x="569" y="3364"/>
                  </a:lnTo>
                  <a:lnTo>
                    <a:pt x="594" y="3362"/>
                  </a:lnTo>
                  <a:lnTo>
                    <a:pt x="619" y="3360"/>
                  </a:lnTo>
                  <a:lnTo>
                    <a:pt x="644" y="3358"/>
                  </a:lnTo>
                  <a:lnTo>
                    <a:pt x="669" y="3357"/>
                  </a:lnTo>
                  <a:lnTo>
                    <a:pt x="694" y="3355"/>
                  </a:lnTo>
                  <a:lnTo>
                    <a:pt x="720" y="3354"/>
                  </a:lnTo>
                  <a:lnTo>
                    <a:pt x="745" y="3353"/>
                  </a:lnTo>
                  <a:lnTo>
                    <a:pt x="770" y="3353"/>
                  </a:lnTo>
                  <a:lnTo>
                    <a:pt x="796" y="3353"/>
                  </a:lnTo>
                  <a:lnTo>
                    <a:pt x="821" y="3338"/>
                  </a:lnTo>
                  <a:lnTo>
                    <a:pt x="805" y="3333"/>
                  </a:lnTo>
                  <a:lnTo>
                    <a:pt x="757" y="3334"/>
                  </a:lnTo>
                  <a:lnTo>
                    <a:pt x="708" y="3335"/>
                  </a:lnTo>
                  <a:lnTo>
                    <a:pt x="659" y="3335"/>
                  </a:lnTo>
                  <a:lnTo>
                    <a:pt x="609" y="3336"/>
                  </a:lnTo>
                  <a:lnTo>
                    <a:pt x="559" y="3336"/>
                  </a:lnTo>
                  <a:lnTo>
                    <a:pt x="509" y="3336"/>
                  </a:lnTo>
                  <a:lnTo>
                    <a:pt x="458" y="3336"/>
                  </a:lnTo>
                  <a:lnTo>
                    <a:pt x="407" y="3335"/>
                  </a:lnTo>
                  <a:lnTo>
                    <a:pt x="357" y="3335"/>
                  </a:lnTo>
                  <a:lnTo>
                    <a:pt x="305" y="3335"/>
                  </a:lnTo>
                  <a:lnTo>
                    <a:pt x="254" y="3335"/>
                  </a:lnTo>
                  <a:lnTo>
                    <a:pt x="202" y="3335"/>
                  </a:lnTo>
                  <a:lnTo>
                    <a:pt x="152" y="3336"/>
                  </a:lnTo>
                  <a:lnTo>
                    <a:pt x="100" y="3336"/>
                  </a:lnTo>
                  <a:lnTo>
                    <a:pt x="50" y="3337"/>
                  </a:lnTo>
                  <a:lnTo>
                    <a:pt x="0" y="3338"/>
                  </a:lnTo>
                  <a:lnTo>
                    <a:pt x="0" y="3321"/>
                  </a:lnTo>
                  <a:lnTo>
                    <a:pt x="26" y="3321"/>
                  </a:lnTo>
                  <a:lnTo>
                    <a:pt x="53" y="3321"/>
                  </a:lnTo>
                  <a:lnTo>
                    <a:pt x="80" y="3321"/>
                  </a:lnTo>
                  <a:lnTo>
                    <a:pt x="107" y="3321"/>
                  </a:lnTo>
                  <a:lnTo>
                    <a:pt x="134" y="3321"/>
                  </a:lnTo>
                  <a:lnTo>
                    <a:pt x="161" y="3321"/>
                  </a:lnTo>
                  <a:lnTo>
                    <a:pt x="188" y="3321"/>
                  </a:lnTo>
                  <a:lnTo>
                    <a:pt x="215" y="3321"/>
                  </a:lnTo>
                  <a:lnTo>
                    <a:pt x="242" y="3321"/>
                  </a:lnTo>
                  <a:lnTo>
                    <a:pt x="270" y="3322"/>
                  </a:lnTo>
                  <a:lnTo>
                    <a:pt x="298" y="3322"/>
                  </a:lnTo>
                  <a:lnTo>
                    <a:pt x="325" y="3322"/>
                  </a:lnTo>
                  <a:lnTo>
                    <a:pt x="352" y="3322"/>
                  </a:lnTo>
                  <a:lnTo>
                    <a:pt x="379" y="3322"/>
                  </a:lnTo>
                  <a:lnTo>
                    <a:pt x="407" y="3322"/>
                  </a:lnTo>
                  <a:lnTo>
                    <a:pt x="435" y="3322"/>
                  </a:lnTo>
                  <a:lnTo>
                    <a:pt x="462" y="3322"/>
                  </a:lnTo>
                  <a:lnTo>
                    <a:pt x="489" y="3322"/>
                  </a:lnTo>
                  <a:lnTo>
                    <a:pt x="516" y="3322"/>
                  </a:lnTo>
                  <a:lnTo>
                    <a:pt x="544" y="3322"/>
                  </a:lnTo>
                  <a:lnTo>
                    <a:pt x="571" y="3322"/>
                  </a:lnTo>
                  <a:lnTo>
                    <a:pt x="598" y="3322"/>
                  </a:lnTo>
                  <a:lnTo>
                    <a:pt x="625" y="3322"/>
                  </a:lnTo>
                  <a:lnTo>
                    <a:pt x="652" y="3322"/>
                  </a:lnTo>
                  <a:lnTo>
                    <a:pt x="679" y="3322"/>
                  </a:lnTo>
                  <a:lnTo>
                    <a:pt x="706" y="3322"/>
                  </a:lnTo>
                  <a:lnTo>
                    <a:pt x="732" y="3321"/>
                  </a:lnTo>
                  <a:lnTo>
                    <a:pt x="760" y="3321"/>
                  </a:lnTo>
                  <a:lnTo>
                    <a:pt x="786" y="3321"/>
                  </a:lnTo>
                  <a:lnTo>
                    <a:pt x="811" y="3320"/>
                  </a:lnTo>
                  <a:lnTo>
                    <a:pt x="838" y="3320"/>
                  </a:lnTo>
                  <a:lnTo>
                    <a:pt x="864" y="3319"/>
                  </a:lnTo>
                  <a:lnTo>
                    <a:pt x="879" y="3311"/>
                  </a:lnTo>
                  <a:lnTo>
                    <a:pt x="889" y="3304"/>
                  </a:lnTo>
                  <a:lnTo>
                    <a:pt x="895" y="3295"/>
                  </a:lnTo>
                  <a:lnTo>
                    <a:pt x="898" y="3285"/>
                  </a:lnTo>
                  <a:lnTo>
                    <a:pt x="899" y="3275"/>
                  </a:lnTo>
                  <a:lnTo>
                    <a:pt x="898" y="3264"/>
                  </a:lnTo>
                  <a:lnTo>
                    <a:pt x="897" y="3251"/>
                  </a:lnTo>
                  <a:lnTo>
                    <a:pt x="897" y="3239"/>
                  </a:lnTo>
                  <a:lnTo>
                    <a:pt x="893" y="3226"/>
                  </a:lnTo>
                  <a:lnTo>
                    <a:pt x="892" y="3213"/>
                  </a:lnTo>
                  <a:lnTo>
                    <a:pt x="892" y="3199"/>
                  </a:lnTo>
                  <a:lnTo>
                    <a:pt x="888" y="3187"/>
                  </a:lnTo>
                  <a:lnTo>
                    <a:pt x="862" y="3187"/>
                  </a:lnTo>
                  <a:lnTo>
                    <a:pt x="834" y="3186"/>
                  </a:lnTo>
                  <a:lnTo>
                    <a:pt x="808" y="3186"/>
                  </a:lnTo>
                  <a:lnTo>
                    <a:pt x="780" y="3186"/>
                  </a:lnTo>
                  <a:lnTo>
                    <a:pt x="752" y="3185"/>
                  </a:lnTo>
                  <a:lnTo>
                    <a:pt x="725" y="3185"/>
                  </a:lnTo>
                  <a:lnTo>
                    <a:pt x="697" y="3185"/>
                  </a:lnTo>
                  <a:lnTo>
                    <a:pt x="669" y="3185"/>
                  </a:lnTo>
                  <a:lnTo>
                    <a:pt x="642" y="3185"/>
                  </a:lnTo>
                  <a:lnTo>
                    <a:pt x="613" y="3185"/>
                  </a:lnTo>
                  <a:lnTo>
                    <a:pt x="585" y="3185"/>
                  </a:lnTo>
                  <a:lnTo>
                    <a:pt x="556" y="3185"/>
                  </a:lnTo>
                  <a:lnTo>
                    <a:pt x="529" y="3185"/>
                  </a:lnTo>
                  <a:lnTo>
                    <a:pt x="500" y="3185"/>
                  </a:lnTo>
                  <a:lnTo>
                    <a:pt x="472" y="3185"/>
                  </a:lnTo>
                  <a:lnTo>
                    <a:pt x="443" y="3186"/>
                  </a:lnTo>
                  <a:lnTo>
                    <a:pt x="416" y="3186"/>
                  </a:lnTo>
                  <a:lnTo>
                    <a:pt x="387" y="3186"/>
                  </a:lnTo>
                  <a:lnTo>
                    <a:pt x="358" y="3187"/>
                  </a:lnTo>
                  <a:lnTo>
                    <a:pt x="330" y="3187"/>
                  </a:lnTo>
                  <a:lnTo>
                    <a:pt x="303" y="3187"/>
                  </a:lnTo>
                  <a:lnTo>
                    <a:pt x="274" y="3188"/>
                  </a:lnTo>
                  <a:lnTo>
                    <a:pt x="246" y="3188"/>
                  </a:lnTo>
                  <a:lnTo>
                    <a:pt x="219" y="3189"/>
                  </a:lnTo>
                  <a:lnTo>
                    <a:pt x="190" y="3189"/>
                  </a:lnTo>
                  <a:lnTo>
                    <a:pt x="162" y="3190"/>
                  </a:lnTo>
                  <a:lnTo>
                    <a:pt x="136" y="3191"/>
                  </a:lnTo>
                  <a:lnTo>
                    <a:pt x="108" y="3191"/>
                  </a:lnTo>
                  <a:lnTo>
                    <a:pt x="80" y="3192"/>
                  </a:lnTo>
                  <a:lnTo>
                    <a:pt x="54" y="3193"/>
                  </a:lnTo>
                  <a:lnTo>
                    <a:pt x="26" y="3193"/>
                  </a:lnTo>
                  <a:lnTo>
                    <a:pt x="0" y="3194"/>
                  </a:lnTo>
                  <a:lnTo>
                    <a:pt x="0" y="3177"/>
                  </a:lnTo>
                  <a:lnTo>
                    <a:pt x="16" y="3176"/>
                  </a:lnTo>
                  <a:lnTo>
                    <a:pt x="33" y="3174"/>
                  </a:lnTo>
                  <a:lnTo>
                    <a:pt x="50" y="3174"/>
                  </a:lnTo>
                  <a:lnTo>
                    <a:pt x="68" y="3173"/>
                  </a:lnTo>
                  <a:lnTo>
                    <a:pt x="87" y="3173"/>
                  </a:lnTo>
                  <a:lnTo>
                    <a:pt x="106" y="3173"/>
                  </a:lnTo>
                  <a:lnTo>
                    <a:pt x="124" y="3173"/>
                  </a:lnTo>
                  <a:lnTo>
                    <a:pt x="143" y="3173"/>
                  </a:lnTo>
                  <a:lnTo>
                    <a:pt x="162" y="3173"/>
                  </a:lnTo>
                  <a:lnTo>
                    <a:pt x="182" y="3173"/>
                  </a:lnTo>
                  <a:lnTo>
                    <a:pt x="201" y="3173"/>
                  </a:lnTo>
                  <a:lnTo>
                    <a:pt x="221" y="3173"/>
                  </a:lnTo>
                  <a:lnTo>
                    <a:pt x="240" y="3172"/>
                  </a:lnTo>
                  <a:lnTo>
                    <a:pt x="260" y="3172"/>
                  </a:lnTo>
                  <a:lnTo>
                    <a:pt x="280" y="3171"/>
                  </a:lnTo>
                  <a:lnTo>
                    <a:pt x="299" y="3170"/>
                  </a:lnTo>
                  <a:lnTo>
                    <a:pt x="305" y="3166"/>
                  </a:lnTo>
                  <a:lnTo>
                    <a:pt x="306" y="3160"/>
                  </a:lnTo>
                  <a:lnTo>
                    <a:pt x="308" y="3155"/>
                  </a:lnTo>
                  <a:lnTo>
                    <a:pt x="314" y="3152"/>
                  </a:lnTo>
                  <a:lnTo>
                    <a:pt x="323" y="3158"/>
                  </a:lnTo>
                  <a:lnTo>
                    <a:pt x="323" y="3162"/>
                  </a:lnTo>
                  <a:lnTo>
                    <a:pt x="323" y="3167"/>
                  </a:lnTo>
                  <a:lnTo>
                    <a:pt x="332" y="3172"/>
                  </a:lnTo>
                  <a:lnTo>
                    <a:pt x="363" y="3171"/>
                  </a:lnTo>
                  <a:lnTo>
                    <a:pt x="396" y="3170"/>
                  </a:lnTo>
                  <a:lnTo>
                    <a:pt x="430" y="3170"/>
                  </a:lnTo>
                  <a:lnTo>
                    <a:pt x="463" y="3169"/>
                  </a:lnTo>
                  <a:lnTo>
                    <a:pt x="499" y="3169"/>
                  </a:lnTo>
                  <a:lnTo>
                    <a:pt x="534" y="3169"/>
                  </a:lnTo>
                  <a:lnTo>
                    <a:pt x="570" y="3169"/>
                  </a:lnTo>
                  <a:lnTo>
                    <a:pt x="605" y="3169"/>
                  </a:lnTo>
                  <a:lnTo>
                    <a:pt x="642" y="3169"/>
                  </a:lnTo>
                  <a:lnTo>
                    <a:pt x="677" y="3169"/>
                  </a:lnTo>
                  <a:lnTo>
                    <a:pt x="713" y="3169"/>
                  </a:lnTo>
                  <a:lnTo>
                    <a:pt x="747" y="3169"/>
                  </a:lnTo>
                  <a:lnTo>
                    <a:pt x="782" y="3168"/>
                  </a:lnTo>
                  <a:lnTo>
                    <a:pt x="815" y="3168"/>
                  </a:lnTo>
                  <a:lnTo>
                    <a:pt x="848" y="3166"/>
                  </a:lnTo>
                  <a:lnTo>
                    <a:pt x="879" y="3165"/>
                  </a:lnTo>
                  <a:lnTo>
                    <a:pt x="877" y="3115"/>
                  </a:lnTo>
                  <a:lnTo>
                    <a:pt x="870" y="3064"/>
                  </a:lnTo>
                  <a:lnTo>
                    <a:pt x="864" y="3013"/>
                  </a:lnTo>
                  <a:lnTo>
                    <a:pt x="858" y="2962"/>
                  </a:lnTo>
                  <a:lnTo>
                    <a:pt x="851" y="2911"/>
                  </a:lnTo>
                  <a:lnTo>
                    <a:pt x="848" y="2859"/>
                  </a:lnTo>
                  <a:lnTo>
                    <a:pt x="846" y="2807"/>
                  </a:lnTo>
                  <a:lnTo>
                    <a:pt x="850" y="2754"/>
                  </a:lnTo>
                  <a:lnTo>
                    <a:pt x="823" y="2745"/>
                  </a:lnTo>
                  <a:lnTo>
                    <a:pt x="795" y="2736"/>
                  </a:lnTo>
                  <a:lnTo>
                    <a:pt x="769" y="2725"/>
                  </a:lnTo>
                  <a:lnTo>
                    <a:pt x="743" y="2714"/>
                  </a:lnTo>
                  <a:lnTo>
                    <a:pt x="718" y="2701"/>
                  </a:lnTo>
                  <a:lnTo>
                    <a:pt x="696" y="2687"/>
                  </a:lnTo>
                  <a:lnTo>
                    <a:pt x="673" y="2670"/>
                  </a:lnTo>
                  <a:lnTo>
                    <a:pt x="654" y="2650"/>
                  </a:lnTo>
                  <a:lnTo>
                    <a:pt x="668" y="2608"/>
                  </a:lnTo>
                  <a:lnTo>
                    <a:pt x="679" y="2564"/>
                  </a:lnTo>
                  <a:lnTo>
                    <a:pt x="691" y="2520"/>
                  </a:lnTo>
                  <a:lnTo>
                    <a:pt x="700" y="2476"/>
                  </a:lnTo>
                  <a:lnTo>
                    <a:pt x="706" y="2431"/>
                  </a:lnTo>
                  <a:lnTo>
                    <a:pt x="711" y="2384"/>
                  </a:lnTo>
                  <a:lnTo>
                    <a:pt x="715" y="2337"/>
                  </a:lnTo>
                  <a:lnTo>
                    <a:pt x="717" y="2289"/>
                  </a:lnTo>
                  <a:lnTo>
                    <a:pt x="689" y="2288"/>
                  </a:lnTo>
                  <a:lnTo>
                    <a:pt x="661" y="2286"/>
                  </a:lnTo>
                  <a:lnTo>
                    <a:pt x="633" y="2284"/>
                  </a:lnTo>
                  <a:lnTo>
                    <a:pt x="604" y="2283"/>
                  </a:lnTo>
                  <a:lnTo>
                    <a:pt x="575" y="2282"/>
                  </a:lnTo>
                  <a:lnTo>
                    <a:pt x="546" y="2282"/>
                  </a:lnTo>
                  <a:lnTo>
                    <a:pt x="517" y="2281"/>
                  </a:lnTo>
                  <a:lnTo>
                    <a:pt x="489" y="2281"/>
                  </a:lnTo>
                  <a:lnTo>
                    <a:pt x="460" y="2281"/>
                  </a:lnTo>
                  <a:lnTo>
                    <a:pt x="432" y="2281"/>
                  </a:lnTo>
                  <a:lnTo>
                    <a:pt x="404" y="2282"/>
                  </a:lnTo>
                  <a:lnTo>
                    <a:pt x="377" y="2282"/>
                  </a:lnTo>
                  <a:lnTo>
                    <a:pt x="350" y="2283"/>
                  </a:lnTo>
                  <a:lnTo>
                    <a:pt x="324" y="2286"/>
                  </a:lnTo>
                  <a:lnTo>
                    <a:pt x="298" y="2287"/>
                  </a:lnTo>
                  <a:lnTo>
                    <a:pt x="273" y="2289"/>
                  </a:lnTo>
                  <a:lnTo>
                    <a:pt x="268" y="2337"/>
                  </a:lnTo>
                  <a:lnTo>
                    <a:pt x="273" y="2391"/>
                  </a:lnTo>
                  <a:lnTo>
                    <a:pt x="279" y="2442"/>
                  </a:lnTo>
                  <a:lnTo>
                    <a:pt x="281" y="2487"/>
                  </a:lnTo>
                  <a:lnTo>
                    <a:pt x="276" y="2437"/>
                  </a:lnTo>
                  <a:lnTo>
                    <a:pt x="268" y="2388"/>
                  </a:lnTo>
                  <a:lnTo>
                    <a:pt x="260" y="2341"/>
                  </a:lnTo>
                  <a:lnTo>
                    <a:pt x="256" y="2294"/>
                  </a:lnTo>
                  <a:lnTo>
                    <a:pt x="251" y="2291"/>
                  </a:lnTo>
                  <a:lnTo>
                    <a:pt x="246" y="2288"/>
                  </a:lnTo>
                  <a:lnTo>
                    <a:pt x="241" y="2286"/>
                  </a:lnTo>
                  <a:lnTo>
                    <a:pt x="236" y="2287"/>
                  </a:lnTo>
                  <a:lnTo>
                    <a:pt x="234" y="2291"/>
                  </a:lnTo>
                  <a:lnTo>
                    <a:pt x="230" y="2296"/>
                  </a:lnTo>
                  <a:lnTo>
                    <a:pt x="226" y="2301"/>
                  </a:lnTo>
                  <a:lnTo>
                    <a:pt x="219" y="2303"/>
                  </a:lnTo>
                  <a:lnTo>
                    <a:pt x="207" y="2297"/>
                  </a:lnTo>
                  <a:lnTo>
                    <a:pt x="195" y="2293"/>
                  </a:lnTo>
                  <a:lnTo>
                    <a:pt x="183" y="2290"/>
                  </a:lnTo>
                  <a:lnTo>
                    <a:pt x="170" y="2288"/>
                  </a:lnTo>
                  <a:lnTo>
                    <a:pt x="157" y="2287"/>
                  </a:lnTo>
                  <a:lnTo>
                    <a:pt x="143" y="2286"/>
                  </a:lnTo>
                  <a:lnTo>
                    <a:pt x="129" y="2286"/>
                  </a:lnTo>
                  <a:lnTo>
                    <a:pt x="116" y="2287"/>
                  </a:lnTo>
                  <a:lnTo>
                    <a:pt x="102" y="2288"/>
                  </a:lnTo>
                  <a:lnTo>
                    <a:pt x="87" y="2289"/>
                  </a:lnTo>
                  <a:lnTo>
                    <a:pt x="72" y="2290"/>
                  </a:lnTo>
                  <a:lnTo>
                    <a:pt x="58" y="2291"/>
                  </a:lnTo>
                  <a:lnTo>
                    <a:pt x="43" y="2291"/>
                  </a:lnTo>
                  <a:lnTo>
                    <a:pt x="29" y="2291"/>
                  </a:lnTo>
                  <a:lnTo>
                    <a:pt x="14" y="2290"/>
                  </a:lnTo>
                  <a:lnTo>
                    <a:pt x="0" y="2289"/>
                  </a:lnTo>
                  <a:lnTo>
                    <a:pt x="0" y="2272"/>
                  </a:lnTo>
                  <a:lnTo>
                    <a:pt x="210" y="2272"/>
                  </a:lnTo>
                  <a:lnTo>
                    <a:pt x="217" y="2265"/>
                  </a:lnTo>
                  <a:lnTo>
                    <a:pt x="226" y="2266"/>
                  </a:lnTo>
                  <a:lnTo>
                    <a:pt x="235" y="2270"/>
                  </a:lnTo>
                  <a:lnTo>
                    <a:pt x="242" y="2272"/>
                  </a:lnTo>
                  <a:lnTo>
                    <a:pt x="708" y="2269"/>
                  </a:lnTo>
                  <a:lnTo>
                    <a:pt x="711" y="2239"/>
                  </a:lnTo>
                  <a:lnTo>
                    <a:pt x="716" y="2209"/>
                  </a:lnTo>
                  <a:lnTo>
                    <a:pt x="716" y="2179"/>
                  </a:lnTo>
                  <a:lnTo>
                    <a:pt x="708" y="2150"/>
                  </a:lnTo>
                  <a:lnTo>
                    <a:pt x="662" y="2150"/>
                  </a:lnTo>
                  <a:lnTo>
                    <a:pt x="615" y="2150"/>
                  </a:lnTo>
                  <a:lnTo>
                    <a:pt x="569" y="2150"/>
                  </a:lnTo>
                  <a:lnTo>
                    <a:pt x="524" y="2150"/>
                  </a:lnTo>
                  <a:lnTo>
                    <a:pt x="478" y="2150"/>
                  </a:lnTo>
                  <a:lnTo>
                    <a:pt x="435" y="2150"/>
                  </a:lnTo>
                  <a:lnTo>
                    <a:pt x="391" y="2150"/>
                  </a:lnTo>
                  <a:lnTo>
                    <a:pt x="347" y="2150"/>
                  </a:lnTo>
                  <a:lnTo>
                    <a:pt x="303" y="2151"/>
                  </a:lnTo>
                  <a:lnTo>
                    <a:pt x="259" y="2151"/>
                  </a:lnTo>
                  <a:lnTo>
                    <a:pt x="216" y="2151"/>
                  </a:lnTo>
                  <a:lnTo>
                    <a:pt x="172" y="2151"/>
                  </a:lnTo>
                  <a:lnTo>
                    <a:pt x="129" y="2152"/>
                  </a:lnTo>
                  <a:lnTo>
                    <a:pt x="87" y="2152"/>
                  </a:lnTo>
                  <a:lnTo>
                    <a:pt x="43" y="2154"/>
                  </a:lnTo>
                  <a:lnTo>
                    <a:pt x="0" y="2155"/>
                  </a:lnTo>
                  <a:lnTo>
                    <a:pt x="0" y="2140"/>
                  </a:lnTo>
                  <a:lnTo>
                    <a:pt x="50" y="2142"/>
                  </a:lnTo>
                  <a:lnTo>
                    <a:pt x="98" y="2143"/>
                  </a:lnTo>
                  <a:lnTo>
                    <a:pt x="144" y="2144"/>
                  </a:lnTo>
                  <a:lnTo>
                    <a:pt x="190" y="2144"/>
                  </a:lnTo>
                  <a:lnTo>
                    <a:pt x="234" y="2144"/>
                  </a:lnTo>
                  <a:lnTo>
                    <a:pt x="276" y="2143"/>
                  </a:lnTo>
                  <a:lnTo>
                    <a:pt x="319" y="2142"/>
                  </a:lnTo>
                  <a:lnTo>
                    <a:pt x="360" y="2141"/>
                  </a:lnTo>
                  <a:lnTo>
                    <a:pt x="403" y="2139"/>
                  </a:lnTo>
                  <a:lnTo>
                    <a:pt x="445" y="2138"/>
                  </a:lnTo>
                  <a:lnTo>
                    <a:pt x="486" y="2136"/>
                  </a:lnTo>
                  <a:lnTo>
                    <a:pt x="530" y="2135"/>
                  </a:lnTo>
                  <a:lnTo>
                    <a:pt x="573" y="2134"/>
                  </a:lnTo>
                  <a:lnTo>
                    <a:pt x="618" y="2133"/>
                  </a:lnTo>
                  <a:lnTo>
                    <a:pt x="664" y="2133"/>
                  </a:lnTo>
                  <a:lnTo>
                    <a:pt x="712" y="2133"/>
                  </a:lnTo>
                  <a:lnTo>
                    <a:pt x="716" y="2126"/>
                  </a:lnTo>
                  <a:lnTo>
                    <a:pt x="717" y="2120"/>
                  </a:lnTo>
                  <a:lnTo>
                    <a:pt x="717" y="2113"/>
                  </a:lnTo>
                  <a:lnTo>
                    <a:pt x="717" y="2106"/>
                  </a:lnTo>
                  <a:lnTo>
                    <a:pt x="697" y="2100"/>
                  </a:lnTo>
                  <a:lnTo>
                    <a:pt x="677" y="2098"/>
                  </a:lnTo>
                  <a:lnTo>
                    <a:pt x="657" y="2098"/>
                  </a:lnTo>
                  <a:lnTo>
                    <a:pt x="637" y="2099"/>
                  </a:lnTo>
                  <a:lnTo>
                    <a:pt x="617" y="2102"/>
                  </a:lnTo>
                  <a:lnTo>
                    <a:pt x="597" y="2102"/>
                  </a:lnTo>
                  <a:lnTo>
                    <a:pt x="576" y="2102"/>
                  </a:lnTo>
                  <a:lnTo>
                    <a:pt x="556" y="2098"/>
                  </a:lnTo>
                  <a:lnTo>
                    <a:pt x="522" y="2098"/>
                  </a:lnTo>
                  <a:lnTo>
                    <a:pt x="489" y="2098"/>
                  </a:lnTo>
                  <a:lnTo>
                    <a:pt x="455" y="2098"/>
                  </a:lnTo>
                  <a:lnTo>
                    <a:pt x="421" y="2098"/>
                  </a:lnTo>
                  <a:lnTo>
                    <a:pt x="386" y="2098"/>
                  </a:lnTo>
                  <a:lnTo>
                    <a:pt x="352" y="2098"/>
                  </a:lnTo>
                  <a:lnTo>
                    <a:pt x="316" y="2098"/>
                  </a:lnTo>
                  <a:lnTo>
                    <a:pt x="281" y="2098"/>
                  </a:lnTo>
                  <a:lnTo>
                    <a:pt x="246" y="2099"/>
                  </a:lnTo>
                  <a:lnTo>
                    <a:pt x="211" y="2099"/>
                  </a:lnTo>
                  <a:lnTo>
                    <a:pt x="176" y="2099"/>
                  </a:lnTo>
                  <a:lnTo>
                    <a:pt x="141" y="2099"/>
                  </a:lnTo>
                  <a:lnTo>
                    <a:pt x="106" y="2100"/>
                  </a:lnTo>
                  <a:lnTo>
                    <a:pt x="70" y="2100"/>
                  </a:lnTo>
                  <a:lnTo>
                    <a:pt x="35" y="2102"/>
                  </a:lnTo>
                  <a:lnTo>
                    <a:pt x="0" y="2103"/>
                  </a:lnTo>
                  <a:lnTo>
                    <a:pt x="0" y="2088"/>
                  </a:lnTo>
                  <a:lnTo>
                    <a:pt x="44" y="2087"/>
                  </a:lnTo>
                  <a:lnTo>
                    <a:pt x="87" y="2086"/>
                  </a:lnTo>
                  <a:lnTo>
                    <a:pt x="129" y="2086"/>
                  </a:lnTo>
                  <a:lnTo>
                    <a:pt x="173" y="2086"/>
                  </a:lnTo>
                  <a:lnTo>
                    <a:pt x="216" y="2085"/>
                  </a:lnTo>
                  <a:lnTo>
                    <a:pt x="259" y="2085"/>
                  </a:lnTo>
                  <a:lnTo>
                    <a:pt x="301" y="2085"/>
                  </a:lnTo>
                  <a:lnTo>
                    <a:pt x="344" y="2085"/>
                  </a:lnTo>
                  <a:lnTo>
                    <a:pt x="387" y="2085"/>
                  </a:lnTo>
                  <a:lnTo>
                    <a:pt x="430" y="2085"/>
                  </a:lnTo>
                  <a:lnTo>
                    <a:pt x="472" y="2085"/>
                  </a:lnTo>
                  <a:lnTo>
                    <a:pt x="515" y="2086"/>
                  </a:lnTo>
                  <a:lnTo>
                    <a:pt x="558" y="2086"/>
                  </a:lnTo>
                  <a:lnTo>
                    <a:pt x="602" y="2086"/>
                  </a:lnTo>
                  <a:lnTo>
                    <a:pt x="644" y="2086"/>
                  </a:lnTo>
                  <a:lnTo>
                    <a:pt x="687" y="2086"/>
                  </a:lnTo>
                  <a:lnTo>
                    <a:pt x="725" y="2079"/>
                  </a:lnTo>
                  <a:lnTo>
                    <a:pt x="730" y="2010"/>
                  </a:lnTo>
                  <a:lnTo>
                    <a:pt x="742" y="1947"/>
                  </a:lnTo>
                  <a:lnTo>
                    <a:pt x="754" y="1884"/>
                  </a:lnTo>
                  <a:lnTo>
                    <a:pt x="759" y="1819"/>
                  </a:lnTo>
                  <a:lnTo>
                    <a:pt x="764" y="1807"/>
                  </a:lnTo>
                  <a:lnTo>
                    <a:pt x="769" y="1796"/>
                  </a:lnTo>
                  <a:lnTo>
                    <a:pt x="775" y="1785"/>
                  </a:lnTo>
                  <a:lnTo>
                    <a:pt x="781" y="1773"/>
                  </a:lnTo>
                  <a:lnTo>
                    <a:pt x="786" y="1763"/>
                  </a:lnTo>
                  <a:lnTo>
                    <a:pt x="790" y="1751"/>
                  </a:lnTo>
                  <a:lnTo>
                    <a:pt x="792" y="1739"/>
                  </a:lnTo>
                  <a:lnTo>
                    <a:pt x="792" y="1727"/>
                  </a:lnTo>
                  <a:lnTo>
                    <a:pt x="776" y="1724"/>
                  </a:lnTo>
                  <a:lnTo>
                    <a:pt x="760" y="1721"/>
                  </a:lnTo>
                  <a:lnTo>
                    <a:pt x="743" y="1717"/>
                  </a:lnTo>
                  <a:lnTo>
                    <a:pt x="727" y="1712"/>
                  </a:lnTo>
                  <a:lnTo>
                    <a:pt x="710" y="1707"/>
                  </a:lnTo>
                  <a:lnTo>
                    <a:pt x="693" y="1700"/>
                  </a:lnTo>
                  <a:lnTo>
                    <a:pt x="678" y="1693"/>
                  </a:lnTo>
                  <a:lnTo>
                    <a:pt x="662" y="1685"/>
                  </a:lnTo>
                  <a:lnTo>
                    <a:pt x="647" y="1676"/>
                  </a:lnTo>
                  <a:lnTo>
                    <a:pt x="633" y="1667"/>
                  </a:lnTo>
                  <a:lnTo>
                    <a:pt x="620" y="1658"/>
                  </a:lnTo>
                  <a:lnTo>
                    <a:pt x="608" y="1646"/>
                  </a:lnTo>
                  <a:lnTo>
                    <a:pt x="597" y="1635"/>
                  </a:lnTo>
                  <a:lnTo>
                    <a:pt x="588" y="1621"/>
                  </a:lnTo>
                  <a:lnTo>
                    <a:pt x="580" y="1608"/>
                  </a:lnTo>
                  <a:lnTo>
                    <a:pt x="574" y="1593"/>
                  </a:lnTo>
                  <a:lnTo>
                    <a:pt x="583" y="1554"/>
                  </a:lnTo>
                  <a:lnTo>
                    <a:pt x="594" y="1513"/>
                  </a:lnTo>
                  <a:lnTo>
                    <a:pt x="608" y="1474"/>
                  </a:lnTo>
                  <a:lnTo>
                    <a:pt x="620" y="1433"/>
                  </a:lnTo>
                  <a:lnTo>
                    <a:pt x="633" y="1393"/>
                  </a:lnTo>
                  <a:lnTo>
                    <a:pt x="644" y="1351"/>
                  </a:lnTo>
                  <a:lnTo>
                    <a:pt x="652" y="1309"/>
                  </a:lnTo>
                  <a:lnTo>
                    <a:pt x="654" y="1268"/>
                  </a:lnTo>
                  <a:lnTo>
                    <a:pt x="658" y="1234"/>
                  </a:lnTo>
                  <a:lnTo>
                    <a:pt x="671" y="1200"/>
                  </a:lnTo>
                  <a:lnTo>
                    <a:pt x="691" y="1170"/>
                  </a:lnTo>
                  <a:lnTo>
                    <a:pt x="717" y="1143"/>
                  </a:lnTo>
                  <a:lnTo>
                    <a:pt x="746" y="1118"/>
                  </a:lnTo>
                  <a:lnTo>
                    <a:pt x="780" y="1095"/>
                  </a:lnTo>
                  <a:lnTo>
                    <a:pt x="815" y="1077"/>
                  </a:lnTo>
                  <a:lnTo>
                    <a:pt x="850" y="1060"/>
                  </a:lnTo>
                  <a:lnTo>
                    <a:pt x="860" y="1048"/>
                  </a:lnTo>
                  <a:lnTo>
                    <a:pt x="869" y="1034"/>
                  </a:lnTo>
                  <a:lnTo>
                    <a:pt x="878" y="1021"/>
                  </a:lnTo>
                  <a:lnTo>
                    <a:pt x="888" y="1007"/>
                  </a:lnTo>
                  <a:lnTo>
                    <a:pt x="898" y="995"/>
                  </a:lnTo>
                  <a:lnTo>
                    <a:pt x="909" y="983"/>
                  </a:lnTo>
                  <a:lnTo>
                    <a:pt x="923" y="974"/>
                  </a:lnTo>
                  <a:lnTo>
                    <a:pt x="938" y="966"/>
                  </a:lnTo>
                  <a:lnTo>
                    <a:pt x="942" y="961"/>
                  </a:lnTo>
                  <a:lnTo>
                    <a:pt x="943" y="955"/>
                  </a:lnTo>
                  <a:lnTo>
                    <a:pt x="942" y="949"/>
                  </a:lnTo>
                  <a:lnTo>
                    <a:pt x="942" y="944"/>
                  </a:lnTo>
                  <a:lnTo>
                    <a:pt x="936" y="938"/>
                  </a:lnTo>
                  <a:lnTo>
                    <a:pt x="931" y="936"/>
                  </a:lnTo>
                  <a:lnTo>
                    <a:pt x="924" y="935"/>
                  </a:lnTo>
                  <a:lnTo>
                    <a:pt x="918" y="935"/>
                  </a:lnTo>
                  <a:lnTo>
                    <a:pt x="912" y="935"/>
                  </a:lnTo>
                  <a:lnTo>
                    <a:pt x="904" y="935"/>
                  </a:lnTo>
                  <a:lnTo>
                    <a:pt x="898" y="933"/>
                  </a:lnTo>
                  <a:lnTo>
                    <a:pt x="892" y="929"/>
                  </a:lnTo>
                  <a:lnTo>
                    <a:pt x="884" y="930"/>
                  </a:lnTo>
                  <a:lnTo>
                    <a:pt x="877" y="931"/>
                  </a:lnTo>
                  <a:lnTo>
                    <a:pt x="869" y="933"/>
                  </a:lnTo>
                  <a:lnTo>
                    <a:pt x="862" y="934"/>
                  </a:lnTo>
                  <a:lnTo>
                    <a:pt x="854" y="933"/>
                  </a:lnTo>
                  <a:lnTo>
                    <a:pt x="848" y="931"/>
                  </a:lnTo>
                  <a:lnTo>
                    <a:pt x="841" y="927"/>
                  </a:lnTo>
                  <a:lnTo>
                    <a:pt x="838" y="919"/>
                  </a:lnTo>
                  <a:lnTo>
                    <a:pt x="833" y="907"/>
                  </a:lnTo>
                  <a:lnTo>
                    <a:pt x="825" y="900"/>
                  </a:lnTo>
                  <a:lnTo>
                    <a:pt x="814" y="896"/>
                  </a:lnTo>
                  <a:lnTo>
                    <a:pt x="801" y="894"/>
                  </a:lnTo>
                  <a:lnTo>
                    <a:pt x="784" y="872"/>
                  </a:lnTo>
                  <a:lnTo>
                    <a:pt x="762" y="854"/>
                  </a:lnTo>
                  <a:lnTo>
                    <a:pt x="740" y="838"/>
                  </a:lnTo>
                  <a:lnTo>
                    <a:pt x="717" y="822"/>
                  </a:lnTo>
                  <a:lnTo>
                    <a:pt x="696" y="805"/>
                  </a:lnTo>
                  <a:lnTo>
                    <a:pt x="681" y="787"/>
                  </a:lnTo>
                  <a:lnTo>
                    <a:pt x="671" y="764"/>
                  </a:lnTo>
                  <a:lnTo>
                    <a:pt x="671" y="736"/>
                  </a:lnTo>
                  <a:lnTo>
                    <a:pt x="666" y="735"/>
                  </a:lnTo>
                  <a:lnTo>
                    <a:pt x="659" y="734"/>
                  </a:lnTo>
                  <a:lnTo>
                    <a:pt x="653" y="734"/>
                  </a:lnTo>
                  <a:lnTo>
                    <a:pt x="647" y="733"/>
                  </a:lnTo>
                  <a:lnTo>
                    <a:pt x="639" y="732"/>
                  </a:lnTo>
                  <a:lnTo>
                    <a:pt x="633" y="729"/>
                  </a:lnTo>
                  <a:lnTo>
                    <a:pt x="628" y="726"/>
                  </a:lnTo>
                  <a:lnTo>
                    <a:pt x="624" y="721"/>
                  </a:lnTo>
                  <a:lnTo>
                    <a:pt x="620" y="701"/>
                  </a:lnTo>
                  <a:lnTo>
                    <a:pt x="622" y="683"/>
                  </a:lnTo>
                  <a:lnTo>
                    <a:pt x="625" y="664"/>
                  </a:lnTo>
                  <a:lnTo>
                    <a:pt x="632" y="645"/>
                  </a:lnTo>
                  <a:lnTo>
                    <a:pt x="635" y="627"/>
                  </a:lnTo>
                  <a:lnTo>
                    <a:pt x="637" y="608"/>
                  </a:lnTo>
                  <a:lnTo>
                    <a:pt x="632" y="590"/>
                  </a:lnTo>
                  <a:lnTo>
                    <a:pt x="619" y="572"/>
                  </a:lnTo>
                  <a:lnTo>
                    <a:pt x="609" y="516"/>
                  </a:lnTo>
                  <a:lnTo>
                    <a:pt x="602" y="458"/>
                  </a:lnTo>
                  <a:lnTo>
                    <a:pt x="599" y="400"/>
                  </a:lnTo>
                  <a:lnTo>
                    <a:pt x="602" y="341"/>
                  </a:lnTo>
                  <a:lnTo>
                    <a:pt x="610" y="284"/>
                  </a:lnTo>
                  <a:lnTo>
                    <a:pt x="628" y="228"/>
                  </a:lnTo>
                  <a:lnTo>
                    <a:pt x="654" y="176"/>
                  </a:lnTo>
                  <a:lnTo>
                    <a:pt x="691" y="129"/>
                  </a:lnTo>
                  <a:lnTo>
                    <a:pt x="701" y="128"/>
                  </a:lnTo>
                  <a:lnTo>
                    <a:pt x="707" y="121"/>
                  </a:lnTo>
                  <a:lnTo>
                    <a:pt x="711" y="115"/>
                  </a:lnTo>
                  <a:lnTo>
                    <a:pt x="717" y="112"/>
                  </a:lnTo>
                  <a:lnTo>
                    <a:pt x="732" y="99"/>
                  </a:lnTo>
                  <a:lnTo>
                    <a:pt x="748" y="86"/>
                  </a:lnTo>
                  <a:lnTo>
                    <a:pt x="766" y="75"/>
                  </a:lnTo>
                  <a:lnTo>
                    <a:pt x="785" y="62"/>
                  </a:lnTo>
                  <a:lnTo>
                    <a:pt x="804" y="51"/>
                  </a:lnTo>
                  <a:lnTo>
                    <a:pt x="823" y="39"/>
                  </a:lnTo>
                  <a:lnTo>
                    <a:pt x="840" y="27"/>
                  </a:lnTo>
                  <a:lnTo>
                    <a:pt x="855" y="13"/>
                  </a:lnTo>
                  <a:lnTo>
                    <a:pt x="870" y="8"/>
                  </a:lnTo>
                  <a:lnTo>
                    <a:pt x="885" y="4"/>
                  </a:lnTo>
                  <a:lnTo>
                    <a:pt x="900" y="2"/>
                  </a:lnTo>
                  <a:lnTo>
                    <a:pt x="917" y="1"/>
                  </a:lnTo>
                  <a:lnTo>
                    <a:pt x="933" y="0"/>
                  </a:lnTo>
                  <a:lnTo>
                    <a:pt x="949" y="1"/>
                  </a:lnTo>
                  <a:lnTo>
                    <a:pt x="967" y="3"/>
                  </a:lnTo>
                  <a:lnTo>
                    <a:pt x="983" y="5"/>
                  </a:lnTo>
                  <a:lnTo>
                    <a:pt x="1001" y="8"/>
                  </a:lnTo>
                  <a:lnTo>
                    <a:pt x="1017" y="11"/>
                  </a:lnTo>
                  <a:lnTo>
                    <a:pt x="1034" y="16"/>
                  </a:lnTo>
                  <a:lnTo>
                    <a:pt x="1050" y="21"/>
                  </a:lnTo>
                  <a:lnTo>
                    <a:pt x="1066" y="26"/>
                  </a:lnTo>
                  <a:lnTo>
                    <a:pt x="1081" y="31"/>
                  </a:lnTo>
                  <a:lnTo>
                    <a:pt x="1096" y="37"/>
                  </a:lnTo>
                  <a:lnTo>
                    <a:pt x="111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71" y="1486"/>
              <a:ext cx="12" cy="12"/>
            </a:xfrm>
            <a:custGeom>
              <a:avLst/>
              <a:gdLst>
                <a:gd name="T0" fmla="*/ 21 w 24"/>
                <a:gd name="T1" fmla="*/ 3 h 24"/>
                <a:gd name="T2" fmla="*/ 21 w 24"/>
                <a:gd name="T3" fmla="*/ 6 h 24"/>
                <a:gd name="T4" fmla="*/ 20 w 24"/>
                <a:gd name="T5" fmla="*/ 11 h 24"/>
                <a:gd name="T6" fmla="*/ 21 w 24"/>
                <a:gd name="T7" fmla="*/ 15 h 24"/>
                <a:gd name="T8" fmla="*/ 24 w 24"/>
                <a:gd name="T9" fmla="*/ 18 h 24"/>
                <a:gd name="T10" fmla="*/ 20 w 24"/>
                <a:gd name="T11" fmla="*/ 23 h 24"/>
                <a:gd name="T12" fmla="*/ 12 w 24"/>
                <a:gd name="T13" fmla="*/ 24 h 24"/>
                <a:gd name="T14" fmla="*/ 5 w 24"/>
                <a:gd name="T15" fmla="*/ 24 h 24"/>
                <a:gd name="T16" fmla="*/ 0 w 24"/>
                <a:gd name="T17" fmla="*/ 21 h 24"/>
                <a:gd name="T18" fmla="*/ 4 w 24"/>
                <a:gd name="T19" fmla="*/ 0 h 24"/>
                <a:gd name="T20" fmla="*/ 7 w 24"/>
                <a:gd name="T21" fmla="*/ 3 h 24"/>
                <a:gd name="T22" fmla="*/ 12 w 24"/>
                <a:gd name="T23" fmla="*/ 4 h 24"/>
                <a:gd name="T24" fmla="*/ 17 w 24"/>
                <a:gd name="T25" fmla="*/ 3 h 24"/>
                <a:gd name="T26" fmla="*/ 21 w 24"/>
                <a:gd name="T2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1" y="3"/>
                  </a:moveTo>
                  <a:lnTo>
                    <a:pt x="21" y="6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4" y="18"/>
                  </a:lnTo>
                  <a:lnTo>
                    <a:pt x="20" y="23"/>
                  </a:lnTo>
                  <a:lnTo>
                    <a:pt x="12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4" y="0"/>
                  </a:lnTo>
                  <a:lnTo>
                    <a:pt x="7" y="3"/>
                  </a:lnTo>
                  <a:lnTo>
                    <a:pt x="12" y="4"/>
                  </a:lnTo>
                  <a:lnTo>
                    <a:pt x="17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16" y="1491"/>
              <a:ext cx="355" cy="447"/>
            </a:xfrm>
            <a:custGeom>
              <a:avLst/>
              <a:gdLst>
                <a:gd name="T0" fmla="*/ 608 w 708"/>
                <a:gd name="T1" fmla="*/ 145 h 892"/>
                <a:gd name="T2" fmla="*/ 676 w 708"/>
                <a:gd name="T3" fmla="*/ 302 h 892"/>
                <a:gd name="T4" fmla="*/ 694 w 708"/>
                <a:gd name="T5" fmla="*/ 488 h 892"/>
                <a:gd name="T6" fmla="*/ 694 w 708"/>
                <a:gd name="T7" fmla="*/ 628 h 892"/>
                <a:gd name="T8" fmla="*/ 676 w 708"/>
                <a:gd name="T9" fmla="*/ 653 h 892"/>
                <a:gd name="T10" fmla="*/ 664 w 708"/>
                <a:gd name="T11" fmla="*/ 691 h 892"/>
                <a:gd name="T12" fmla="*/ 644 w 708"/>
                <a:gd name="T13" fmla="*/ 754 h 892"/>
                <a:gd name="T14" fmla="*/ 610 w 708"/>
                <a:gd name="T15" fmla="*/ 780 h 892"/>
                <a:gd name="T16" fmla="*/ 574 w 708"/>
                <a:gd name="T17" fmla="*/ 823 h 892"/>
                <a:gd name="T18" fmla="*/ 530 w 708"/>
                <a:gd name="T19" fmla="*/ 863 h 892"/>
                <a:gd name="T20" fmla="*/ 505 w 708"/>
                <a:gd name="T21" fmla="*/ 837 h 892"/>
                <a:gd name="T22" fmla="*/ 574 w 708"/>
                <a:gd name="T23" fmla="*/ 749 h 892"/>
                <a:gd name="T24" fmla="*/ 611 w 708"/>
                <a:gd name="T25" fmla="*/ 653 h 892"/>
                <a:gd name="T26" fmla="*/ 624 w 708"/>
                <a:gd name="T27" fmla="*/ 585 h 892"/>
                <a:gd name="T28" fmla="*/ 615 w 708"/>
                <a:gd name="T29" fmla="*/ 493 h 892"/>
                <a:gd name="T30" fmla="*/ 637 w 708"/>
                <a:gd name="T31" fmla="*/ 515 h 892"/>
                <a:gd name="T32" fmla="*/ 653 w 708"/>
                <a:gd name="T33" fmla="*/ 503 h 892"/>
                <a:gd name="T34" fmla="*/ 617 w 708"/>
                <a:gd name="T35" fmla="*/ 458 h 892"/>
                <a:gd name="T36" fmla="*/ 579 w 708"/>
                <a:gd name="T37" fmla="*/ 385 h 892"/>
                <a:gd name="T38" fmla="*/ 542 w 708"/>
                <a:gd name="T39" fmla="*/ 292 h 892"/>
                <a:gd name="T40" fmla="*/ 537 w 708"/>
                <a:gd name="T41" fmla="*/ 202 h 892"/>
                <a:gd name="T42" fmla="*/ 527 w 708"/>
                <a:gd name="T43" fmla="*/ 183 h 892"/>
                <a:gd name="T44" fmla="*/ 482 w 708"/>
                <a:gd name="T45" fmla="*/ 179 h 892"/>
                <a:gd name="T46" fmla="*/ 418 w 708"/>
                <a:gd name="T47" fmla="*/ 163 h 892"/>
                <a:gd name="T48" fmla="*/ 368 w 708"/>
                <a:gd name="T49" fmla="*/ 138 h 892"/>
                <a:gd name="T50" fmla="*/ 377 w 708"/>
                <a:gd name="T51" fmla="*/ 93 h 892"/>
                <a:gd name="T52" fmla="*/ 365 w 708"/>
                <a:gd name="T53" fmla="*/ 83 h 892"/>
                <a:gd name="T54" fmla="*/ 343 w 708"/>
                <a:gd name="T55" fmla="*/ 120 h 892"/>
                <a:gd name="T56" fmla="*/ 284 w 708"/>
                <a:gd name="T57" fmla="*/ 167 h 892"/>
                <a:gd name="T58" fmla="*/ 280 w 708"/>
                <a:gd name="T59" fmla="*/ 148 h 892"/>
                <a:gd name="T60" fmla="*/ 314 w 708"/>
                <a:gd name="T61" fmla="*/ 92 h 892"/>
                <a:gd name="T62" fmla="*/ 286 w 708"/>
                <a:gd name="T63" fmla="*/ 114 h 892"/>
                <a:gd name="T64" fmla="*/ 237 w 708"/>
                <a:gd name="T65" fmla="*/ 153 h 892"/>
                <a:gd name="T66" fmla="*/ 147 w 708"/>
                <a:gd name="T67" fmla="*/ 205 h 892"/>
                <a:gd name="T68" fmla="*/ 134 w 708"/>
                <a:gd name="T69" fmla="*/ 248 h 892"/>
                <a:gd name="T70" fmla="*/ 105 w 708"/>
                <a:gd name="T71" fmla="*/ 440 h 892"/>
                <a:gd name="T72" fmla="*/ 80 w 708"/>
                <a:gd name="T73" fmla="*/ 505 h 892"/>
                <a:gd name="T74" fmla="*/ 51 w 708"/>
                <a:gd name="T75" fmla="*/ 575 h 892"/>
                <a:gd name="T76" fmla="*/ 80 w 708"/>
                <a:gd name="T77" fmla="*/ 592 h 892"/>
                <a:gd name="T78" fmla="*/ 132 w 708"/>
                <a:gd name="T79" fmla="*/ 723 h 892"/>
                <a:gd name="T80" fmla="*/ 244 w 708"/>
                <a:gd name="T81" fmla="*/ 834 h 892"/>
                <a:gd name="T82" fmla="*/ 276 w 708"/>
                <a:gd name="T83" fmla="*/ 850 h 892"/>
                <a:gd name="T84" fmla="*/ 303 w 708"/>
                <a:gd name="T85" fmla="*/ 882 h 892"/>
                <a:gd name="T86" fmla="*/ 271 w 708"/>
                <a:gd name="T87" fmla="*/ 888 h 892"/>
                <a:gd name="T88" fmla="*/ 236 w 708"/>
                <a:gd name="T89" fmla="*/ 892 h 892"/>
                <a:gd name="T90" fmla="*/ 212 w 708"/>
                <a:gd name="T91" fmla="*/ 860 h 892"/>
                <a:gd name="T92" fmla="*/ 172 w 708"/>
                <a:gd name="T93" fmla="*/ 847 h 892"/>
                <a:gd name="T94" fmla="*/ 122 w 708"/>
                <a:gd name="T95" fmla="*/ 796 h 892"/>
                <a:gd name="T96" fmla="*/ 70 w 708"/>
                <a:gd name="T97" fmla="*/ 748 h 892"/>
                <a:gd name="T98" fmla="*/ 68 w 708"/>
                <a:gd name="T99" fmla="*/ 681 h 892"/>
                <a:gd name="T100" fmla="*/ 34 w 708"/>
                <a:gd name="T101" fmla="*/ 686 h 892"/>
                <a:gd name="T102" fmla="*/ 35 w 708"/>
                <a:gd name="T103" fmla="*/ 613 h 892"/>
                <a:gd name="T104" fmla="*/ 0 w 708"/>
                <a:gd name="T105" fmla="*/ 387 h 892"/>
                <a:gd name="T106" fmla="*/ 75 w 708"/>
                <a:gd name="T107" fmla="*/ 127 h 892"/>
                <a:gd name="T108" fmla="*/ 151 w 708"/>
                <a:gd name="T109" fmla="*/ 64 h 892"/>
                <a:gd name="T110" fmla="*/ 215 w 708"/>
                <a:gd name="T111" fmla="*/ 27 h 892"/>
                <a:gd name="T112" fmla="*/ 249 w 708"/>
                <a:gd name="T113" fmla="*/ 13 h 892"/>
                <a:gd name="T114" fmla="*/ 310 w 708"/>
                <a:gd name="T115" fmla="*/ 1 h 892"/>
                <a:gd name="T116" fmla="*/ 389 w 708"/>
                <a:gd name="T117" fmla="*/ 8 h 892"/>
                <a:gd name="T118" fmla="*/ 471 w 708"/>
                <a:gd name="T119" fmla="*/ 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8" h="892">
                  <a:moveTo>
                    <a:pt x="502" y="43"/>
                  </a:moveTo>
                  <a:lnTo>
                    <a:pt x="535" y="65"/>
                  </a:lnTo>
                  <a:lnTo>
                    <a:pt x="563" y="90"/>
                  </a:lnTo>
                  <a:lnTo>
                    <a:pt x="586" y="116"/>
                  </a:lnTo>
                  <a:lnTo>
                    <a:pt x="608" y="145"/>
                  </a:lnTo>
                  <a:lnTo>
                    <a:pt x="624" y="174"/>
                  </a:lnTo>
                  <a:lnTo>
                    <a:pt x="640" y="204"/>
                  </a:lnTo>
                  <a:lnTo>
                    <a:pt x="654" y="236"/>
                  </a:lnTo>
                  <a:lnTo>
                    <a:pt x="667" y="266"/>
                  </a:lnTo>
                  <a:lnTo>
                    <a:pt x="676" y="302"/>
                  </a:lnTo>
                  <a:lnTo>
                    <a:pt x="683" y="338"/>
                  </a:lnTo>
                  <a:lnTo>
                    <a:pt x="689" y="376"/>
                  </a:lnTo>
                  <a:lnTo>
                    <a:pt x="693" y="413"/>
                  </a:lnTo>
                  <a:lnTo>
                    <a:pt x="694" y="451"/>
                  </a:lnTo>
                  <a:lnTo>
                    <a:pt x="694" y="488"/>
                  </a:lnTo>
                  <a:lnTo>
                    <a:pt x="689" y="528"/>
                  </a:lnTo>
                  <a:lnTo>
                    <a:pt x="682" y="567"/>
                  </a:lnTo>
                  <a:lnTo>
                    <a:pt x="681" y="589"/>
                  </a:lnTo>
                  <a:lnTo>
                    <a:pt x="686" y="610"/>
                  </a:lnTo>
                  <a:lnTo>
                    <a:pt x="694" y="628"/>
                  </a:lnTo>
                  <a:lnTo>
                    <a:pt x="708" y="647"/>
                  </a:lnTo>
                  <a:lnTo>
                    <a:pt x="702" y="651"/>
                  </a:lnTo>
                  <a:lnTo>
                    <a:pt x="694" y="653"/>
                  </a:lnTo>
                  <a:lnTo>
                    <a:pt x="686" y="653"/>
                  </a:lnTo>
                  <a:lnTo>
                    <a:pt x="676" y="653"/>
                  </a:lnTo>
                  <a:lnTo>
                    <a:pt x="668" y="654"/>
                  </a:lnTo>
                  <a:lnTo>
                    <a:pt x="660" y="657"/>
                  </a:lnTo>
                  <a:lnTo>
                    <a:pt x="655" y="662"/>
                  </a:lnTo>
                  <a:lnTo>
                    <a:pt x="654" y="671"/>
                  </a:lnTo>
                  <a:lnTo>
                    <a:pt x="664" y="691"/>
                  </a:lnTo>
                  <a:lnTo>
                    <a:pt x="665" y="713"/>
                  </a:lnTo>
                  <a:lnTo>
                    <a:pt x="662" y="734"/>
                  </a:lnTo>
                  <a:lnTo>
                    <a:pt x="654" y="753"/>
                  </a:lnTo>
                  <a:lnTo>
                    <a:pt x="649" y="755"/>
                  </a:lnTo>
                  <a:lnTo>
                    <a:pt x="644" y="754"/>
                  </a:lnTo>
                  <a:lnTo>
                    <a:pt x="638" y="752"/>
                  </a:lnTo>
                  <a:lnTo>
                    <a:pt x="633" y="748"/>
                  </a:lnTo>
                  <a:lnTo>
                    <a:pt x="623" y="757"/>
                  </a:lnTo>
                  <a:lnTo>
                    <a:pt x="615" y="768"/>
                  </a:lnTo>
                  <a:lnTo>
                    <a:pt x="610" y="780"/>
                  </a:lnTo>
                  <a:lnTo>
                    <a:pt x="605" y="793"/>
                  </a:lnTo>
                  <a:lnTo>
                    <a:pt x="601" y="804"/>
                  </a:lnTo>
                  <a:lnTo>
                    <a:pt x="595" y="813"/>
                  </a:lnTo>
                  <a:lnTo>
                    <a:pt x="586" y="820"/>
                  </a:lnTo>
                  <a:lnTo>
                    <a:pt x="574" y="823"/>
                  </a:lnTo>
                  <a:lnTo>
                    <a:pt x="568" y="832"/>
                  </a:lnTo>
                  <a:lnTo>
                    <a:pt x="560" y="842"/>
                  </a:lnTo>
                  <a:lnTo>
                    <a:pt x="551" y="849"/>
                  </a:lnTo>
                  <a:lnTo>
                    <a:pt x="541" y="856"/>
                  </a:lnTo>
                  <a:lnTo>
                    <a:pt x="530" y="863"/>
                  </a:lnTo>
                  <a:lnTo>
                    <a:pt x="519" y="869"/>
                  </a:lnTo>
                  <a:lnTo>
                    <a:pt x="506" y="872"/>
                  </a:lnTo>
                  <a:lnTo>
                    <a:pt x="493" y="875"/>
                  </a:lnTo>
                  <a:lnTo>
                    <a:pt x="496" y="856"/>
                  </a:lnTo>
                  <a:lnTo>
                    <a:pt x="505" y="837"/>
                  </a:lnTo>
                  <a:lnTo>
                    <a:pt x="517" y="820"/>
                  </a:lnTo>
                  <a:lnTo>
                    <a:pt x="532" y="802"/>
                  </a:lnTo>
                  <a:lnTo>
                    <a:pt x="547" y="785"/>
                  </a:lnTo>
                  <a:lnTo>
                    <a:pt x="563" y="768"/>
                  </a:lnTo>
                  <a:lnTo>
                    <a:pt x="574" y="749"/>
                  </a:lnTo>
                  <a:lnTo>
                    <a:pt x="583" y="730"/>
                  </a:lnTo>
                  <a:lnTo>
                    <a:pt x="593" y="713"/>
                  </a:lnTo>
                  <a:lnTo>
                    <a:pt x="600" y="694"/>
                  </a:lnTo>
                  <a:lnTo>
                    <a:pt x="606" y="674"/>
                  </a:lnTo>
                  <a:lnTo>
                    <a:pt x="611" y="653"/>
                  </a:lnTo>
                  <a:lnTo>
                    <a:pt x="614" y="634"/>
                  </a:lnTo>
                  <a:lnTo>
                    <a:pt x="618" y="615"/>
                  </a:lnTo>
                  <a:lnTo>
                    <a:pt x="620" y="597"/>
                  </a:lnTo>
                  <a:lnTo>
                    <a:pt x="624" y="581"/>
                  </a:lnTo>
                  <a:lnTo>
                    <a:pt x="624" y="585"/>
                  </a:lnTo>
                  <a:lnTo>
                    <a:pt x="640" y="585"/>
                  </a:lnTo>
                  <a:lnTo>
                    <a:pt x="635" y="564"/>
                  </a:lnTo>
                  <a:lnTo>
                    <a:pt x="627" y="542"/>
                  </a:lnTo>
                  <a:lnTo>
                    <a:pt x="618" y="519"/>
                  </a:lnTo>
                  <a:lnTo>
                    <a:pt x="615" y="493"/>
                  </a:lnTo>
                  <a:lnTo>
                    <a:pt x="619" y="499"/>
                  </a:lnTo>
                  <a:lnTo>
                    <a:pt x="623" y="503"/>
                  </a:lnTo>
                  <a:lnTo>
                    <a:pt x="627" y="507"/>
                  </a:lnTo>
                  <a:lnTo>
                    <a:pt x="632" y="511"/>
                  </a:lnTo>
                  <a:lnTo>
                    <a:pt x="637" y="515"/>
                  </a:lnTo>
                  <a:lnTo>
                    <a:pt x="642" y="518"/>
                  </a:lnTo>
                  <a:lnTo>
                    <a:pt x="648" y="520"/>
                  </a:lnTo>
                  <a:lnTo>
                    <a:pt x="654" y="522"/>
                  </a:lnTo>
                  <a:lnTo>
                    <a:pt x="655" y="512"/>
                  </a:lnTo>
                  <a:lnTo>
                    <a:pt x="653" y="503"/>
                  </a:lnTo>
                  <a:lnTo>
                    <a:pt x="647" y="493"/>
                  </a:lnTo>
                  <a:lnTo>
                    <a:pt x="639" y="484"/>
                  </a:lnTo>
                  <a:lnTo>
                    <a:pt x="632" y="476"/>
                  </a:lnTo>
                  <a:lnTo>
                    <a:pt x="623" y="467"/>
                  </a:lnTo>
                  <a:lnTo>
                    <a:pt x="617" y="458"/>
                  </a:lnTo>
                  <a:lnTo>
                    <a:pt x="613" y="449"/>
                  </a:lnTo>
                  <a:lnTo>
                    <a:pt x="601" y="434"/>
                  </a:lnTo>
                  <a:lnTo>
                    <a:pt x="593" y="418"/>
                  </a:lnTo>
                  <a:lnTo>
                    <a:pt x="585" y="402"/>
                  </a:lnTo>
                  <a:lnTo>
                    <a:pt x="579" y="385"/>
                  </a:lnTo>
                  <a:lnTo>
                    <a:pt x="573" y="369"/>
                  </a:lnTo>
                  <a:lnTo>
                    <a:pt x="565" y="352"/>
                  </a:lnTo>
                  <a:lnTo>
                    <a:pt x="556" y="335"/>
                  </a:lnTo>
                  <a:lnTo>
                    <a:pt x="545" y="321"/>
                  </a:lnTo>
                  <a:lnTo>
                    <a:pt x="542" y="292"/>
                  </a:lnTo>
                  <a:lnTo>
                    <a:pt x="539" y="262"/>
                  </a:lnTo>
                  <a:lnTo>
                    <a:pt x="535" y="232"/>
                  </a:lnTo>
                  <a:lnTo>
                    <a:pt x="532" y="203"/>
                  </a:lnTo>
                  <a:lnTo>
                    <a:pt x="535" y="203"/>
                  </a:lnTo>
                  <a:lnTo>
                    <a:pt x="537" y="202"/>
                  </a:lnTo>
                  <a:lnTo>
                    <a:pt x="539" y="201"/>
                  </a:lnTo>
                  <a:lnTo>
                    <a:pt x="541" y="199"/>
                  </a:lnTo>
                  <a:lnTo>
                    <a:pt x="539" y="191"/>
                  </a:lnTo>
                  <a:lnTo>
                    <a:pt x="534" y="185"/>
                  </a:lnTo>
                  <a:lnTo>
                    <a:pt x="527" y="183"/>
                  </a:lnTo>
                  <a:lnTo>
                    <a:pt x="520" y="181"/>
                  </a:lnTo>
                  <a:lnTo>
                    <a:pt x="510" y="183"/>
                  </a:lnTo>
                  <a:lnTo>
                    <a:pt x="501" y="183"/>
                  </a:lnTo>
                  <a:lnTo>
                    <a:pt x="491" y="181"/>
                  </a:lnTo>
                  <a:lnTo>
                    <a:pt x="482" y="179"/>
                  </a:lnTo>
                  <a:lnTo>
                    <a:pt x="470" y="175"/>
                  </a:lnTo>
                  <a:lnTo>
                    <a:pt x="457" y="171"/>
                  </a:lnTo>
                  <a:lnTo>
                    <a:pt x="444" y="168"/>
                  </a:lnTo>
                  <a:lnTo>
                    <a:pt x="431" y="165"/>
                  </a:lnTo>
                  <a:lnTo>
                    <a:pt x="418" y="163"/>
                  </a:lnTo>
                  <a:lnTo>
                    <a:pt x="406" y="160"/>
                  </a:lnTo>
                  <a:lnTo>
                    <a:pt x="393" y="158"/>
                  </a:lnTo>
                  <a:lnTo>
                    <a:pt x="382" y="154"/>
                  </a:lnTo>
                  <a:lnTo>
                    <a:pt x="374" y="146"/>
                  </a:lnTo>
                  <a:lnTo>
                    <a:pt x="368" y="138"/>
                  </a:lnTo>
                  <a:lnTo>
                    <a:pt x="364" y="128"/>
                  </a:lnTo>
                  <a:lnTo>
                    <a:pt x="368" y="117"/>
                  </a:lnTo>
                  <a:lnTo>
                    <a:pt x="372" y="109"/>
                  </a:lnTo>
                  <a:lnTo>
                    <a:pt x="375" y="100"/>
                  </a:lnTo>
                  <a:lnTo>
                    <a:pt x="377" y="93"/>
                  </a:lnTo>
                  <a:lnTo>
                    <a:pt x="373" y="85"/>
                  </a:lnTo>
                  <a:lnTo>
                    <a:pt x="372" y="84"/>
                  </a:lnTo>
                  <a:lnTo>
                    <a:pt x="369" y="83"/>
                  </a:lnTo>
                  <a:lnTo>
                    <a:pt x="368" y="82"/>
                  </a:lnTo>
                  <a:lnTo>
                    <a:pt x="365" y="83"/>
                  </a:lnTo>
                  <a:lnTo>
                    <a:pt x="358" y="88"/>
                  </a:lnTo>
                  <a:lnTo>
                    <a:pt x="355" y="95"/>
                  </a:lnTo>
                  <a:lnTo>
                    <a:pt x="355" y="104"/>
                  </a:lnTo>
                  <a:lnTo>
                    <a:pt x="353" y="110"/>
                  </a:lnTo>
                  <a:lnTo>
                    <a:pt x="343" y="120"/>
                  </a:lnTo>
                  <a:lnTo>
                    <a:pt x="333" y="131"/>
                  </a:lnTo>
                  <a:lnTo>
                    <a:pt x="321" y="141"/>
                  </a:lnTo>
                  <a:lnTo>
                    <a:pt x="310" y="150"/>
                  </a:lnTo>
                  <a:lnTo>
                    <a:pt x="298" y="160"/>
                  </a:lnTo>
                  <a:lnTo>
                    <a:pt x="284" y="167"/>
                  </a:lnTo>
                  <a:lnTo>
                    <a:pt x="269" y="172"/>
                  </a:lnTo>
                  <a:lnTo>
                    <a:pt x="251" y="176"/>
                  </a:lnTo>
                  <a:lnTo>
                    <a:pt x="260" y="168"/>
                  </a:lnTo>
                  <a:lnTo>
                    <a:pt x="270" y="159"/>
                  </a:lnTo>
                  <a:lnTo>
                    <a:pt x="280" y="148"/>
                  </a:lnTo>
                  <a:lnTo>
                    <a:pt x="290" y="138"/>
                  </a:lnTo>
                  <a:lnTo>
                    <a:pt x="300" y="127"/>
                  </a:lnTo>
                  <a:lnTo>
                    <a:pt x="308" y="116"/>
                  </a:lnTo>
                  <a:lnTo>
                    <a:pt x="313" y="105"/>
                  </a:lnTo>
                  <a:lnTo>
                    <a:pt x="314" y="92"/>
                  </a:lnTo>
                  <a:lnTo>
                    <a:pt x="308" y="94"/>
                  </a:lnTo>
                  <a:lnTo>
                    <a:pt x="301" y="98"/>
                  </a:lnTo>
                  <a:lnTo>
                    <a:pt x="296" y="102"/>
                  </a:lnTo>
                  <a:lnTo>
                    <a:pt x="291" y="108"/>
                  </a:lnTo>
                  <a:lnTo>
                    <a:pt x="286" y="114"/>
                  </a:lnTo>
                  <a:lnTo>
                    <a:pt x="282" y="119"/>
                  </a:lnTo>
                  <a:lnTo>
                    <a:pt x="277" y="124"/>
                  </a:lnTo>
                  <a:lnTo>
                    <a:pt x="272" y="130"/>
                  </a:lnTo>
                  <a:lnTo>
                    <a:pt x="255" y="141"/>
                  </a:lnTo>
                  <a:lnTo>
                    <a:pt x="237" y="153"/>
                  </a:lnTo>
                  <a:lnTo>
                    <a:pt x="220" y="166"/>
                  </a:lnTo>
                  <a:lnTo>
                    <a:pt x="202" y="179"/>
                  </a:lnTo>
                  <a:lnTo>
                    <a:pt x="185" y="191"/>
                  </a:lnTo>
                  <a:lnTo>
                    <a:pt x="166" y="200"/>
                  </a:lnTo>
                  <a:lnTo>
                    <a:pt x="147" y="205"/>
                  </a:lnTo>
                  <a:lnTo>
                    <a:pt x="126" y="206"/>
                  </a:lnTo>
                  <a:lnTo>
                    <a:pt x="120" y="216"/>
                  </a:lnTo>
                  <a:lnTo>
                    <a:pt x="124" y="226"/>
                  </a:lnTo>
                  <a:lnTo>
                    <a:pt x="131" y="237"/>
                  </a:lnTo>
                  <a:lnTo>
                    <a:pt x="134" y="248"/>
                  </a:lnTo>
                  <a:lnTo>
                    <a:pt x="129" y="293"/>
                  </a:lnTo>
                  <a:lnTo>
                    <a:pt x="122" y="338"/>
                  </a:lnTo>
                  <a:lnTo>
                    <a:pt x="117" y="384"/>
                  </a:lnTo>
                  <a:lnTo>
                    <a:pt x="113" y="429"/>
                  </a:lnTo>
                  <a:lnTo>
                    <a:pt x="105" y="440"/>
                  </a:lnTo>
                  <a:lnTo>
                    <a:pt x="99" y="454"/>
                  </a:lnTo>
                  <a:lnTo>
                    <a:pt x="95" y="466"/>
                  </a:lnTo>
                  <a:lnTo>
                    <a:pt x="92" y="480"/>
                  </a:lnTo>
                  <a:lnTo>
                    <a:pt x="87" y="493"/>
                  </a:lnTo>
                  <a:lnTo>
                    <a:pt x="80" y="505"/>
                  </a:lnTo>
                  <a:lnTo>
                    <a:pt x="72" y="516"/>
                  </a:lnTo>
                  <a:lnTo>
                    <a:pt x="59" y="526"/>
                  </a:lnTo>
                  <a:lnTo>
                    <a:pt x="56" y="542"/>
                  </a:lnTo>
                  <a:lnTo>
                    <a:pt x="54" y="559"/>
                  </a:lnTo>
                  <a:lnTo>
                    <a:pt x="51" y="575"/>
                  </a:lnTo>
                  <a:lnTo>
                    <a:pt x="48" y="592"/>
                  </a:lnTo>
                  <a:lnTo>
                    <a:pt x="54" y="597"/>
                  </a:lnTo>
                  <a:lnTo>
                    <a:pt x="63" y="597"/>
                  </a:lnTo>
                  <a:lnTo>
                    <a:pt x="72" y="594"/>
                  </a:lnTo>
                  <a:lnTo>
                    <a:pt x="80" y="592"/>
                  </a:lnTo>
                  <a:lnTo>
                    <a:pt x="84" y="588"/>
                  </a:lnTo>
                  <a:lnTo>
                    <a:pt x="94" y="622"/>
                  </a:lnTo>
                  <a:lnTo>
                    <a:pt x="105" y="657"/>
                  </a:lnTo>
                  <a:lnTo>
                    <a:pt x="117" y="690"/>
                  </a:lnTo>
                  <a:lnTo>
                    <a:pt x="132" y="723"/>
                  </a:lnTo>
                  <a:lnTo>
                    <a:pt x="151" y="754"/>
                  </a:lnTo>
                  <a:lnTo>
                    <a:pt x="173" y="783"/>
                  </a:lnTo>
                  <a:lnTo>
                    <a:pt x="203" y="808"/>
                  </a:lnTo>
                  <a:lnTo>
                    <a:pt x="239" y="830"/>
                  </a:lnTo>
                  <a:lnTo>
                    <a:pt x="244" y="834"/>
                  </a:lnTo>
                  <a:lnTo>
                    <a:pt x="250" y="837"/>
                  </a:lnTo>
                  <a:lnTo>
                    <a:pt x="256" y="841"/>
                  </a:lnTo>
                  <a:lnTo>
                    <a:pt x="262" y="844"/>
                  </a:lnTo>
                  <a:lnTo>
                    <a:pt x="270" y="847"/>
                  </a:lnTo>
                  <a:lnTo>
                    <a:pt x="276" y="850"/>
                  </a:lnTo>
                  <a:lnTo>
                    <a:pt x="284" y="852"/>
                  </a:lnTo>
                  <a:lnTo>
                    <a:pt x="290" y="855"/>
                  </a:lnTo>
                  <a:lnTo>
                    <a:pt x="296" y="863"/>
                  </a:lnTo>
                  <a:lnTo>
                    <a:pt x="300" y="872"/>
                  </a:lnTo>
                  <a:lnTo>
                    <a:pt x="303" y="882"/>
                  </a:lnTo>
                  <a:lnTo>
                    <a:pt x="305" y="892"/>
                  </a:lnTo>
                  <a:lnTo>
                    <a:pt x="296" y="889"/>
                  </a:lnTo>
                  <a:lnTo>
                    <a:pt x="289" y="888"/>
                  </a:lnTo>
                  <a:lnTo>
                    <a:pt x="280" y="887"/>
                  </a:lnTo>
                  <a:lnTo>
                    <a:pt x="271" y="888"/>
                  </a:lnTo>
                  <a:lnTo>
                    <a:pt x="262" y="889"/>
                  </a:lnTo>
                  <a:lnTo>
                    <a:pt x="255" y="889"/>
                  </a:lnTo>
                  <a:lnTo>
                    <a:pt x="246" y="890"/>
                  </a:lnTo>
                  <a:lnTo>
                    <a:pt x="239" y="889"/>
                  </a:lnTo>
                  <a:lnTo>
                    <a:pt x="236" y="892"/>
                  </a:lnTo>
                  <a:lnTo>
                    <a:pt x="230" y="887"/>
                  </a:lnTo>
                  <a:lnTo>
                    <a:pt x="225" y="881"/>
                  </a:lnTo>
                  <a:lnTo>
                    <a:pt x="221" y="874"/>
                  </a:lnTo>
                  <a:lnTo>
                    <a:pt x="217" y="866"/>
                  </a:lnTo>
                  <a:lnTo>
                    <a:pt x="212" y="860"/>
                  </a:lnTo>
                  <a:lnTo>
                    <a:pt x="206" y="855"/>
                  </a:lnTo>
                  <a:lnTo>
                    <a:pt x="197" y="854"/>
                  </a:lnTo>
                  <a:lnTo>
                    <a:pt x="185" y="855"/>
                  </a:lnTo>
                  <a:lnTo>
                    <a:pt x="180" y="857"/>
                  </a:lnTo>
                  <a:lnTo>
                    <a:pt x="172" y="847"/>
                  </a:lnTo>
                  <a:lnTo>
                    <a:pt x="163" y="836"/>
                  </a:lnTo>
                  <a:lnTo>
                    <a:pt x="154" y="825"/>
                  </a:lnTo>
                  <a:lnTo>
                    <a:pt x="144" y="815"/>
                  </a:lnTo>
                  <a:lnTo>
                    <a:pt x="133" y="805"/>
                  </a:lnTo>
                  <a:lnTo>
                    <a:pt x="122" y="796"/>
                  </a:lnTo>
                  <a:lnTo>
                    <a:pt x="110" y="789"/>
                  </a:lnTo>
                  <a:lnTo>
                    <a:pt x="97" y="782"/>
                  </a:lnTo>
                  <a:lnTo>
                    <a:pt x="83" y="772"/>
                  </a:lnTo>
                  <a:lnTo>
                    <a:pt x="75" y="760"/>
                  </a:lnTo>
                  <a:lnTo>
                    <a:pt x="70" y="748"/>
                  </a:lnTo>
                  <a:lnTo>
                    <a:pt x="69" y="733"/>
                  </a:lnTo>
                  <a:lnTo>
                    <a:pt x="69" y="720"/>
                  </a:lnTo>
                  <a:lnTo>
                    <a:pt x="69" y="706"/>
                  </a:lnTo>
                  <a:lnTo>
                    <a:pt x="69" y="693"/>
                  </a:lnTo>
                  <a:lnTo>
                    <a:pt x="68" y="681"/>
                  </a:lnTo>
                  <a:lnTo>
                    <a:pt x="60" y="677"/>
                  </a:lnTo>
                  <a:lnTo>
                    <a:pt x="54" y="676"/>
                  </a:lnTo>
                  <a:lnTo>
                    <a:pt x="46" y="679"/>
                  </a:lnTo>
                  <a:lnTo>
                    <a:pt x="40" y="683"/>
                  </a:lnTo>
                  <a:lnTo>
                    <a:pt x="34" y="686"/>
                  </a:lnTo>
                  <a:lnTo>
                    <a:pt x="29" y="688"/>
                  </a:lnTo>
                  <a:lnTo>
                    <a:pt x="23" y="687"/>
                  </a:lnTo>
                  <a:lnTo>
                    <a:pt x="18" y="681"/>
                  </a:lnTo>
                  <a:lnTo>
                    <a:pt x="26" y="648"/>
                  </a:lnTo>
                  <a:lnTo>
                    <a:pt x="35" y="613"/>
                  </a:lnTo>
                  <a:lnTo>
                    <a:pt x="35" y="579"/>
                  </a:lnTo>
                  <a:lnTo>
                    <a:pt x="21" y="545"/>
                  </a:lnTo>
                  <a:lnTo>
                    <a:pt x="11" y="495"/>
                  </a:lnTo>
                  <a:lnTo>
                    <a:pt x="4" y="441"/>
                  </a:lnTo>
                  <a:lnTo>
                    <a:pt x="0" y="387"/>
                  </a:lnTo>
                  <a:lnTo>
                    <a:pt x="1" y="332"/>
                  </a:lnTo>
                  <a:lnTo>
                    <a:pt x="9" y="277"/>
                  </a:lnTo>
                  <a:lnTo>
                    <a:pt x="24" y="224"/>
                  </a:lnTo>
                  <a:lnTo>
                    <a:pt x="45" y="174"/>
                  </a:lnTo>
                  <a:lnTo>
                    <a:pt x="75" y="127"/>
                  </a:lnTo>
                  <a:lnTo>
                    <a:pt x="92" y="117"/>
                  </a:lnTo>
                  <a:lnTo>
                    <a:pt x="107" y="105"/>
                  </a:lnTo>
                  <a:lnTo>
                    <a:pt x="122" y="91"/>
                  </a:lnTo>
                  <a:lnTo>
                    <a:pt x="136" y="78"/>
                  </a:lnTo>
                  <a:lnTo>
                    <a:pt x="151" y="64"/>
                  </a:lnTo>
                  <a:lnTo>
                    <a:pt x="166" y="52"/>
                  </a:lnTo>
                  <a:lnTo>
                    <a:pt x="182" y="41"/>
                  </a:lnTo>
                  <a:lnTo>
                    <a:pt x="201" y="33"/>
                  </a:lnTo>
                  <a:lnTo>
                    <a:pt x="207" y="29"/>
                  </a:lnTo>
                  <a:lnTo>
                    <a:pt x="215" y="27"/>
                  </a:lnTo>
                  <a:lnTo>
                    <a:pt x="222" y="25"/>
                  </a:lnTo>
                  <a:lnTo>
                    <a:pt x="230" y="22"/>
                  </a:lnTo>
                  <a:lnTo>
                    <a:pt x="237" y="20"/>
                  </a:lnTo>
                  <a:lnTo>
                    <a:pt x="244" y="17"/>
                  </a:lnTo>
                  <a:lnTo>
                    <a:pt x="249" y="13"/>
                  </a:lnTo>
                  <a:lnTo>
                    <a:pt x="251" y="6"/>
                  </a:lnTo>
                  <a:lnTo>
                    <a:pt x="265" y="5"/>
                  </a:lnTo>
                  <a:lnTo>
                    <a:pt x="280" y="4"/>
                  </a:lnTo>
                  <a:lnTo>
                    <a:pt x="295" y="2"/>
                  </a:lnTo>
                  <a:lnTo>
                    <a:pt x="310" y="1"/>
                  </a:lnTo>
                  <a:lnTo>
                    <a:pt x="325" y="0"/>
                  </a:lnTo>
                  <a:lnTo>
                    <a:pt x="341" y="0"/>
                  </a:lnTo>
                  <a:lnTo>
                    <a:pt x="358" y="1"/>
                  </a:lnTo>
                  <a:lnTo>
                    <a:pt x="373" y="3"/>
                  </a:lnTo>
                  <a:lnTo>
                    <a:pt x="389" y="8"/>
                  </a:lnTo>
                  <a:lnTo>
                    <a:pt x="406" y="13"/>
                  </a:lnTo>
                  <a:lnTo>
                    <a:pt x="422" y="18"/>
                  </a:lnTo>
                  <a:lnTo>
                    <a:pt x="438" y="23"/>
                  </a:lnTo>
                  <a:lnTo>
                    <a:pt x="455" y="29"/>
                  </a:lnTo>
                  <a:lnTo>
                    <a:pt x="471" y="34"/>
                  </a:lnTo>
                  <a:lnTo>
                    <a:pt x="486" y="38"/>
                  </a:lnTo>
                  <a:lnTo>
                    <a:pt x="502" y="43"/>
                  </a:lnTo>
                  <a:close/>
                </a:path>
              </a:pathLst>
            </a:custGeom>
            <a:solidFill>
              <a:srgbClr val="AFA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659" y="1493"/>
              <a:ext cx="58" cy="31"/>
            </a:xfrm>
            <a:custGeom>
              <a:avLst/>
              <a:gdLst>
                <a:gd name="T0" fmla="*/ 115 w 115"/>
                <a:gd name="T1" fmla="*/ 6 h 62"/>
                <a:gd name="T2" fmla="*/ 107 w 115"/>
                <a:gd name="T3" fmla="*/ 18 h 62"/>
                <a:gd name="T4" fmla="*/ 97 w 115"/>
                <a:gd name="T5" fmla="*/ 29 h 62"/>
                <a:gd name="T6" fmla="*/ 85 w 115"/>
                <a:gd name="T7" fmla="*/ 38 h 62"/>
                <a:gd name="T8" fmla="*/ 73 w 115"/>
                <a:gd name="T9" fmla="*/ 46 h 62"/>
                <a:gd name="T10" fmla="*/ 59 w 115"/>
                <a:gd name="T11" fmla="*/ 54 h 62"/>
                <a:gd name="T12" fmla="*/ 43 w 115"/>
                <a:gd name="T13" fmla="*/ 58 h 62"/>
                <a:gd name="T14" fmla="*/ 26 w 115"/>
                <a:gd name="T15" fmla="*/ 61 h 62"/>
                <a:gd name="T16" fmla="*/ 9 w 115"/>
                <a:gd name="T17" fmla="*/ 62 h 62"/>
                <a:gd name="T18" fmla="*/ 0 w 115"/>
                <a:gd name="T19" fmla="*/ 53 h 62"/>
                <a:gd name="T20" fmla="*/ 2 w 115"/>
                <a:gd name="T21" fmla="*/ 44 h 62"/>
                <a:gd name="T22" fmla="*/ 10 w 115"/>
                <a:gd name="T23" fmla="*/ 35 h 62"/>
                <a:gd name="T24" fmla="*/ 16 w 115"/>
                <a:gd name="T25" fmla="*/ 28 h 62"/>
                <a:gd name="T26" fmla="*/ 28 w 115"/>
                <a:gd name="T27" fmla="*/ 24 h 62"/>
                <a:gd name="T28" fmla="*/ 39 w 115"/>
                <a:gd name="T29" fmla="*/ 19 h 62"/>
                <a:gd name="T30" fmla="*/ 50 w 115"/>
                <a:gd name="T31" fmla="*/ 15 h 62"/>
                <a:gd name="T32" fmla="*/ 61 w 115"/>
                <a:gd name="T33" fmla="*/ 11 h 62"/>
                <a:gd name="T34" fmla="*/ 73 w 115"/>
                <a:gd name="T35" fmla="*/ 8 h 62"/>
                <a:gd name="T36" fmla="*/ 84 w 115"/>
                <a:gd name="T37" fmla="*/ 4 h 62"/>
                <a:gd name="T38" fmla="*/ 95 w 115"/>
                <a:gd name="T39" fmla="*/ 2 h 62"/>
                <a:gd name="T40" fmla="*/ 107 w 115"/>
                <a:gd name="T41" fmla="*/ 0 h 62"/>
                <a:gd name="T42" fmla="*/ 115 w 115"/>
                <a:gd name="T43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62">
                  <a:moveTo>
                    <a:pt x="115" y="6"/>
                  </a:moveTo>
                  <a:lnTo>
                    <a:pt x="107" y="18"/>
                  </a:lnTo>
                  <a:lnTo>
                    <a:pt x="97" y="29"/>
                  </a:lnTo>
                  <a:lnTo>
                    <a:pt x="85" y="38"/>
                  </a:lnTo>
                  <a:lnTo>
                    <a:pt x="73" y="46"/>
                  </a:lnTo>
                  <a:lnTo>
                    <a:pt x="59" y="54"/>
                  </a:lnTo>
                  <a:lnTo>
                    <a:pt x="43" y="58"/>
                  </a:lnTo>
                  <a:lnTo>
                    <a:pt x="26" y="61"/>
                  </a:lnTo>
                  <a:lnTo>
                    <a:pt x="9" y="62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10" y="35"/>
                  </a:lnTo>
                  <a:lnTo>
                    <a:pt x="16" y="28"/>
                  </a:lnTo>
                  <a:lnTo>
                    <a:pt x="28" y="24"/>
                  </a:lnTo>
                  <a:lnTo>
                    <a:pt x="39" y="19"/>
                  </a:lnTo>
                  <a:lnTo>
                    <a:pt x="50" y="15"/>
                  </a:lnTo>
                  <a:lnTo>
                    <a:pt x="61" y="11"/>
                  </a:lnTo>
                  <a:lnTo>
                    <a:pt x="73" y="8"/>
                  </a:lnTo>
                  <a:lnTo>
                    <a:pt x="84" y="4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2" name="Freeform 31"/>
            <p:cNvSpPr>
              <a:spLocks/>
            </p:cNvSpPr>
            <p:nvPr/>
          </p:nvSpPr>
          <p:spPr bwMode="auto">
            <a:xfrm>
              <a:off x="2163" y="1564"/>
              <a:ext cx="54" cy="74"/>
            </a:xfrm>
            <a:custGeom>
              <a:avLst/>
              <a:gdLst>
                <a:gd name="T0" fmla="*/ 104 w 108"/>
                <a:gd name="T1" fmla="*/ 18 h 149"/>
                <a:gd name="T2" fmla="*/ 108 w 108"/>
                <a:gd name="T3" fmla="*/ 36 h 149"/>
                <a:gd name="T4" fmla="*/ 106 w 108"/>
                <a:gd name="T5" fmla="*/ 53 h 149"/>
                <a:gd name="T6" fmla="*/ 99 w 108"/>
                <a:gd name="T7" fmla="*/ 70 h 149"/>
                <a:gd name="T8" fmla="*/ 90 w 108"/>
                <a:gd name="T9" fmla="*/ 85 h 149"/>
                <a:gd name="T10" fmla="*/ 80 w 108"/>
                <a:gd name="T11" fmla="*/ 101 h 149"/>
                <a:gd name="T12" fmla="*/ 70 w 108"/>
                <a:gd name="T13" fmla="*/ 116 h 149"/>
                <a:gd name="T14" fmla="*/ 60 w 108"/>
                <a:gd name="T15" fmla="*/ 132 h 149"/>
                <a:gd name="T16" fmla="*/ 54 w 108"/>
                <a:gd name="T17" fmla="*/ 149 h 149"/>
                <a:gd name="T18" fmla="*/ 42 w 108"/>
                <a:gd name="T19" fmla="*/ 149 h 149"/>
                <a:gd name="T20" fmla="*/ 44 w 108"/>
                <a:gd name="T21" fmla="*/ 133 h 149"/>
                <a:gd name="T22" fmla="*/ 52 w 108"/>
                <a:gd name="T23" fmla="*/ 116 h 149"/>
                <a:gd name="T24" fmla="*/ 62 w 108"/>
                <a:gd name="T25" fmla="*/ 100 h 149"/>
                <a:gd name="T26" fmla="*/ 74 w 108"/>
                <a:gd name="T27" fmla="*/ 84 h 149"/>
                <a:gd name="T28" fmla="*/ 83 w 108"/>
                <a:gd name="T29" fmla="*/ 68 h 149"/>
                <a:gd name="T30" fmla="*/ 88 w 108"/>
                <a:gd name="T31" fmla="*/ 51 h 149"/>
                <a:gd name="T32" fmla="*/ 84 w 108"/>
                <a:gd name="T33" fmla="*/ 34 h 149"/>
                <a:gd name="T34" fmla="*/ 72 w 108"/>
                <a:gd name="T35" fmla="*/ 18 h 149"/>
                <a:gd name="T36" fmla="*/ 63 w 108"/>
                <a:gd name="T37" fmla="*/ 19 h 149"/>
                <a:gd name="T38" fmla="*/ 53 w 108"/>
                <a:gd name="T39" fmla="*/ 21 h 149"/>
                <a:gd name="T40" fmla="*/ 44 w 108"/>
                <a:gd name="T41" fmla="*/ 22 h 149"/>
                <a:gd name="T42" fmla="*/ 34 w 108"/>
                <a:gd name="T43" fmla="*/ 24 h 149"/>
                <a:gd name="T44" fmla="*/ 25 w 108"/>
                <a:gd name="T45" fmla="*/ 25 h 149"/>
                <a:gd name="T46" fmla="*/ 16 w 108"/>
                <a:gd name="T47" fmla="*/ 26 h 149"/>
                <a:gd name="T48" fmla="*/ 9 w 108"/>
                <a:gd name="T49" fmla="*/ 26 h 149"/>
                <a:gd name="T50" fmla="*/ 0 w 108"/>
                <a:gd name="T51" fmla="*/ 25 h 149"/>
                <a:gd name="T52" fmla="*/ 1 w 108"/>
                <a:gd name="T53" fmla="*/ 17 h 149"/>
                <a:gd name="T54" fmla="*/ 6 w 108"/>
                <a:gd name="T55" fmla="*/ 10 h 149"/>
                <a:gd name="T56" fmla="*/ 14 w 108"/>
                <a:gd name="T57" fmla="*/ 7 h 149"/>
                <a:gd name="T58" fmla="*/ 24 w 108"/>
                <a:gd name="T59" fmla="*/ 5 h 149"/>
                <a:gd name="T60" fmla="*/ 34 w 108"/>
                <a:gd name="T61" fmla="*/ 4 h 149"/>
                <a:gd name="T62" fmla="*/ 44 w 108"/>
                <a:gd name="T63" fmla="*/ 3 h 149"/>
                <a:gd name="T64" fmla="*/ 54 w 108"/>
                <a:gd name="T65" fmla="*/ 2 h 149"/>
                <a:gd name="T66" fmla="*/ 63 w 108"/>
                <a:gd name="T67" fmla="*/ 0 h 149"/>
                <a:gd name="T68" fmla="*/ 69 w 108"/>
                <a:gd name="T69" fmla="*/ 1 h 149"/>
                <a:gd name="T70" fmla="*/ 74 w 108"/>
                <a:gd name="T71" fmla="*/ 2 h 149"/>
                <a:gd name="T72" fmla="*/ 80 w 108"/>
                <a:gd name="T73" fmla="*/ 3 h 149"/>
                <a:gd name="T74" fmla="*/ 85 w 108"/>
                <a:gd name="T75" fmla="*/ 4 h 149"/>
                <a:gd name="T76" fmla="*/ 90 w 108"/>
                <a:gd name="T77" fmla="*/ 6 h 149"/>
                <a:gd name="T78" fmla="*/ 96 w 108"/>
                <a:gd name="T79" fmla="*/ 9 h 149"/>
                <a:gd name="T80" fmla="*/ 101 w 108"/>
                <a:gd name="T81" fmla="*/ 14 h 149"/>
                <a:gd name="T82" fmla="*/ 104 w 108"/>
                <a:gd name="T83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49">
                  <a:moveTo>
                    <a:pt x="104" y="18"/>
                  </a:moveTo>
                  <a:lnTo>
                    <a:pt x="108" y="36"/>
                  </a:lnTo>
                  <a:lnTo>
                    <a:pt x="106" y="53"/>
                  </a:lnTo>
                  <a:lnTo>
                    <a:pt x="99" y="70"/>
                  </a:lnTo>
                  <a:lnTo>
                    <a:pt x="90" y="85"/>
                  </a:lnTo>
                  <a:lnTo>
                    <a:pt x="80" y="101"/>
                  </a:lnTo>
                  <a:lnTo>
                    <a:pt x="70" y="116"/>
                  </a:lnTo>
                  <a:lnTo>
                    <a:pt x="60" y="132"/>
                  </a:lnTo>
                  <a:lnTo>
                    <a:pt x="54" y="149"/>
                  </a:lnTo>
                  <a:lnTo>
                    <a:pt x="42" y="149"/>
                  </a:lnTo>
                  <a:lnTo>
                    <a:pt x="44" y="133"/>
                  </a:lnTo>
                  <a:lnTo>
                    <a:pt x="52" y="116"/>
                  </a:lnTo>
                  <a:lnTo>
                    <a:pt x="62" y="100"/>
                  </a:lnTo>
                  <a:lnTo>
                    <a:pt x="74" y="84"/>
                  </a:lnTo>
                  <a:lnTo>
                    <a:pt x="83" y="68"/>
                  </a:lnTo>
                  <a:lnTo>
                    <a:pt x="88" y="51"/>
                  </a:lnTo>
                  <a:lnTo>
                    <a:pt x="84" y="34"/>
                  </a:lnTo>
                  <a:lnTo>
                    <a:pt x="72" y="18"/>
                  </a:lnTo>
                  <a:lnTo>
                    <a:pt x="63" y="19"/>
                  </a:lnTo>
                  <a:lnTo>
                    <a:pt x="53" y="21"/>
                  </a:lnTo>
                  <a:lnTo>
                    <a:pt x="44" y="22"/>
                  </a:lnTo>
                  <a:lnTo>
                    <a:pt x="34" y="24"/>
                  </a:lnTo>
                  <a:lnTo>
                    <a:pt x="25" y="25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6" y="10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4" y="4"/>
                  </a:lnTo>
                  <a:lnTo>
                    <a:pt x="44" y="3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80" y="3"/>
                  </a:lnTo>
                  <a:lnTo>
                    <a:pt x="85" y="4"/>
                  </a:lnTo>
                  <a:lnTo>
                    <a:pt x="90" y="6"/>
                  </a:lnTo>
                  <a:lnTo>
                    <a:pt x="96" y="9"/>
                  </a:lnTo>
                  <a:lnTo>
                    <a:pt x="101" y="14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3" name="Freeform 32"/>
            <p:cNvSpPr>
              <a:spLocks/>
            </p:cNvSpPr>
            <p:nvPr/>
          </p:nvSpPr>
          <p:spPr bwMode="auto">
            <a:xfrm>
              <a:off x="2033" y="1565"/>
              <a:ext cx="62" cy="88"/>
            </a:xfrm>
            <a:custGeom>
              <a:avLst/>
              <a:gdLst>
                <a:gd name="T0" fmla="*/ 47 w 126"/>
                <a:gd name="T1" fmla="*/ 0 h 176"/>
                <a:gd name="T2" fmla="*/ 47 w 126"/>
                <a:gd name="T3" fmla="*/ 7 h 176"/>
                <a:gd name="T4" fmla="*/ 42 w 126"/>
                <a:gd name="T5" fmla="*/ 13 h 176"/>
                <a:gd name="T6" fmla="*/ 35 w 126"/>
                <a:gd name="T7" fmla="*/ 17 h 176"/>
                <a:gd name="T8" fmla="*/ 30 w 126"/>
                <a:gd name="T9" fmla="*/ 22 h 176"/>
                <a:gd name="T10" fmla="*/ 21 w 126"/>
                <a:gd name="T11" fmla="*/ 46 h 176"/>
                <a:gd name="T12" fmla="*/ 16 w 126"/>
                <a:gd name="T13" fmla="*/ 74 h 176"/>
                <a:gd name="T14" fmla="*/ 19 w 126"/>
                <a:gd name="T15" fmla="*/ 101 h 176"/>
                <a:gd name="T16" fmla="*/ 30 w 126"/>
                <a:gd name="T17" fmla="*/ 126 h 176"/>
                <a:gd name="T18" fmla="*/ 39 w 126"/>
                <a:gd name="T19" fmla="*/ 121 h 176"/>
                <a:gd name="T20" fmla="*/ 49 w 126"/>
                <a:gd name="T21" fmla="*/ 115 h 176"/>
                <a:gd name="T22" fmla="*/ 59 w 126"/>
                <a:gd name="T23" fmla="*/ 108 h 176"/>
                <a:gd name="T24" fmla="*/ 70 w 126"/>
                <a:gd name="T25" fmla="*/ 103 h 176"/>
                <a:gd name="T26" fmla="*/ 83 w 126"/>
                <a:gd name="T27" fmla="*/ 100 h 176"/>
                <a:gd name="T28" fmla="*/ 94 w 126"/>
                <a:gd name="T29" fmla="*/ 98 h 176"/>
                <a:gd name="T30" fmla="*/ 107 w 126"/>
                <a:gd name="T31" fmla="*/ 99 h 176"/>
                <a:gd name="T32" fmla="*/ 118 w 126"/>
                <a:gd name="T33" fmla="*/ 104 h 176"/>
                <a:gd name="T34" fmla="*/ 118 w 126"/>
                <a:gd name="T35" fmla="*/ 108 h 176"/>
                <a:gd name="T36" fmla="*/ 121 w 126"/>
                <a:gd name="T37" fmla="*/ 110 h 176"/>
                <a:gd name="T38" fmla="*/ 123 w 126"/>
                <a:gd name="T39" fmla="*/ 112 h 176"/>
                <a:gd name="T40" fmla="*/ 126 w 126"/>
                <a:gd name="T41" fmla="*/ 116 h 176"/>
                <a:gd name="T42" fmla="*/ 123 w 126"/>
                <a:gd name="T43" fmla="*/ 124 h 176"/>
                <a:gd name="T44" fmla="*/ 119 w 126"/>
                <a:gd name="T45" fmla="*/ 131 h 176"/>
                <a:gd name="T46" fmla="*/ 116 w 126"/>
                <a:gd name="T47" fmla="*/ 139 h 176"/>
                <a:gd name="T48" fmla="*/ 112 w 126"/>
                <a:gd name="T49" fmla="*/ 147 h 176"/>
                <a:gd name="T50" fmla="*/ 107 w 126"/>
                <a:gd name="T51" fmla="*/ 154 h 176"/>
                <a:gd name="T52" fmla="*/ 101 w 126"/>
                <a:gd name="T53" fmla="*/ 160 h 176"/>
                <a:gd name="T54" fmla="*/ 93 w 126"/>
                <a:gd name="T55" fmla="*/ 165 h 176"/>
                <a:gd name="T56" fmla="*/ 84 w 126"/>
                <a:gd name="T57" fmla="*/ 171 h 176"/>
                <a:gd name="T58" fmla="*/ 74 w 126"/>
                <a:gd name="T59" fmla="*/ 175 h 176"/>
                <a:gd name="T60" fmla="*/ 64 w 126"/>
                <a:gd name="T61" fmla="*/ 176 h 176"/>
                <a:gd name="T62" fmla="*/ 55 w 126"/>
                <a:gd name="T63" fmla="*/ 174 h 176"/>
                <a:gd name="T64" fmla="*/ 47 w 126"/>
                <a:gd name="T65" fmla="*/ 171 h 176"/>
                <a:gd name="T66" fmla="*/ 38 w 126"/>
                <a:gd name="T67" fmla="*/ 166 h 176"/>
                <a:gd name="T68" fmla="*/ 30 w 126"/>
                <a:gd name="T69" fmla="*/ 161 h 176"/>
                <a:gd name="T70" fmla="*/ 21 w 126"/>
                <a:gd name="T71" fmla="*/ 156 h 176"/>
                <a:gd name="T72" fmla="*/ 14 w 126"/>
                <a:gd name="T73" fmla="*/ 151 h 176"/>
                <a:gd name="T74" fmla="*/ 9 w 126"/>
                <a:gd name="T75" fmla="*/ 131 h 176"/>
                <a:gd name="T76" fmla="*/ 4 w 126"/>
                <a:gd name="T77" fmla="*/ 109 h 176"/>
                <a:gd name="T78" fmla="*/ 0 w 126"/>
                <a:gd name="T79" fmla="*/ 86 h 176"/>
                <a:gd name="T80" fmla="*/ 0 w 126"/>
                <a:gd name="T81" fmla="*/ 65 h 176"/>
                <a:gd name="T82" fmla="*/ 4 w 126"/>
                <a:gd name="T83" fmla="*/ 45 h 176"/>
                <a:gd name="T84" fmla="*/ 11 w 126"/>
                <a:gd name="T85" fmla="*/ 26 h 176"/>
                <a:gd name="T86" fmla="*/ 25 w 126"/>
                <a:gd name="T87" fmla="*/ 12 h 176"/>
                <a:gd name="T88" fmla="*/ 47 w 126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76">
                  <a:moveTo>
                    <a:pt x="47" y="0"/>
                  </a:moveTo>
                  <a:lnTo>
                    <a:pt x="47" y="7"/>
                  </a:lnTo>
                  <a:lnTo>
                    <a:pt x="42" y="13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21" y="46"/>
                  </a:lnTo>
                  <a:lnTo>
                    <a:pt x="16" y="74"/>
                  </a:lnTo>
                  <a:lnTo>
                    <a:pt x="19" y="101"/>
                  </a:lnTo>
                  <a:lnTo>
                    <a:pt x="30" y="126"/>
                  </a:lnTo>
                  <a:lnTo>
                    <a:pt x="39" y="121"/>
                  </a:lnTo>
                  <a:lnTo>
                    <a:pt x="49" y="115"/>
                  </a:lnTo>
                  <a:lnTo>
                    <a:pt x="59" y="108"/>
                  </a:lnTo>
                  <a:lnTo>
                    <a:pt x="70" y="103"/>
                  </a:lnTo>
                  <a:lnTo>
                    <a:pt x="83" y="100"/>
                  </a:lnTo>
                  <a:lnTo>
                    <a:pt x="94" y="98"/>
                  </a:lnTo>
                  <a:lnTo>
                    <a:pt x="107" y="99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21" y="110"/>
                  </a:lnTo>
                  <a:lnTo>
                    <a:pt x="123" y="112"/>
                  </a:lnTo>
                  <a:lnTo>
                    <a:pt x="126" y="116"/>
                  </a:lnTo>
                  <a:lnTo>
                    <a:pt x="123" y="124"/>
                  </a:lnTo>
                  <a:lnTo>
                    <a:pt x="119" y="131"/>
                  </a:lnTo>
                  <a:lnTo>
                    <a:pt x="116" y="139"/>
                  </a:lnTo>
                  <a:lnTo>
                    <a:pt x="112" y="147"/>
                  </a:lnTo>
                  <a:lnTo>
                    <a:pt x="107" y="154"/>
                  </a:lnTo>
                  <a:lnTo>
                    <a:pt x="101" y="160"/>
                  </a:lnTo>
                  <a:lnTo>
                    <a:pt x="93" y="165"/>
                  </a:lnTo>
                  <a:lnTo>
                    <a:pt x="84" y="171"/>
                  </a:lnTo>
                  <a:lnTo>
                    <a:pt x="74" y="175"/>
                  </a:lnTo>
                  <a:lnTo>
                    <a:pt x="64" y="176"/>
                  </a:lnTo>
                  <a:lnTo>
                    <a:pt x="55" y="174"/>
                  </a:lnTo>
                  <a:lnTo>
                    <a:pt x="47" y="171"/>
                  </a:lnTo>
                  <a:lnTo>
                    <a:pt x="38" y="166"/>
                  </a:lnTo>
                  <a:lnTo>
                    <a:pt x="30" y="161"/>
                  </a:lnTo>
                  <a:lnTo>
                    <a:pt x="21" y="156"/>
                  </a:lnTo>
                  <a:lnTo>
                    <a:pt x="14" y="151"/>
                  </a:lnTo>
                  <a:lnTo>
                    <a:pt x="9" y="131"/>
                  </a:lnTo>
                  <a:lnTo>
                    <a:pt x="4" y="109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1" y="26"/>
                  </a:lnTo>
                  <a:lnTo>
                    <a:pt x="2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6" name="Freeform 33"/>
            <p:cNvSpPr>
              <a:spLocks/>
            </p:cNvSpPr>
            <p:nvPr/>
          </p:nvSpPr>
          <p:spPr bwMode="auto">
            <a:xfrm>
              <a:off x="1165" y="1567"/>
              <a:ext cx="250" cy="447"/>
            </a:xfrm>
            <a:custGeom>
              <a:avLst/>
              <a:gdLst>
                <a:gd name="T0" fmla="*/ 359 w 499"/>
                <a:gd name="T1" fmla="*/ 45 h 893"/>
                <a:gd name="T2" fmla="*/ 342 w 499"/>
                <a:gd name="T3" fmla="*/ 43 h 893"/>
                <a:gd name="T4" fmla="*/ 365 w 499"/>
                <a:gd name="T5" fmla="*/ 43 h 893"/>
                <a:gd name="T6" fmla="*/ 389 w 499"/>
                <a:gd name="T7" fmla="*/ 49 h 893"/>
                <a:gd name="T8" fmla="*/ 409 w 499"/>
                <a:gd name="T9" fmla="*/ 71 h 893"/>
                <a:gd name="T10" fmla="*/ 418 w 499"/>
                <a:gd name="T11" fmla="*/ 131 h 893"/>
                <a:gd name="T12" fmla="*/ 434 w 499"/>
                <a:gd name="T13" fmla="*/ 191 h 893"/>
                <a:gd name="T14" fmla="*/ 452 w 499"/>
                <a:gd name="T15" fmla="*/ 237 h 893"/>
                <a:gd name="T16" fmla="*/ 473 w 499"/>
                <a:gd name="T17" fmla="*/ 279 h 893"/>
                <a:gd name="T18" fmla="*/ 488 w 499"/>
                <a:gd name="T19" fmla="*/ 319 h 893"/>
                <a:gd name="T20" fmla="*/ 493 w 499"/>
                <a:gd name="T21" fmla="*/ 363 h 893"/>
                <a:gd name="T22" fmla="*/ 494 w 499"/>
                <a:gd name="T23" fmla="*/ 445 h 893"/>
                <a:gd name="T24" fmla="*/ 476 w 499"/>
                <a:gd name="T25" fmla="*/ 530 h 893"/>
                <a:gd name="T26" fmla="*/ 443 w 499"/>
                <a:gd name="T27" fmla="*/ 589 h 893"/>
                <a:gd name="T28" fmla="*/ 401 w 499"/>
                <a:gd name="T29" fmla="*/ 644 h 893"/>
                <a:gd name="T30" fmla="*/ 379 w 499"/>
                <a:gd name="T31" fmla="*/ 676 h 893"/>
                <a:gd name="T32" fmla="*/ 369 w 499"/>
                <a:gd name="T33" fmla="*/ 839 h 893"/>
                <a:gd name="T34" fmla="*/ 374 w 499"/>
                <a:gd name="T35" fmla="*/ 857 h 893"/>
                <a:gd name="T36" fmla="*/ 355 w 499"/>
                <a:gd name="T37" fmla="*/ 873 h 893"/>
                <a:gd name="T38" fmla="*/ 334 w 499"/>
                <a:gd name="T39" fmla="*/ 884 h 893"/>
                <a:gd name="T40" fmla="*/ 280 w 499"/>
                <a:gd name="T41" fmla="*/ 893 h 893"/>
                <a:gd name="T42" fmla="*/ 253 w 499"/>
                <a:gd name="T43" fmla="*/ 887 h 893"/>
                <a:gd name="T44" fmla="*/ 232 w 499"/>
                <a:gd name="T45" fmla="*/ 872 h 893"/>
                <a:gd name="T46" fmla="*/ 223 w 499"/>
                <a:gd name="T47" fmla="*/ 856 h 893"/>
                <a:gd name="T48" fmla="*/ 242 w 499"/>
                <a:gd name="T49" fmla="*/ 806 h 893"/>
                <a:gd name="T50" fmla="*/ 229 w 499"/>
                <a:gd name="T51" fmla="*/ 694 h 893"/>
                <a:gd name="T52" fmla="*/ 167 w 499"/>
                <a:gd name="T53" fmla="*/ 662 h 893"/>
                <a:gd name="T54" fmla="*/ 114 w 499"/>
                <a:gd name="T55" fmla="*/ 622 h 893"/>
                <a:gd name="T56" fmla="*/ 71 w 499"/>
                <a:gd name="T57" fmla="*/ 574 h 893"/>
                <a:gd name="T58" fmla="*/ 41 w 499"/>
                <a:gd name="T59" fmla="*/ 520 h 893"/>
                <a:gd name="T60" fmla="*/ 23 w 499"/>
                <a:gd name="T61" fmla="*/ 462 h 893"/>
                <a:gd name="T62" fmla="*/ 10 w 499"/>
                <a:gd name="T63" fmla="*/ 420 h 893"/>
                <a:gd name="T64" fmla="*/ 15 w 499"/>
                <a:gd name="T65" fmla="*/ 397 h 893"/>
                <a:gd name="T66" fmla="*/ 16 w 499"/>
                <a:gd name="T67" fmla="*/ 392 h 893"/>
                <a:gd name="T68" fmla="*/ 5 w 499"/>
                <a:gd name="T69" fmla="*/ 384 h 893"/>
                <a:gd name="T70" fmla="*/ 17 w 499"/>
                <a:gd name="T71" fmla="*/ 338 h 893"/>
                <a:gd name="T72" fmla="*/ 44 w 499"/>
                <a:gd name="T73" fmla="*/ 269 h 893"/>
                <a:gd name="T74" fmla="*/ 50 w 499"/>
                <a:gd name="T75" fmla="*/ 194 h 893"/>
                <a:gd name="T76" fmla="*/ 59 w 499"/>
                <a:gd name="T77" fmla="*/ 103 h 893"/>
                <a:gd name="T78" fmla="*/ 89 w 499"/>
                <a:gd name="T79" fmla="*/ 67 h 893"/>
                <a:gd name="T80" fmla="*/ 124 w 499"/>
                <a:gd name="T81" fmla="*/ 47 h 893"/>
                <a:gd name="T82" fmla="*/ 167 w 499"/>
                <a:gd name="T83" fmla="*/ 43 h 893"/>
                <a:gd name="T84" fmla="*/ 202 w 499"/>
                <a:gd name="T85" fmla="*/ 33 h 893"/>
                <a:gd name="T86" fmla="*/ 231 w 499"/>
                <a:gd name="T87" fmla="*/ 15 h 893"/>
                <a:gd name="T88" fmla="*/ 258 w 499"/>
                <a:gd name="T89" fmla="*/ 8 h 893"/>
                <a:gd name="T90" fmla="*/ 297 w 499"/>
                <a:gd name="T91" fmla="*/ 35 h 893"/>
                <a:gd name="T92" fmla="*/ 344 w 499"/>
                <a:gd name="T93" fmla="*/ 49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9" h="893">
                  <a:moveTo>
                    <a:pt x="360" y="48"/>
                  </a:moveTo>
                  <a:lnTo>
                    <a:pt x="360" y="46"/>
                  </a:lnTo>
                  <a:lnTo>
                    <a:pt x="359" y="45"/>
                  </a:lnTo>
                  <a:lnTo>
                    <a:pt x="358" y="44"/>
                  </a:lnTo>
                  <a:lnTo>
                    <a:pt x="355" y="43"/>
                  </a:lnTo>
                  <a:lnTo>
                    <a:pt x="342" y="43"/>
                  </a:lnTo>
                  <a:lnTo>
                    <a:pt x="350" y="42"/>
                  </a:lnTo>
                  <a:lnTo>
                    <a:pt x="356" y="42"/>
                  </a:lnTo>
                  <a:lnTo>
                    <a:pt x="365" y="43"/>
                  </a:lnTo>
                  <a:lnTo>
                    <a:pt x="373" y="45"/>
                  </a:lnTo>
                  <a:lnTo>
                    <a:pt x="381" y="47"/>
                  </a:lnTo>
                  <a:lnTo>
                    <a:pt x="389" y="49"/>
                  </a:lnTo>
                  <a:lnTo>
                    <a:pt x="398" y="51"/>
                  </a:lnTo>
                  <a:lnTo>
                    <a:pt x="405" y="52"/>
                  </a:lnTo>
                  <a:lnTo>
                    <a:pt x="409" y="71"/>
                  </a:lnTo>
                  <a:lnTo>
                    <a:pt x="413" y="91"/>
                  </a:lnTo>
                  <a:lnTo>
                    <a:pt x="415" y="111"/>
                  </a:lnTo>
                  <a:lnTo>
                    <a:pt x="418" y="131"/>
                  </a:lnTo>
                  <a:lnTo>
                    <a:pt x="422" y="151"/>
                  </a:lnTo>
                  <a:lnTo>
                    <a:pt x="427" y="171"/>
                  </a:lnTo>
                  <a:lnTo>
                    <a:pt x="434" y="191"/>
                  </a:lnTo>
                  <a:lnTo>
                    <a:pt x="444" y="208"/>
                  </a:lnTo>
                  <a:lnTo>
                    <a:pt x="445" y="224"/>
                  </a:lnTo>
                  <a:lnTo>
                    <a:pt x="452" y="237"/>
                  </a:lnTo>
                  <a:lnTo>
                    <a:pt x="458" y="252"/>
                  </a:lnTo>
                  <a:lnTo>
                    <a:pt x="459" y="267"/>
                  </a:lnTo>
                  <a:lnTo>
                    <a:pt x="473" y="279"/>
                  </a:lnTo>
                  <a:lnTo>
                    <a:pt x="482" y="291"/>
                  </a:lnTo>
                  <a:lnTo>
                    <a:pt x="487" y="305"/>
                  </a:lnTo>
                  <a:lnTo>
                    <a:pt x="488" y="319"/>
                  </a:lnTo>
                  <a:lnTo>
                    <a:pt x="489" y="333"/>
                  </a:lnTo>
                  <a:lnTo>
                    <a:pt x="491" y="348"/>
                  </a:lnTo>
                  <a:lnTo>
                    <a:pt x="493" y="363"/>
                  </a:lnTo>
                  <a:lnTo>
                    <a:pt x="498" y="378"/>
                  </a:lnTo>
                  <a:lnTo>
                    <a:pt x="499" y="410"/>
                  </a:lnTo>
                  <a:lnTo>
                    <a:pt x="494" y="445"/>
                  </a:lnTo>
                  <a:lnTo>
                    <a:pt x="488" y="480"/>
                  </a:lnTo>
                  <a:lnTo>
                    <a:pt x="486" y="513"/>
                  </a:lnTo>
                  <a:lnTo>
                    <a:pt x="476" y="530"/>
                  </a:lnTo>
                  <a:lnTo>
                    <a:pt x="466" y="550"/>
                  </a:lnTo>
                  <a:lnTo>
                    <a:pt x="454" y="569"/>
                  </a:lnTo>
                  <a:lnTo>
                    <a:pt x="443" y="589"/>
                  </a:lnTo>
                  <a:lnTo>
                    <a:pt x="430" y="607"/>
                  </a:lnTo>
                  <a:lnTo>
                    <a:pt x="418" y="626"/>
                  </a:lnTo>
                  <a:lnTo>
                    <a:pt x="401" y="644"/>
                  </a:lnTo>
                  <a:lnTo>
                    <a:pt x="385" y="659"/>
                  </a:lnTo>
                  <a:lnTo>
                    <a:pt x="385" y="668"/>
                  </a:lnTo>
                  <a:lnTo>
                    <a:pt x="379" y="676"/>
                  </a:lnTo>
                  <a:lnTo>
                    <a:pt x="370" y="685"/>
                  </a:lnTo>
                  <a:lnTo>
                    <a:pt x="364" y="694"/>
                  </a:lnTo>
                  <a:lnTo>
                    <a:pt x="369" y="839"/>
                  </a:lnTo>
                  <a:lnTo>
                    <a:pt x="381" y="845"/>
                  </a:lnTo>
                  <a:lnTo>
                    <a:pt x="378" y="852"/>
                  </a:lnTo>
                  <a:lnTo>
                    <a:pt x="374" y="857"/>
                  </a:lnTo>
                  <a:lnTo>
                    <a:pt x="369" y="863"/>
                  </a:lnTo>
                  <a:lnTo>
                    <a:pt x="363" y="868"/>
                  </a:lnTo>
                  <a:lnTo>
                    <a:pt x="355" y="873"/>
                  </a:lnTo>
                  <a:lnTo>
                    <a:pt x="349" y="878"/>
                  </a:lnTo>
                  <a:lnTo>
                    <a:pt x="341" y="882"/>
                  </a:lnTo>
                  <a:lnTo>
                    <a:pt x="334" y="884"/>
                  </a:lnTo>
                  <a:lnTo>
                    <a:pt x="288" y="887"/>
                  </a:lnTo>
                  <a:lnTo>
                    <a:pt x="288" y="891"/>
                  </a:lnTo>
                  <a:lnTo>
                    <a:pt x="280" y="893"/>
                  </a:lnTo>
                  <a:lnTo>
                    <a:pt x="271" y="892"/>
                  </a:lnTo>
                  <a:lnTo>
                    <a:pt x="262" y="890"/>
                  </a:lnTo>
                  <a:lnTo>
                    <a:pt x="253" y="887"/>
                  </a:lnTo>
                  <a:lnTo>
                    <a:pt x="246" y="882"/>
                  </a:lnTo>
                  <a:lnTo>
                    <a:pt x="238" y="878"/>
                  </a:lnTo>
                  <a:lnTo>
                    <a:pt x="232" y="872"/>
                  </a:lnTo>
                  <a:lnTo>
                    <a:pt x="226" y="867"/>
                  </a:lnTo>
                  <a:lnTo>
                    <a:pt x="221" y="861"/>
                  </a:lnTo>
                  <a:lnTo>
                    <a:pt x="223" y="856"/>
                  </a:lnTo>
                  <a:lnTo>
                    <a:pt x="228" y="850"/>
                  </a:lnTo>
                  <a:lnTo>
                    <a:pt x="234" y="845"/>
                  </a:lnTo>
                  <a:lnTo>
                    <a:pt x="242" y="806"/>
                  </a:lnTo>
                  <a:lnTo>
                    <a:pt x="242" y="770"/>
                  </a:lnTo>
                  <a:lnTo>
                    <a:pt x="236" y="733"/>
                  </a:lnTo>
                  <a:lnTo>
                    <a:pt x="229" y="694"/>
                  </a:lnTo>
                  <a:lnTo>
                    <a:pt x="207" y="684"/>
                  </a:lnTo>
                  <a:lnTo>
                    <a:pt x="187" y="674"/>
                  </a:lnTo>
                  <a:lnTo>
                    <a:pt x="167" y="662"/>
                  </a:lnTo>
                  <a:lnTo>
                    <a:pt x="148" y="650"/>
                  </a:lnTo>
                  <a:lnTo>
                    <a:pt x="130" y="636"/>
                  </a:lnTo>
                  <a:lnTo>
                    <a:pt x="114" y="622"/>
                  </a:lnTo>
                  <a:lnTo>
                    <a:pt x="99" y="606"/>
                  </a:lnTo>
                  <a:lnTo>
                    <a:pt x="85" y="591"/>
                  </a:lnTo>
                  <a:lnTo>
                    <a:pt x="71" y="574"/>
                  </a:lnTo>
                  <a:lnTo>
                    <a:pt x="60" y="556"/>
                  </a:lnTo>
                  <a:lnTo>
                    <a:pt x="50" y="539"/>
                  </a:lnTo>
                  <a:lnTo>
                    <a:pt x="41" y="520"/>
                  </a:lnTo>
                  <a:lnTo>
                    <a:pt x="34" y="501"/>
                  </a:lnTo>
                  <a:lnTo>
                    <a:pt x="27" y="482"/>
                  </a:lnTo>
                  <a:lnTo>
                    <a:pt x="23" y="462"/>
                  </a:lnTo>
                  <a:lnTo>
                    <a:pt x="20" y="441"/>
                  </a:lnTo>
                  <a:lnTo>
                    <a:pt x="13" y="431"/>
                  </a:lnTo>
                  <a:lnTo>
                    <a:pt x="10" y="420"/>
                  </a:lnTo>
                  <a:lnTo>
                    <a:pt x="8" y="409"/>
                  </a:lnTo>
                  <a:lnTo>
                    <a:pt x="13" y="399"/>
                  </a:lnTo>
                  <a:lnTo>
                    <a:pt x="15" y="397"/>
                  </a:lnTo>
                  <a:lnTo>
                    <a:pt x="16" y="395"/>
                  </a:lnTo>
                  <a:lnTo>
                    <a:pt x="17" y="394"/>
                  </a:lnTo>
                  <a:lnTo>
                    <a:pt x="16" y="392"/>
                  </a:lnTo>
                  <a:lnTo>
                    <a:pt x="12" y="389"/>
                  </a:lnTo>
                  <a:lnTo>
                    <a:pt x="10" y="386"/>
                  </a:lnTo>
                  <a:lnTo>
                    <a:pt x="5" y="384"/>
                  </a:lnTo>
                  <a:lnTo>
                    <a:pt x="0" y="385"/>
                  </a:lnTo>
                  <a:lnTo>
                    <a:pt x="8" y="362"/>
                  </a:lnTo>
                  <a:lnTo>
                    <a:pt x="17" y="338"/>
                  </a:lnTo>
                  <a:lnTo>
                    <a:pt x="27" y="315"/>
                  </a:lnTo>
                  <a:lnTo>
                    <a:pt x="36" y="292"/>
                  </a:lnTo>
                  <a:lnTo>
                    <a:pt x="44" y="269"/>
                  </a:lnTo>
                  <a:lnTo>
                    <a:pt x="49" y="245"/>
                  </a:lnTo>
                  <a:lnTo>
                    <a:pt x="51" y="220"/>
                  </a:lnTo>
                  <a:lnTo>
                    <a:pt x="50" y="194"/>
                  </a:lnTo>
                  <a:lnTo>
                    <a:pt x="57" y="164"/>
                  </a:lnTo>
                  <a:lnTo>
                    <a:pt x="59" y="132"/>
                  </a:lnTo>
                  <a:lnTo>
                    <a:pt x="59" y="103"/>
                  </a:lnTo>
                  <a:lnTo>
                    <a:pt x="62" y="77"/>
                  </a:lnTo>
                  <a:lnTo>
                    <a:pt x="76" y="73"/>
                  </a:lnTo>
                  <a:lnTo>
                    <a:pt x="89" y="67"/>
                  </a:lnTo>
                  <a:lnTo>
                    <a:pt x="100" y="61"/>
                  </a:lnTo>
                  <a:lnTo>
                    <a:pt x="113" y="53"/>
                  </a:lnTo>
                  <a:lnTo>
                    <a:pt x="124" y="47"/>
                  </a:lnTo>
                  <a:lnTo>
                    <a:pt x="137" y="43"/>
                  </a:lnTo>
                  <a:lnTo>
                    <a:pt x="152" y="41"/>
                  </a:lnTo>
                  <a:lnTo>
                    <a:pt x="167" y="43"/>
                  </a:lnTo>
                  <a:lnTo>
                    <a:pt x="179" y="41"/>
                  </a:lnTo>
                  <a:lnTo>
                    <a:pt x="190" y="38"/>
                  </a:lnTo>
                  <a:lnTo>
                    <a:pt x="202" y="33"/>
                  </a:lnTo>
                  <a:lnTo>
                    <a:pt x="212" y="27"/>
                  </a:lnTo>
                  <a:lnTo>
                    <a:pt x="222" y="21"/>
                  </a:lnTo>
                  <a:lnTo>
                    <a:pt x="231" y="15"/>
                  </a:lnTo>
                  <a:lnTo>
                    <a:pt x="239" y="8"/>
                  </a:lnTo>
                  <a:lnTo>
                    <a:pt x="247" y="0"/>
                  </a:lnTo>
                  <a:lnTo>
                    <a:pt x="258" y="8"/>
                  </a:lnTo>
                  <a:lnTo>
                    <a:pt x="271" y="17"/>
                  </a:lnTo>
                  <a:lnTo>
                    <a:pt x="283" y="26"/>
                  </a:lnTo>
                  <a:lnTo>
                    <a:pt x="297" y="35"/>
                  </a:lnTo>
                  <a:lnTo>
                    <a:pt x="312" y="42"/>
                  </a:lnTo>
                  <a:lnTo>
                    <a:pt x="327" y="47"/>
                  </a:lnTo>
                  <a:lnTo>
                    <a:pt x="344" y="49"/>
                  </a:lnTo>
                  <a:lnTo>
                    <a:pt x="360" y="4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7" name="Freeform 34"/>
            <p:cNvSpPr>
              <a:spLocks/>
            </p:cNvSpPr>
            <p:nvPr/>
          </p:nvSpPr>
          <p:spPr bwMode="auto">
            <a:xfrm>
              <a:off x="1989" y="1579"/>
              <a:ext cx="15" cy="82"/>
            </a:xfrm>
            <a:custGeom>
              <a:avLst/>
              <a:gdLst>
                <a:gd name="T0" fmla="*/ 30 w 32"/>
                <a:gd name="T1" fmla="*/ 4 h 163"/>
                <a:gd name="T2" fmla="*/ 32 w 32"/>
                <a:gd name="T3" fmla="*/ 46 h 163"/>
                <a:gd name="T4" fmla="*/ 27 w 32"/>
                <a:gd name="T5" fmla="*/ 83 h 163"/>
                <a:gd name="T6" fmla="*/ 20 w 32"/>
                <a:gd name="T7" fmla="*/ 120 h 163"/>
                <a:gd name="T8" fmla="*/ 22 w 32"/>
                <a:gd name="T9" fmla="*/ 157 h 163"/>
                <a:gd name="T10" fmla="*/ 18 w 32"/>
                <a:gd name="T11" fmla="*/ 159 h 163"/>
                <a:gd name="T12" fmla="*/ 14 w 32"/>
                <a:gd name="T13" fmla="*/ 162 h 163"/>
                <a:gd name="T14" fmla="*/ 10 w 32"/>
                <a:gd name="T15" fmla="*/ 163 h 163"/>
                <a:gd name="T16" fmla="*/ 4 w 32"/>
                <a:gd name="T17" fmla="*/ 162 h 163"/>
                <a:gd name="T18" fmla="*/ 0 w 32"/>
                <a:gd name="T19" fmla="*/ 141 h 163"/>
                <a:gd name="T20" fmla="*/ 5 w 32"/>
                <a:gd name="T21" fmla="*/ 115 h 163"/>
                <a:gd name="T22" fmla="*/ 12 w 32"/>
                <a:gd name="T23" fmla="*/ 88 h 163"/>
                <a:gd name="T24" fmla="*/ 13 w 32"/>
                <a:gd name="T25" fmla="*/ 58 h 163"/>
                <a:gd name="T26" fmla="*/ 17 w 32"/>
                <a:gd name="T27" fmla="*/ 49 h 163"/>
                <a:gd name="T28" fmla="*/ 15 w 32"/>
                <a:gd name="T29" fmla="*/ 39 h 163"/>
                <a:gd name="T30" fmla="*/ 12 w 32"/>
                <a:gd name="T31" fmla="*/ 26 h 163"/>
                <a:gd name="T32" fmla="*/ 8 w 32"/>
                <a:gd name="T33" fmla="*/ 16 h 163"/>
                <a:gd name="T34" fmla="*/ 5 w 32"/>
                <a:gd name="T35" fmla="*/ 6 h 163"/>
                <a:gd name="T36" fmla="*/ 8 w 32"/>
                <a:gd name="T37" fmla="*/ 1 h 163"/>
                <a:gd name="T38" fmla="*/ 15 w 32"/>
                <a:gd name="T39" fmla="*/ 0 h 163"/>
                <a:gd name="T40" fmla="*/ 30 w 32"/>
                <a:gd name="T41" fmla="*/ 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3">
                  <a:moveTo>
                    <a:pt x="30" y="4"/>
                  </a:moveTo>
                  <a:lnTo>
                    <a:pt x="32" y="46"/>
                  </a:lnTo>
                  <a:lnTo>
                    <a:pt x="27" y="83"/>
                  </a:lnTo>
                  <a:lnTo>
                    <a:pt x="20" y="120"/>
                  </a:lnTo>
                  <a:lnTo>
                    <a:pt x="22" y="157"/>
                  </a:lnTo>
                  <a:lnTo>
                    <a:pt x="18" y="159"/>
                  </a:lnTo>
                  <a:lnTo>
                    <a:pt x="14" y="162"/>
                  </a:lnTo>
                  <a:lnTo>
                    <a:pt x="10" y="163"/>
                  </a:lnTo>
                  <a:lnTo>
                    <a:pt x="4" y="162"/>
                  </a:lnTo>
                  <a:lnTo>
                    <a:pt x="0" y="141"/>
                  </a:lnTo>
                  <a:lnTo>
                    <a:pt x="5" y="115"/>
                  </a:lnTo>
                  <a:lnTo>
                    <a:pt x="12" y="88"/>
                  </a:lnTo>
                  <a:lnTo>
                    <a:pt x="13" y="58"/>
                  </a:lnTo>
                  <a:lnTo>
                    <a:pt x="17" y="49"/>
                  </a:lnTo>
                  <a:lnTo>
                    <a:pt x="15" y="39"/>
                  </a:lnTo>
                  <a:lnTo>
                    <a:pt x="12" y="26"/>
                  </a:lnTo>
                  <a:lnTo>
                    <a:pt x="8" y="16"/>
                  </a:lnTo>
                  <a:lnTo>
                    <a:pt x="5" y="6"/>
                  </a:lnTo>
                  <a:lnTo>
                    <a:pt x="8" y="1"/>
                  </a:lnTo>
                  <a:lnTo>
                    <a:pt x="15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8" name="Freeform 35"/>
            <p:cNvSpPr>
              <a:spLocks/>
            </p:cNvSpPr>
            <p:nvPr/>
          </p:nvSpPr>
          <p:spPr bwMode="auto">
            <a:xfrm>
              <a:off x="1317" y="1616"/>
              <a:ext cx="43" cy="16"/>
            </a:xfrm>
            <a:custGeom>
              <a:avLst/>
              <a:gdLst>
                <a:gd name="T0" fmla="*/ 85 w 85"/>
                <a:gd name="T1" fmla="*/ 20 h 31"/>
                <a:gd name="T2" fmla="*/ 85 w 85"/>
                <a:gd name="T3" fmla="*/ 23 h 31"/>
                <a:gd name="T4" fmla="*/ 85 w 85"/>
                <a:gd name="T5" fmla="*/ 26 h 31"/>
                <a:gd name="T6" fmla="*/ 83 w 85"/>
                <a:gd name="T7" fmla="*/ 29 h 31"/>
                <a:gd name="T8" fmla="*/ 80 w 85"/>
                <a:gd name="T9" fmla="*/ 31 h 31"/>
                <a:gd name="T10" fmla="*/ 74 w 85"/>
                <a:gd name="T11" fmla="*/ 28 h 31"/>
                <a:gd name="T12" fmla="*/ 68 w 85"/>
                <a:gd name="T13" fmla="*/ 25 h 31"/>
                <a:gd name="T14" fmla="*/ 61 w 85"/>
                <a:gd name="T15" fmla="*/ 22 h 31"/>
                <a:gd name="T16" fmla="*/ 55 w 85"/>
                <a:gd name="T17" fmla="*/ 19 h 31"/>
                <a:gd name="T18" fmla="*/ 49 w 85"/>
                <a:gd name="T19" fmla="*/ 16 h 31"/>
                <a:gd name="T20" fmla="*/ 41 w 85"/>
                <a:gd name="T21" fmla="*/ 14 h 31"/>
                <a:gd name="T22" fmla="*/ 34 w 85"/>
                <a:gd name="T23" fmla="*/ 14 h 31"/>
                <a:gd name="T24" fmla="*/ 26 w 85"/>
                <a:gd name="T25" fmla="*/ 14 h 31"/>
                <a:gd name="T26" fmla="*/ 9 w 85"/>
                <a:gd name="T27" fmla="*/ 24 h 31"/>
                <a:gd name="T28" fmla="*/ 5 w 85"/>
                <a:gd name="T29" fmla="*/ 21 h 31"/>
                <a:gd name="T30" fmla="*/ 2 w 85"/>
                <a:gd name="T31" fmla="*/ 18 h 31"/>
                <a:gd name="T32" fmla="*/ 0 w 85"/>
                <a:gd name="T33" fmla="*/ 14 h 31"/>
                <a:gd name="T34" fmla="*/ 1 w 85"/>
                <a:gd name="T35" fmla="*/ 9 h 31"/>
                <a:gd name="T36" fmla="*/ 9 w 85"/>
                <a:gd name="T37" fmla="*/ 6 h 31"/>
                <a:gd name="T38" fmla="*/ 16 w 85"/>
                <a:gd name="T39" fmla="*/ 4 h 31"/>
                <a:gd name="T40" fmla="*/ 24 w 85"/>
                <a:gd name="T41" fmla="*/ 2 h 31"/>
                <a:gd name="T42" fmla="*/ 32 w 85"/>
                <a:gd name="T43" fmla="*/ 0 h 31"/>
                <a:gd name="T44" fmla="*/ 40 w 85"/>
                <a:gd name="T45" fmla="*/ 0 h 31"/>
                <a:gd name="T46" fmla="*/ 49 w 85"/>
                <a:gd name="T47" fmla="*/ 0 h 31"/>
                <a:gd name="T48" fmla="*/ 56 w 85"/>
                <a:gd name="T49" fmla="*/ 2 h 31"/>
                <a:gd name="T50" fmla="*/ 64 w 85"/>
                <a:gd name="T51" fmla="*/ 6 h 31"/>
                <a:gd name="T52" fmla="*/ 69 w 85"/>
                <a:gd name="T53" fmla="*/ 10 h 31"/>
                <a:gd name="T54" fmla="*/ 74 w 85"/>
                <a:gd name="T55" fmla="*/ 15 h 31"/>
                <a:gd name="T56" fmla="*/ 79 w 85"/>
                <a:gd name="T57" fmla="*/ 19 h 31"/>
                <a:gd name="T58" fmla="*/ 85 w 85"/>
                <a:gd name="T5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31">
                  <a:moveTo>
                    <a:pt x="85" y="20"/>
                  </a:moveTo>
                  <a:lnTo>
                    <a:pt x="85" y="23"/>
                  </a:lnTo>
                  <a:lnTo>
                    <a:pt x="85" y="26"/>
                  </a:lnTo>
                  <a:lnTo>
                    <a:pt x="83" y="29"/>
                  </a:lnTo>
                  <a:lnTo>
                    <a:pt x="80" y="31"/>
                  </a:lnTo>
                  <a:lnTo>
                    <a:pt x="74" y="28"/>
                  </a:lnTo>
                  <a:lnTo>
                    <a:pt x="68" y="25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9" y="16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26" y="14"/>
                  </a:lnTo>
                  <a:lnTo>
                    <a:pt x="9" y="24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9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69" y="10"/>
                  </a:lnTo>
                  <a:lnTo>
                    <a:pt x="74" y="15"/>
                  </a:lnTo>
                  <a:lnTo>
                    <a:pt x="79" y="19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9" name="Freeform 36"/>
            <p:cNvSpPr>
              <a:spLocks/>
            </p:cNvSpPr>
            <p:nvPr/>
          </p:nvSpPr>
          <p:spPr bwMode="auto">
            <a:xfrm>
              <a:off x="2058" y="1624"/>
              <a:ext cx="24" cy="17"/>
            </a:xfrm>
            <a:custGeom>
              <a:avLst/>
              <a:gdLst>
                <a:gd name="T0" fmla="*/ 48 w 48"/>
                <a:gd name="T1" fmla="*/ 0 h 34"/>
                <a:gd name="T2" fmla="*/ 48 w 48"/>
                <a:gd name="T3" fmla="*/ 6 h 34"/>
                <a:gd name="T4" fmla="*/ 44 w 48"/>
                <a:gd name="T5" fmla="*/ 13 h 34"/>
                <a:gd name="T6" fmla="*/ 39 w 48"/>
                <a:gd name="T7" fmla="*/ 20 h 34"/>
                <a:gd name="T8" fmla="*/ 34 w 48"/>
                <a:gd name="T9" fmla="*/ 27 h 34"/>
                <a:gd name="T10" fmla="*/ 28 w 48"/>
                <a:gd name="T11" fmla="*/ 31 h 34"/>
                <a:gd name="T12" fmla="*/ 19 w 48"/>
                <a:gd name="T13" fmla="*/ 34 h 34"/>
                <a:gd name="T14" fmla="*/ 9 w 48"/>
                <a:gd name="T15" fmla="*/ 34 h 34"/>
                <a:gd name="T16" fmla="*/ 0 w 48"/>
                <a:gd name="T17" fmla="*/ 32 h 34"/>
                <a:gd name="T18" fmla="*/ 0 w 48"/>
                <a:gd name="T19" fmla="*/ 24 h 34"/>
                <a:gd name="T20" fmla="*/ 3 w 48"/>
                <a:gd name="T21" fmla="*/ 17 h 34"/>
                <a:gd name="T22" fmla="*/ 8 w 48"/>
                <a:gd name="T23" fmla="*/ 11 h 34"/>
                <a:gd name="T24" fmla="*/ 14 w 48"/>
                <a:gd name="T25" fmla="*/ 7 h 34"/>
                <a:gd name="T26" fmla="*/ 22 w 48"/>
                <a:gd name="T27" fmla="*/ 4 h 34"/>
                <a:gd name="T28" fmla="*/ 31 w 48"/>
                <a:gd name="T29" fmla="*/ 2 h 34"/>
                <a:gd name="T30" fmla="*/ 39 w 48"/>
                <a:gd name="T31" fmla="*/ 1 h 34"/>
                <a:gd name="T32" fmla="*/ 48 w 4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4">
                  <a:moveTo>
                    <a:pt x="48" y="0"/>
                  </a:moveTo>
                  <a:lnTo>
                    <a:pt x="48" y="6"/>
                  </a:lnTo>
                  <a:lnTo>
                    <a:pt x="44" y="13"/>
                  </a:lnTo>
                  <a:lnTo>
                    <a:pt x="39" y="20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19" y="34"/>
                  </a:lnTo>
                  <a:lnTo>
                    <a:pt x="9" y="34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22" y="4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0" name="Freeform 37"/>
            <p:cNvSpPr>
              <a:spLocks/>
            </p:cNvSpPr>
            <p:nvPr/>
          </p:nvSpPr>
          <p:spPr bwMode="auto">
            <a:xfrm>
              <a:off x="2127" y="1624"/>
              <a:ext cx="15" cy="21"/>
            </a:xfrm>
            <a:custGeom>
              <a:avLst/>
              <a:gdLst>
                <a:gd name="T0" fmla="*/ 30 w 31"/>
                <a:gd name="T1" fmla="*/ 0 h 41"/>
                <a:gd name="T2" fmla="*/ 31 w 31"/>
                <a:gd name="T3" fmla="*/ 11 h 41"/>
                <a:gd name="T4" fmla="*/ 26 w 31"/>
                <a:gd name="T5" fmla="*/ 23 h 41"/>
                <a:gd name="T6" fmla="*/ 18 w 31"/>
                <a:gd name="T7" fmla="*/ 33 h 41"/>
                <a:gd name="T8" fmla="*/ 8 w 31"/>
                <a:gd name="T9" fmla="*/ 41 h 41"/>
                <a:gd name="T10" fmla="*/ 0 w 31"/>
                <a:gd name="T11" fmla="*/ 41 h 41"/>
                <a:gd name="T12" fmla="*/ 0 w 31"/>
                <a:gd name="T13" fmla="*/ 28 h 41"/>
                <a:gd name="T14" fmla="*/ 5 w 31"/>
                <a:gd name="T15" fmla="*/ 14 h 41"/>
                <a:gd name="T16" fmla="*/ 13 w 31"/>
                <a:gd name="T17" fmla="*/ 3 h 41"/>
                <a:gd name="T18" fmla="*/ 30 w 31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1">
                  <a:moveTo>
                    <a:pt x="30" y="0"/>
                  </a:moveTo>
                  <a:lnTo>
                    <a:pt x="31" y="11"/>
                  </a:lnTo>
                  <a:lnTo>
                    <a:pt x="26" y="23"/>
                  </a:lnTo>
                  <a:lnTo>
                    <a:pt x="18" y="33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5" y="14"/>
                  </a:lnTo>
                  <a:lnTo>
                    <a:pt x="13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1" name="Freeform 38"/>
            <p:cNvSpPr>
              <a:spLocks/>
            </p:cNvSpPr>
            <p:nvPr/>
          </p:nvSpPr>
          <p:spPr bwMode="auto">
            <a:xfrm>
              <a:off x="1213" y="1627"/>
              <a:ext cx="55" cy="25"/>
            </a:xfrm>
            <a:custGeom>
              <a:avLst/>
              <a:gdLst>
                <a:gd name="T0" fmla="*/ 108 w 110"/>
                <a:gd name="T1" fmla="*/ 11 h 49"/>
                <a:gd name="T2" fmla="*/ 98 w 110"/>
                <a:gd name="T3" fmla="*/ 10 h 49"/>
                <a:gd name="T4" fmla="*/ 88 w 110"/>
                <a:gd name="T5" fmla="*/ 10 h 49"/>
                <a:gd name="T6" fmla="*/ 78 w 110"/>
                <a:gd name="T7" fmla="*/ 11 h 49"/>
                <a:gd name="T8" fmla="*/ 68 w 110"/>
                <a:gd name="T9" fmla="*/ 13 h 49"/>
                <a:gd name="T10" fmla="*/ 58 w 110"/>
                <a:gd name="T11" fmla="*/ 17 h 49"/>
                <a:gd name="T12" fmla="*/ 48 w 110"/>
                <a:gd name="T13" fmla="*/ 20 h 49"/>
                <a:gd name="T14" fmla="*/ 38 w 110"/>
                <a:gd name="T15" fmla="*/ 24 h 49"/>
                <a:gd name="T16" fmla="*/ 29 w 110"/>
                <a:gd name="T17" fmla="*/ 28 h 49"/>
                <a:gd name="T18" fmla="*/ 23 w 110"/>
                <a:gd name="T19" fmla="*/ 33 h 49"/>
                <a:gd name="T20" fmla="*/ 19 w 110"/>
                <a:gd name="T21" fmla="*/ 41 h 49"/>
                <a:gd name="T22" fmla="*/ 15 w 110"/>
                <a:gd name="T23" fmla="*/ 48 h 49"/>
                <a:gd name="T24" fmla="*/ 8 w 110"/>
                <a:gd name="T25" fmla="*/ 49 h 49"/>
                <a:gd name="T26" fmla="*/ 2 w 110"/>
                <a:gd name="T27" fmla="*/ 45 h 49"/>
                <a:gd name="T28" fmla="*/ 0 w 110"/>
                <a:gd name="T29" fmla="*/ 39 h 49"/>
                <a:gd name="T30" fmla="*/ 0 w 110"/>
                <a:gd name="T31" fmla="*/ 33 h 49"/>
                <a:gd name="T32" fmla="*/ 4 w 110"/>
                <a:gd name="T33" fmla="*/ 28 h 49"/>
                <a:gd name="T34" fmla="*/ 14 w 110"/>
                <a:gd name="T35" fmla="*/ 21 h 49"/>
                <a:gd name="T36" fmla="*/ 25 w 110"/>
                <a:gd name="T37" fmla="*/ 14 h 49"/>
                <a:gd name="T38" fmla="*/ 38 w 110"/>
                <a:gd name="T39" fmla="*/ 8 h 49"/>
                <a:gd name="T40" fmla="*/ 51 w 110"/>
                <a:gd name="T41" fmla="*/ 4 h 49"/>
                <a:gd name="T42" fmla="*/ 63 w 110"/>
                <a:gd name="T43" fmla="*/ 1 h 49"/>
                <a:gd name="T44" fmla="*/ 77 w 110"/>
                <a:gd name="T45" fmla="*/ 0 h 49"/>
                <a:gd name="T46" fmla="*/ 91 w 110"/>
                <a:gd name="T47" fmla="*/ 1 h 49"/>
                <a:gd name="T48" fmla="*/ 106 w 110"/>
                <a:gd name="T49" fmla="*/ 4 h 49"/>
                <a:gd name="T50" fmla="*/ 107 w 110"/>
                <a:gd name="T51" fmla="*/ 5 h 49"/>
                <a:gd name="T52" fmla="*/ 108 w 110"/>
                <a:gd name="T53" fmla="*/ 7 h 49"/>
                <a:gd name="T54" fmla="*/ 110 w 110"/>
                <a:gd name="T55" fmla="*/ 9 h 49"/>
                <a:gd name="T56" fmla="*/ 108 w 110"/>
                <a:gd name="T57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9">
                  <a:moveTo>
                    <a:pt x="108" y="11"/>
                  </a:moveTo>
                  <a:lnTo>
                    <a:pt x="98" y="10"/>
                  </a:lnTo>
                  <a:lnTo>
                    <a:pt x="88" y="10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58" y="17"/>
                  </a:lnTo>
                  <a:lnTo>
                    <a:pt x="48" y="20"/>
                  </a:lnTo>
                  <a:lnTo>
                    <a:pt x="38" y="24"/>
                  </a:lnTo>
                  <a:lnTo>
                    <a:pt x="29" y="28"/>
                  </a:lnTo>
                  <a:lnTo>
                    <a:pt x="23" y="33"/>
                  </a:lnTo>
                  <a:lnTo>
                    <a:pt x="19" y="41"/>
                  </a:lnTo>
                  <a:lnTo>
                    <a:pt x="15" y="48"/>
                  </a:lnTo>
                  <a:lnTo>
                    <a:pt x="8" y="49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14" y="21"/>
                  </a:lnTo>
                  <a:lnTo>
                    <a:pt x="25" y="14"/>
                  </a:lnTo>
                  <a:lnTo>
                    <a:pt x="38" y="8"/>
                  </a:lnTo>
                  <a:lnTo>
                    <a:pt x="51" y="4"/>
                  </a:lnTo>
                  <a:lnTo>
                    <a:pt x="63" y="1"/>
                  </a:lnTo>
                  <a:lnTo>
                    <a:pt x="77" y="0"/>
                  </a:lnTo>
                  <a:lnTo>
                    <a:pt x="91" y="1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7"/>
                  </a:lnTo>
                  <a:lnTo>
                    <a:pt x="110" y="9"/>
                  </a:ln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2" name="Freeform 39"/>
            <p:cNvSpPr>
              <a:spLocks/>
            </p:cNvSpPr>
            <p:nvPr/>
          </p:nvSpPr>
          <p:spPr bwMode="auto">
            <a:xfrm>
              <a:off x="1305" y="1648"/>
              <a:ext cx="63" cy="16"/>
            </a:xfrm>
            <a:custGeom>
              <a:avLst/>
              <a:gdLst>
                <a:gd name="T0" fmla="*/ 125 w 125"/>
                <a:gd name="T1" fmla="*/ 30 h 33"/>
                <a:gd name="T2" fmla="*/ 118 w 125"/>
                <a:gd name="T3" fmla="*/ 33 h 33"/>
                <a:gd name="T4" fmla="*/ 109 w 125"/>
                <a:gd name="T5" fmla="*/ 33 h 33"/>
                <a:gd name="T6" fmla="*/ 100 w 125"/>
                <a:gd name="T7" fmla="*/ 31 h 33"/>
                <a:gd name="T8" fmla="*/ 93 w 125"/>
                <a:gd name="T9" fmla="*/ 28 h 33"/>
                <a:gd name="T10" fmla="*/ 84 w 125"/>
                <a:gd name="T11" fmla="*/ 23 h 33"/>
                <a:gd name="T12" fmla="*/ 75 w 125"/>
                <a:gd name="T13" fmla="*/ 20 h 33"/>
                <a:gd name="T14" fmla="*/ 66 w 125"/>
                <a:gd name="T15" fmla="*/ 20 h 33"/>
                <a:gd name="T16" fmla="*/ 59 w 125"/>
                <a:gd name="T17" fmla="*/ 22 h 33"/>
                <a:gd name="T18" fmla="*/ 52 w 125"/>
                <a:gd name="T19" fmla="*/ 21 h 33"/>
                <a:gd name="T20" fmla="*/ 46 w 125"/>
                <a:gd name="T21" fmla="*/ 21 h 33"/>
                <a:gd name="T22" fmla="*/ 39 w 125"/>
                <a:gd name="T23" fmla="*/ 22 h 33"/>
                <a:gd name="T24" fmla="*/ 31 w 125"/>
                <a:gd name="T25" fmla="*/ 23 h 33"/>
                <a:gd name="T26" fmla="*/ 24 w 125"/>
                <a:gd name="T27" fmla="*/ 24 h 33"/>
                <a:gd name="T28" fmla="*/ 16 w 125"/>
                <a:gd name="T29" fmla="*/ 25 h 33"/>
                <a:gd name="T30" fmla="*/ 8 w 125"/>
                <a:gd name="T31" fmla="*/ 25 h 33"/>
                <a:gd name="T32" fmla="*/ 0 w 125"/>
                <a:gd name="T33" fmla="*/ 24 h 33"/>
                <a:gd name="T34" fmla="*/ 0 w 125"/>
                <a:gd name="T35" fmla="*/ 15 h 33"/>
                <a:gd name="T36" fmla="*/ 16 w 125"/>
                <a:gd name="T37" fmla="*/ 11 h 33"/>
                <a:gd name="T38" fmla="*/ 31 w 125"/>
                <a:gd name="T39" fmla="*/ 7 h 33"/>
                <a:gd name="T40" fmla="*/ 47 w 125"/>
                <a:gd name="T41" fmla="*/ 4 h 33"/>
                <a:gd name="T42" fmla="*/ 62 w 125"/>
                <a:gd name="T43" fmla="*/ 2 h 33"/>
                <a:gd name="T44" fmla="*/ 79 w 125"/>
                <a:gd name="T45" fmla="*/ 0 h 33"/>
                <a:gd name="T46" fmla="*/ 93 w 125"/>
                <a:gd name="T47" fmla="*/ 4 h 33"/>
                <a:gd name="T48" fmla="*/ 108 w 125"/>
                <a:gd name="T49" fmla="*/ 9 h 33"/>
                <a:gd name="T50" fmla="*/ 121 w 125"/>
                <a:gd name="T51" fmla="*/ 19 h 33"/>
                <a:gd name="T52" fmla="*/ 121 w 125"/>
                <a:gd name="T53" fmla="*/ 22 h 33"/>
                <a:gd name="T54" fmla="*/ 121 w 125"/>
                <a:gd name="T55" fmla="*/ 24 h 33"/>
                <a:gd name="T56" fmla="*/ 123 w 125"/>
                <a:gd name="T57" fmla="*/ 28 h 33"/>
                <a:gd name="T58" fmla="*/ 125 w 125"/>
                <a:gd name="T5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">
                  <a:moveTo>
                    <a:pt x="125" y="30"/>
                  </a:moveTo>
                  <a:lnTo>
                    <a:pt x="118" y="33"/>
                  </a:lnTo>
                  <a:lnTo>
                    <a:pt x="109" y="33"/>
                  </a:lnTo>
                  <a:lnTo>
                    <a:pt x="100" y="31"/>
                  </a:lnTo>
                  <a:lnTo>
                    <a:pt x="93" y="28"/>
                  </a:lnTo>
                  <a:lnTo>
                    <a:pt x="84" y="23"/>
                  </a:lnTo>
                  <a:lnTo>
                    <a:pt x="75" y="20"/>
                  </a:lnTo>
                  <a:lnTo>
                    <a:pt x="66" y="20"/>
                  </a:lnTo>
                  <a:lnTo>
                    <a:pt x="59" y="22"/>
                  </a:lnTo>
                  <a:lnTo>
                    <a:pt x="52" y="21"/>
                  </a:lnTo>
                  <a:lnTo>
                    <a:pt x="46" y="21"/>
                  </a:lnTo>
                  <a:lnTo>
                    <a:pt x="39" y="22"/>
                  </a:lnTo>
                  <a:lnTo>
                    <a:pt x="31" y="23"/>
                  </a:lnTo>
                  <a:lnTo>
                    <a:pt x="24" y="24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16" y="11"/>
                  </a:lnTo>
                  <a:lnTo>
                    <a:pt x="31" y="7"/>
                  </a:lnTo>
                  <a:lnTo>
                    <a:pt x="47" y="4"/>
                  </a:lnTo>
                  <a:lnTo>
                    <a:pt x="62" y="2"/>
                  </a:lnTo>
                  <a:lnTo>
                    <a:pt x="79" y="0"/>
                  </a:lnTo>
                  <a:lnTo>
                    <a:pt x="93" y="4"/>
                  </a:lnTo>
                  <a:lnTo>
                    <a:pt x="108" y="9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3" y="28"/>
                  </a:lnTo>
                  <a:lnTo>
                    <a:pt x="12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3" name="Freeform 40"/>
            <p:cNvSpPr>
              <a:spLocks/>
            </p:cNvSpPr>
            <p:nvPr/>
          </p:nvSpPr>
          <p:spPr bwMode="auto">
            <a:xfrm>
              <a:off x="1218" y="1658"/>
              <a:ext cx="48" cy="31"/>
            </a:xfrm>
            <a:custGeom>
              <a:avLst/>
              <a:gdLst>
                <a:gd name="T0" fmla="*/ 96 w 96"/>
                <a:gd name="T1" fmla="*/ 11 h 63"/>
                <a:gd name="T2" fmla="*/ 96 w 96"/>
                <a:gd name="T3" fmla="*/ 18 h 63"/>
                <a:gd name="T4" fmla="*/ 88 w 96"/>
                <a:gd name="T5" fmla="*/ 15 h 63"/>
                <a:gd name="T6" fmla="*/ 81 w 96"/>
                <a:gd name="T7" fmla="*/ 15 h 63"/>
                <a:gd name="T8" fmla="*/ 73 w 96"/>
                <a:gd name="T9" fmla="*/ 16 h 63"/>
                <a:gd name="T10" fmla="*/ 66 w 96"/>
                <a:gd name="T11" fmla="*/ 18 h 63"/>
                <a:gd name="T12" fmla="*/ 58 w 96"/>
                <a:gd name="T13" fmla="*/ 20 h 63"/>
                <a:gd name="T14" fmla="*/ 51 w 96"/>
                <a:gd name="T15" fmla="*/ 24 h 63"/>
                <a:gd name="T16" fmla="*/ 43 w 96"/>
                <a:gd name="T17" fmla="*/ 27 h 63"/>
                <a:gd name="T18" fmla="*/ 36 w 96"/>
                <a:gd name="T19" fmla="*/ 30 h 63"/>
                <a:gd name="T20" fmla="*/ 31 w 96"/>
                <a:gd name="T21" fmla="*/ 38 h 63"/>
                <a:gd name="T22" fmla="*/ 24 w 96"/>
                <a:gd name="T23" fmla="*/ 45 h 63"/>
                <a:gd name="T24" fmla="*/ 18 w 96"/>
                <a:gd name="T25" fmla="*/ 53 h 63"/>
                <a:gd name="T26" fmla="*/ 15 w 96"/>
                <a:gd name="T27" fmla="*/ 63 h 63"/>
                <a:gd name="T28" fmla="*/ 3 w 96"/>
                <a:gd name="T29" fmla="*/ 63 h 63"/>
                <a:gd name="T30" fmla="*/ 0 w 96"/>
                <a:gd name="T31" fmla="*/ 54 h 63"/>
                <a:gd name="T32" fmla="*/ 0 w 96"/>
                <a:gd name="T33" fmla="*/ 46 h 63"/>
                <a:gd name="T34" fmla="*/ 4 w 96"/>
                <a:gd name="T35" fmla="*/ 40 h 63"/>
                <a:gd name="T36" fmla="*/ 9 w 96"/>
                <a:gd name="T37" fmla="*/ 33 h 63"/>
                <a:gd name="T38" fmla="*/ 15 w 96"/>
                <a:gd name="T39" fmla="*/ 27 h 63"/>
                <a:gd name="T40" fmla="*/ 22 w 96"/>
                <a:gd name="T41" fmla="*/ 22 h 63"/>
                <a:gd name="T42" fmla="*/ 29 w 96"/>
                <a:gd name="T43" fmla="*/ 16 h 63"/>
                <a:gd name="T44" fmla="*/ 36 w 96"/>
                <a:gd name="T45" fmla="*/ 11 h 63"/>
                <a:gd name="T46" fmla="*/ 44 w 96"/>
                <a:gd name="T47" fmla="*/ 11 h 63"/>
                <a:gd name="T48" fmla="*/ 53 w 96"/>
                <a:gd name="T49" fmla="*/ 9 h 63"/>
                <a:gd name="T50" fmla="*/ 61 w 96"/>
                <a:gd name="T51" fmla="*/ 5 h 63"/>
                <a:gd name="T52" fmla="*/ 68 w 96"/>
                <a:gd name="T53" fmla="*/ 2 h 63"/>
                <a:gd name="T54" fmla="*/ 76 w 96"/>
                <a:gd name="T55" fmla="*/ 1 h 63"/>
                <a:gd name="T56" fmla="*/ 83 w 96"/>
                <a:gd name="T57" fmla="*/ 0 h 63"/>
                <a:gd name="T58" fmla="*/ 90 w 96"/>
                <a:gd name="T59" fmla="*/ 3 h 63"/>
                <a:gd name="T60" fmla="*/ 96 w 96"/>
                <a:gd name="T6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3">
                  <a:moveTo>
                    <a:pt x="96" y="11"/>
                  </a:moveTo>
                  <a:lnTo>
                    <a:pt x="96" y="18"/>
                  </a:lnTo>
                  <a:lnTo>
                    <a:pt x="88" y="15"/>
                  </a:lnTo>
                  <a:lnTo>
                    <a:pt x="81" y="15"/>
                  </a:lnTo>
                  <a:lnTo>
                    <a:pt x="73" y="16"/>
                  </a:lnTo>
                  <a:lnTo>
                    <a:pt x="66" y="18"/>
                  </a:lnTo>
                  <a:lnTo>
                    <a:pt x="58" y="20"/>
                  </a:lnTo>
                  <a:lnTo>
                    <a:pt x="51" y="24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1" y="38"/>
                  </a:lnTo>
                  <a:lnTo>
                    <a:pt x="24" y="45"/>
                  </a:lnTo>
                  <a:lnTo>
                    <a:pt x="18" y="53"/>
                  </a:lnTo>
                  <a:lnTo>
                    <a:pt x="15" y="63"/>
                  </a:lnTo>
                  <a:lnTo>
                    <a:pt x="3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5" y="27"/>
                  </a:lnTo>
                  <a:lnTo>
                    <a:pt x="22" y="22"/>
                  </a:lnTo>
                  <a:lnTo>
                    <a:pt x="29" y="16"/>
                  </a:lnTo>
                  <a:lnTo>
                    <a:pt x="36" y="11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68" y="2"/>
                  </a:lnTo>
                  <a:lnTo>
                    <a:pt x="76" y="1"/>
                  </a:lnTo>
                  <a:lnTo>
                    <a:pt x="83" y="0"/>
                  </a:lnTo>
                  <a:lnTo>
                    <a:pt x="90" y="3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4" name="Freeform 41"/>
            <p:cNvSpPr>
              <a:spLocks/>
            </p:cNvSpPr>
            <p:nvPr/>
          </p:nvSpPr>
          <p:spPr bwMode="auto">
            <a:xfrm>
              <a:off x="1737" y="1688"/>
              <a:ext cx="604" cy="23"/>
            </a:xfrm>
            <a:custGeom>
              <a:avLst/>
              <a:gdLst>
                <a:gd name="T0" fmla="*/ 1205 w 1208"/>
                <a:gd name="T1" fmla="*/ 18 h 47"/>
                <a:gd name="T2" fmla="*/ 1205 w 1208"/>
                <a:gd name="T3" fmla="*/ 26 h 47"/>
                <a:gd name="T4" fmla="*/ 1170 w 1208"/>
                <a:gd name="T5" fmla="*/ 31 h 47"/>
                <a:gd name="T6" fmla="*/ 1105 w 1208"/>
                <a:gd name="T7" fmla="*/ 28 h 47"/>
                <a:gd name="T8" fmla="*/ 1038 w 1208"/>
                <a:gd name="T9" fmla="*/ 23 h 47"/>
                <a:gd name="T10" fmla="*/ 972 w 1208"/>
                <a:gd name="T11" fmla="*/ 19 h 47"/>
                <a:gd name="T12" fmla="*/ 905 w 1208"/>
                <a:gd name="T13" fmla="*/ 17 h 47"/>
                <a:gd name="T14" fmla="*/ 840 w 1208"/>
                <a:gd name="T15" fmla="*/ 15 h 47"/>
                <a:gd name="T16" fmla="*/ 779 w 1208"/>
                <a:gd name="T17" fmla="*/ 15 h 47"/>
                <a:gd name="T18" fmla="*/ 718 w 1208"/>
                <a:gd name="T19" fmla="*/ 17 h 47"/>
                <a:gd name="T20" fmla="*/ 654 w 1208"/>
                <a:gd name="T21" fmla="*/ 24 h 47"/>
                <a:gd name="T22" fmla="*/ 580 w 1208"/>
                <a:gd name="T23" fmla="*/ 33 h 47"/>
                <a:gd name="T24" fmla="*/ 503 w 1208"/>
                <a:gd name="T25" fmla="*/ 37 h 47"/>
                <a:gd name="T26" fmla="*/ 426 w 1208"/>
                <a:gd name="T27" fmla="*/ 38 h 47"/>
                <a:gd name="T28" fmla="*/ 345 w 1208"/>
                <a:gd name="T29" fmla="*/ 38 h 47"/>
                <a:gd name="T30" fmla="*/ 266 w 1208"/>
                <a:gd name="T31" fmla="*/ 37 h 47"/>
                <a:gd name="T32" fmla="*/ 187 w 1208"/>
                <a:gd name="T33" fmla="*/ 37 h 47"/>
                <a:gd name="T34" fmla="*/ 109 w 1208"/>
                <a:gd name="T35" fmla="*/ 38 h 47"/>
                <a:gd name="T36" fmla="*/ 64 w 1208"/>
                <a:gd name="T37" fmla="*/ 41 h 47"/>
                <a:gd name="T38" fmla="*/ 44 w 1208"/>
                <a:gd name="T39" fmla="*/ 45 h 47"/>
                <a:gd name="T40" fmla="*/ 23 w 1208"/>
                <a:gd name="T41" fmla="*/ 47 h 47"/>
                <a:gd name="T42" fmla="*/ 6 w 1208"/>
                <a:gd name="T43" fmla="*/ 43 h 47"/>
                <a:gd name="T44" fmla="*/ 44 w 1208"/>
                <a:gd name="T45" fmla="*/ 33 h 47"/>
                <a:gd name="T46" fmla="*/ 133 w 1208"/>
                <a:gd name="T47" fmla="*/ 28 h 47"/>
                <a:gd name="T48" fmla="*/ 221 w 1208"/>
                <a:gd name="T49" fmla="*/ 26 h 47"/>
                <a:gd name="T50" fmla="*/ 310 w 1208"/>
                <a:gd name="T51" fmla="*/ 26 h 47"/>
                <a:gd name="T52" fmla="*/ 399 w 1208"/>
                <a:gd name="T53" fmla="*/ 28 h 47"/>
                <a:gd name="T54" fmla="*/ 488 w 1208"/>
                <a:gd name="T55" fmla="*/ 25 h 47"/>
                <a:gd name="T56" fmla="*/ 579 w 1208"/>
                <a:gd name="T57" fmla="*/ 21 h 47"/>
                <a:gd name="T58" fmla="*/ 668 w 1208"/>
                <a:gd name="T59" fmla="*/ 12 h 47"/>
                <a:gd name="T60" fmla="*/ 743 w 1208"/>
                <a:gd name="T61" fmla="*/ 3 h 47"/>
                <a:gd name="T62" fmla="*/ 806 w 1208"/>
                <a:gd name="T63" fmla="*/ 0 h 47"/>
                <a:gd name="T64" fmla="*/ 870 w 1208"/>
                <a:gd name="T65" fmla="*/ 2 h 47"/>
                <a:gd name="T66" fmla="*/ 933 w 1208"/>
                <a:gd name="T67" fmla="*/ 4 h 47"/>
                <a:gd name="T68" fmla="*/ 996 w 1208"/>
                <a:gd name="T69" fmla="*/ 7 h 47"/>
                <a:gd name="T70" fmla="*/ 1057 w 1208"/>
                <a:gd name="T71" fmla="*/ 9 h 47"/>
                <a:gd name="T72" fmla="*/ 1116 w 1208"/>
                <a:gd name="T73" fmla="*/ 11 h 47"/>
                <a:gd name="T74" fmla="*/ 1174 w 1208"/>
                <a:gd name="T7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8" h="47">
                  <a:moveTo>
                    <a:pt x="1202" y="12"/>
                  </a:moveTo>
                  <a:lnTo>
                    <a:pt x="1205" y="18"/>
                  </a:lnTo>
                  <a:lnTo>
                    <a:pt x="1208" y="22"/>
                  </a:lnTo>
                  <a:lnTo>
                    <a:pt x="1205" y="26"/>
                  </a:lnTo>
                  <a:lnTo>
                    <a:pt x="1202" y="33"/>
                  </a:lnTo>
                  <a:lnTo>
                    <a:pt x="1170" y="31"/>
                  </a:lnTo>
                  <a:lnTo>
                    <a:pt x="1138" y="29"/>
                  </a:lnTo>
                  <a:lnTo>
                    <a:pt x="1105" y="28"/>
                  </a:lnTo>
                  <a:lnTo>
                    <a:pt x="1072" y="25"/>
                  </a:lnTo>
                  <a:lnTo>
                    <a:pt x="1038" y="23"/>
                  </a:lnTo>
                  <a:lnTo>
                    <a:pt x="1006" y="21"/>
                  </a:lnTo>
                  <a:lnTo>
                    <a:pt x="972" y="19"/>
                  </a:lnTo>
                  <a:lnTo>
                    <a:pt x="939" y="18"/>
                  </a:lnTo>
                  <a:lnTo>
                    <a:pt x="905" y="17"/>
                  </a:lnTo>
                  <a:lnTo>
                    <a:pt x="873" y="16"/>
                  </a:lnTo>
                  <a:lnTo>
                    <a:pt x="840" y="15"/>
                  </a:lnTo>
                  <a:lnTo>
                    <a:pt x="809" y="15"/>
                  </a:lnTo>
                  <a:lnTo>
                    <a:pt x="779" y="15"/>
                  </a:lnTo>
                  <a:lnTo>
                    <a:pt x="748" y="16"/>
                  </a:lnTo>
                  <a:lnTo>
                    <a:pt x="718" y="17"/>
                  </a:lnTo>
                  <a:lnTo>
                    <a:pt x="691" y="19"/>
                  </a:lnTo>
                  <a:lnTo>
                    <a:pt x="654" y="24"/>
                  </a:lnTo>
                  <a:lnTo>
                    <a:pt x="618" y="30"/>
                  </a:lnTo>
                  <a:lnTo>
                    <a:pt x="580" y="33"/>
                  </a:lnTo>
                  <a:lnTo>
                    <a:pt x="542" y="35"/>
                  </a:lnTo>
                  <a:lnTo>
                    <a:pt x="503" y="37"/>
                  </a:lnTo>
                  <a:lnTo>
                    <a:pt x="465" y="37"/>
                  </a:lnTo>
                  <a:lnTo>
                    <a:pt x="426" y="38"/>
                  </a:lnTo>
                  <a:lnTo>
                    <a:pt x="385" y="38"/>
                  </a:lnTo>
                  <a:lnTo>
                    <a:pt x="345" y="38"/>
                  </a:lnTo>
                  <a:lnTo>
                    <a:pt x="305" y="37"/>
                  </a:lnTo>
                  <a:lnTo>
                    <a:pt x="266" y="37"/>
                  </a:lnTo>
                  <a:lnTo>
                    <a:pt x="226" y="37"/>
                  </a:lnTo>
                  <a:lnTo>
                    <a:pt x="187" y="37"/>
                  </a:lnTo>
                  <a:lnTo>
                    <a:pt x="148" y="37"/>
                  </a:lnTo>
                  <a:lnTo>
                    <a:pt x="109" y="38"/>
                  </a:lnTo>
                  <a:lnTo>
                    <a:pt x="71" y="40"/>
                  </a:lnTo>
                  <a:lnTo>
                    <a:pt x="64" y="41"/>
                  </a:lnTo>
                  <a:lnTo>
                    <a:pt x="54" y="42"/>
                  </a:lnTo>
                  <a:lnTo>
                    <a:pt x="44" y="45"/>
                  </a:lnTo>
                  <a:lnTo>
                    <a:pt x="34" y="46"/>
                  </a:lnTo>
                  <a:lnTo>
                    <a:pt x="23" y="47"/>
                  </a:lnTo>
                  <a:lnTo>
                    <a:pt x="14" y="46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44" y="33"/>
                  </a:lnTo>
                  <a:lnTo>
                    <a:pt x="88" y="30"/>
                  </a:lnTo>
                  <a:lnTo>
                    <a:pt x="133" y="28"/>
                  </a:lnTo>
                  <a:lnTo>
                    <a:pt x="177" y="26"/>
                  </a:lnTo>
                  <a:lnTo>
                    <a:pt x="221" y="26"/>
                  </a:lnTo>
                  <a:lnTo>
                    <a:pt x="266" y="26"/>
                  </a:lnTo>
                  <a:lnTo>
                    <a:pt x="310" y="26"/>
                  </a:lnTo>
                  <a:lnTo>
                    <a:pt x="355" y="26"/>
                  </a:lnTo>
                  <a:lnTo>
                    <a:pt x="399" y="28"/>
                  </a:lnTo>
                  <a:lnTo>
                    <a:pt x="444" y="26"/>
                  </a:lnTo>
                  <a:lnTo>
                    <a:pt x="488" y="25"/>
                  </a:lnTo>
                  <a:lnTo>
                    <a:pt x="534" y="24"/>
                  </a:lnTo>
                  <a:lnTo>
                    <a:pt x="579" y="21"/>
                  </a:lnTo>
                  <a:lnTo>
                    <a:pt x="623" y="17"/>
                  </a:lnTo>
                  <a:lnTo>
                    <a:pt x="668" y="12"/>
                  </a:lnTo>
                  <a:lnTo>
                    <a:pt x="712" y="5"/>
                  </a:lnTo>
                  <a:lnTo>
                    <a:pt x="743" y="3"/>
                  </a:lnTo>
                  <a:lnTo>
                    <a:pt x="775" y="2"/>
                  </a:lnTo>
                  <a:lnTo>
                    <a:pt x="806" y="0"/>
                  </a:lnTo>
                  <a:lnTo>
                    <a:pt x="838" y="0"/>
                  </a:lnTo>
                  <a:lnTo>
                    <a:pt x="870" y="2"/>
                  </a:lnTo>
                  <a:lnTo>
                    <a:pt x="902" y="3"/>
                  </a:lnTo>
                  <a:lnTo>
                    <a:pt x="933" y="4"/>
                  </a:lnTo>
                  <a:lnTo>
                    <a:pt x="964" y="5"/>
                  </a:lnTo>
                  <a:lnTo>
                    <a:pt x="996" y="7"/>
                  </a:lnTo>
                  <a:lnTo>
                    <a:pt x="1026" y="8"/>
                  </a:lnTo>
                  <a:lnTo>
                    <a:pt x="1057" y="9"/>
                  </a:lnTo>
                  <a:lnTo>
                    <a:pt x="1087" y="10"/>
                  </a:lnTo>
                  <a:lnTo>
                    <a:pt x="1116" y="11"/>
                  </a:lnTo>
                  <a:lnTo>
                    <a:pt x="1145" y="12"/>
                  </a:lnTo>
                  <a:lnTo>
                    <a:pt x="1174" y="12"/>
                  </a:lnTo>
                  <a:lnTo>
                    <a:pt x="120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5" name="Freeform 42"/>
            <p:cNvSpPr>
              <a:spLocks/>
            </p:cNvSpPr>
            <p:nvPr/>
          </p:nvSpPr>
          <p:spPr bwMode="auto">
            <a:xfrm>
              <a:off x="1269" y="1721"/>
              <a:ext cx="63" cy="21"/>
            </a:xfrm>
            <a:custGeom>
              <a:avLst/>
              <a:gdLst>
                <a:gd name="T0" fmla="*/ 126 w 126"/>
                <a:gd name="T1" fmla="*/ 11 h 42"/>
                <a:gd name="T2" fmla="*/ 121 w 126"/>
                <a:gd name="T3" fmla="*/ 18 h 42"/>
                <a:gd name="T4" fmla="*/ 114 w 126"/>
                <a:gd name="T5" fmla="*/ 22 h 42"/>
                <a:gd name="T6" fmla="*/ 108 w 126"/>
                <a:gd name="T7" fmla="*/ 26 h 42"/>
                <a:gd name="T8" fmla="*/ 99 w 126"/>
                <a:gd name="T9" fmla="*/ 29 h 42"/>
                <a:gd name="T10" fmla="*/ 92 w 126"/>
                <a:gd name="T11" fmla="*/ 31 h 42"/>
                <a:gd name="T12" fmla="*/ 83 w 126"/>
                <a:gd name="T13" fmla="*/ 34 h 42"/>
                <a:gd name="T14" fmla="*/ 75 w 126"/>
                <a:gd name="T15" fmla="*/ 37 h 42"/>
                <a:gd name="T16" fmla="*/ 68 w 126"/>
                <a:gd name="T17" fmla="*/ 42 h 42"/>
                <a:gd name="T18" fmla="*/ 58 w 126"/>
                <a:gd name="T19" fmla="*/ 42 h 42"/>
                <a:gd name="T20" fmla="*/ 48 w 126"/>
                <a:gd name="T21" fmla="*/ 41 h 42"/>
                <a:gd name="T22" fmla="*/ 38 w 126"/>
                <a:gd name="T23" fmla="*/ 37 h 42"/>
                <a:gd name="T24" fmla="*/ 29 w 126"/>
                <a:gd name="T25" fmla="*/ 34 h 42"/>
                <a:gd name="T26" fmla="*/ 20 w 126"/>
                <a:gd name="T27" fmla="*/ 30 h 42"/>
                <a:gd name="T28" fmla="*/ 13 w 126"/>
                <a:gd name="T29" fmla="*/ 25 h 42"/>
                <a:gd name="T30" fmla="*/ 6 w 126"/>
                <a:gd name="T31" fmla="*/ 20 h 42"/>
                <a:gd name="T32" fmla="*/ 0 w 126"/>
                <a:gd name="T33" fmla="*/ 15 h 42"/>
                <a:gd name="T34" fmla="*/ 6 w 126"/>
                <a:gd name="T35" fmla="*/ 12 h 42"/>
                <a:gd name="T36" fmla="*/ 13 w 126"/>
                <a:gd name="T37" fmla="*/ 11 h 42"/>
                <a:gd name="T38" fmla="*/ 20 w 126"/>
                <a:gd name="T39" fmla="*/ 11 h 42"/>
                <a:gd name="T40" fmla="*/ 26 w 126"/>
                <a:gd name="T41" fmla="*/ 11 h 42"/>
                <a:gd name="T42" fmla="*/ 30 w 126"/>
                <a:gd name="T43" fmla="*/ 16 h 42"/>
                <a:gd name="T44" fmla="*/ 35 w 126"/>
                <a:gd name="T45" fmla="*/ 18 h 42"/>
                <a:gd name="T46" fmla="*/ 42 w 126"/>
                <a:gd name="T47" fmla="*/ 19 h 42"/>
                <a:gd name="T48" fmla="*/ 48 w 126"/>
                <a:gd name="T49" fmla="*/ 19 h 42"/>
                <a:gd name="T50" fmla="*/ 54 w 126"/>
                <a:gd name="T51" fmla="*/ 18 h 42"/>
                <a:gd name="T52" fmla="*/ 60 w 126"/>
                <a:gd name="T53" fmla="*/ 18 h 42"/>
                <a:gd name="T54" fmla="*/ 67 w 126"/>
                <a:gd name="T55" fmla="*/ 17 h 42"/>
                <a:gd name="T56" fmla="*/ 72 w 126"/>
                <a:gd name="T57" fmla="*/ 18 h 42"/>
                <a:gd name="T58" fmla="*/ 80 w 126"/>
                <a:gd name="T59" fmla="*/ 16 h 42"/>
                <a:gd name="T60" fmla="*/ 90 w 126"/>
                <a:gd name="T61" fmla="*/ 11 h 42"/>
                <a:gd name="T62" fmla="*/ 98 w 126"/>
                <a:gd name="T63" fmla="*/ 7 h 42"/>
                <a:gd name="T64" fmla="*/ 107 w 126"/>
                <a:gd name="T65" fmla="*/ 3 h 42"/>
                <a:gd name="T66" fmla="*/ 113 w 126"/>
                <a:gd name="T67" fmla="*/ 0 h 42"/>
                <a:gd name="T68" fmla="*/ 118 w 126"/>
                <a:gd name="T69" fmla="*/ 0 h 42"/>
                <a:gd name="T70" fmla="*/ 123 w 126"/>
                <a:gd name="T71" fmla="*/ 3 h 42"/>
                <a:gd name="T72" fmla="*/ 126 w 126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42">
                  <a:moveTo>
                    <a:pt x="126" y="11"/>
                  </a:moveTo>
                  <a:lnTo>
                    <a:pt x="121" y="18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99" y="29"/>
                  </a:lnTo>
                  <a:lnTo>
                    <a:pt x="92" y="31"/>
                  </a:lnTo>
                  <a:lnTo>
                    <a:pt x="83" y="34"/>
                  </a:lnTo>
                  <a:lnTo>
                    <a:pt x="75" y="37"/>
                  </a:lnTo>
                  <a:lnTo>
                    <a:pt x="68" y="42"/>
                  </a:lnTo>
                  <a:lnTo>
                    <a:pt x="58" y="42"/>
                  </a:lnTo>
                  <a:lnTo>
                    <a:pt x="48" y="41"/>
                  </a:lnTo>
                  <a:lnTo>
                    <a:pt x="38" y="37"/>
                  </a:lnTo>
                  <a:lnTo>
                    <a:pt x="29" y="34"/>
                  </a:lnTo>
                  <a:lnTo>
                    <a:pt x="20" y="30"/>
                  </a:lnTo>
                  <a:lnTo>
                    <a:pt x="13" y="25"/>
                  </a:lnTo>
                  <a:lnTo>
                    <a:pt x="6" y="20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3" y="11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30" y="16"/>
                  </a:lnTo>
                  <a:lnTo>
                    <a:pt x="35" y="18"/>
                  </a:lnTo>
                  <a:lnTo>
                    <a:pt x="42" y="19"/>
                  </a:lnTo>
                  <a:lnTo>
                    <a:pt x="48" y="19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7" y="17"/>
                  </a:lnTo>
                  <a:lnTo>
                    <a:pt x="72" y="18"/>
                  </a:lnTo>
                  <a:lnTo>
                    <a:pt x="80" y="16"/>
                  </a:lnTo>
                  <a:lnTo>
                    <a:pt x="90" y="11"/>
                  </a:lnTo>
                  <a:lnTo>
                    <a:pt x="98" y="7"/>
                  </a:lnTo>
                  <a:lnTo>
                    <a:pt x="107" y="3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3" y="3"/>
                  </a:lnTo>
                  <a:lnTo>
                    <a:pt x="12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6" name="Freeform 43"/>
            <p:cNvSpPr>
              <a:spLocks/>
            </p:cNvSpPr>
            <p:nvPr/>
          </p:nvSpPr>
          <p:spPr bwMode="auto">
            <a:xfrm>
              <a:off x="1857" y="1734"/>
              <a:ext cx="75" cy="81"/>
            </a:xfrm>
            <a:custGeom>
              <a:avLst/>
              <a:gdLst>
                <a:gd name="T0" fmla="*/ 138 w 150"/>
                <a:gd name="T1" fmla="*/ 23 h 162"/>
                <a:gd name="T2" fmla="*/ 135 w 150"/>
                <a:gd name="T3" fmla="*/ 30 h 162"/>
                <a:gd name="T4" fmla="*/ 133 w 150"/>
                <a:gd name="T5" fmla="*/ 37 h 162"/>
                <a:gd name="T6" fmla="*/ 129 w 150"/>
                <a:gd name="T7" fmla="*/ 45 h 162"/>
                <a:gd name="T8" fmla="*/ 125 w 150"/>
                <a:gd name="T9" fmla="*/ 52 h 162"/>
                <a:gd name="T10" fmla="*/ 120 w 150"/>
                <a:gd name="T11" fmla="*/ 58 h 162"/>
                <a:gd name="T12" fmla="*/ 113 w 150"/>
                <a:gd name="T13" fmla="*/ 64 h 162"/>
                <a:gd name="T14" fmla="*/ 105 w 150"/>
                <a:gd name="T15" fmla="*/ 70 h 162"/>
                <a:gd name="T16" fmla="*/ 96 w 150"/>
                <a:gd name="T17" fmla="*/ 73 h 162"/>
                <a:gd name="T18" fmla="*/ 105 w 150"/>
                <a:gd name="T19" fmla="*/ 77 h 162"/>
                <a:gd name="T20" fmla="*/ 116 w 150"/>
                <a:gd name="T21" fmla="*/ 81 h 162"/>
                <a:gd name="T22" fmla="*/ 126 w 150"/>
                <a:gd name="T23" fmla="*/ 85 h 162"/>
                <a:gd name="T24" fmla="*/ 136 w 150"/>
                <a:gd name="T25" fmla="*/ 90 h 162"/>
                <a:gd name="T26" fmla="*/ 144 w 150"/>
                <a:gd name="T27" fmla="*/ 97 h 162"/>
                <a:gd name="T28" fmla="*/ 149 w 150"/>
                <a:gd name="T29" fmla="*/ 105 h 162"/>
                <a:gd name="T30" fmla="*/ 150 w 150"/>
                <a:gd name="T31" fmla="*/ 113 h 162"/>
                <a:gd name="T32" fmla="*/ 146 w 150"/>
                <a:gd name="T33" fmla="*/ 125 h 162"/>
                <a:gd name="T34" fmla="*/ 131 w 150"/>
                <a:gd name="T35" fmla="*/ 131 h 162"/>
                <a:gd name="T36" fmla="*/ 116 w 150"/>
                <a:gd name="T37" fmla="*/ 137 h 162"/>
                <a:gd name="T38" fmla="*/ 101 w 150"/>
                <a:gd name="T39" fmla="*/ 143 h 162"/>
                <a:gd name="T40" fmla="*/ 86 w 150"/>
                <a:gd name="T41" fmla="*/ 149 h 162"/>
                <a:gd name="T42" fmla="*/ 71 w 150"/>
                <a:gd name="T43" fmla="*/ 154 h 162"/>
                <a:gd name="T44" fmla="*/ 55 w 150"/>
                <a:gd name="T45" fmla="*/ 157 h 162"/>
                <a:gd name="T46" fmla="*/ 38 w 150"/>
                <a:gd name="T47" fmla="*/ 160 h 162"/>
                <a:gd name="T48" fmla="*/ 21 w 150"/>
                <a:gd name="T49" fmla="*/ 162 h 162"/>
                <a:gd name="T50" fmla="*/ 15 w 150"/>
                <a:gd name="T51" fmla="*/ 131 h 162"/>
                <a:gd name="T52" fmla="*/ 10 w 150"/>
                <a:gd name="T53" fmla="*/ 100 h 162"/>
                <a:gd name="T54" fmla="*/ 10 w 150"/>
                <a:gd name="T55" fmla="*/ 70 h 162"/>
                <a:gd name="T56" fmla="*/ 13 w 150"/>
                <a:gd name="T57" fmla="*/ 37 h 162"/>
                <a:gd name="T58" fmla="*/ 10 w 150"/>
                <a:gd name="T59" fmla="*/ 33 h 162"/>
                <a:gd name="T60" fmla="*/ 3 w 150"/>
                <a:gd name="T61" fmla="*/ 29 h 162"/>
                <a:gd name="T62" fmla="*/ 0 w 150"/>
                <a:gd name="T63" fmla="*/ 26 h 162"/>
                <a:gd name="T64" fmla="*/ 1 w 150"/>
                <a:gd name="T65" fmla="*/ 21 h 162"/>
                <a:gd name="T66" fmla="*/ 17 w 150"/>
                <a:gd name="T67" fmla="*/ 12 h 162"/>
                <a:gd name="T68" fmla="*/ 33 w 150"/>
                <a:gd name="T69" fmla="*/ 6 h 162"/>
                <a:gd name="T70" fmla="*/ 52 w 150"/>
                <a:gd name="T71" fmla="*/ 2 h 162"/>
                <a:gd name="T72" fmla="*/ 71 w 150"/>
                <a:gd name="T73" fmla="*/ 0 h 162"/>
                <a:gd name="T74" fmla="*/ 89 w 150"/>
                <a:gd name="T75" fmla="*/ 1 h 162"/>
                <a:gd name="T76" fmla="*/ 106 w 150"/>
                <a:gd name="T77" fmla="*/ 5 h 162"/>
                <a:gd name="T78" fmla="*/ 123 w 150"/>
                <a:gd name="T79" fmla="*/ 12 h 162"/>
                <a:gd name="T80" fmla="*/ 138 w 150"/>
                <a:gd name="T81" fmla="*/ 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62">
                  <a:moveTo>
                    <a:pt x="138" y="23"/>
                  </a:moveTo>
                  <a:lnTo>
                    <a:pt x="135" y="30"/>
                  </a:lnTo>
                  <a:lnTo>
                    <a:pt x="133" y="37"/>
                  </a:lnTo>
                  <a:lnTo>
                    <a:pt x="129" y="45"/>
                  </a:lnTo>
                  <a:lnTo>
                    <a:pt x="125" y="52"/>
                  </a:lnTo>
                  <a:lnTo>
                    <a:pt x="120" y="58"/>
                  </a:lnTo>
                  <a:lnTo>
                    <a:pt x="113" y="64"/>
                  </a:lnTo>
                  <a:lnTo>
                    <a:pt x="105" y="70"/>
                  </a:lnTo>
                  <a:lnTo>
                    <a:pt x="96" y="73"/>
                  </a:lnTo>
                  <a:lnTo>
                    <a:pt x="105" y="77"/>
                  </a:lnTo>
                  <a:lnTo>
                    <a:pt x="116" y="81"/>
                  </a:lnTo>
                  <a:lnTo>
                    <a:pt x="126" y="85"/>
                  </a:lnTo>
                  <a:lnTo>
                    <a:pt x="136" y="90"/>
                  </a:lnTo>
                  <a:lnTo>
                    <a:pt x="144" y="97"/>
                  </a:lnTo>
                  <a:lnTo>
                    <a:pt x="149" y="105"/>
                  </a:lnTo>
                  <a:lnTo>
                    <a:pt x="150" y="113"/>
                  </a:lnTo>
                  <a:lnTo>
                    <a:pt x="146" y="125"/>
                  </a:lnTo>
                  <a:lnTo>
                    <a:pt x="131" y="131"/>
                  </a:lnTo>
                  <a:lnTo>
                    <a:pt x="116" y="137"/>
                  </a:lnTo>
                  <a:lnTo>
                    <a:pt x="101" y="143"/>
                  </a:lnTo>
                  <a:lnTo>
                    <a:pt x="86" y="149"/>
                  </a:lnTo>
                  <a:lnTo>
                    <a:pt x="71" y="154"/>
                  </a:lnTo>
                  <a:lnTo>
                    <a:pt x="55" y="157"/>
                  </a:lnTo>
                  <a:lnTo>
                    <a:pt x="38" y="160"/>
                  </a:lnTo>
                  <a:lnTo>
                    <a:pt x="21" y="162"/>
                  </a:lnTo>
                  <a:lnTo>
                    <a:pt x="15" y="131"/>
                  </a:lnTo>
                  <a:lnTo>
                    <a:pt x="10" y="100"/>
                  </a:lnTo>
                  <a:lnTo>
                    <a:pt x="10" y="70"/>
                  </a:lnTo>
                  <a:lnTo>
                    <a:pt x="13" y="37"/>
                  </a:lnTo>
                  <a:lnTo>
                    <a:pt x="10" y="33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7" y="12"/>
                  </a:lnTo>
                  <a:lnTo>
                    <a:pt x="33" y="6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6" y="5"/>
                  </a:lnTo>
                  <a:lnTo>
                    <a:pt x="123" y="12"/>
                  </a:lnTo>
                  <a:lnTo>
                    <a:pt x="13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7" name="Freeform 44"/>
            <p:cNvSpPr>
              <a:spLocks/>
            </p:cNvSpPr>
            <p:nvPr/>
          </p:nvSpPr>
          <p:spPr bwMode="auto">
            <a:xfrm>
              <a:off x="1705" y="1742"/>
              <a:ext cx="76" cy="74"/>
            </a:xfrm>
            <a:custGeom>
              <a:avLst/>
              <a:gdLst>
                <a:gd name="T0" fmla="*/ 103 w 152"/>
                <a:gd name="T1" fmla="*/ 28 h 147"/>
                <a:gd name="T2" fmla="*/ 108 w 152"/>
                <a:gd name="T3" fmla="*/ 40 h 147"/>
                <a:gd name="T4" fmla="*/ 112 w 152"/>
                <a:gd name="T5" fmla="*/ 54 h 147"/>
                <a:gd name="T6" fmla="*/ 115 w 152"/>
                <a:gd name="T7" fmla="*/ 67 h 147"/>
                <a:gd name="T8" fmla="*/ 120 w 152"/>
                <a:gd name="T9" fmla="*/ 80 h 147"/>
                <a:gd name="T10" fmla="*/ 127 w 152"/>
                <a:gd name="T11" fmla="*/ 92 h 147"/>
                <a:gd name="T12" fmla="*/ 133 w 152"/>
                <a:gd name="T13" fmla="*/ 103 h 147"/>
                <a:gd name="T14" fmla="*/ 142 w 152"/>
                <a:gd name="T15" fmla="*/ 113 h 147"/>
                <a:gd name="T16" fmla="*/ 152 w 152"/>
                <a:gd name="T17" fmla="*/ 121 h 147"/>
                <a:gd name="T18" fmla="*/ 152 w 152"/>
                <a:gd name="T19" fmla="*/ 143 h 147"/>
                <a:gd name="T20" fmla="*/ 141 w 152"/>
                <a:gd name="T21" fmla="*/ 143 h 147"/>
                <a:gd name="T22" fmla="*/ 132 w 152"/>
                <a:gd name="T23" fmla="*/ 140 h 147"/>
                <a:gd name="T24" fmla="*/ 127 w 152"/>
                <a:gd name="T25" fmla="*/ 135 h 147"/>
                <a:gd name="T26" fmla="*/ 123 w 152"/>
                <a:gd name="T27" fmla="*/ 127 h 147"/>
                <a:gd name="T28" fmla="*/ 120 w 152"/>
                <a:gd name="T29" fmla="*/ 119 h 147"/>
                <a:gd name="T30" fmla="*/ 118 w 152"/>
                <a:gd name="T31" fmla="*/ 111 h 147"/>
                <a:gd name="T32" fmla="*/ 114 w 152"/>
                <a:gd name="T33" fmla="*/ 104 h 147"/>
                <a:gd name="T34" fmla="*/ 110 w 152"/>
                <a:gd name="T35" fmla="*/ 96 h 147"/>
                <a:gd name="T36" fmla="*/ 98 w 152"/>
                <a:gd name="T37" fmla="*/ 96 h 147"/>
                <a:gd name="T38" fmla="*/ 85 w 152"/>
                <a:gd name="T39" fmla="*/ 96 h 147"/>
                <a:gd name="T40" fmla="*/ 73 w 152"/>
                <a:gd name="T41" fmla="*/ 97 h 147"/>
                <a:gd name="T42" fmla="*/ 61 w 152"/>
                <a:gd name="T43" fmla="*/ 99 h 147"/>
                <a:gd name="T44" fmla="*/ 50 w 152"/>
                <a:gd name="T45" fmla="*/ 103 h 147"/>
                <a:gd name="T46" fmla="*/ 41 w 152"/>
                <a:gd name="T47" fmla="*/ 108 h 147"/>
                <a:gd name="T48" fmla="*/ 33 w 152"/>
                <a:gd name="T49" fmla="*/ 115 h 147"/>
                <a:gd name="T50" fmla="*/ 26 w 152"/>
                <a:gd name="T51" fmla="*/ 125 h 147"/>
                <a:gd name="T52" fmla="*/ 22 w 152"/>
                <a:gd name="T53" fmla="*/ 134 h 147"/>
                <a:gd name="T54" fmla="*/ 17 w 152"/>
                <a:gd name="T55" fmla="*/ 142 h 147"/>
                <a:gd name="T56" fmla="*/ 10 w 152"/>
                <a:gd name="T57" fmla="*/ 147 h 147"/>
                <a:gd name="T58" fmla="*/ 0 w 152"/>
                <a:gd name="T59" fmla="*/ 143 h 147"/>
                <a:gd name="T60" fmla="*/ 2 w 152"/>
                <a:gd name="T61" fmla="*/ 137 h 147"/>
                <a:gd name="T62" fmla="*/ 5 w 152"/>
                <a:gd name="T63" fmla="*/ 131 h 147"/>
                <a:gd name="T64" fmla="*/ 6 w 152"/>
                <a:gd name="T65" fmla="*/ 124 h 147"/>
                <a:gd name="T66" fmla="*/ 2 w 152"/>
                <a:gd name="T67" fmla="*/ 118 h 147"/>
                <a:gd name="T68" fmla="*/ 14 w 152"/>
                <a:gd name="T69" fmla="*/ 106 h 147"/>
                <a:gd name="T70" fmla="*/ 24 w 152"/>
                <a:gd name="T71" fmla="*/ 92 h 147"/>
                <a:gd name="T72" fmla="*/ 31 w 152"/>
                <a:gd name="T73" fmla="*/ 78 h 147"/>
                <a:gd name="T74" fmla="*/ 39 w 152"/>
                <a:gd name="T75" fmla="*/ 62 h 147"/>
                <a:gd name="T76" fmla="*/ 45 w 152"/>
                <a:gd name="T77" fmla="*/ 46 h 147"/>
                <a:gd name="T78" fmla="*/ 53 w 152"/>
                <a:gd name="T79" fmla="*/ 31 h 147"/>
                <a:gd name="T80" fmla="*/ 59 w 152"/>
                <a:gd name="T81" fmla="*/ 15 h 147"/>
                <a:gd name="T82" fmla="*/ 68 w 152"/>
                <a:gd name="T83" fmla="*/ 0 h 147"/>
                <a:gd name="T84" fmla="*/ 80 w 152"/>
                <a:gd name="T85" fmla="*/ 4 h 147"/>
                <a:gd name="T86" fmla="*/ 89 w 152"/>
                <a:gd name="T87" fmla="*/ 10 h 147"/>
                <a:gd name="T88" fmla="*/ 97 w 152"/>
                <a:gd name="T89" fmla="*/ 19 h 147"/>
                <a:gd name="T90" fmla="*/ 103 w 152"/>
                <a:gd name="T91" fmla="*/ 2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" h="147">
                  <a:moveTo>
                    <a:pt x="103" y="28"/>
                  </a:moveTo>
                  <a:lnTo>
                    <a:pt x="108" y="40"/>
                  </a:lnTo>
                  <a:lnTo>
                    <a:pt x="112" y="54"/>
                  </a:lnTo>
                  <a:lnTo>
                    <a:pt x="115" y="67"/>
                  </a:lnTo>
                  <a:lnTo>
                    <a:pt x="120" y="80"/>
                  </a:lnTo>
                  <a:lnTo>
                    <a:pt x="127" y="92"/>
                  </a:lnTo>
                  <a:lnTo>
                    <a:pt x="133" y="103"/>
                  </a:lnTo>
                  <a:lnTo>
                    <a:pt x="142" y="113"/>
                  </a:lnTo>
                  <a:lnTo>
                    <a:pt x="152" y="121"/>
                  </a:lnTo>
                  <a:lnTo>
                    <a:pt x="152" y="143"/>
                  </a:lnTo>
                  <a:lnTo>
                    <a:pt x="141" y="143"/>
                  </a:lnTo>
                  <a:lnTo>
                    <a:pt x="132" y="140"/>
                  </a:lnTo>
                  <a:lnTo>
                    <a:pt x="127" y="135"/>
                  </a:lnTo>
                  <a:lnTo>
                    <a:pt x="123" y="127"/>
                  </a:lnTo>
                  <a:lnTo>
                    <a:pt x="120" y="119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6"/>
                  </a:lnTo>
                  <a:lnTo>
                    <a:pt x="98" y="96"/>
                  </a:lnTo>
                  <a:lnTo>
                    <a:pt x="85" y="96"/>
                  </a:lnTo>
                  <a:lnTo>
                    <a:pt x="73" y="97"/>
                  </a:lnTo>
                  <a:lnTo>
                    <a:pt x="61" y="99"/>
                  </a:lnTo>
                  <a:lnTo>
                    <a:pt x="50" y="103"/>
                  </a:lnTo>
                  <a:lnTo>
                    <a:pt x="41" y="108"/>
                  </a:lnTo>
                  <a:lnTo>
                    <a:pt x="33" y="115"/>
                  </a:lnTo>
                  <a:lnTo>
                    <a:pt x="26" y="125"/>
                  </a:lnTo>
                  <a:lnTo>
                    <a:pt x="22" y="134"/>
                  </a:lnTo>
                  <a:lnTo>
                    <a:pt x="17" y="142"/>
                  </a:lnTo>
                  <a:lnTo>
                    <a:pt x="10" y="147"/>
                  </a:lnTo>
                  <a:lnTo>
                    <a:pt x="0" y="143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6" y="124"/>
                  </a:lnTo>
                  <a:lnTo>
                    <a:pt x="2" y="118"/>
                  </a:lnTo>
                  <a:lnTo>
                    <a:pt x="14" y="106"/>
                  </a:lnTo>
                  <a:lnTo>
                    <a:pt x="24" y="92"/>
                  </a:lnTo>
                  <a:lnTo>
                    <a:pt x="31" y="78"/>
                  </a:lnTo>
                  <a:lnTo>
                    <a:pt x="39" y="62"/>
                  </a:lnTo>
                  <a:lnTo>
                    <a:pt x="45" y="46"/>
                  </a:lnTo>
                  <a:lnTo>
                    <a:pt x="53" y="31"/>
                  </a:lnTo>
                  <a:lnTo>
                    <a:pt x="59" y="15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9" y="10"/>
                  </a:lnTo>
                  <a:lnTo>
                    <a:pt x="97" y="19"/>
                  </a:lnTo>
                  <a:lnTo>
                    <a:pt x="10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8" name="Freeform 45"/>
            <p:cNvSpPr>
              <a:spLocks/>
            </p:cNvSpPr>
            <p:nvPr/>
          </p:nvSpPr>
          <p:spPr bwMode="auto">
            <a:xfrm>
              <a:off x="1874" y="1744"/>
              <a:ext cx="40" cy="24"/>
            </a:xfrm>
            <a:custGeom>
              <a:avLst/>
              <a:gdLst>
                <a:gd name="T0" fmla="*/ 81 w 81"/>
                <a:gd name="T1" fmla="*/ 13 h 48"/>
                <a:gd name="T2" fmla="*/ 73 w 81"/>
                <a:gd name="T3" fmla="*/ 21 h 48"/>
                <a:gd name="T4" fmla="*/ 64 w 81"/>
                <a:gd name="T5" fmla="*/ 27 h 48"/>
                <a:gd name="T6" fmla="*/ 54 w 81"/>
                <a:gd name="T7" fmla="*/ 32 h 48"/>
                <a:gd name="T8" fmla="*/ 44 w 81"/>
                <a:gd name="T9" fmla="*/ 36 h 48"/>
                <a:gd name="T10" fmla="*/ 34 w 81"/>
                <a:gd name="T11" fmla="*/ 40 h 48"/>
                <a:gd name="T12" fmla="*/ 23 w 81"/>
                <a:gd name="T13" fmla="*/ 43 h 48"/>
                <a:gd name="T14" fmla="*/ 12 w 81"/>
                <a:gd name="T15" fmla="*/ 45 h 48"/>
                <a:gd name="T16" fmla="*/ 0 w 81"/>
                <a:gd name="T17" fmla="*/ 48 h 48"/>
                <a:gd name="T18" fmla="*/ 4 w 81"/>
                <a:gd name="T19" fmla="*/ 40 h 48"/>
                <a:gd name="T20" fmla="*/ 4 w 81"/>
                <a:gd name="T21" fmla="*/ 33 h 48"/>
                <a:gd name="T22" fmla="*/ 4 w 81"/>
                <a:gd name="T23" fmla="*/ 26 h 48"/>
                <a:gd name="T24" fmla="*/ 4 w 81"/>
                <a:gd name="T25" fmla="*/ 18 h 48"/>
                <a:gd name="T26" fmla="*/ 4 w 81"/>
                <a:gd name="T27" fmla="*/ 12 h 48"/>
                <a:gd name="T28" fmla="*/ 8 w 81"/>
                <a:gd name="T29" fmla="*/ 7 h 48"/>
                <a:gd name="T30" fmla="*/ 14 w 81"/>
                <a:gd name="T31" fmla="*/ 3 h 48"/>
                <a:gd name="T32" fmla="*/ 26 w 81"/>
                <a:gd name="T33" fmla="*/ 1 h 48"/>
                <a:gd name="T34" fmla="*/ 33 w 81"/>
                <a:gd name="T35" fmla="*/ 0 h 48"/>
                <a:gd name="T36" fmla="*/ 42 w 81"/>
                <a:gd name="T37" fmla="*/ 0 h 48"/>
                <a:gd name="T38" fmla="*/ 51 w 81"/>
                <a:gd name="T39" fmla="*/ 0 h 48"/>
                <a:gd name="T40" fmla="*/ 59 w 81"/>
                <a:gd name="T41" fmla="*/ 1 h 48"/>
                <a:gd name="T42" fmla="*/ 67 w 81"/>
                <a:gd name="T43" fmla="*/ 3 h 48"/>
                <a:gd name="T44" fmla="*/ 73 w 81"/>
                <a:gd name="T45" fmla="*/ 5 h 48"/>
                <a:gd name="T46" fmla="*/ 78 w 81"/>
                <a:gd name="T47" fmla="*/ 8 h 48"/>
                <a:gd name="T48" fmla="*/ 81 w 81"/>
                <a:gd name="T4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48">
                  <a:moveTo>
                    <a:pt x="81" y="13"/>
                  </a:moveTo>
                  <a:lnTo>
                    <a:pt x="73" y="21"/>
                  </a:lnTo>
                  <a:lnTo>
                    <a:pt x="64" y="27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4" y="40"/>
                  </a:lnTo>
                  <a:lnTo>
                    <a:pt x="23" y="43"/>
                  </a:lnTo>
                  <a:lnTo>
                    <a:pt x="12" y="45"/>
                  </a:lnTo>
                  <a:lnTo>
                    <a:pt x="0" y="48"/>
                  </a:lnTo>
                  <a:lnTo>
                    <a:pt x="4" y="40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7" y="3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9" name="Freeform 46"/>
            <p:cNvSpPr>
              <a:spLocks/>
            </p:cNvSpPr>
            <p:nvPr/>
          </p:nvSpPr>
          <p:spPr bwMode="auto">
            <a:xfrm>
              <a:off x="1786" y="1745"/>
              <a:ext cx="56" cy="70"/>
            </a:xfrm>
            <a:custGeom>
              <a:avLst/>
              <a:gdLst>
                <a:gd name="T0" fmla="*/ 67 w 113"/>
                <a:gd name="T1" fmla="*/ 50 h 138"/>
                <a:gd name="T2" fmla="*/ 109 w 113"/>
                <a:gd name="T3" fmla="*/ 52 h 138"/>
                <a:gd name="T4" fmla="*/ 109 w 113"/>
                <a:gd name="T5" fmla="*/ 54 h 138"/>
                <a:gd name="T6" fmla="*/ 110 w 113"/>
                <a:gd name="T7" fmla="*/ 56 h 138"/>
                <a:gd name="T8" fmla="*/ 111 w 113"/>
                <a:gd name="T9" fmla="*/ 58 h 138"/>
                <a:gd name="T10" fmla="*/ 113 w 113"/>
                <a:gd name="T11" fmla="*/ 59 h 138"/>
                <a:gd name="T12" fmla="*/ 110 w 113"/>
                <a:gd name="T13" fmla="*/ 63 h 138"/>
                <a:gd name="T14" fmla="*/ 106 w 113"/>
                <a:gd name="T15" fmla="*/ 65 h 138"/>
                <a:gd name="T16" fmla="*/ 101 w 113"/>
                <a:gd name="T17" fmla="*/ 66 h 138"/>
                <a:gd name="T18" fmla="*/ 96 w 113"/>
                <a:gd name="T19" fmla="*/ 66 h 138"/>
                <a:gd name="T20" fmla="*/ 91 w 113"/>
                <a:gd name="T21" fmla="*/ 66 h 138"/>
                <a:gd name="T22" fmla="*/ 86 w 113"/>
                <a:gd name="T23" fmla="*/ 65 h 138"/>
                <a:gd name="T24" fmla="*/ 80 w 113"/>
                <a:gd name="T25" fmla="*/ 65 h 138"/>
                <a:gd name="T26" fmla="*/ 75 w 113"/>
                <a:gd name="T27" fmla="*/ 66 h 138"/>
                <a:gd name="T28" fmla="*/ 71 w 113"/>
                <a:gd name="T29" fmla="*/ 62 h 138"/>
                <a:gd name="T30" fmla="*/ 60 w 113"/>
                <a:gd name="T31" fmla="*/ 75 h 138"/>
                <a:gd name="T32" fmla="*/ 59 w 113"/>
                <a:gd name="T33" fmla="*/ 89 h 138"/>
                <a:gd name="T34" fmla="*/ 65 w 113"/>
                <a:gd name="T35" fmla="*/ 105 h 138"/>
                <a:gd name="T36" fmla="*/ 71 w 113"/>
                <a:gd name="T37" fmla="*/ 118 h 138"/>
                <a:gd name="T38" fmla="*/ 75 w 113"/>
                <a:gd name="T39" fmla="*/ 121 h 138"/>
                <a:gd name="T40" fmla="*/ 76 w 113"/>
                <a:gd name="T41" fmla="*/ 125 h 138"/>
                <a:gd name="T42" fmla="*/ 79 w 113"/>
                <a:gd name="T43" fmla="*/ 129 h 138"/>
                <a:gd name="T44" fmla="*/ 80 w 113"/>
                <a:gd name="T45" fmla="*/ 132 h 138"/>
                <a:gd name="T46" fmla="*/ 76 w 113"/>
                <a:gd name="T47" fmla="*/ 136 h 138"/>
                <a:gd name="T48" fmla="*/ 70 w 113"/>
                <a:gd name="T49" fmla="*/ 138 h 138"/>
                <a:gd name="T50" fmla="*/ 65 w 113"/>
                <a:gd name="T51" fmla="*/ 138 h 138"/>
                <a:gd name="T52" fmla="*/ 59 w 113"/>
                <a:gd name="T53" fmla="*/ 136 h 138"/>
                <a:gd name="T54" fmla="*/ 51 w 113"/>
                <a:gd name="T55" fmla="*/ 128 h 138"/>
                <a:gd name="T56" fmla="*/ 47 w 113"/>
                <a:gd name="T57" fmla="*/ 117 h 138"/>
                <a:gd name="T58" fmla="*/ 45 w 113"/>
                <a:gd name="T59" fmla="*/ 106 h 138"/>
                <a:gd name="T60" fmla="*/ 44 w 113"/>
                <a:gd name="T61" fmla="*/ 94 h 138"/>
                <a:gd name="T62" fmla="*/ 42 w 113"/>
                <a:gd name="T63" fmla="*/ 84 h 138"/>
                <a:gd name="T64" fmla="*/ 39 w 113"/>
                <a:gd name="T65" fmla="*/ 76 h 138"/>
                <a:gd name="T66" fmla="*/ 32 w 113"/>
                <a:gd name="T67" fmla="*/ 71 h 138"/>
                <a:gd name="T68" fmla="*/ 21 w 113"/>
                <a:gd name="T69" fmla="*/ 70 h 138"/>
                <a:gd name="T70" fmla="*/ 15 w 113"/>
                <a:gd name="T71" fmla="*/ 72 h 138"/>
                <a:gd name="T72" fmla="*/ 7 w 113"/>
                <a:gd name="T73" fmla="*/ 70 h 138"/>
                <a:gd name="T74" fmla="*/ 2 w 113"/>
                <a:gd name="T75" fmla="*/ 64 h 138"/>
                <a:gd name="T76" fmla="*/ 0 w 113"/>
                <a:gd name="T77" fmla="*/ 59 h 138"/>
                <a:gd name="T78" fmla="*/ 15 w 113"/>
                <a:gd name="T79" fmla="*/ 57 h 138"/>
                <a:gd name="T80" fmla="*/ 26 w 113"/>
                <a:gd name="T81" fmla="*/ 53 h 138"/>
                <a:gd name="T82" fmla="*/ 34 w 113"/>
                <a:gd name="T83" fmla="*/ 47 h 138"/>
                <a:gd name="T84" fmla="*/ 37 w 113"/>
                <a:gd name="T85" fmla="*/ 38 h 138"/>
                <a:gd name="T86" fmla="*/ 40 w 113"/>
                <a:gd name="T87" fmla="*/ 29 h 138"/>
                <a:gd name="T88" fmla="*/ 41 w 113"/>
                <a:gd name="T89" fmla="*/ 19 h 138"/>
                <a:gd name="T90" fmla="*/ 44 w 113"/>
                <a:gd name="T91" fmla="*/ 9 h 138"/>
                <a:gd name="T92" fmla="*/ 46 w 113"/>
                <a:gd name="T93" fmla="*/ 0 h 138"/>
                <a:gd name="T94" fmla="*/ 62 w 113"/>
                <a:gd name="T95" fmla="*/ 0 h 138"/>
                <a:gd name="T96" fmla="*/ 67 w 113"/>
                <a:gd name="T97" fmla="*/ 5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" h="138">
                  <a:moveTo>
                    <a:pt x="67" y="50"/>
                  </a:moveTo>
                  <a:lnTo>
                    <a:pt x="109" y="52"/>
                  </a:lnTo>
                  <a:lnTo>
                    <a:pt x="109" y="54"/>
                  </a:lnTo>
                  <a:lnTo>
                    <a:pt x="110" y="56"/>
                  </a:lnTo>
                  <a:lnTo>
                    <a:pt x="111" y="58"/>
                  </a:lnTo>
                  <a:lnTo>
                    <a:pt x="113" y="59"/>
                  </a:lnTo>
                  <a:lnTo>
                    <a:pt x="110" y="63"/>
                  </a:lnTo>
                  <a:lnTo>
                    <a:pt x="106" y="65"/>
                  </a:lnTo>
                  <a:lnTo>
                    <a:pt x="101" y="66"/>
                  </a:lnTo>
                  <a:lnTo>
                    <a:pt x="96" y="66"/>
                  </a:lnTo>
                  <a:lnTo>
                    <a:pt x="91" y="66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5" y="66"/>
                  </a:lnTo>
                  <a:lnTo>
                    <a:pt x="71" y="62"/>
                  </a:lnTo>
                  <a:lnTo>
                    <a:pt x="60" y="75"/>
                  </a:lnTo>
                  <a:lnTo>
                    <a:pt x="59" y="89"/>
                  </a:lnTo>
                  <a:lnTo>
                    <a:pt x="65" y="105"/>
                  </a:lnTo>
                  <a:lnTo>
                    <a:pt x="71" y="118"/>
                  </a:lnTo>
                  <a:lnTo>
                    <a:pt x="75" y="121"/>
                  </a:lnTo>
                  <a:lnTo>
                    <a:pt x="76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76" y="136"/>
                  </a:lnTo>
                  <a:lnTo>
                    <a:pt x="70" y="138"/>
                  </a:lnTo>
                  <a:lnTo>
                    <a:pt x="65" y="138"/>
                  </a:lnTo>
                  <a:lnTo>
                    <a:pt x="59" y="136"/>
                  </a:lnTo>
                  <a:lnTo>
                    <a:pt x="51" y="128"/>
                  </a:lnTo>
                  <a:lnTo>
                    <a:pt x="47" y="117"/>
                  </a:lnTo>
                  <a:lnTo>
                    <a:pt x="45" y="106"/>
                  </a:lnTo>
                  <a:lnTo>
                    <a:pt x="44" y="94"/>
                  </a:lnTo>
                  <a:lnTo>
                    <a:pt x="42" y="84"/>
                  </a:lnTo>
                  <a:lnTo>
                    <a:pt x="39" y="76"/>
                  </a:lnTo>
                  <a:lnTo>
                    <a:pt x="32" y="71"/>
                  </a:lnTo>
                  <a:lnTo>
                    <a:pt x="21" y="70"/>
                  </a:lnTo>
                  <a:lnTo>
                    <a:pt x="15" y="72"/>
                  </a:lnTo>
                  <a:lnTo>
                    <a:pt x="7" y="70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15" y="57"/>
                  </a:lnTo>
                  <a:lnTo>
                    <a:pt x="26" y="53"/>
                  </a:lnTo>
                  <a:lnTo>
                    <a:pt x="34" y="47"/>
                  </a:lnTo>
                  <a:lnTo>
                    <a:pt x="37" y="38"/>
                  </a:lnTo>
                  <a:lnTo>
                    <a:pt x="40" y="29"/>
                  </a:lnTo>
                  <a:lnTo>
                    <a:pt x="41" y="19"/>
                  </a:lnTo>
                  <a:lnTo>
                    <a:pt x="44" y="9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6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0" name="Freeform 47"/>
            <p:cNvSpPr>
              <a:spLocks/>
            </p:cNvSpPr>
            <p:nvPr/>
          </p:nvSpPr>
          <p:spPr bwMode="auto">
            <a:xfrm>
              <a:off x="1221" y="1752"/>
              <a:ext cx="155" cy="61"/>
            </a:xfrm>
            <a:custGeom>
              <a:avLst/>
              <a:gdLst>
                <a:gd name="T0" fmla="*/ 303 w 312"/>
                <a:gd name="T1" fmla="*/ 42 h 122"/>
                <a:gd name="T2" fmla="*/ 280 w 312"/>
                <a:gd name="T3" fmla="*/ 67 h 122"/>
                <a:gd name="T4" fmla="*/ 254 w 312"/>
                <a:gd name="T5" fmla="*/ 89 h 122"/>
                <a:gd name="T6" fmla="*/ 225 w 312"/>
                <a:gd name="T7" fmla="*/ 105 h 122"/>
                <a:gd name="T8" fmla="*/ 194 w 312"/>
                <a:gd name="T9" fmla="*/ 120 h 122"/>
                <a:gd name="T10" fmla="*/ 159 w 312"/>
                <a:gd name="T11" fmla="*/ 122 h 122"/>
                <a:gd name="T12" fmla="*/ 123 w 312"/>
                <a:gd name="T13" fmla="*/ 114 h 122"/>
                <a:gd name="T14" fmla="*/ 90 w 312"/>
                <a:gd name="T15" fmla="*/ 106 h 122"/>
                <a:gd name="T16" fmla="*/ 66 w 312"/>
                <a:gd name="T17" fmla="*/ 102 h 122"/>
                <a:gd name="T18" fmla="*/ 53 w 312"/>
                <a:gd name="T19" fmla="*/ 93 h 122"/>
                <a:gd name="T20" fmla="*/ 39 w 312"/>
                <a:gd name="T21" fmla="*/ 84 h 122"/>
                <a:gd name="T22" fmla="*/ 27 w 312"/>
                <a:gd name="T23" fmla="*/ 74 h 122"/>
                <a:gd name="T24" fmla="*/ 17 w 312"/>
                <a:gd name="T25" fmla="*/ 73 h 122"/>
                <a:gd name="T26" fmla="*/ 10 w 312"/>
                <a:gd name="T27" fmla="*/ 74 h 122"/>
                <a:gd name="T28" fmla="*/ 2 w 312"/>
                <a:gd name="T29" fmla="*/ 66 h 122"/>
                <a:gd name="T30" fmla="*/ 2 w 312"/>
                <a:gd name="T31" fmla="*/ 51 h 122"/>
                <a:gd name="T32" fmla="*/ 12 w 312"/>
                <a:gd name="T33" fmla="*/ 37 h 122"/>
                <a:gd name="T34" fmla="*/ 22 w 312"/>
                <a:gd name="T35" fmla="*/ 31 h 122"/>
                <a:gd name="T36" fmla="*/ 32 w 312"/>
                <a:gd name="T37" fmla="*/ 31 h 122"/>
                <a:gd name="T38" fmla="*/ 43 w 312"/>
                <a:gd name="T39" fmla="*/ 32 h 122"/>
                <a:gd name="T40" fmla="*/ 56 w 312"/>
                <a:gd name="T41" fmla="*/ 32 h 122"/>
                <a:gd name="T42" fmla="*/ 48 w 312"/>
                <a:gd name="T43" fmla="*/ 40 h 122"/>
                <a:gd name="T44" fmla="*/ 34 w 312"/>
                <a:gd name="T45" fmla="*/ 47 h 122"/>
                <a:gd name="T46" fmla="*/ 26 w 312"/>
                <a:gd name="T47" fmla="*/ 55 h 122"/>
                <a:gd name="T48" fmla="*/ 34 w 312"/>
                <a:gd name="T49" fmla="*/ 67 h 122"/>
                <a:gd name="T50" fmla="*/ 48 w 312"/>
                <a:gd name="T51" fmla="*/ 68 h 122"/>
                <a:gd name="T52" fmla="*/ 58 w 312"/>
                <a:gd name="T53" fmla="*/ 74 h 122"/>
                <a:gd name="T54" fmla="*/ 67 w 312"/>
                <a:gd name="T55" fmla="*/ 83 h 122"/>
                <a:gd name="T56" fmla="*/ 77 w 312"/>
                <a:gd name="T57" fmla="*/ 89 h 122"/>
                <a:gd name="T58" fmla="*/ 112 w 312"/>
                <a:gd name="T59" fmla="*/ 93 h 122"/>
                <a:gd name="T60" fmla="*/ 149 w 312"/>
                <a:gd name="T61" fmla="*/ 99 h 122"/>
                <a:gd name="T62" fmla="*/ 185 w 312"/>
                <a:gd name="T63" fmla="*/ 101 h 122"/>
                <a:gd name="T64" fmla="*/ 220 w 312"/>
                <a:gd name="T65" fmla="*/ 91 h 122"/>
                <a:gd name="T66" fmla="*/ 238 w 312"/>
                <a:gd name="T67" fmla="*/ 76 h 122"/>
                <a:gd name="T68" fmla="*/ 255 w 312"/>
                <a:gd name="T69" fmla="*/ 60 h 122"/>
                <a:gd name="T70" fmla="*/ 272 w 312"/>
                <a:gd name="T71" fmla="*/ 42 h 122"/>
                <a:gd name="T72" fmla="*/ 279 w 312"/>
                <a:gd name="T73" fmla="*/ 22 h 122"/>
                <a:gd name="T74" fmla="*/ 267 w 312"/>
                <a:gd name="T75" fmla="*/ 15 h 122"/>
                <a:gd name="T76" fmla="*/ 262 w 312"/>
                <a:gd name="T77" fmla="*/ 1 h 122"/>
                <a:gd name="T78" fmla="*/ 278 w 312"/>
                <a:gd name="T79" fmla="*/ 0 h 122"/>
                <a:gd name="T80" fmla="*/ 294 w 312"/>
                <a:gd name="T81" fmla="*/ 6 h 122"/>
                <a:gd name="T82" fmla="*/ 307 w 312"/>
                <a:gd name="T83" fmla="*/ 15 h 122"/>
                <a:gd name="T84" fmla="*/ 312 w 312"/>
                <a:gd name="T85" fmla="*/ 2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" h="122">
                  <a:moveTo>
                    <a:pt x="312" y="29"/>
                  </a:moveTo>
                  <a:lnTo>
                    <a:pt x="303" y="42"/>
                  </a:lnTo>
                  <a:lnTo>
                    <a:pt x="292" y="54"/>
                  </a:lnTo>
                  <a:lnTo>
                    <a:pt x="280" y="67"/>
                  </a:lnTo>
                  <a:lnTo>
                    <a:pt x="268" y="78"/>
                  </a:lnTo>
                  <a:lnTo>
                    <a:pt x="254" y="89"/>
                  </a:lnTo>
                  <a:lnTo>
                    <a:pt x="240" y="98"/>
                  </a:lnTo>
                  <a:lnTo>
                    <a:pt x="225" y="105"/>
                  </a:lnTo>
                  <a:lnTo>
                    <a:pt x="211" y="112"/>
                  </a:lnTo>
                  <a:lnTo>
                    <a:pt x="194" y="120"/>
                  </a:lnTo>
                  <a:lnTo>
                    <a:pt x="176" y="122"/>
                  </a:lnTo>
                  <a:lnTo>
                    <a:pt x="159" y="122"/>
                  </a:lnTo>
                  <a:lnTo>
                    <a:pt x="141" y="118"/>
                  </a:lnTo>
                  <a:lnTo>
                    <a:pt x="123" y="114"/>
                  </a:lnTo>
                  <a:lnTo>
                    <a:pt x="107" y="110"/>
                  </a:lnTo>
                  <a:lnTo>
                    <a:pt x="90" y="106"/>
                  </a:lnTo>
                  <a:lnTo>
                    <a:pt x="73" y="105"/>
                  </a:lnTo>
                  <a:lnTo>
                    <a:pt x="66" y="102"/>
                  </a:lnTo>
                  <a:lnTo>
                    <a:pt x="59" y="98"/>
                  </a:lnTo>
                  <a:lnTo>
                    <a:pt x="53" y="93"/>
                  </a:lnTo>
                  <a:lnTo>
                    <a:pt x="47" y="88"/>
                  </a:lnTo>
                  <a:lnTo>
                    <a:pt x="39" y="84"/>
                  </a:lnTo>
                  <a:lnTo>
                    <a:pt x="33" y="78"/>
                  </a:lnTo>
                  <a:lnTo>
                    <a:pt x="27" y="74"/>
                  </a:lnTo>
                  <a:lnTo>
                    <a:pt x="19" y="71"/>
                  </a:lnTo>
                  <a:lnTo>
                    <a:pt x="17" y="73"/>
                  </a:lnTo>
                  <a:lnTo>
                    <a:pt x="13" y="74"/>
                  </a:lnTo>
                  <a:lnTo>
                    <a:pt x="10" y="74"/>
                  </a:lnTo>
                  <a:lnTo>
                    <a:pt x="7" y="74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7" y="42"/>
                  </a:lnTo>
                  <a:lnTo>
                    <a:pt x="12" y="37"/>
                  </a:lnTo>
                  <a:lnTo>
                    <a:pt x="17" y="33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1"/>
                  </a:lnTo>
                  <a:lnTo>
                    <a:pt x="37" y="31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2" y="43"/>
                  </a:lnTo>
                  <a:lnTo>
                    <a:pt x="34" y="47"/>
                  </a:lnTo>
                  <a:lnTo>
                    <a:pt x="29" y="51"/>
                  </a:lnTo>
                  <a:lnTo>
                    <a:pt x="26" y="55"/>
                  </a:lnTo>
                  <a:lnTo>
                    <a:pt x="27" y="61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48" y="68"/>
                  </a:lnTo>
                  <a:lnTo>
                    <a:pt x="53" y="71"/>
                  </a:lnTo>
                  <a:lnTo>
                    <a:pt x="58" y="74"/>
                  </a:lnTo>
                  <a:lnTo>
                    <a:pt x="62" y="78"/>
                  </a:lnTo>
                  <a:lnTo>
                    <a:pt x="67" y="83"/>
                  </a:lnTo>
                  <a:lnTo>
                    <a:pt x="72" y="86"/>
                  </a:lnTo>
                  <a:lnTo>
                    <a:pt x="77" y="89"/>
                  </a:lnTo>
                  <a:lnTo>
                    <a:pt x="95" y="90"/>
                  </a:lnTo>
                  <a:lnTo>
                    <a:pt x="112" y="93"/>
                  </a:lnTo>
                  <a:lnTo>
                    <a:pt x="131" y="96"/>
                  </a:lnTo>
                  <a:lnTo>
                    <a:pt x="149" y="99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203" y="98"/>
                  </a:lnTo>
                  <a:lnTo>
                    <a:pt x="220" y="91"/>
                  </a:lnTo>
                  <a:lnTo>
                    <a:pt x="228" y="84"/>
                  </a:lnTo>
                  <a:lnTo>
                    <a:pt x="238" y="76"/>
                  </a:lnTo>
                  <a:lnTo>
                    <a:pt x="247" y="68"/>
                  </a:lnTo>
                  <a:lnTo>
                    <a:pt x="255" y="60"/>
                  </a:lnTo>
                  <a:lnTo>
                    <a:pt x="264" y="51"/>
                  </a:lnTo>
                  <a:lnTo>
                    <a:pt x="272" y="42"/>
                  </a:lnTo>
                  <a:lnTo>
                    <a:pt x="277" y="33"/>
                  </a:lnTo>
                  <a:lnTo>
                    <a:pt x="279" y="22"/>
                  </a:lnTo>
                  <a:lnTo>
                    <a:pt x="272" y="19"/>
                  </a:lnTo>
                  <a:lnTo>
                    <a:pt x="267" y="15"/>
                  </a:lnTo>
                  <a:lnTo>
                    <a:pt x="263" y="9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5" y="2"/>
                  </a:lnTo>
                  <a:lnTo>
                    <a:pt x="294" y="6"/>
                  </a:lnTo>
                  <a:lnTo>
                    <a:pt x="301" y="10"/>
                  </a:lnTo>
                  <a:lnTo>
                    <a:pt x="307" y="15"/>
                  </a:lnTo>
                  <a:lnTo>
                    <a:pt x="311" y="22"/>
                  </a:lnTo>
                  <a:lnTo>
                    <a:pt x="3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1" name="Freeform 48"/>
            <p:cNvSpPr>
              <a:spLocks/>
            </p:cNvSpPr>
            <p:nvPr/>
          </p:nvSpPr>
          <p:spPr bwMode="auto">
            <a:xfrm>
              <a:off x="2031" y="1753"/>
              <a:ext cx="337" cy="171"/>
            </a:xfrm>
            <a:custGeom>
              <a:avLst/>
              <a:gdLst>
                <a:gd name="T0" fmla="*/ 559 w 675"/>
                <a:gd name="T1" fmla="*/ 46 h 342"/>
                <a:gd name="T2" fmla="*/ 618 w 675"/>
                <a:gd name="T3" fmla="*/ 78 h 342"/>
                <a:gd name="T4" fmla="*/ 658 w 675"/>
                <a:gd name="T5" fmla="*/ 125 h 342"/>
                <a:gd name="T6" fmla="*/ 668 w 675"/>
                <a:gd name="T7" fmla="*/ 210 h 342"/>
                <a:gd name="T8" fmla="*/ 618 w 675"/>
                <a:gd name="T9" fmla="*/ 264 h 342"/>
                <a:gd name="T10" fmla="*/ 542 w 675"/>
                <a:gd name="T11" fmla="*/ 282 h 342"/>
                <a:gd name="T12" fmla="*/ 465 w 675"/>
                <a:gd name="T13" fmla="*/ 298 h 342"/>
                <a:gd name="T14" fmla="*/ 450 w 675"/>
                <a:gd name="T15" fmla="*/ 302 h 342"/>
                <a:gd name="T16" fmla="*/ 436 w 675"/>
                <a:gd name="T17" fmla="*/ 306 h 342"/>
                <a:gd name="T18" fmla="*/ 436 w 675"/>
                <a:gd name="T19" fmla="*/ 313 h 342"/>
                <a:gd name="T20" fmla="*/ 464 w 675"/>
                <a:gd name="T21" fmla="*/ 319 h 342"/>
                <a:gd name="T22" fmla="*/ 490 w 675"/>
                <a:gd name="T23" fmla="*/ 324 h 342"/>
                <a:gd name="T24" fmla="*/ 485 w 675"/>
                <a:gd name="T25" fmla="*/ 333 h 342"/>
                <a:gd name="T26" fmla="*/ 441 w 675"/>
                <a:gd name="T27" fmla="*/ 332 h 342"/>
                <a:gd name="T28" fmla="*/ 396 w 675"/>
                <a:gd name="T29" fmla="*/ 338 h 342"/>
                <a:gd name="T30" fmla="*/ 387 w 675"/>
                <a:gd name="T31" fmla="*/ 326 h 342"/>
                <a:gd name="T32" fmla="*/ 408 w 675"/>
                <a:gd name="T33" fmla="*/ 305 h 342"/>
                <a:gd name="T34" fmla="*/ 427 w 675"/>
                <a:gd name="T35" fmla="*/ 283 h 342"/>
                <a:gd name="T36" fmla="*/ 441 w 675"/>
                <a:gd name="T37" fmla="*/ 268 h 342"/>
                <a:gd name="T38" fmla="*/ 451 w 675"/>
                <a:gd name="T39" fmla="*/ 250 h 342"/>
                <a:gd name="T40" fmla="*/ 462 w 675"/>
                <a:gd name="T41" fmla="*/ 257 h 342"/>
                <a:gd name="T42" fmla="*/ 449 w 675"/>
                <a:gd name="T43" fmla="*/ 281 h 342"/>
                <a:gd name="T44" fmla="*/ 522 w 675"/>
                <a:gd name="T45" fmla="*/ 273 h 342"/>
                <a:gd name="T46" fmla="*/ 593 w 675"/>
                <a:gd name="T47" fmla="*/ 255 h 342"/>
                <a:gd name="T48" fmla="*/ 652 w 675"/>
                <a:gd name="T49" fmla="*/ 206 h 342"/>
                <a:gd name="T50" fmla="*/ 628 w 675"/>
                <a:gd name="T51" fmla="*/ 111 h 342"/>
                <a:gd name="T52" fmla="*/ 597 w 675"/>
                <a:gd name="T53" fmla="*/ 79 h 342"/>
                <a:gd name="T54" fmla="*/ 559 w 675"/>
                <a:gd name="T55" fmla="*/ 63 h 342"/>
                <a:gd name="T56" fmla="*/ 519 w 675"/>
                <a:gd name="T57" fmla="*/ 54 h 342"/>
                <a:gd name="T58" fmla="*/ 478 w 675"/>
                <a:gd name="T59" fmla="*/ 46 h 342"/>
                <a:gd name="T60" fmla="*/ 440 w 675"/>
                <a:gd name="T61" fmla="*/ 32 h 342"/>
                <a:gd name="T62" fmla="*/ 381 w 675"/>
                <a:gd name="T63" fmla="*/ 19 h 342"/>
                <a:gd name="T64" fmla="*/ 313 w 675"/>
                <a:gd name="T65" fmla="*/ 15 h 342"/>
                <a:gd name="T66" fmla="*/ 249 w 675"/>
                <a:gd name="T67" fmla="*/ 12 h 342"/>
                <a:gd name="T68" fmla="*/ 185 w 675"/>
                <a:gd name="T69" fmla="*/ 12 h 342"/>
                <a:gd name="T70" fmla="*/ 122 w 675"/>
                <a:gd name="T71" fmla="*/ 13 h 342"/>
                <a:gd name="T72" fmla="*/ 72 w 675"/>
                <a:gd name="T73" fmla="*/ 17 h 342"/>
                <a:gd name="T74" fmla="*/ 42 w 675"/>
                <a:gd name="T75" fmla="*/ 21 h 342"/>
                <a:gd name="T76" fmla="*/ 10 w 675"/>
                <a:gd name="T77" fmla="*/ 22 h 342"/>
                <a:gd name="T78" fmla="*/ 23 w 675"/>
                <a:gd name="T79" fmla="*/ 12 h 342"/>
                <a:gd name="T80" fmla="*/ 63 w 675"/>
                <a:gd name="T81" fmla="*/ 8 h 342"/>
                <a:gd name="T82" fmla="*/ 102 w 675"/>
                <a:gd name="T83" fmla="*/ 0 h 342"/>
                <a:gd name="T84" fmla="*/ 179 w 675"/>
                <a:gd name="T85" fmla="*/ 4 h 342"/>
                <a:gd name="T86" fmla="*/ 259 w 675"/>
                <a:gd name="T87" fmla="*/ 4 h 342"/>
                <a:gd name="T88" fmla="*/ 341 w 675"/>
                <a:gd name="T89" fmla="*/ 4 h 342"/>
                <a:gd name="T90" fmla="*/ 419 w 675"/>
                <a:gd name="T91" fmla="*/ 11 h 342"/>
                <a:gd name="T92" fmla="*/ 490 w 675"/>
                <a:gd name="T93" fmla="*/ 3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5" h="342">
                  <a:moveTo>
                    <a:pt x="511" y="41"/>
                  </a:moveTo>
                  <a:lnTo>
                    <a:pt x="537" y="42"/>
                  </a:lnTo>
                  <a:lnTo>
                    <a:pt x="559" y="46"/>
                  </a:lnTo>
                  <a:lnTo>
                    <a:pt x="581" y="54"/>
                  </a:lnTo>
                  <a:lnTo>
                    <a:pt x="601" y="66"/>
                  </a:lnTo>
                  <a:lnTo>
                    <a:pt x="618" y="78"/>
                  </a:lnTo>
                  <a:lnTo>
                    <a:pt x="633" y="93"/>
                  </a:lnTo>
                  <a:lnTo>
                    <a:pt x="647" y="109"/>
                  </a:lnTo>
                  <a:lnTo>
                    <a:pt x="658" y="125"/>
                  </a:lnTo>
                  <a:lnTo>
                    <a:pt x="673" y="151"/>
                  </a:lnTo>
                  <a:lnTo>
                    <a:pt x="675" y="180"/>
                  </a:lnTo>
                  <a:lnTo>
                    <a:pt x="668" y="210"/>
                  </a:lnTo>
                  <a:lnTo>
                    <a:pt x="662" y="238"/>
                  </a:lnTo>
                  <a:lnTo>
                    <a:pt x="641" y="254"/>
                  </a:lnTo>
                  <a:lnTo>
                    <a:pt x="618" y="264"/>
                  </a:lnTo>
                  <a:lnTo>
                    <a:pt x="594" y="273"/>
                  </a:lnTo>
                  <a:lnTo>
                    <a:pt x="568" y="278"/>
                  </a:lnTo>
                  <a:lnTo>
                    <a:pt x="542" y="282"/>
                  </a:lnTo>
                  <a:lnTo>
                    <a:pt x="516" y="286"/>
                  </a:lnTo>
                  <a:lnTo>
                    <a:pt x="490" y="291"/>
                  </a:lnTo>
                  <a:lnTo>
                    <a:pt x="465" y="298"/>
                  </a:lnTo>
                  <a:lnTo>
                    <a:pt x="460" y="299"/>
                  </a:lnTo>
                  <a:lnTo>
                    <a:pt x="455" y="300"/>
                  </a:lnTo>
                  <a:lnTo>
                    <a:pt x="450" y="302"/>
                  </a:lnTo>
                  <a:lnTo>
                    <a:pt x="446" y="303"/>
                  </a:lnTo>
                  <a:lnTo>
                    <a:pt x="441" y="304"/>
                  </a:lnTo>
                  <a:lnTo>
                    <a:pt x="436" y="306"/>
                  </a:lnTo>
                  <a:lnTo>
                    <a:pt x="431" y="309"/>
                  </a:lnTo>
                  <a:lnTo>
                    <a:pt x="427" y="312"/>
                  </a:lnTo>
                  <a:lnTo>
                    <a:pt x="436" y="313"/>
                  </a:lnTo>
                  <a:lnTo>
                    <a:pt x="446" y="314"/>
                  </a:lnTo>
                  <a:lnTo>
                    <a:pt x="455" y="316"/>
                  </a:lnTo>
                  <a:lnTo>
                    <a:pt x="464" y="319"/>
                  </a:lnTo>
                  <a:lnTo>
                    <a:pt x="473" y="321"/>
                  </a:lnTo>
                  <a:lnTo>
                    <a:pt x="481" y="323"/>
                  </a:lnTo>
                  <a:lnTo>
                    <a:pt x="490" y="324"/>
                  </a:lnTo>
                  <a:lnTo>
                    <a:pt x="499" y="326"/>
                  </a:lnTo>
                  <a:lnTo>
                    <a:pt x="499" y="335"/>
                  </a:lnTo>
                  <a:lnTo>
                    <a:pt x="485" y="333"/>
                  </a:lnTo>
                  <a:lnTo>
                    <a:pt x="470" y="332"/>
                  </a:lnTo>
                  <a:lnTo>
                    <a:pt x="456" y="332"/>
                  </a:lnTo>
                  <a:lnTo>
                    <a:pt x="441" y="332"/>
                  </a:lnTo>
                  <a:lnTo>
                    <a:pt x="426" y="334"/>
                  </a:lnTo>
                  <a:lnTo>
                    <a:pt x="411" y="336"/>
                  </a:lnTo>
                  <a:lnTo>
                    <a:pt x="396" y="338"/>
                  </a:lnTo>
                  <a:lnTo>
                    <a:pt x="381" y="342"/>
                  </a:lnTo>
                  <a:lnTo>
                    <a:pt x="382" y="334"/>
                  </a:lnTo>
                  <a:lnTo>
                    <a:pt x="387" y="326"/>
                  </a:lnTo>
                  <a:lnTo>
                    <a:pt x="393" y="319"/>
                  </a:lnTo>
                  <a:lnTo>
                    <a:pt x="401" y="312"/>
                  </a:lnTo>
                  <a:lnTo>
                    <a:pt x="408" y="305"/>
                  </a:lnTo>
                  <a:lnTo>
                    <a:pt x="416" y="299"/>
                  </a:lnTo>
                  <a:lnTo>
                    <a:pt x="422" y="291"/>
                  </a:lnTo>
                  <a:lnTo>
                    <a:pt x="427" y="283"/>
                  </a:lnTo>
                  <a:lnTo>
                    <a:pt x="434" y="280"/>
                  </a:lnTo>
                  <a:lnTo>
                    <a:pt x="439" y="275"/>
                  </a:lnTo>
                  <a:lnTo>
                    <a:pt x="441" y="268"/>
                  </a:lnTo>
                  <a:lnTo>
                    <a:pt x="445" y="261"/>
                  </a:lnTo>
                  <a:lnTo>
                    <a:pt x="447" y="255"/>
                  </a:lnTo>
                  <a:lnTo>
                    <a:pt x="451" y="250"/>
                  </a:lnTo>
                  <a:lnTo>
                    <a:pt x="457" y="248"/>
                  </a:lnTo>
                  <a:lnTo>
                    <a:pt x="465" y="249"/>
                  </a:lnTo>
                  <a:lnTo>
                    <a:pt x="462" y="257"/>
                  </a:lnTo>
                  <a:lnTo>
                    <a:pt x="459" y="265"/>
                  </a:lnTo>
                  <a:lnTo>
                    <a:pt x="455" y="274"/>
                  </a:lnTo>
                  <a:lnTo>
                    <a:pt x="449" y="281"/>
                  </a:lnTo>
                  <a:lnTo>
                    <a:pt x="473" y="279"/>
                  </a:lnTo>
                  <a:lnTo>
                    <a:pt x="496" y="277"/>
                  </a:lnTo>
                  <a:lnTo>
                    <a:pt x="522" y="273"/>
                  </a:lnTo>
                  <a:lnTo>
                    <a:pt x="547" y="268"/>
                  </a:lnTo>
                  <a:lnTo>
                    <a:pt x="570" y="262"/>
                  </a:lnTo>
                  <a:lnTo>
                    <a:pt x="593" y="255"/>
                  </a:lnTo>
                  <a:lnTo>
                    <a:pt x="616" y="248"/>
                  </a:lnTo>
                  <a:lnTo>
                    <a:pt x="637" y="238"/>
                  </a:lnTo>
                  <a:lnTo>
                    <a:pt x="652" y="206"/>
                  </a:lnTo>
                  <a:lnTo>
                    <a:pt x="655" y="174"/>
                  </a:lnTo>
                  <a:lnTo>
                    <a:pt x="646" y="143"/>
                  </a:lnTo>
                  <a:lnTo>
                    <a:pt x="628" y="111"/>
                  </a:lnTo>
                  <a:lnTo>
                    <a:pt x="618" y="98"/>
                  </a:lnTo>
                  <a:lnTo>
                    <a:pt x="608" y="88"/>
                  </a:lnTo>
                  <a:lnTo>
                    <a:pt x="597" y="79"/>
                  </a:lnTo>
                  <a:lnTo>
                    <a:pt x="584" y="72"/>
                  </a:lnTo>
                  <a:lnTo>
                    <a:pt x="572" y="67"/>
                  </a:lnTo>
                  <a:lnTo>
                    <a:pt x="559" y="63"/>
                  </a:lnTo>
                  <a:lnTo>
                    <a:pt x="545" y="60"/>
                  </a:lnTo>
                  <a:lnTo>
                    <a:pt x="533" y="57"/>
                  </a:lnTo>
                  <a:lnTo>
                    <a:pt x="519" y="54"/>
                  </a:lnTo>
                  <a:lnTo>
                    <a:pt x="505" y="52"/>
                  </a:lnTo>
                  <a:lnTo>
                    <a:pt x="491" y="49"/>
                  </a:lnTo>
                  <a:lnTo>
                    <a:pt x="478" y="46"/>
                  </a:lnTo>
                  <a:lnTo>
                    <a:pt x="465" y="42"/>
                  </a:lnTo>
                  <a:lnTo>
                    <a:pt x="452" y="38"/>
                  </a:lnTo>
                  <a:lnTo>
                    <a:pt x="440" y="32"/>
                  </a:lnTo>
                  <a:lnTo>
                    <a:pt x="427" y="23"/>
                  </a:lnTo>
                  <a:lnTo>
                    <a:pt x="403" y="21"/>
                  </a:lnTo>
                  <a:lnTo>
                    <a:pt x="381" y="19"/>
                  </a:lnTo>
                  <a:lnTo>
                    <a:pt x="358" y="17"/>
                  </a:lnTo>
                  <a:lnTo>
                    <a:pt x="336" y="16"/>
                  </a:lnTo>
                  <a:lnTo>
                    <a:pt x="313" y="15"/>
                  </a:lnTo>
                  <a:lnTo>
                    <a:pt x="292" y="14"/>
                  </a:lnTo>
                  <a:lnTo>
                    <a:pt x="270" y="13"/>
                  </a:lnTo>
                  <a:lnTo>
                    <a:pt x="249" y="12"/>
                  </a:lnTo>
                  <a:lnTo>
                    <a:pt x="228" y="12"/>
                  </a:lnTo>
                  <a:lnTo>
                    <a:pt x="206" y="12"/>
                  </a:lnTo>
                  <a:lnTo>
                    <a:pt x="185" y="12"/>
                  </a:lnTo>
                  <a:lnTo>
                    <a:pt x="164" y="12"/>
                  </a:lnTo>
                  <a:lnTo>
                    <a:pt x="144" y="13"/>
                  </a:lnTo>
                  <a:lnTo>
                    <a:pt x="122" y="13"/>
                  </a:lnTo>
                  <a:lnTo>
                    <a:pt x="102" y="13"/>
                  </a:lnTo>
                  <a:lnTo>
                    <a:pt x="81" y="14"/>
                  </a:lnTo>
                  <a:lnTo>
                    <a:pt x="72" y="17"/>
                  </a:lnTo>
                  <a:lnTo>
                    <a:pt x="63" y="19"/>
                  </a:lnTo>
                  <a:lnTo>
                    <a:pt x="53" y="20"/>
                  </a:lnTo>
                  <a:lnTo>
                    <a:pt x="42" y="21"/>
                  </a:lnTo>
                  <a:lnTo>
                    <a:pt x="32" y="22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23" y="12"/>
                  </a:lnTo>
                  <a:lnTo>
                    <a:pt x="37" y="10"/>
                  </a:lnTo>
                  <a:lnTo>
                    <a:pt x="49" y="9"/>
                  </a:lnTo>
                  <a:lnTo>
                    <a:pt x="63" y="8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2" y="0"/>
                  </a:lnTo>
                  <a:lnTo>
                    <a:pt x="127" y="3"/>
                  </a:lnTo>
                  <a:lnTo>
                    <a:pt x="152" y="4"/>
                  </a:lnTo>
                  <a:lnTo>
                    <a:pt x="179" y="4"/>
                  </a:lnTo>
                  <a:lnTo>
                    <a:pt x="205" y="4"/>
                  </a:lnTo>
                  <a:lnTo>
                    <a:pt x="233" y="4"/>
                  </a:lnTo>
                  <a:lnTo>
                    <a:pt x="259" y="4"/>
                  </a:lnTo>
                  <a:lnTo>
                    <a:pt x="287" y="4"/>
                  </a:lnTo>
                  <a:lnTo>
                    <a:pt x="313" y="4"/>
                  </a:lnTo>
                  <a:lnTo>
                    <a:pt x="341" y="4"/>
                  </a:lnTo>
                  <a:lnTo>
                    <a:pt x="367" y="6"/>
                  </a:lnTo>
                  <a:lnTo>
                    <a:pt x="392" y="8"/>
                  </a:lnTo>
                  <a:lnTo>
                    <a:pt x="419" y="11"/>
                  </a:lnTo>
                  <a:lnTo>
                    <a:pt x="442" y="16"/>
                  </a:lnTo>
                  <a:lnTo>
                    <a:pt x="466" y="22"/>
                  </a:lnTo>
                  <a:lnTo>
                    <a:pt x="490" y="31"/>
                  </a:lnTo>
                  <a:lnTo>
                    <a:pt x="51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2" name="Freeform 49"/>
            <p:cNvSpPr>
              <a:spLocks/>
            </p:cNvSpPr>
            <p:nvPr/>
          </p:nvSpPr>
          <p:spPr bwMode="auto">
            <a:xfrm>
              <a:off x="1732" y="1759"/>
              <a:ext cx="22" cy="25"/>
            </a:xfrm>
            <a:custGeom>
              <a:avLst/>
              <a:gdLst>
                <a:gd name="T0" fmla="*/ 45 w 45"/>
                <a:gd name="T1" fmla="*/ 42 h 49"/>
                <a:gd name="T2" fmla="*/ 0 w 45"/>
                <a:gd name="T3" fmla="*/ 49 h 49"/>
                <a:gd name="T4" fmla="*/ 2 w 45"/>
                <a:gd name="T5" fmla="*/ 35 h 49"/>
                <a:gd name="T6" fmla="*/ 7 w 45"/>
                <a:gd name="T7" fmla="*/ 24 h 49"/>
                <a:gd name="T8" fmla="*/ 13 w 45"/>
                <a:gd name="T9" fmla="*/ 12 h 49"/>
                <a:gd name="T10" fmla="*/ 20 w 45"/>
                <a:gd name="T11" fmla="*/ 0 h 49"/>
                <a:gd name="T12" fmla="*/ 28 w 45"/>
                <a:gd name="T13" fmla="*/ 8 h 49"/>
                <a:gd name="T14" fmla="*/ 34 w 45"/>
                <a:gd name="T15" fmla="*/ 20 h 49"/>
                <a:gd name="T16" fmla="*/ 37 w 45"/>
                <a:gd name="T17" fmla="*/ 31 h 49"/>
                <a:gd name="T18" fmla="*/ 45 w 45"/>
                <a:gd name="T1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9">
                  <a:moveTo>
                    <a:pt x="45" y="42"/>
                  </a:moveTo>
                  <a:lnTo>
                    <a:pt x="0" y="49"/>
                  </a:lnTo>
                  <a:lnTo>
                    <a:pt x="2" y="35"/>
                  </a:lnTo>
                  <a:lnTo>
                    <a:pt x="7" y="24"/>
                  </a:lnTo>
                  <a:lnTo>
                    <a:pt x="13" y="12"/>
                  </a:lnTo>
                  <a:lnTo>
                    <a:pt x="20" y="0"/>
                  </a:lnTo>
                  <a:lnTo>
                    <a:pt x="28" y="8"/>
                  </a:lnTo>
                  <a:lnTo>
                    <a:pt x="34" y="20"/>
                  </a:lnTo>
                  <a:lnTo>
                    <a:pt x="37" y="31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3" name="Freeform 50"/>
            <p:cNvSpPr>
              <a:spLocks/>
            </p:cNvSpPr>
            <p:nvPr/>
          </p:nvSpPr>
          <p:spPr bwMode="auto">
            <a:xfrm>
              <a:off x="2092" y="1769"/>
              <a:ext cx="44" cy="39"/>
            </a:xfrm>
            <a:custGeom>
              <a:avLst/>
              <a:gdLst>
                <a:gd name="T0" fmla="*/ 88 w 88"/>
                <a:gd name="T1" fmla="*/ 11 h 78"/>
                <a:gd name="T2" fmla="*/ 88 w 88"/>
                <a:gd name="T3" fmla="*/ 20 h 78"/>
                <a:gd name="T4" fmla="*/ 84 w 88"/>
                <a:gd name="T5" fmla="*/ 28 h 78"/>
                <a:gd name="T6" fmla="*/ 77 w 88"/>
                <a:gd name="T7" fmla="*/ 34 h 78"/>
                <a:gd name="T8" fmla="*/ 68 w 88"/>
                <a:gd name="T9" fmla="*/ 39 h 78"/>
                <a:gd name="T10" fmla="*/ 60 w 88"/>
                <a:gd name="T11" fmla="*/ 43 h 78"/>
                <a:gd name="T12" fmla="*/ 57 w 88"/>
                <a:gd name="T13" fmla="*/ 49 h 78"/>
                <a:gd name="T14" fmla="*/ 58 w 88"/>
                <a:gd name="T15" fmla="*/ 55 h 78"/>
                <a:gd name="T16" fmla="*/ 67 w 88"/>
                <a:gd name="T17" fmla="*/ 63 h 78"/>
                <a:gd name="T18" fmla="*/ 72 w 88"/>
                <a:gd name="T19" fmla="*/ 61 h 78"/>
                <a:gd name="T20" fmla="*/ 77 w 88"/>
                <a:gd name="T21" fmla="*/ 63 h 78"/>
                <a:gd name="T22" fmla="*/ 82 w 88"/>
                <a:gd name="T23" fmla="*/ 68 h 78"/>
                <a:gd name="T24" fmla="*/ 88 w 88"/>
                <a:gd name="T25" fmla="*/ 70 h 78"/>
                <a:gd name="T26" fmla="*/ 88 w 88"/>
                <a:gd name="T27" fmla="*/ 73 h 78"/>
                <a:gd name="T28" fmla="*/ 76 w 88"/>
                <a:gd name="T29" fmla="*/ 78 h 78"/>
                <a:gd name="T30" fmla="*/ 64 w 88"/>
                <a:gd name="T31" fmla="*/ 78 h 78"/>
                <a:gd name="T32" fmla="*/ 54 w 88"/>
                <a:gd name="T33" fmla="*/ 75 h 78"/>
                <a:gd name="T34" fmla="*/ 43 w 88"/>
                <a:gd name="T35" fmla="*/ 71 h 78"/>
                <a:gd name="T36" fmla="*/ 33 w 88"/>
                <a:gd name="T37" fmla="*/ 67 h 78"/>
                <a:gd name="T38" fmla="*/ 23 w 88"/>
                <a:gd name="T39" fmla="*/ 65 h 78"/>
                <a:gd name="T40" fmla="*/ 11 w 88"/>
                <a:gd name="T41" fmla="*/ 64 h 78"/>
                <a:gd name="T42" fmla="*/ 0 w 88"/>
                <a:gd name="T43" fmla="*/ 66 h 78"/>
                <a:gd name="T44" fmla="*/ 5 w 88"/>
                <a:gd name="T45" fmla="*/ 58 h 78"/>
                <a:gd name="T46" fmla="*/ 13 w 88"/>
                <a:gd name="T47" fmla="*/ 52 h 78"/>
                <a:gd name="T48" fmla="*/ 22 w 88"/>
                <a:gd name="T49" fmla="*/ 46 h 78"/>
                <a:gd name="T50" fmla="*/ 32 w 88"/>
                <a:gd name="T51" fmla="*/ 42 h 78"/>
                <a:gd name="T52" fmla="*/ 42 w 88"/>
                <a:gd name="T53" fmla="*/ 38 h 78"/>
                <a:gd name="T54" fmla="*/ 52 w 88"/>
                <a:gd name="T55" fmla="*/ 33 h 78"/>
                <a:gd name="T56" fmla="*/ 60 w 88"/>
                <a:gd name="T57" fmla="*/ 27 h 78"/>
                <a:gd name="T58" fmla="*/ 67 w 88"/>
                <a:gd name="T59" fmla="*/ 18 h 78"/>
                <a:gd name="T60" fmla="*/ 62 w 88"/>
                <a:gd name="T61" fmla="*/ 15 h 78"/>
                <a:gd name="T62" fmla="*/ 55 w 88"/>
                <a:gd name="T63" fmla="*/ 14 h 78"/>
                <a:gd name="T64" fmla="*/ 48 w 88"/>
                <a:gd name="T65" fmla="*/ 15 h 78"/>
                <a:gd name="T66" fmla="*/ 42 w 88"/>
                <a:gd name="T67" fmla="*/ 16 h 78"/>
                <a:gd name="T68" fmla="*/ 34 w 88"/>
                <a:gd name="T69" fmla="*/ 18 h 78"/>
                <a:gd name="T70" fmla="*/ 27 w 88"/>
                <a:gd name="T71" fmla="*/ 22 h 78"/>
                <a:gd name="T72" fmla="*/ 19 w 88"/>
                <a:gd name="T73" fmla="*/ 24 h 78"/>
                <a:gd name="T74" fmla="*/ 13 w 88"/>
                <a:gd name="T75" fmla="*/ 25 h 78"/>
                <a:gd name="T76" fmla="*/ 13 w 88"/>
                <a:gd name="T77" fmla="*/ 15 h 78"/>
                <a:gd name="T78" fmla="*/ 19 w 88"/>
                <a:gd name="T79" fmla="*/ 10 h 78"/>
                <a:gd name="T80" fmla="*/ 29 w 88"/>
                <a:gd name="T81" fmla="*/ 7 h 78"/>
                <a:gd name="T82" fmla="*/ 38 w 88"/>
                <a:gd name="T83" fmla="*/ 2 h 78"/>
                <a:gd name="T84" fmla="*/ 44 w 88"/>
                <a:gd name="T85" fmla="*/ 2 h 78"/>
                <a:gd name="T86" fmla="*/ 52 w 88"/>
                <a:gd name="T87" fmla="*/ 2 h 78"/>
                <a:gd name="T88" fmla="*/ 59 w 88"/>
                <a:gd name="T89" fmla="*/ 1 h 78"/>
                <a:gd name="T90" fmla="*/ 67 w 88"/>
                <a:gd name="T91" fmla="*/ 0 h 78"/>
                <a:gd name="T92" fmla="*/ 74 w 88"/>
                <a:gd name="T93" fmla="*/ 1 h 78"/>
                <a:gd name="T94" fmla="*/ 81 w 88"/>
                <a:gd name="T95" fmla="*/ 2 h 78"/>
                <a:gd name="T96" fmla="*/ 86 w 88"/>
                <a:gd name="T97" fmla="*/ 6 h 78"/>
                <a:gd name="T98" fmla="*/ 88 w 88"/>
                <a:gd name="T9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78">
                  <a:moveTo>
                    <a:pt x="88" y="11"/>
                  </a:moveTo>
                  <a:lnTo>
                    <a:pt x="88" y="20"/>
                  </a:lnTo>
                  <a:lnTo>
                    <a:pt x="84" y="28"/>
                  </a:lnTo>
                  <a:lnTo>
                    <a:pt x="77" y="34"/>
                  </a:lnTo>
                  <a:lnTo>
                    <a:pt x="68" y="39"/>
                  </a:lnTo>
                  <a:lnTo>
                    <a:pt x="60" y="43"/>
                  </a:lnTo>
                  <a:lnTo>
                    <a:pt x="57" y="49"/>
                  </a:lnTo>
                  <a:lnTo>
                    <a:pt x="58" y="55"/>
                  </a:lnTo>
                  <a:lnTo>
                    <a:pt x="67" y="63"/>
                  </a:lnTo>
                  <a:lnTo>
                    <a:pt x="72" y="61"/>
                  </a:lnTo>
                  <a:lnTo>
                    <a:pt x="77" y="63"/>
                  </a:lnTo>
                  <a:lnTo>
                    <a:pt x="82" y="68"/>
                  </a:lnTo>
                  <a:lnTo>
                    <a:pt x="88" y="70"/>
                  </a:lnTo>
                  <a:lnTo>
                    <a:pt x="88" y="73"/>
                  </a:lnTo>
                  <a:lnTo>
                    <a:pt x="76" y="78"/>
                  </a:lnTo>
                  <a:lnTo>
                    <a:pt x="64" y="78"/>
                  </a:lnTo>
                  <a:lnTo>
                    <a:pt x="54" y="75"/>
                  </a:lnTo>
                  <a:lnTo>
                    <a:pt x="43" y="71"/>
                  </a:lnTo>
                  <a:lnTo>
                    <a:pt x="33" y="67"/>
                  </a:lnTo>
                  <a:lnTo>
                    <a:pt x="23" y="65"/>
                  </a:lnTo>
                  <a:lnTo>
                    <a:pt x="11" y="64"/>
                  </a:lnTo>
                  <a:lnTo>
                    <a:pt x="0" y="66"/>
                  </a:lnTo>
                  <a:lnTo>
                    <a:pt x="5" y="58"/>
                  </a:lnTo>
                  <a:lnTo>
                    <a:pt x="13" y="52"/>
                  </a:lnTo>
                  <a:lnTo>
                    <a:pt x="22" y="46"/>
                  </a:lnTo>
                  <a:lnTo>
                    <a:pt x="32" y="42"/>
                  </a:lnTo>
                  <a:lnTo>
                    <a:pt x="42" y="38"/>
                  </a:lnTo>
                  <a:lnTo>
                    <a:pt x="52" y="33"/>
                  </a:lnTo>
                  <a:lnTo>
                    <a:pt x="60" y="27"/>
                  </a:lnTo>
                  <a:lnTo>
                    <a:pt x="67" y="18"/>
                  </a:lnTo>
                  <a:lnTo>
                    <a:pt x="62" y="15"/>
                  </a:lnTo>
                  <a:lnTo>
                    <a:pt x="55" y="14"/>
                  </a:lnTo>
                  <a:lnTo>
                    <a:pt x="48" y="15"/>
                  </a:lnTo>
                  <a:lnTo>
                    <a:pt x="42" y="16"/>
                  </a:lnTo>
                  <a:lnTo>
                    <a:pt x="34" y="18"/>
                  </a:lnTo>
                  <a:lnTo>
                    <a:pt x="27" y="22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13" y="15"/>
                  </a:lnTo>
                  <a:lnTo>
                    <a:pt x="19" y="10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2" y="2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1" y="2"/>
                  </a:lnTo>
                  <a:lnTo>
                    <a:pt x="86" y="6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4" name="Freeform 51"/>
            <p:cNvSpPr>
              <a:spLocks/>
            </p:cNvSpPr>
            <p:nvPr/>
          </p:nvSpPr>
          <p:spPr bwMode="auto">
            <a:xfrm>
              <a:off x="1874" y="1780"/>
              <a:ext cx="46" cy="23"/>
            </a:xfrm>
            <a:custGeom>
              <a:avLst/>
              <a:gdLst>
                <a:gd name="T0" fmla="*/ 93 w 93"/>
                <a:gd name="T1" fmla="*/ 14 h 44"/>
                <a:gd name="T2" fmla="*/ 86 w 93"/>
                <a:gd name="T3" fmla="*/ 22 h 44"/>
                <a:gd name="T4" fmla="*/ 78 w 93"/>
                <a:gd name="T5" fmla="*/ 29 h 44"/>
                <a:gd name="T6" fmla="*/ 68 w 93"/>
                <a:gd name="T7" fmla="*/ 33 h 44"/>
                <a:gd name="T8" fmla="*/ 57 w 93"/>
                <a:gd name="T9" fmla="*/ 35 h 44"/>
                <a:gd name="T10" fmla="*/ 46 w 93"/>
                <a:gd name="T11" fmla="*/ 37 h 44"/>
                <a:gd name="T12" fmla="*/ 34 w 93"/>
                <a:gd name="T13" fmla="*/ 39 h 44"/>
                <a:gd name="T14" fmla="*/ 24 w 93"/>
                <a:gd name="T15" fmla="*/ 41 h 44"/>
                <a:gd name="T16" fmla="*/ 13 w 93"/>
                <a:gd name="T17" fmla="*/ 44 h 44"/>
                <a:gd name="T18" fmla="*/ 7 w 93"/>
                <a:gd name="T19" fmla="*/ 35 h 44"/>
                <a:gd name="T20" fmla="*/ 3 w 93"/>
                <a:gd name="T21" fmla="*/ 23 h 44"/>
                <a:gd name="T22" fmla="*/ 0 w 93"/>
                <a:gd name="T23" fmla="*/ 12 h 44"/>
                <a:gd name="T24" fmla="*/ 0 w 93"/>
                <a:gd name="T25" fmla="*/ 0 h 44"/>
                <a:gd name="T26" fmla="*/ 10 w 93"/>
                <a:gd name="T27" fmla="*/ 1 h 44"/>
                <a:gd name="T28" fmla="*/ 23 w 93"/>
                <a:gd name="T29" fmla="*/ 0 h 44"/>
                <a:gd name="T30" fmla="*/ 36 w 93"/>
                <a:gd name="T31" fmla="*/ 0 h 44"/>
                <a:gd name="T32" fmla="*/ 48 w 93"/>
                <a:gd name="T33" fmla="*/ 0 h 44"/>
                <a:gd name="T34" fmla="*/ 61 w 93"/>
                <a:gd name="T35" fmla="*/ 1 h 44"/>
                <a:gd name="T36" fmla="*/ 73 w 93"/>
                <a:gd name="T37" fmla="*/ 3 h 44"/>
                <a:gd name="T38" fmla="*/ 85 w 93"/>
                <a:gd name="T39" fmla="*/ 7 h 44"/>
                <a:gd name="T40" fmla="*/ 93 w 93"/>
                <a:gd name="T4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44">
                  <a:moveTo>
                    <a:pt x="93" y="14"/>
                  </a:moveTo>
                  <a:lnTo>
                    <a:pt x="86" y="22"/>
                  </a:lnTo>
                  <a:lnTo>
                    <a:pt x="78" y="29"/>
                  </a:lnTo>
                  <a:lnTo>
                    <a:pt x="68" y="33"/>
                  </a:lnTo>
                  <a:lnTo>
                    <a:pt x="57" y="35"/>
                  </a:lnTo>
                  <a:lnTo>
                    <a:pt x="46" y="37"/>
                  </a:lnTo>
                  <a:lnTo>
                    <a:pt x="34" y="39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35"/>
                  </a:lnTo>
                  <a:lnTo>
                    <a:pt x="3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3" y="3"/>
                  </a:lnTo>
                  <a:lnTo>
                    <a:pt x="85" y="7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5" name="Freeform 52"/>
            <p:cNvSpPr>
              <a:spLocks/>
            </p:cNvSpPr>
            <p:nvPr/>
          </p:nvSpPr>
          <p:spPr bwMode="auto">
            <a:xfrm>
              <a:off x="2037" y="1821"/>
              <a:ext cx="142" cy="10"/>
            </a:xfrm>
            <a:custGeom>
              <a:avLst/>
              <a:gdLst>
                <a:gd name="T0" fmla="*/ 284 w 284"/>
                <a:gd name="T1" fmla="*/ 4 h 18"/>
                <a:gd name="T2" fmla="*/ 265 w 284"/>
                <a:gd name="T3" fmla="*/ 6 h 18"/>
                <a:gd name="T4" fmla="*/ 246 w 284"/>
                <a:gd name="T5" fmla="*/ 8 h 18"/>
                <a:gd name="T6" fmla="*/ 227 w 284"/>
                <a:gd name="T7" fmla="*/ 9 h 18"/>
                <a:gd name="T8" fmla="*/ 210 w 284"/>
                <a:gd name="T9" fmla="*/ 10 h 18"/>
                <a:gd name="T10" fmla="*/ 192 w 284"/>
                <a:gd name="T11" fmla="*/ 11 h 18"/>
                <a:gd name="T12" fmla="*/ 174 w 284"/>
                <a:gd name="T13" fmla="*/ 11 h 18"/>
                <a:gd name="T14" fmla="*/ 157 w 284"/>
                <a:gd name="T15" fmla="*/ 12 h 18"/>
                <a:gd name="T16" fmla="*/ 141 w 284"/>
                <a:gd name="T17" fmla="*/ 12 h 18"/>
                <a:gd name="T18" fmla="*/ 123 w 284"/>
                <a:gd name="T19" fmla="*/ 12 h 18"/>
                <a:gd name="T20" fmla="*/ 107 w 284"/>
                <a:gd name="T21" fmla="*/ 12 h 18"/>
                <a:gd name="T22" fmla="*/ 89 w 284"/>
                <a:gd name="T23" fmla="*/ 12 h 18"/>
                <a:gd name="T24" fmla="*/ 72 w 284"/>
                <a:gd name="T25" fmla="*/ 13 h 18"/>
                <a:gd name="T26" fmla="*/ 54 w 284"/>
                <a:gd name="T27" fmla="*/ 13 h 18"/>
                <a:gd name="T28" fmla="*/ 36 w 284"/>
                <a:gd name="T29" fmla="*/ 15 h 18"/>
                <a:gd name="T30" fmla="*/ 19 w 284"/>
                <a:gd name="T31" fmla="*/ 16 h 18"/>
                <a:gd name="T32" fmla="*/ 0 w 284"/>
                <a:gd name="T33" fmla="*/ 18 h 18"/>
                <a:gd name="T34" fmla="*/ 0 w 284"/>
                <a:gd name="T35" fmla="*/ 7 h 18"/>
                <a:gd name="T36" fmla="*/ 16 w 284"/>
                <a:gd name="T37" fmla="*/ 5 h 18"/>
                <a:gd name="T38" fmla="*/ 33 w 284"/>
                <a:gd name="T39" fmla="*/ 4 h 18"/>
                <a:gd name="T40" fmla="*/ 50 w 284"/>
                <a:gd name="T41" fmla="*/ 3 h 18"/>
                <a:gd name="T42" fmla="*/ 68 w 284"/>
                <a:gd name="T43" fmla="*/ 2 h 18"/>
                <a:gd name="T44" fmla="*/ 85 w 284"/>
                <a:gd name="T45" fmla="*/ 1 h 18"/>
                <a:gd name="T46" fmla="*/ 103 w 284"/>
                <a:gd name="T47" fmla="*/ 1 h 18"/>
                <a:gd name="T48" fmla="*/ 122 w 284"/>
                <a:gd name="T49" fmla="*/ 0 h 18"/>
                <a:gd name="T50" fmla="*/ 141 w 284"/>
                <a:gd name="T51" fmla="*/ 0 h 18"/>
                <a:gd name="T52" fmla="*/ 158 w 284"/>
                <a:gd name="T53" fmla="*/ 0 h 18"/>
                <a:gd name="T54" fmla="*/ 177 w 284"/>
                <a:gd name="T55" fmla="*/ 1 h 18"/>
                <a:gd name="T56" fmla="*/ 195 w 284"/>
                <a:gd name="T57" fmla="*/ 1 h 18"/>
                <a:gd name="T58" fmla="*/ 213 w 284"/>
                <a:gd name="T59" fmla="*/ 1 h 18"/>
                <a:gd name="T60" fmla="*/ 231 w 284"/>
                <a:gd name="T61" fmla="*/ 2 h 18"/>
                <a:gd name="T62" fmla="*/ 249 w 284"/>
                <a:gd name="T63" fmla="*/ 3 h 18"/>
                <a:gd name="T64" fmla="*/ 266 w 284"/>
                <a:gd name="T65" fmla="*/ 3 h 18"/>
                <a:gd name="T66" fmla="*/ 284 w 284"/>
                <a:gd name="T6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18">
                  <a:moveTo>
                    <a:pt x="284" y="4"/>
                  </a:moveTo>
                  <a:lnTo>
                    <a:pt x="265" y="6"/>
                  </a:lnTo>
                  <a:lnTo>
                    <a:pt x="246" y="8"/>
                  </a:lnTo>
                  <a:lnTo>
                    <a:pt x="227" y="9"/>
                  </a:lnTo>
                  <a:lnTo>
                    <a:pt x="210" y="10"/>
                  </a:lnTo>
                  <a:lnTo>
                    <a:pt x="192" y="11"/>
                  </a:lnTo>
                  <a:lnTo>
                    <a:pt x="174" y="11"/>
                  </a:lnTo>
                  <a:lnTo>
                    <a:pt x="157" y="12"/>
                  </a:lnTo>
                  <a:lnTo>
                    <a:pt x="141" y="12"/>
                  </a:lnTo>
                  <a:lnTo>
                    <a:pt x="123" y="12"/>
                  </a:lnTo>
                  <a:lnTo>
                    <a:pt x="107" y="12"/>
                  </a:lnTo>
                  <a:lnTo>
                    <a:pt x="89" y="12"/>
                  </a:lnTo>
                  <a:lnTo>
                    <a:pt x="72" y="13"/>
                  </a:lnTo>
                  <a:lnTo>
                    <a:pt x="54" y="13"/>
                  </a:lnTo>
                  <a:lnTo>
                    <a:pt x="36" y="15"/>
                  </a:lnTo>
                  <a:lnTo>
                    <a:pt x="19" y="16"/>
                  </a:lnTo>
                  <a:lnTo>
                    <a:pt x="0" y="18"/>
                  </a:lnTo>
                  <a:lnTo>
                    <a:pt x="0" y="7"/>
                  </a:lnTo>
                  <a:lnTo>
                    <a:pt x="16" y="5"/>
                  </a:lnTo>
                  <a:lnTo>
                    <a:pt x="33" y="4"/>
                  </a:lnTo>
                  <a:lnTo>
                    <a:pt x="50" y="3"/>
                  </a:lnTo>
                  <a:lnTo>
                    <a:pt x="68" y="2"/>
                  </a:lnTo>
                  <a:lnTo>
                    <a:pt x="85" y="1"/>
                  </a:lnTo>
                  <a:lnTo>
                    <a:pt x="103" y="1"/>
                  </a:lnTo>
                  <a:lnTo>
                    <a:pt x="122" y="0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7" y="1"/>
                  </a:lnTo>
                  <a:lnTo>
                    <a:pt x="195" y="1"/>
                  </a:lnTo>
                  <a:lnTo>
                    <a:pt x="213" y="1"/>
                  </a:lnTo>
                  <a:lnTo>
                    <a:pt x="231" y="2"/>
                  </a:lnTo>
                  <a:lnTo>
                    <a:pt x="249" y="3"/>
                  </a:lnTo>
                  <a:lnTo>
                    <a:pt x="266" y="3"/>
                  </a:lnTo>
                  <a:lnTo>
                    <a:pt x="28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6" name="Freeform 53"/>
            <p:cNvSpPr>
              <a:spLocks/>
            </p:cNvSpPr>
            <p:nvPr/>
          </p:nvSpPr>
          <p:spPr bwMode="auto">
            <a:xfrm>
              <a:off x="1703" y="1834"/>
              <a:ext cx="238" cy="23"/>
            </a:xfrm>
            <a:custGeom>
              <a:avLst/>
              <a:gdLst>
                <a:gd name="T0" fmla="*/ 471 w 476"/>
                <a:gd name="T1" fmla="*/ 4 h 45"/>
                <a:gd name="T2" fmla="*/ 471 w 476"/>
                <a:gd name="T3" fmla="*/ 7 h 45"/>
                <a:gd name="T4" fmla="*/ 472 w 476"/>
                <a:gd name="T5" fmla="*/ 11 h 45"/>
                <a:gd name="T6" fmla="*/ 472 w 476"/>
                <a:gd name="T7" fmla="*/ 14 h 45"/>
                <a:gd name="T8" fmla="*/ 476 w 476"/>
                <a:gd name="T9" fmla="*/ 16 h 45"/>
                <a:gd name="T10" fmla="*/ 471 w 476"/>
                <a:gd name="T11" fmla="*/ 21 h 45"/>
                <a:gd name="T12" fmla="*/ 466 w 476"/>
                <a:gd name="T13" fmla="*/ 23 h 45"/>
                <a:gd name="T14" fmla="*/ 459 w 476"/>
                <a:gd name="T15" fmla="*/ 23 h 45"/>
                <a:gd name="T16" fmla="*/ 454 w 476"/>
                <a:gd name="T17" fmla="*/ 23 h 45"/>
                <a:gd name="T18" fmla="*/ 448 w 476"/>
                <a:gd name="T19" fmla="*/ 21 h 45"/>
                <a:gd name="T20" fmla="*/ 443 w 476"/>
                <a:gd name="T21" fmla="*/ 20 h 45"/>
                <a:gd name="T22" fmla="*/ 438 w 476"/>
                <a:gd name="T23" fmla="*/ 20 h 45"/>
                <a:gd name="T24" fmla="*/ 434 w 476"/>
                <a:gd name="T25" fmla="*/ 21 h 45"/>
                <a:gd name="T26" fmla="*/ 421 w 476"/>
                <a:gd name="T27" fmla="*/ 19 h 45"/>
                <a:gd name="T28" fmla="*/ 405 w 476"/>
                <a:gd name="T29" fmla="*/ 18 h 45"/>
                <a:gd name="T30" fmla="*/ 390 w 476"/>
                <a:gd name="T31" fmla="*/ 17 h 45"/>
                <a:gd name="T32" fmla="*/ 375 w 476"/>
                <a:gd name="T33" fmla="*/ 17 h 45"/>
                <a:gd name="T34" fmla="*/ 360 w 476"/>
                <a:gd name="T35" fmla="*/ 17 h 45"/>
                <a:gd name="T36" fmla="*/ 345 w 476"/>
                <a:gd name="T37" fmla="*/ 18 h 45"/>
                <a:gd name="T38" fmla="*/ 329 w 476"/>
                <a:gd name="T39" fmla="*/ 18 h 45"/>
                <a:gd name="T40" fmla="*/ 314 w 476"/>
                <a:gd name="T41" fmla="*/ 19 h 45"/>
                <a:gd name="T42" fmla="*/ 297 w 476"/>
                <a:gd name="T43" fmla="*/ 20 h 45"/>
                <a:gd name="T44" fmla="*/ 282 w 476"/>
                <a:gd name="T45" fmla="*/ 22 h 45"/>
                <a:gd name="T46" fmla="*/ 266 w 476"/>
                <a:gd name="T47" fmla="*/ 23 h 45"/>
                <a:gd name="T48" fmla="*/ 250 w 476"/>
                <a:gd name="T49" fmla="*/ 26 h 45"/>
                <a:gd name="T50" fmla="*/ 235 w 476"/>
                <a:gd name="T51" fmla="*/ 28 h 45"/>
                <a:gd name="T52" fmla="*/ 218 w 476"/>
                <a:gd name="T53" fmla="*/ 30 h 45"/>
                <a:gd name="T54" fmla="*/ 202 w 476"/>
                <a:gd name="T55" fmla="*/ 32 h 45"/>
                <a:gd name="T56" fmla="*/ 187 w 476"/>
                <a:gd name="T57" fmla="*/ 34 h 45"/>
                <a:gd name="T58" fmla="*/ 178 w 476"/>
                <a:gd name="T59" fmla="*/ 29 h 45"/>
                <a:gd name="T60" fmla="*/ 167 w 476"/>
                <a:gd name="T61" fmla="*/ 33 h 45"/>
                <a:gd name="T62" fmla="*/ 156 w 476"/>
                <a:gd name="T63" fmla="*/ 34 h 45"/>
                <a:gd name="T64" fmla="*/ 142 w 476"/>
                <a:gd name="T65" fmla="*/ 35 h 45"/>
                <a:gd name="T66" fmla="*/ 128 w 476"/>
                <a:gd name="T67" fmla="*/ 35 h 45"/>
                <a:gd name="T68" fmla="*/ 114 w 476"/>
                <a:gd name="T69" fmla="*/ 35 h 45"/>
                <a:gd name="T70" fmla="*/ 100 w 476"/>
                <a:gd name="T71" fmla="*/ 35 h 45"/>
                <a:gd name="T72" fmla="*/ 86 w 476"/>
                <a:gd name="T73" fmla="*/ 36 h 45"/>
                <a:gd name="T74" fmla="*/ 73 w 476"/>
                <a:gd name="T75" fmla="*/ 38 h 45"/>
                <a:gd name="T76" fmla="*/ 63 w 476"/>
                <a:gd name="T77" fmla="*/ 38 h 45"/>
                <a:gd name="T78" fmla="*/ 53 w 476"/>
                <a:gd name="T79" fmla="*/ 40 h 45"/>
                <a:gd name="T80" fmla="*/ 43 w 476"/>
                <a:gd name="T81" fmla="*/ 42 h 45"/>
                <a:gd name="T82" fmla="*/ 32 w 476"/>
                <a:gd name="T83" fmla="*/ 44 h 45"/>
                <a:gd name="T84" fmla="*/ 22 w 476"/>
                <a:gd name="T85" fmla="*/ 45 h 45"/>
                <a:gd name="T86" fmla="*/ 14 w 476"/>
                <a:gd name="T87" fmla="*/ 43 h 45"/>
                <a:gd name="T88" fmla="*/ 6 w 476"/>
                <a:gd name="T89" fmla="*/ 39 h 45"/>
                <a:gd name="T90" fmla="*/ 0 w 476"/>
                <a:gd name="T91" fmla="*/ 31 h 45"/>
                <a:gd name="T92" fmla="*/ 29 w 476"/>
                <a:gd name="T93" fmla="*/ 31 h 45"/>
                <a:gd name="T94" fmla="*/ 58 w 476"/>
                <a:gd name="T95" fmla="*/ 30 h 45"/>
                <a:gd name="T96" fmla="*/ 86 w 476"/>
                <a:gd name="T97" fmla="*/ 28 h 45"/>
                <a:gd name="T98" fmla="*/ 115 w 476"/>
                <a:gd name="T99" fmla="*/ 25 h 45"/>
                <a:gd name="T100" fmla="*/ 146 w 476"/>
                <a:gd name="T101" fmla="*/ 21 h 45"/>
                <a:gd name="T102" fmla="*/ 176 w 476"/>
                <a:gd name="T103" fmla="*/ 18 h 45"/>
                <a:gd name="T104" fmla="*/ 205 w 476"/>
                <a:gd name="T105" fmla="*/ 15 h 45"/>
                <a:gd name="T106" fmla="*/ 235 w 476"/>
                <a:gd name="T107" fmla="*/ 11 h 45"/>
                <a:gd name="T108" fmla="*/ 265 w 476"/>
                <a:gd name="T109" fmla="*/ 8 h 45"/>
                <a:gd name="T110" fmla="*/ 295 w 476"/>
                <a:gd name="T111" fmla="*/ 5 h 45"/>
                <a:gd name="T112" fmla="*/ 324 w 476"/>
                <a:gd name="T113" fmla="*/ 3 h 45"/>
                <a:gd name="T114" fmla="*/ 354 w 476"/>
                <a:gd name="T115" fmla="*/ 1 h 45"/>
                <a:gd name="T116" fmla="*/ 383 w 476"/>
                <a:gd name="T117" fmla="*/ 0 h 45"/>
                <a:gd name="T118" fmla="*/ 413 w 476"/>
                <a:gd name="T119" fmla="*/ 0 h 45"/>
                <a:gd name="T120" fmla="*/ 442 w 476"/>
                <a:gd name="T121" fmla="*/ 2 h 45"/>
                <a:gd name="T122" fmla="*/ 471 w 476"/>
                <a:gd name="T1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45">
                  <a:moveTo>
                    <a:pt x="471" y="4"/>
                  </a:moveTo>
                  <a:lnTo>
                    <a:pt x="471" y="7"/>
                  </a:lnTo>
                  <a:lnTo>
                    <a:pt x="472" y="11"/>
                  </a:lnTo>
                  <a:lnTo>
                    <a:pt x="472" y="14"/>
                  </a:lnTo>
                  <a:lnTo>
                    <a:pt x="476" y="16"/>
                  </a:lnTo>
                  <a:lnTo>
                    <a:pt x="471" y="21"/>
                  </a:lnTo>
                  <a:lnTo>
                    <a:pt x="466" y="23"/>
                  </a:lnTo>
                  <a:lnTo>
                    <a:pt x="459" y="23"/>
                  </a:lnTo>
                  <a:lnTo>
                    <a:pt x="454" y="23"/>
                  </a:lnTo>
                  <a:lnTo>
                    <a:pt x="448" y="21"/>
                  </a:lnTo>
                  <a:lnTo>
                    <a:pt x="443" y="20"/>
                  </a:lnTo>
                  <a:lnTo>
                    <a:pt x="438" y="20"/>
                  </a:lnTo>
                  <a:lnTo>
                    <a:pt x="434" y="21"/>
                  </a:lnTo>
                  <a:lnTo>
                    <a:pt x="421" y="19"/>
                  </a:lnTo>
                  <a:lnTo>
                    <a:pt x="405" y="18"/>
                  </a:lnTo>
                  <a:lnTo>
                    <a:pt x="390" y="17"/>
                  </a:lnTo>
                  <a:lnTo>
                    <a:pt x="375" y="17"/>
                  </a:lnTo>
                  <a:lnTo>
                    <a:pt x="360" y="17"/>
                  </a:lnTo>
                  <a:lnTo>
                    <a:pt x="345" y="18"/>
                  </a:lnTo>
                  <a:lnTo>
                    <a:pt x="329" y="18"/>
                  </a:lnTo>
                  <a:lnTo>
                    <a:pt x="314" y="19"/>
                  </a:lnTo>
                  <a:lnTo>
                    <a:pt x="297" y="20"/>
                  </a:lnTo>
                  <a:lnTo>
                    <a:pt x="282" y="22"/>
                  </a:lnTo>
                  <a:lnTo>
                    <a:pt x="266" y="23"/>
                  </a:lnTo>
                  <a:lnTo>
                    <a:pt x="250" y="26"/>
                  </a:lnTo>
                  <a:lnTo>
                    <a:pt x="235" y="28"/>
                  </a:lnTo>
                  <a:lnTo>
                    <a:pt x="218" y="30"/>
                  </a:lnTo>
                  <a:lnTo>
                    <a:pt x="202" y="32"/>
                  </a:lnTo>
                  <a:lnTo>
                    <a:pt x="187" y="34"/>
                  </a:lnTo>
                  <a:lnTo>
                    <a:pt x="178" y="29"/>
                  </a:lnTo>
                  <a:lnTo>
                    <a:pt x="167" y="33"/>
                  </a:lnTo>
                  <a:lnTo>
                    <a:pt x="156" y="34"/>
                  </a:lnTo>
                  <a:lnTo>
                    <a:pt x="142" y="35"/>
                  </a:lnTo>
                  <a:lnTo>
                    <a:pt x="128" y="35"/>
                  </a:lnTo>
                  <a:lnTo>
                    <a:pt x="114" y="35"/>
                  </a:lnTo>
                  <a:lnTo>
                    <a:pt x="100" y="35"/>
                  </a:lnTo>
                  <a:lnTo>
                    <a:pt x="86" y="36"/>
                  </a:lnTo>
                  <a:lnTo>
                    <a:pt x="73" y="38"/>
                  </a:lnTo>
                  <a:lnTo>
                    <a:pt x="63" y="38"/>
                  </a:lnTo>
                  <a:lnTo>
                    <a:pt x="53" y="40"/>
                  </a:lnTo>
                  <a:lnTo>
                    <a:pt x="43" y="42"/>
                  </a:lnTo>
                  <a:lnTo>
                    <a:pt x="32" y="44"/>
                  </a:lnTo>
                  <a:lnTo>
                    <a:pt x="22" y="45"/>
                  </a:lnTo>
                  <a:lnTo>
                    <a:pt x="14" y="43"/>
                  </a:lnTo>
                  <a:lnTo>
                    <a:pt x="6" y="39"/>
                  </a:lnTo>
                  <a:lnTo>
                    <a:pt x="0" y="31"/>
                  </a:lnTo>
                  <a:lnTo>
                    <a:pt x="29" y="31"/>
                  </a:lnTo>
                  <a:lnTo>
                    <a:pt x="58" y="30"/>
                  </a:lnTo>
                  <a:lnTo>
                    <a:pt x="86" y="28"/>
                  </a:lnTo>
                  <a:lnTo>
                    <a:pt x="115" y="25"/>
                  </a:lnTo>
                  <a:lnTo>
                    <a:pt x="146" y="21"/>
                  </a:lnTo>
                  <a:lnTo>
                    <a:pt x="176" y="18"/>
                  </a:lnTo>
                  <a:lnTo>
                    <a:pt x="205" y="15"/>
                  </a:lnTo>
                  <a:lnTo>
                    <a:pt x="235" y="11"/>
                  </a:lnTo>
                  <a:lnTo>
                    <a:pt x="265" y="8"/>
                  </a:lnTo>
                  <a:lnTo>
                    <a:pt x="295" y="5"/>
                  </a:lnTo>
                  <a:lnTo>
                    <a:pt x="324" y="3"/>
                  </a:lnTo>
                  <a:lnTo>
                    <a:pt x="354" y="1"/>
                  </a:lnTo>
                  <a:lnTo>
                    <a:pt x="383" y="0"/>
                  </a:lnTo>
                  <a:lnTo>
                    <a:pt x="413" y="0"/>
                  </a:lnTo>
                  <a:lnTo>
                    <a:pt x="442" y="2"/>
                  </a:lnTo>
                  <a:lnTo>
                    <a:pt x="47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7" name="Freeform 54"/>
            <p:cNvSpPr>
              <a:spLocks/>
            </p:cNvSpPr>
            <p:nvPr/>
          </p:nvSpPr>
          <p:spPr bwMode="auto">
            <a:xfrm>
              <a:off x="2048" y="1855"/>
              <a:ext cx="118" cy="104"/>
            </a:xfrm>
            <a:custGeom>
              <a:avLst/>
              <a:gdLst>
                <a:gd name="T0" fmla="*/ 221 w 238"/>
                <a:gd name="T1" fmla="*/ 97 h 208"/>
                <a:gd name="T2" fmla="*/ 211 w 238"/>
                <a:gd name="T3" fmla="*/ 132 h 208"/>
                <a:gd name="T4" fmla="*/ 199 w 238"/>
                <a:gd name="T5" fmla="*/ 165 h 208"/>
                <a:gd name="T6" fmla="*/ 180 w 238"/>
                <a:gd name="T7" fmla="*/ 195 h 208"/>
                <a:gd name="T8" fmla="*/ 157 w 238"/>
                <a:gd name="T9" fmla="*/ 206 h 208"/>
                <a:gd name="T10" fmla="*/ 142 w 238"/>
                <a:gd name="T11" fmla="*/ 198 h 208"/>
                <a:gd name="T12" fmla="*/ 131 w 238"/>
                <a:gd name="T13" fmla="*/ 183 h 208"/>
                <a:gd name="T14" fmla="*/ 122 w 238"/>
                <a:gd name="T15" fmla="*/ 168 h 208"/>
                <a:gd name="T16" fmla="*/ 112 w 238"/>
                <a:gd name="T17" fmla="*/ 146 h 208"/>
                <a:gd name="T18" fmla="*/ 102 w 238"/>
                <a:gd name="T19" fmla="*/ 117 h 208"/>
                <a:gd name="T20" fmla="*/ 82 w 238"/>
                <a:gd name="T21" fmla="*/ 117 h 208"/>
                <a:gd name="T22" fmla="*/ 69 w 238"/>
                <a:gd name="T23" fmla="*/ 139 h 208"/>
                <a:gd name="T24" fmla="*/ 61 w 238"/>
                <a:gd name="T25" fmla="*/ 163 h 208"/>
                <a:gd name="T26" fmla="*/ 49 w 238"/>
                <a:gd name="T27" fmla="*/ 188 h 208"/>
                <a:gd name="T28" fmla="*/ 34 w 238"/>
                <a:gd name="T29" fmla="*/ 202 h 208"/>
                <a:gd name="T30" fmla="*/ 23 w 238"/>
                <a:gd name="T31" fmla="*/ 196 h 208"/>
                <a:gd name="T32" fmla="*/ 14 w 238"/>
                <a:gd name="T33" fmla="*/ 151 h 208"/>
                <a:gd name="T34" fmla="*/ 7 w 238"/>
                <a:gd name="T35" fmla="*/ 71 h 208"/>
                <a:gd name="T36" fmla="*/ 13 w 238"/>
                <a:gd name="T37" fmla="*/ 32 h 208"/>
                <a:gd name="T38" fmla="*/ 22 w 238"/>
                <a:gd name="T39" fmla="*/ 52 h 208"/>
                <a:gd name="T40" fmla="*/ 29 w 238"/>
                <a:gd name="T41" fmla="*/ 85 h 208"/>
                <a:gd name="T42" fmla="*/ 30 w 238"/>
                <a:gd name="T43" fmla="*/ 138 h 208"/>
                <a:gd name="T44" fmla="*/ 44 w 238"/>
                <a:gd name="T45" fmla="*/ 152 h 208"/>
                <a:gd name="T46" fmla="*/ 56 w 238"/>
                <a:gd name="T47" fmla="*/ 133 h 208"/>
                <a:gd name="T48" fmla="*/ 66 w 238"/>
                <a:gd name="T49" fmla="*/ 115 h 208"/>
                <a:gd name="T50" fmla="*/ 74 w 238"/>
                <a:gd name="T51" fmla="*/ 96 h 208"/>
                <a:gd name="T52" fmla="*/ 74 w 238"/>
                <a:gd name="T53" fmla="*/ 84 h 208"/>
                <a:gd name="T54" fmla="*/ 81 w 238"/>
                <a:gd name="T55" fmla="*/ 75 h 208"/>
                <a:gd name="T56" fmla="*/ 91 w 238"/>
                <a:gd name="T57" fmla="*/ 68 h 208"/>
                <a:gd name="T58" fmla="*/ 103 w 238"/>
                <a:gd name="T59" fmla="*/ 67 h 208"/>
                <a:gd name="T60" fmla="*/ 113 w 238"/>
                <a:gd name="T61" fmla="*/ 74 h 208"/>
                <a:gd name="T62" fmla="*/ 120 w 238"/>
                <a:gd name="T63" fmla="*/ 103 h 208"/>
                <a:gd name="T64" fmla="*/ 127 w 238"/>
                <a:gd name="T65" fmla="*/ 133 h 208"/>
                <a:gd name="T66" fmla="*/ 138 w 238"/>
                <a:gd name="T67" fmla="*/ 162 h 208"/>
                <a:gd name="T68" fmla="*/ 159 w 238"/>
                <a:gd name="T69" fmla="*/ 188 h 208"/>
                <a:gd name="T70" fmla="*/ 186 w 238"/>
                <a:gd name="T71" fmla="*/ 146 h 208"/>
                <a:gd name="T72" fmla="*/ 202 w 238"/>
                <a:gd name="T73" fmla="*/ 99 h 208"/>
                <a:gd name="T74" fmla="*/ 213 w 238"/>
                <a:gd name="T75" fmla="*/ 51 h 208"/>
                <a:gd name="T76" fmla="*/ 218 w 238"/>
                <a:gd name="T77" fmla="*/ 4 h 208"/>
                <a:gd name="T78" fmla="*/ 238 w 238"/>
                <a:gd name="T79" fmla="*/ 19 h 208"/>
                <a:gd name="T80" fmla="*/ 229 w 238"/>
                <a:gd name="T81" fmla="*/ 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08">
                  <a:moveTo>
                    <a:pt x="226" y="79"/>
                  </a:moveTo>
                  <a:lnTo>
                    <a:pt x="221" y="97"/>
                  </a:lnTo>
                  <a:lnTo>
                    <a:pt x="216" y="115"/>
                  </a:lnTo>
                  <a:lnTo>
                    <a:pt x="211" y="132"/>
                  </a:lnTo>
                  <a:lnTo>
                    <a:pt x="206" y="149"/>
                  </a:lnTo>
                  <a:lnTo>
                    <a:pt x="199" y="165"/>
                  </a:lnTo>
                  <a:lnTo>
                    <a:pt x="190" y="180"/>
                  </a:lnTo>
                  <a:lnTo>
                    <a:pt x="180" y="195"/>
                  </a:lnTo>
                  <a:lnTo>
                    <a:pt x="167" y="208"/>
                  </a:lnTo>
                  <a:lnTo>
                    <a:pt x="157" y="206"/>
                  </a:lnTo>
                  <a:lnTo>
                    <a:pt x="148" y="203"/>
                  </a:lnTo>
                  <a:lnTo>
                    <a:pt x="142" y="198"/>
                  </a:lnTo>
                  <a:lnTo>
                    <a:pt x="136" y="190"/>
                  </a:lnTo>
                  <a:lnTo>
                    <a:pt x="131" y="183"/>
                  </a:lnTo>
                  <a:lnTo>
                    <a:pt x="127" y="176"/>
                  </a:lnTo>
                  <a:lnTo>
                    <a:pt x="122" y="168"/>
                  </a:lnTo>
                  <a:lnTo>
                    <a:pt x="117" y="160"/>
                  </a:lnTo>
                  <a:lnTo>
                    <a:pt x="112" y="146"/>
                  </a:lnTo>
                  <a:lnTo>
                    <a:pt x="108" y="131"/>
                  </a:lnTo>
                  <a:lnTo>
                    <a:pt x="102" y="117"/>
                  </a:lnTo>
                  <a:lnTo>
                    <a:pt x="92" y="104"/>
                  </a:lnTo>
                  <a:lnTo>
                    <a:pt x="82" y="117"/>
                  </a:lnTo>
                  <a:lnTo>
                    <a:pt x="76" y="128"/>
                  </a:lnTo>
                  <a:lnTo>
                    <a:pt x="69" y="139"/>
                  </a:lnTo>
                  <a:lnTo>
                    <a:pt x="64" y="152"/>
                  </a:lnTo>
                  <a:lnTo>
                    <a:pt x="61" y="163"/>
                  </a:lnTo>
                  <a:lnTo>
                    <a:pt x="56" y="176"/>
                  </a:lnTo>
                  <a:lnTo>
                    <a:pt x="49" y="188"/>
                  </a:lnTo>
                  <a:lnTo>
                    <a:pt x="42" y="201"/>
                  </a:lnTo>
                  <a:lnTo>
                    <a:pt x="34" y="202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17" y="190"/>
                  </a:lnTo>
                  <a:lnTo>
                    <a:pt x="14" y="151"/>
                  </a:lnTo>
                  <a:lnTo>
                    <a:pt x="10" y="110"/>
                  </a:lnTo>
                  <a:lnTo>
                    <a:pt x="7" y="71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19" y="41"/>
                  </a:lnTo>
                  <a:lnTo>
                    <a:pt x="22" y="52"/>
                  </a:lnTo>
                  <a:lnTo>
                    <a:pt x="25" y="63"/>
                  </a:lnTo>
                  <a:lnTo>
                    <a:pt x="29" y="85"/>
                  </a:lnTo>
                  <a:lnTo>
                    <a:pt x="29" y="112"/>
                  </a:lnTo>
                  <a:lnTo>
                    <a:pt x="30" y="138"/>
                  </a:lnTo>
                  <a:lnTo>
                    <a:pt x="38" y="160"/>
                  </a:lnTo>
                  <a:lnTo>
                    <a:pt x="44" y="152"/>
                  </a:lnTo>
                  <a:lnTo>
                    <a:pt x="51" y="143"/>
                  </a:lnTo>
                  <a:lnTo>
                    <a:pt x="56" y="133"/>
                  </a:lnTo>
                  <a:lnTo>
                    <a:pt x="61" y="124"/>
                  </a:lnTo>
                  <a:lnTo>
                    <a:pt x="66" y="115"/>
                  </a:lnTo>
                  <a:lnTo>
                    <a:pt x="69" y="105"/>
                  </a:lnTo>
                  <a:lnTo>
                    <a:pt x="74" y="96"/>
                  </a:lnTo>
                  <a:lnTo>
                    <a:pt x="79" y="86"/>
                  </a:lnTo>
                  <a:lnTo>
                    <a:pt x="74" y="84"/>
                  </a:lnTo>
                  <a:lnTo>
                    <a:pt x="77" y="79"/>
                  </a:lnTo>
                  <a:lnTo>
                    <a:pt x="81" y="75"/>
                  </a:lnTo>
                  <a:lnTo>
                    <a:pt x="86" y="71"/>
                  </a:lnTo>
                  <a:lnTo>
                    <a:pt x="91" y="68"/>
                  </a:lnTo>
                  <a:lnTo>
                    <a:pt x="97" y="67"/>
                  </a:lnTo>
                  <a:lnTo>
                    <a:pt x="103" y="67"/>
                  </a:lnTo>
                  <a:lnTo>
                    <a:pt x="108" y="69"/>
                  </a:lnTo>
                  <a:lnTo>
                    <a:pt x="113" y="74"/>
                  </a:lnTo>
                  <a:lnTo>
                    <a:pt x="116" y="89"/>
                  </a:lnTo>
                  <a:lnTo>
                    <a:pt x="120" y="103"/>
                  </a:lnTo>
                  <a:lnTo>
                    <a:pt x="123" y="119"/>
                  </a:lnTo>
                  <a:lnTo>
                    <a:pt x="127" y="133"/>
                  </a:lnTo>
                  <a:lnTo>
                    <a:pt x="132" y="148"/>
                  </a:lnTo>
                  <a:lnTo>
                    <a:pt x="138" y="162"/>
                  </a:lnTo>
                  <a:lnTo>
                    <a:pt x="147" y="176"/>
                  </a:lnTo>
                  <a:lnTo>
                    <a:pt x="159" y="188"/>
                  </a:lnTo>
                  <a:lnTo>
                    <a:pt x="174" y="168"/>
                  </a:lnTo>
                  <a:lnTo>
                    <a:pt x="186" y="146"/>
                  </a:lnTo>
                  <a:lnTo>
                    <a:pt x="195" y="123"/>
                  </a:lnTo>
                  <a:lnTo>
                    <a:pt x="202" y="99"/>
                  </a:lnTo>
                  <a:lnTo>
                    <a:pt x="207" y="75"/>
                  </a:lnTo>
                  <a:lnTo>
                    <a:pt x="213" y="51"/>
                  </a:lnTo>
                  <a:lnTo>
                    <a:pt x="215" y="27"/>
                  </a:lnTo>
                  <a:lnTo>
                    <a:pt x="218" y="4"/>
                  </a:lnTo>
                  <a:lnTo>
                    <a:pt x="235" y="0"/>
                  </a:lnTo>
                  <a:lnTo>
                    <a:pt x="238" y="19"/>
                  </a:lnTo>
                  <a:lnTo>
                    <a:pt x="234" y="40"/>
                  </a:lnTo>
                  <a:lnTo>
                    <a:pt x="229" y="60"/>
                  </a:lnTo>
                  <a:lnTo>
                    <a:pt x="226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8" name="Freeform 55"/>
            <p:cNvSpPr>
              <a:spLocks/>
            </p:cNvSpPr>
            <p:nvPr/>
          </p:nvSpPr>
          <p:spPr bwMode="auto">
            <a:xfrm>
              <a:off x="1813" y="1858"/>
              <a:ext cx="63" cy="78"/>
            </a:xfrm>
            <a:custGeom>
              <a:avLst/>
              <a:gdLst>
                <a:gd name="T0" fmla="*/ 125 w 125"/>
                <a:gd name="T1" fmla="*/ 20 h 156"/>
                <a:gd name="T2" fmla="*/ 116 w 125"/>
                <a:gd name="T3" fmla="*/ 51 h 156"/>
                <a:gd name="T4" fmla="*/ 109 w 125"/>
                <a:gd name="T5" fmla="*/ 83 h 156"/>
                <a:gd name="T6" fmla="*/ 103 w 125"/>
                <a:gd name="T7" fmla="*/ 115 h 156"/>
                <a:gd name="T8" fmla="*/ 104 w 125"/>
                <a:gd name="T9" fmla="*/ 146 h 156"/>
                <a:gd name="T10" fmla="*/ 93 w 125"/>
                <a:gd name="T11" fmla="*/ 156 h 156"/>
                <a:gd name="T12" fmla="*/ 80 w 125"/>
                <a:gd name="T13" fmla="*/ 136 h 156"/>
                <a:gd name="T14" fmla="*/ 81 w 125"/>
                <a:gd name="T15" fmla="*/ 113 h 156"/>
                <a:gd name="T16" fmla="*/ 85 w 125"/>
                <a:gd name="T17" fmla="*/ 90 h 156"/>
                <a:gd name="T18" fmla="*/ 80 w 125"/>
                <a:gd name="T19" fmla="*/ 70 h 156"/>
                <a:gd name="T20" fmla="*/ 70 w 125"/>
                <a:gd name="T21" fmla="*/ 71 h 156"/>
                <a:gd name="T22" fmla="*/ 59 w 125"/>
                <a:gd name="T23" fmla="*/ 72 h 156"/>
                <a:gd name="T24" fmla="*/ 47 w 125"/>
                <a:gd name="T25" fmla="*/ 73 h 156"/>
                <a:gd name="T26" fmla="*/ 37 w 125"/>
                <a:gd name="T27" fmla="*/ 74 h 156"/>
                <a:gd name="T28" fmla="*/ 27 w 125"/>
                <a:gd name="T29" fmla="*/ 73 h 156"/>
                <a:gd name="T30" fmla="*/ 18 w 125"/>
                <a:gd name="T31" fmla="*/ 70 h 156"/>
                <a:gd name="T32" fmla="*/ 11 w 125"/>
                <a:gd name="T33" fmla="*/ 65 h 156"/>
                <a:gd name="T34" fmla="*/ 5 w 125"/>
                <a:gd name="T35" fmla="*/ 56 h 156"/>
                <a:gd name="T36" fmla="*/ 5 w 125"/>
                <a:gd name="T37" fmla="*/ 50 h 156"/>
                <a:gd name="T38" fmla="*/ 5 w 125"/>
                <a:gd name="T39" fmla="*/ 46 h 156"/>
                <a:gd name="T40" fmla="*/ 3 w 125"/>
                <a:gd name="T41" fmla="*/ 41 h 156"/>
                <a:gd name="T42" fmla="*/ 0 w 125"/>
                <a:gd name="T43" fmla="*/ 38 h 156"/>
                <a:gd name="T44" fmla="*/ 12 w 125"/>
                <a:gd name="T45" fmla="*/ 26 h 156"/>
                <a:gd name="T46" fmla="*/ 27 w 125"/>
                <a:gd name="T47" fmla="*/ 16 h 156"/>
                <a:gd name="T48" fmla="*/ 45 w 125"/>
                <a:gd name="T49" fmla="*/ 8 h 156"/>
                <a:gd name="T50" fmla="*/ 62 w 125"/>
                <a:gd name="T51" fmla="*/ 3 h 156"/>
                <a:gd name="T52" fmla="*/ 80 w 125"/>
                <a:gd name="T53" fmla="*/ 0 h 156"/>
                <a:gd name="T54" fmla="*/ 98 w 125"/>
                <a:gd name="T55" fmla="*/ 1 h 156"/>
                <a:gd name="T56" fmla="*/ 113 w 125"/>
                <a:gd name="T57" fmla="*/ 9 h 156"/>
                <a:gd name="T58" fmla="*/ 125 w 125"/>
                <a:gd name="T59" fmla="*/ 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56">
                  <a:moveTo>
                    <a:pt x="125" y="20"/>
                  </a:moveTo>
                  <a:lnTo>
                    <a:pt x="116" y="51"/>
                  </a:lnTo>
                  <a:lnTo>
                    <a:pt x="109" y="83"/>
                  </a:lnTo>
                  <a:lnTo>
                    <a:pt x="103" y="115"/>
                  </a:lnTo>
                  <a:lnTo>
                    <a:pt x="104" y="146"/>
                  </a:lnTo>
                  <a:lnTo>
                    <a:pt x="93" y="156"/>
                  </a:lnTo>
                  <a:lnTo>
                    <a:pt x="80" y="136"/>
                  </a:lnTo>
                  <a:lnTo>
                    <a:pt x="81" y="113"/>
                  </a:lnTo>
                  <a:lnTo>
                    <a:pt x="85" y="90"/>
                  </a:lnTo>
                  <a:lnTo>
                    <a:pt x="80" y="70"/>
                  </a:lnTo>
                  <a:lnTo>
                    <a:pt x="70" y="71"/>
                  </a:lnTo>
                  <a:lnTo>
                    <a:pt x="59" y="72"/>
                  </a:lnTo>
                  <a:lnTo>
                    <a:pt x="47" y="73"/>
                  </a:lnTo>
                  <a:lnTo>
                    <a:pt x="37" y="74"/>
                  </a:lnTo>
                  <a:lnTo>
                    <a:pt x="27" y="73"/>
                  </a:lnTo>
                  <a:lnTo>
                    <a:pt x="18" y="70"/>
                  </a:lnTo>
                  <a:lnTo>
                    <a:pt x="11" y="65"/>
                  </a:lnTo>
                  <a:lnTo>
                    <a:pt x="5" y="56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12" y="26"/>
                  </a:lnTo>
                  <a:lnTo>
                    <a:pt x="27" y="16"/>
                  </a:lnTo>
                  <a:lnTo>
                    <a:pt x="45" y="8"/>
                  </a:lnTo>
                  <a:lnTo>
                    <a:pt x="62" y="3"/>
                  </a:lnTo>
                  <a:lnTo>
                    <a:pt x="80" y="0"/>
                  </a:lnTo>
                  <a:lnTo>
                    <a:pt x="98" y="1"/>
                  </a:lnTo>
                  <a:lnTo>
                    <a:pt x="113" y="9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9" name="Freeform 56"/>
            <p:cNvSpPr>
              <a:spLocks/>
            </p:cNvSpPr>
            <p:nvPr/>
          </p:nvSpPr>
          <p:spPr bwMode="auto">
            <a:xfrm>
              <a:off x="1951" y="1863"/>
              <a:ext cx="48" cy="11"/>
            </a:xfrm>
            <a:custGeom>
              <a:avLst/>
              <a:gdLst>
                <a:gd name="T0" fmla="*/ 97 w 97"/>
                <a:gd name="T1" fmla="*/ 8 h 23"/>
                <a:gd name="T2" fmla="*/ 87 w 97"/>
                <a:gd name="T3" fmla="*/ 10 h 23"/>
                <a:gd name="T4" fmla="*/ 75 w 97"/>
                <a:gd name="T5" fmla="*/ 10 h 23"/>
                <a:gd name="T6" fmla="*/ 64 w 97"/>
                <a:gd name="T7" fmla="*/ 11 h 23"/>
                <a:gd name="T8" fmla="*/ 51 w 97"/>
                <a:gd name="T9" fmla="*/ 12 h 23"/>
                <a:gd name="T10" fmla="*/ 39 w 97"/>
                <a:gd name="T11" fmla="*/ 13 h 23"/>
                <a:gd name="T12" fmla="*/ 28 w 97"/>
                <a:gd name="T13" fmla="*/ 15 h 23"/>
                <a:gd name="T14" fmla="*/ 17 w 97"/>
                <a:gd name="T15" fmla="*/ 19 h 23"/>
                <a:gd name="T16" fmla="*/ 10 w 97"/>
                <a:gd name="T17" fmla="*/ 23 h 23"/>
                <a:gd name="T18" fmla="*/ 6 w 97"/>
                <a:gd name="T19" fmla="*/ 19 h 23"/>
                <a:gd name="T20" fmla="*/ 2 w 97"/>
                <a:gd name="T21" fmla="*/ 15 h 23"/>
                <a:gd name="T22" fmla="*/ 0 w 97"/>
                <a:gd name="T23" fmla="*/ 12 h 23"/>
                <a:gd name="T24" fmla="*/ 1 w 97"/>
                <a:gd name="T25" fmla="*/ 8 h 23"/>
                <a:gd name="T26" fmla="*/ 12 w 97"/>
                <a:gd name="T27" fmla="*/ 5 h 23"/>
                <a:gd name="T28" fmla="*/ 25 w 97"/>
                <a:gd name="T29" fmla="*/ 2 h 23"/>
                <a:gd name="T30" fmla="*/ 36 w 97"/>
                <a:gd name="T31" fmla="*/ 1 h 23"/>
                <a:gd name="T32" fmla="*/ 49 w 97"/>
                <a:gd name="T33" fmla="*/ 0 h 23"/>
                <a:gd name="T34" fmla="*/ 60 w 97"/>
                <a:gd name="T35" fmla="*/ 1 h 23"/>
                <a:gd name="T36" fmla="*/ 73 w 97"/>
                <a:gd name="T37" fmla="*/ 2 h 23"/>
                <a:gd name="T38" fmla="*/ 84 w 97"/>
                <a:gd name="T39" fmla="*/ 5 h 23"/>
                <a:gd name="T40" fmla="*/ 97 w 97"/>
                <a:gd name="T4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23">
                  <a:moveTo>
                    <a:pt x="97" y="8"/>
                  </a:moveTo>
                  <a:lnTo>
                    <a:pt x="87" y="10"/>
                  </a:lnTo>
                  <a:lnTo>
                    <a:pt x="75" y="10"/>
                  </a:lnTo>
                  <a:lnTo>
                    <a:pt x="64" y="11"/>
                  </a:lnTo>
                  <a:lnTo>
                    <a:pt x="51" y="12"/>
                  </a:lnTo>
                  <a:lnTo>
                    <a:pt x="39" y="13"/>
                  </a:lnTo>
                  <a:lnTo>
                    <a:pt x="28" y="15"/>
                  </a:lnTo>
                  <a:lnTo>
                    <a:pt x="17" y="19"/>
                  </a:lnTo>
                  <a:lnTo>
                    <a:pt x="10" y="23"/>
                  </a:lnTo>
                  <a:lnTo>
                    <a:pt x="6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2" y="5"/>
                  </a:lnTo>
                  <a:lnTo>
                    <a:pt x="25" y="2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0" name="Freeform 57"/>
            <p:cNvSpPr>
              <a:spLocks/>
            </p:cNvSpPr>
            <p:nvPr/>
          </p:nvSpPr>
          <p:spPr bwMode="auto">
            <a:xfrm>
              <a:off x="1826" y="1867"/>
              <a:ext cx="36" cy="19"/>
            </a:xfrm>
            <a:custGeom>
              <a:avLst/>
              <a:gdLst>
                <a:gd name="T0" fmla="*/ 72 w 72"/>
                <a:gd name="T1" fmla="*/ 2 h 39"/>
                <a:gd name="T2" fmla="*/ 67 w 72"/>
                <a:gd name="T3" fmla="*/ 12 h 39"/>
                <a:gd name="T4" fmla="*/ 67 w 72"/>
                <a:gd name="T5" fmla="*/ 20 h 39"/>
                <a:gd name="T6" fmla="*/ 67 w 72"/>
                <a:gd name="T7" fmla="*/ 27 h 39"/>
                <a:gd name="T8" fmla="*/ 58 w 72"/>
                <a:gd name="T9" fmla="*/ 34 h 39"/>
                <a:gd name="T10" fmla="*/ 51 w 72"/>
                <a:gd name="T11" fmla="*/ 35 h 39"/>
                <a:gd name="T12" fmla="*/ 44 w 72"/>
                <a:gd name="T13" fmla="*/ 38 h 39"/>
                <a:gd name="T14" fmla="*/ 36 w 72"/>
                <a:gd name="T15" fmla="*/ 38 h 39"/>
                <a:gd name="T16" fmla="*/ 28 w 72"/>
                <a:gd name="T17" fmla="*/ 39 h 39"/>
                <a:gd name="T18" fmla="*/ 20 w 72"/>
                <a:gd name="T19" fmla="*/ 38 h 39"/>
                <a:gd name="T20" fmla="*/ 13 w 72"/>
                <a:gd name="T21" fmla="*/ 36 h 39"/>
                <a:gd name="T22" fmla="*/ 6 w 72"/>
                <a:gd name="T23" fmla="*/ 34 h 39"/>
                <a:gd name="T24" fmla="*/ 0 w 72"/>
                <a:gd name="T25" fmla="*/ 31 h 39"/>
                <a:gd name="T26" fmla="*/ 5 w 72"/>
                <a:gd name="T27" fmla="*/ 24 h 39"/>
                <a:gd name="T28" fmla="*/ 11 w 72"/>
                <a:gd name="T29" fmla="*/ 17 h 39"/>
                <a:gd name="T30" fmla="*/ 19 w 72"/>
                <a:gd name="T31" fmla="*/ 12 h 39"/>
                <a:gd name="T32" fmla="*/ 29 w 72"/>
                <a:gd name="T33" fmla="*/ 6 h 39"/>
                <a:gd name="T34" fmla="*/ 39 w 72"/>
                <a:gd name="T35" fmla="*/ 2 h 39"/>
                <a:gd name="T36" fmla="*/ 50 w 72"/>
                <a:gd name="T37" fmla="*/ 0 h 39"/>
                <a:gd name="T38" fmla="*/ 60 w 72"/>
                <a:gd name="T39" fmla="*/ 0 h 39"/>
                <a:gd name="T40" fmla="*/ 72 w 72"/>
                <a:gd name="T41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9">
                  <a:moveTo>
                    <a:pt x="72" y="2"/>
                  </a:moveTo>
                  <a:lnTo>
                    <a:pt x="67" y="12"/>
                  </a:lnTo>
                  <a:lnTo>
                    <a:pt x="67" y="20"/>
                  </a:lnTo>
                  <a:lnTo>
                    <a:pt x="67" y="27"/>
                  </a:lnTo>
                  <a:lnTo>
                    <a:pt x="58" y="34"/>
                  </a:lnTo>
                  <a:lnTo>
                    <a:pt x="51" y="35"/>
                  </a:lnTo>
                  <a:lnTo>
                    <a:pt x="44" y="38"/>
                  </a:lnTo>
                  <a:lnTo>
                    <a:pt x="36" y="38"/>
                  </a:lnTo>
                  <a:lnTo>
                    <a:pt x="28" y="39"/>
                  </a:lnTo>
                  <a:lnTo>
                    <a:pt x="20" y="38"/>
                  </a:lnTo>
                  <a:lnTo>
                    <a:pt x="13" y="36"/>
                  </a:lnTo>
                  <a:lnTo>
                    <a:pt x="6" y="34"/>
                  </a:lnTo>
                  <a:lnTo>
                    <a:pt x="0" y="31"/>
                  </a:lnTo>
                  <a:lnTo>
                    <a:pt x="5" y="24"/>
                  </a:lnTo>
                  <a:lnTo>
                    <a:pt x="11" y="17"/>
                  </a:lnTo>
                  <a:lnTo>
                    <a:pt x="19" y="12"/>
                  </a:lnTo>
                  <a:lnTo>
                    <a:pt x="29" y="6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1" name="Freeform 58"/>
            <p:cNvSpPr>
              <a:spLocks/>
            </p:cNvSpPr>
            <p:nvPr/>
          </p:nvSpPr>
          <p:spPr bwMode="auto">
            <a:xfrm>
              <a:off x="1736" y="1868"/>
              <a:ext cx="59" cy="54"/>
            </a:xfrm>
            <a:custGeom>
              <a:avLst/>
              <a:gdLst>
                <a:gd name="T0" fmla="*/ 59 w 118"/>
                <a:gd name="T1" fmla="*/ 43 h 107"/>
                <a:gd name="T2" fmla="*/ 68 w 118"/>
                <a:gd name="T3" fmla="*/ 38 h 107"/>
                <a:gd name="T4" fmla="*/ 74 w 118"/>
                <a:gd name="T5" fmla="*/ 31 h 107"/>
                <a:gd name="T6" fmla="*/ 81 w 118"/>
                <a:gd name="T7" fmla="*/ 24 h 107"/>
                <a:gd name="T8" fmla="*/ 87 w 118"/>
                <a:gd name="T9" fmla="*/ 17 h 107"/>
                <a:gd name="T10" fmla="*/ 93 w 118"/>
                <a:gd name="T11" fmla="*/ 11 h 107"/>
                <a:gd name="T12" fmla="*/ 101 w 118"/>
                <a:gd name="T13" fmla="*/ 7 h 107"/>
                <a:gd name="T14" fmla="*/ 108 w 118"/>
                <a:gd name="T15" fmla="*/ 7 h 107"/>
                <a:gd name="T16" fmla="*/ 118 w 118"/>
                <a:gd name="T17" fmla="*/ 13 h 107"/>
                <a:gd name="T18" fmla="*/ 114 w 118"/>
                <a:gd name="T19" fmla="*/ 22 h 107"/>
                <a:gd name="T20" fmla="*/ 106 w 118"/>
                <a:gd name="T21" fmla="*/ 30 h 107"/>
                <a:gd name="T22" fmla="*/ 94 w 118"/>
                <a:gd name="T23" fmla="*/ 38 h 107"/>
                <a:gd name="T24" fmla="*/ 84 w 118"/>
                <a:gd name="T25" fmla="*/ 45 h 107"/>
                <a:gd name="T26" fmla="*/ 77 w 118"/>
                <a:gd name="T27" fmla="*/ 52 h 107"/>
                <a:gd name="T28" fmla="*/ 74 w 118"/>
                <a:gd name="T29" fmla="*/ 59 h 107"/>
                <a:gd name="T30" fmla="*/ 78 w 118"/>
                <a:gd name="T31" fmla="*/ 68 h 107"/>
                <a:gd name="T32" fmla="*/ 92 w 118"/>
                <a:gd name="T33" fmla="*/ 77 h 107"/>
                <a:gd name="T34" fmla="*/ 97 w 118"/>
                <a:gd name="T35" fmla="*/ 74 h 107"/>
                <a:gd name="T36" fmla="*/ 101 w 118"/>
                <a:gd name="T37" fmla="*/ 77 h 107"/>
                <a:gd name="T38" fmla="*/ 102 w 118"/>
                <a:gd name="T39" fmla="*/ 81 h 107"/>
                <a:gd name="T40" fmla="*/ 101 w 118"/>
                <a:gd name="T41" fmla="*/ 86 h 107"/>
                <a:gd name="T42" fmla="*/ 101 w 118"/>
                <a:gd name="T43" fmla="*/ 92 h 107"/>
                <a:gd name="T44" fmla="*/ 92 w 118"/>
                <a:gd name="T45" fmla="*/ 94 h 107"/>
                <a:gd name="T46" fmla="*/ 87 w 118"/>
                <a:gd name="T47" fmla="*/ 93 h 107"/>
                <a:gd name="T48" fmla="*/ 82 w 118"/>
                <a:gd name="T49" fmla="*/ 91 h 107"/>
                <a:gd name="T50" fmla="*/ 78 w 118"/>
                <a:gd name="T51" fmla="*/ 88 h 107"/>
                <a:gd name="T52" fmla="*/ 74 w 118"/>
                <a:gd name="T53" fmla="*/ 83 h 107"/>
                <a:gd name="T54" fmla="*/ 70 w 118"/>
                <a:gd name="T55" fmla="*/ 79 h 107"/>
                <a:gd name="T56" fmla="*/ 65 w 118"/>
                <a:gd name="T57" fmla="*/ 76 h 107"/>
                <a:gd name="T58" fmla="*/ 59 w 118"/>
                <a:gd name="T59" fmla="*/ 74 h 107"/>
                <a:gd name="T60" fmla="*/ 53 w 118"/>
                <a:gd name="T61" fmla="*/ 80 h 107"/>
                <a:gd name="T62" fmla="*/ 47 w 118"/>
                <a:gd name="T63" fmla="*/ 88 h 107"/>
                <a:gd name="T64" fmla="*/ 39 w 118"/>
                <a:gd name="T65" fmla="*/ 94 h 107"/>
                <a:gd name="T66" fmla="*/ 32 w 118"/>
                <a:gd name="T67" fmla="*/ 100 h 107"/>
                <a:gd name="T68" fmla="*/ 24 w 118"/>
                <a:gd name="T69" fmla="*/ 104 h 107"/>
                <a:gd name="T70" fmla="*/ 16 w 118"/>
                <a:gd name="T71" fmla="*/ 107 h 107"/>
                <a:gd name="T72" fmla="*/ 9 w 118"/>
                <a:gd name="T73" fmla="*/ 107 h 107"/>
                <a:gd name="T74" fmla="*/ 1 w 118"/>
                <a:gd name="T75" fmla="*/ 104 h 107"/>
                <a:gd name="T76" fmla="*/ 0 w 118"/>
                <a:gd name="T77" fmla="*/ 98 h 107"/>
                <a:gd name="T78" fmla="*/ 3 w 118"/>
                <a:gd name="T79" fmla="*/ 94 h 107"/>
                <a:gd name="T80" fmla="*/ 8 w 118"/>
                <a:gd name="T81" fmla="*/ 92 h 107"/>
                <a:gd name="T82" fmla="*/ 13 w 118"/>
                <a:gd name="T83" fmla="*/ 92 h 107"/>
                <a:gd name="T84" fmla="*/ 47 w 118"/>
                <a:gd name="T85" fmla="*/ 59 h 107"/>
                <a:gd name="T86" fmla="*/ 42 w 118"/>
                <a:gd name="T87" fmla="*/ 52 h 107"/>
                <a:gd name="T88" fmla="*/ 35 w 118"/>
                <a:gd name="T89" fmla="*/ 45 h 107"/>
                <a:gd name="T90" fmla="*/ 28 w 118"/>
                <a:gd name="T91" fmla="*/ 38 h 107"/>
                <a:gd name="T92" fmla="*/ 20 w 118"/>
                <a:gd name="T93" fmla="*/ 30 h 107"/>
                <a:gd name="T94" fmla="*/ 13 w 118"/>
                <a:gd name="T95" fmla="*/ 23 h 107"/>
                <a:gd name="T96" fmla="*/ 8 w 118"/>
                <a:gd name="T97" fmla="*/ 16 h 107"/>
                <a:gd name="T98" fmla="*/ 4 w 118"/>
                <a:gd name="T99" fmla="*/ 7 h 107"/>
                <a:gd name="T100" fmla="*/ 4 w 118"/>
                <a:gd name="T101" fmla="*/ 0 h 107"/>
                <a:gd name="T102" fmla="*/ 14 w 118"/>
                <a:gd name="T103" fmla="*/ 4 h 107"/>
                <a:gd name="T104" fmla="*/ 21 w 118"/>
                <a:gd name="T105" fmla="*/ 9 h 107"/>
                <a:gd name="T106" fmla="*/ 29 w 118"/>
                <a:gd name="T107" fmla="*/ 14 h 107"/>
                <a:gd name="T108" fmla="*/ 35 w 118"/>
                <a:gd name="T109" fmla="*/ 20 h 107"/>
                <a:gd name="T110" fmla="*/ 40 w 118"/>
                <a:gd name="T111" fmla="*/ 26 h 107"/>
                <a:gd name="T112" fmla="*/ 47 w 118"/>
                <a:gd name="T113" fmla="*/ 31 h 107"/>
                <a:gd name="T114" fmla="*/ 52 w 118"/>
                <a:gd name="T115" fmla="*/ 38 h 107"/>
                <a:gd name="T116" fmla="*/ 59 w 118"/>
                <a:gd name="T117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107">
                  <a:moveTo>
                    <a:pt x="59" y="43"/>
                  </a:moveTo>
                  <a:lnTo>
                    <a:pt x="68" y="38"/>
                  </a:lnTo>
                  <a:lnTo>
                    <a:pt x="74" y="31"/>
                  </a:lnTo>
                  <a:lnTo>
                    <a:pt x="81" y="24"/>
                  </a:lnTo>
                  <a:lnTo>
                    <a:pt x="87" y="17"/>
                  </a:lnTo>
                  <a:lnTo>
                    <a:pt x="93" y="11"/>
                  </a:lnTo>
                  <a:lnTo>
                    <a:pt x="101" y="7"/>
                  </a:lnTo>
                  <a:lnTo>
                    <a:pt x="108" y="7"/>
                  </a:lnTo>
                  <a:lnTo>
                    <a:pt x="118" y="13"/>
                  </a:lnTo>
                  <a:lnTo>
                    <a:pt x="114" y="22"/>
                  </a:lnTo>
                  <a:lnTo>
                    <a:pt x="106" y="30"/>
                  </a:lnTo>
                  <a:lnTo>
                    <a:pt x="94" y="38"/>
                  </a:lnTo>
                  <a:lnTo>
                    <a:pt x="84" y="45"/>
                  </a:lnTo>
                  <a:lnTo>
                    <a:pt x="77" y="52"/>
                  </a:lnTo>
                  <a:lnTo>
                    <a:pt x="74" y="59"/>
                  </a:lnTo>
                  <a:lnTo>
                    <a:pt x="78" y="68"/>
                  </a:lnTo>
                  <a:lnTo>
                    <a:pt x="92" y="77"/>
                  </a:lnTo>
                  <a:lnTo>
                    <a:pt x="97" y="74"/>
                  </a:lnTo>
                  <a:lnTo>
                    <a:pt x="101" y="77"/>
                  </a:lnTo>
                  <a:lnTo>
                    <a:pt x="102" y="81"/>
                  </a:lnTo>
                  <a:lnTo>
                    <a:pt x="101" y="86"/>
                  </a:lnTo>
                  <a:lnTo>
                    <a:pt x="101" y="92"/>
                  </a:lnTo>
                  <a:lnTo>
                    <a:pt x="92" y="94"/>
                  </a:lnTo>
                  <a:lnTo>
                    <a:pt x="87" y="93"/>
                  </a:lnTo>
                  <a:lnTo>
                    <a:pt x="82" y="91"/>
                  </a:lnTo>
                  <a:lnTo>
                    <a:pt x="78" y="88"/>
                  </a:lnTo>
                  <a:lnTo>
                    <a:pt x="74" y="83"/>
                  </a:lnTo>
                  <a:lnTo>
                    <a:pt x="70" y="79"/>
                  </a:lnTo>
                  <a:lnTo>
                    <a:pt x="65" y="76"/>
                  </a:lnTo>
                  <a:lnTo>
                    <a:pt x="59" y="74"/>
                  </a:lnTo>
                  <a:lnTo>
                    <a:pt x="53" y="80"/>
                  </a:lnTo>
                  <a:lnTo>
                    <a:pt x="47" y="88"/>
                  </a:lnTo>
                  <a:lnTo>
                    <a:pt x="39" y="94"/>
                  </a:lnTo>
                  <a:lnTo>
                    <a:pt x="32" y="100"/>
                  </a:lnTo>
                  <a:lnTo>
                    <a:pt x="24" y="104"/>
                  </a:lnTo>
                  <a:lnTo>
                    <a:pt x="16" y="107"/>
                  </a:lnTo>
                  <a:lnTo>
                    <a:pt x="9" y="107"/>
                  </a:lnTo>
                  <a:lnTo>
                    <a:pt x="1" y="104"/>
                  </a:lnTo>
                  <a:lnTo>
                    <a:pt x="0" y="98"/>
                  </a:lnTo>
                  <a:lnTo>
                    <a:pt x="3" y="94"/>
                  </a:lnTo>
                  <a:lnTo>
                    <a:pt x="8" y="92"/>
                  </a:lnTo>
                  <a:lnTo>
                    <a:pt x="13" y="92"/>
                  </a:lnTo>
                  <a:lnTo>
                    <a:pt x="47" y="59"/>
                  </a:lnTo>
                  <a:lnTo>
                    <a:pt x="42" y="52"/>
                  </a:lnTo>
                  <a:lnTo>
                    <a:pt x="35" y="45"/>
                  </a:lnTo>
                  <a:lnTo>
                    <a:pt x="28" y="38"/>
                  </a:lnTo>
                  <a:lnTo>
                    <a:pt x="20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4" y="7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9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40" y="26"/>
                  </a:lnTo>
                  <a:lnTo>
                    <a:pt x="47" y="31"/>
                  </a:lnTo>
                  <a:lnTo>
                    <a:pt x="52" y="38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2" name="Freeform 59"/>
            <p:cNvSpPr>
              <a:spLocks/>
            </p:cNvSpPr>
            <p:nvPr/>
          </p:nvSpPr>
          <p:spPr bwMode="auto">
            <a:xfrm>
              <a:off x="1945" y="1888"/>
              <a:ext cx="52" cy="9"/>
            </a:xfrm>
            <a:custGeom>
              <a:avLst/>
              <a:gdLst>
                <a:gd name="T0" fmla="*/ 104 w 104"/>
                <a:gd name="T1" fmla="*/ 3 h 18"/>
                <a:gd name="T2" fmla="*/ 90 w 104"/>
                <a:gd name="T3" fmla="*/ 5 h 18"/>
                <a:gd name="T4" fmla="*/ 76 w 104"/>
                <a:gd name="T5" fmla="*/ 8 h 18"/>
                <a:gd name="T6" fmla="*/ 64 w 104"/>
                <a:gd name="T7" fmla="*/ 11 h 18"/>
                <a:gd name="T8" fmla="*/ 50 w 104"/>
                <a:gd name="T9" fmla="*/ 13 h 18"/>
                <a:gd name="T10" fmla="*/ 37 w 104"/>
                <a:gd name="T11" fmla="*/ 16 h 18"/>
                <a:gd name="T12" fmla="*/ 25 w 104"/>
                <a:gd name="T13" fmla="*/ 17 h 18"/>
                <a:gd name="T14" fmla="*/ 12 w 104"/>
                <a:gd name="T15" fmla="*/ 18 h 18"/>
                <a:gd name="T16" fmla="*/ 0 w 104"/>
                <a:gd name="T17" fmla="*/ 17 h 18"/>
                <a:gd name="T18" fmla="*/ 3 w 104"/>
                <a:gd name="T19" fmla="*/ 8 h 18"/>
                <a:gd name="T20" fmla="*/ 13 w 104"/>
                <a:gd name="T21" fmla="*/ 4 h 18"/>
                <a:gd name="T22" fmla="*/ 26 w 104"/>
                <a:gd name="T23" fmla="*/ 2 h 18"/>
                <a:gd name="T24" fmla="*/ 36 w 104"/>
                <a:gd name="T25" fmla="*/ 0 h 18"/>
                <a:gd name="T26" fmla="*/ 44 w 104"/>
                <a:gd name="T27" fmla="*/ 0 h 18"/>
                <a:gd name="T28" fmla="*/ 52 w 104"/>
                <a:gd name="T29" fmla="*/ 0 h 18"/>
                <a:gd name="T30" fmla="*/ 61 w 104"/>
                <a:gd name="T31" fmla="*/ 0 h 18"/>
                <a:gd name="T32" fmla="*/ 69 w 104"/>
                <a:gd name="T33" fmla="*/ 0 h 18"/>
                <a:gd name="T34" fmla="*/ 77 w 104"/>
                <a:gd name="T35" fmla="*/ 1 h 18"/>
                <a:gd name="T36" fmla="*/ 86 w 104"/>
                <a:gd name="T37" fmla="*/ 2 h 18"/>
                <a:gd name="T38" fmla="*/ 95 w 104"/>
                <a:gd name="T39" fmla="*/ 2 h 18"/>
                <a:gd name="T40" fmla="*/ 104 w 104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">
                  <a:moveTo>
                    <a:pt x="104" y="3"/>
                  </a:moveTo>
                  <a:lnTo>
                    <a:pt x="90" y="5"/>
                  </a:lnTo>
                  <a:lnTo>
                    <a:pt x="76" y="8"/>
                  </a:lnTo>
                  <a:lnTo>
                    <a:pt x="64" y="11"/>
                  </a:lnTo>
                  <a:lnTo>
                    <a:pt x="50" y="13"/>
                  </a:lnTo>
                  <a:lnTo>
                    <a:pt x="37" y="16"/>
                  </a:lnTo>
                  <a:lnTo>
                    <a:pt x="25" y="17"/>
                  </a:lnTo>
                  <a:lnTo>
                    <a:pt x="12" y="18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3" y="4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6" y="2"/>
                  </a:lnTo>
                  <a:lnTo>
                    <a:pt x="95" y="2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3" name="Freeform 60"/>
            <p:cNvSpPr>
              <a:spLocks/>
            </p:cNvSpPr>
            <p:nvPr/>
          </p:nvSpPr>
          <p:spPr bwMode="auto">
            <a:xfrm>
              <a:off x="1347" y="1981"/>
              <a:ext cx="40" cy="78"/>
            </a:xfrm>
            <a:custGeom>
              <a:avLst/>
              <a:gdLst>
                <a:gd name="T0" fmla="*/ 71 w 80"/>
                <a:gd name="T1" fmla="*/ 121 h 156"/>
                <a:gd name="T2" fmla="*/ 46 w 80"/>
                <a:gd name="T3" fmla="*/ 156 h 156"/>
                <a:gd name="T4" fmla="*/ 40 w 80"/>
                <a:gd name="T5" fmla="*/ 144 h 156"/>
                <a:gd name="T6" fmla="*/ 34 w 80"/>
                <a:gd name="T7" fmla="*/ 134 h 156"/>
                <a:gd name="T8" fmla="*/ 29 w 80"/>
                <a:gd name="T9" fmla="*/ 122 h 156"/>
                <a:gd name="T10" fmla="*/ 24 w 80"/>
                <a:gd name="T11" fmla="*/ 111 h 156"/>
                <a:gd name="T12" fmla="*/ 19 w 80"/>
                <a:gd name="T13" fmla="*/ 100 h 156"/>
                <a:gd name="T14" fmla="*/ 14 w 80"/>
                <a:gd name="T15" fmla="*/ 88 h 156"/>
                <a:gd name="T16" fmla="*/ 7 w 80"/>
                <a:gd name="T17" fmla="*/ 78 h 156"/>
                <a:gd name="T18" fmla="*/ 0 w 80"/>
                <a:gd name="T19" fmla="*/ 66 h 156"/>
                <a:gd name="T20" fmla="*/ 6 w 80"/>
                <a:gd name="T21" fmla="*/ 62 h 156"/>
                <a:gd name="T22" fmla="*/ 14 w 80"/>
                <a:gd name="T23" fmla="*/ 59 h 156"/>
                <a:gd name="T24" fmla="*/ 21 w 80"/>
                <a:gd name="T25" fmla="*/ 55 h 156"/>
                <a:gd name="T26" fmla="*/ 27 w 80"/>
                <a:gd name="T27" fmla="*/ 51 h 156"/>
                <a:gd name="T28" fmla="*/ 34 w 80"/>
                <a:gd name="T29" fmla="*/ 45 h 156"/>
                <a:gd name="T30" fmla="*/ 40 w 80"/>
                <a:gd name="T31" fmla="*/ 40 h 156"/>
                <a:gd name="T32" fmla="*/ 44 w 80"/>
                <a:gd name="T33" fmla="*/ 35 h 156"/>
                <a:gd name="T34" fmla="*/ 46 w 80"/>
                <a:gd name="T35" fmla="*/ 29 h 156"/>
                <a:gd name="T36" fmla="*/ 44 w 80"/>
                <a:gd name="T37" fmla="*/ 23 h 156"/>
                <a:gd name="T38" fmla="*/ 46 w 80"/>
                <a:gd name="T39" fmla="*/ 15 h 156"/>
                <a:gd name="T40" fmla="*/ 51 w 80"/>
                <a:gd name="T41" fmla="*/ 8 h 156"/>
                <a:gd name="T42" fmla="*/ 54 w 80"/>
                <a:gd name="T43" fmla="*/ 0 h 156"/>
                <a:gd name="T44" fmla="*/ 71 w 80"/>
                <a:gd name="T45" fmla="*/ 29 h 156"/>
                <a:gd name="T46" fmla="*/ 80 w 80"/>
                <a:gd name="T47" fmla="*/ 59 h 156"/>
                <a:gd name="T48" fmla="*/ 79 w 80"/>
                <a:gd name="T49" fmla="*/ 89 h 156"/>
                <a:gd name="T50" fmla="*/ 71 w 80"/>
                <a:gd name="T51" fmla="*/ 1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56">
                  <a:moveTo>
                    <a:pt x="71" y="121"/>
                  </a:moveTo>
                  <a:lnTo>
                    <a:pt x="46" y="156"/>
                  </a:lnTo>
                  <a:lnTo>
                    <a:pt x="40" y="144"/>
                  </a:lnTo>
                  <a:lnTo>
                    <a:pt x="34" y="134"/>
                  </a:lnTo>
                  <a:lnTo>
                    <a:pt x="29" y="122"/>
                  </a:lnTo>
                  <a:lnTo>
                    <a:pt x="24" y="111"/>
                  </a:lnTo>
                  <a:lnTo>
                    <a:pt x="19" y="100"/>
                  </a:lnTo>
                  <a:lnTo>
                    <a:pt x="14" y="88"/>
                  </a:lnTo>
                  <a:lnTo>
                    <a:pt x="7" y="78"/>
                  </a:lnTo>
                  <a:lnTo>
                    <a:pt x="0" y="66"/>
                  </a:lnTo>
                  <a:lnTo>
                    <a:pt x="6" y="62"/>
                  </a:lnTo>
                  <a:lnTo>
                    <a:pt x="14" y="59"/>
                  </a:lnTo>
                  <a:lnTo>
                    <a:pt x="21" y="55"/>
                  </a:lnTo>
                  <a:lnTo>
                    <a:pt x="27" y="51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46" y="29"/>
                  </a:lnTo>
                  <a:lnTo>
                    <a:pt x="44" y="23"/>
                  </a:lnTo>
                  <a:lnTo>
                    <a:pt x="46" y="15"/>
                  </a:lnTo>
                  <a:lnTo>
                    <a:pt x="51" y="8"/>
                  </a:lnTo>
                  <a:lnTo>
                    <a:pt x="54" y="0"/>
                  </a:lnTo>
                  <a:lnTo>
                    <a:pt x="71" y="29"/>
                  </a:lnTo>
                  <a:lnTo>
                    <a:pt x="80" y="59"/>
                  </a:lnTo>
                  <a:lnTo>
                    <a:pt x="79" y="89"/>
                  </a:lnTo>
                  <a:lnTo>
                    <a:pt x="7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0" name="Freeform 61"/>
            <p:cNvSpPr>
              <a:spLocks/>
            </p:cNvSpPr>
            <p:nvPr/>
          </p:nvSpPr>
          <p:spPr bwMode="auto">
            <a:xfrm>
              <a:off x="1230" y="1995"/>
              <a:ext cx="67" cy="70"/>
            </a:xfrm>
            <a:custGeom>
              <a:avLst/>
              <a:gdLst>
                <a:gd name="T0" fmla="*/ 104 w 133"/>
                <a:gd name="T1" fmla="*/ 89 h 138"/>
                <a:gd name="T2" fmla="*/ 101 w 133"/>
                <a:gd name="T3" fmla="*/ 102 h 138"/>
                <a:gd name="T4" fmla="*/ 97 w 133"/>
                <a:gd name="T5" fmla="*/ 114 h 138"/>
                <a:gd name="T6" fmla="*/ 92 w 133"/>
                <a:gd name="T7" fmla="*/ 127 h 138"/>
                <a:gd name="T8" fmla="*/ 87 w 133"/>
                <a:gd name="T9" fmla="*/ 138 h 138"/>
                <a:gd name="T10" fmla="*/ 0 w 133"/>
                <a:gd name="T11" fmla="*/ 55 h 138"/>
                <a:gd name="T12" fmla="*/ 45 w 133"/>
                <a:gd name="T13" fmla="*/ 0 h 138"/>
                <a:gd name="T14" fmla="*/ 52 w 133"/>
                <a:gd name="T15" fmla="*/ 14 h 138"/>
                <a:gd name="T16" fmla="*/ 67 w 133"/>
                <a:gd name="T17" fmla="*/ 25 h 138"/>
                <a:gd name="T18" fmla="*/ 88 w 133"/>
                <a:gd name="T19" fmla="*/ 33 h 138"/>
                <a:gd name="T20" fmla="*/ 108 w 133"/>
                <a:gd name="T21" fmla="*/ 39 h 138"/>
                <a:gd name="T22" fmla="*/ 125 w 133"/>
                <a:gd name="T23" fmla="*/ 48 h 138"/>
                <a:gd name="T24" fmla="*/ 133 w 133"/>
                <a:gd name="T25" fmla="*/ 57 h 138"/>
                <a:gd name="T26" fmla="*/ 127 w 133"/>
                <a:gd name="T27" fmla="*/ 71 h 138"/>
                <a:gd name="T28" fmla="*/ 104 w 133"/>
                <a:gd name="T29" fmla="*/ 8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38">
                  <a:moveTo>
                    <a:pt x="104" y="89"/>
                  </a:moveTo>
                  <a:lnTo>
                    <a:pt x="101" y="102"/>
                  </a:lnTo>
                  <a:lnTo>
                    <a:pt x="97" y="114"/>
                  </a:lnTo>
                  <a:lnTo>
                    <a:pt x="92" y="127"/>
                  </a:lnTo>
                  <a:lnTo>
                    <a:pt x="87" y="138"/>
                  </a:lnTo>
                  <a:lnTo>
                    <a:pt x="0" y="55"/>
                  </a:lnTo>
                  <a:lnTo>
                    <a:pt x="45" y="0"/>
                  </a:lnTo>
                  <a:lnTo>
                    <a:pt x="52" y="14"/>
                  </a:lnTo>
                  <a:lnTo>
                    <a:pt x="67" y="25"/>
                  </a:lnTo>
                  <a:lnTo>
                    <a:pt x="88" y="33"/>
                  </a:lnTo>
                  <a:lnTo>
                    <a:pt x="108" y="39"/>
                  </a:lnTo>
                  <a:lnTo>
                    <a:pt x="125" y="48"/>
                  </a:lnTo>
                  <a:lnTo>
                    <a:pt x="133" y="57"/>
                  </a:lnTo>
                  <a:lnTo>
                    <a:pt x="127" y="71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1" name="Freeform 62"/>
            <p:cNvSpPr>
              <a:spLocks/>
            </p:cNvSpPr>
            <p:nvPr/>
          </p:nvSpPr>
          <p:spPr bwMode="auto">
            <a:xfrm>
              <a:off x="1105" y="2004"/>
              <a:ext cx="430" cy="363"/>
            </a:xfrm>
            <a:custGeom>
              <a:avLst/>
              <a:gdLst>
                <a:gd name="T0" fmla="*/ 797 w 862"/>
                <a:gd name="T1" fmla="*/ 562 h 725"/>
                <a:gd name="T2" fmla="*/ 682 w 862"/>
                <a:gd name="T3" fmla="*/ 652 h 725"/>
                <a:gd name="T4" fmla="*/ 676 w 862"/>
                <a:gd name="T5" fmla="*/ 541 h 725"/>
                <a:gd name="T6" fmla="*/ 692 w 862"/>
                <a:gd name="T7" fmla="*/ 527 h 725"/>
                <a:gd name="T8" fmla="*/ 718 w 862"/>
                <a:gd name="T9" fmla="*/ 555 h 725"/>
                <a:gd name="T10" fmla="*/ 711 w 862"/>
                <a:gd name="T11" fmla="*/ 492 h 725"/>
                <a:gd name="T12" fmla="*/ 743 w 862"/>
                <a:gd name="T13" fmla="*/ 491 h 725"/>
                <a:gd name="T14" fmla="*/ 782 w 862"/>
                <a:gd name="T15" fmla="*/ 496 h 725"/>
                <a:gd name="T16" fmla="*/ 752 w 862"/>
                <a:gd name="T17" fmla="*/ 478 h 725"/>
                <a:gd name="T18" fmla="*/ 751 w 862"/>
                <a:gd name="T19" fmla="*/ 390 h 725"/>
                <a:gd name="T20" fmla="*/ 712 w 862"/>
                <a:gd name="T21" fmla="*/ 208 h 725"/>
                <a:gd name="T22" fmla="*/ 695 w 862"/>
                <a:gd name="T23" fmla="*/ 123 h 725"/>
                <a:gd name="T24" fmla="*/ 701 w 862"/>
                <a:gd name="T25" fmla="*/ 272 h 725"/>
                <a:gd name="T26" fmla="*/ 711 w 862"/>
                <a:gd name="T27" fmla="*/ 413 h 725"/>
                <a:gd name="T28" fmla="*/ 667 w 862"/>
                <a:gd name="T29" fmla="*/ 490 h 725"/>
                <a:gd name="T30" fmla="*/ 643 w 862"/>
                <a:gd name="T31" fmla="*/ 531 h 725"/>
                <a:gd name="T32" fmla="*/ 653 w 862"/>
                <a:gd name="T33" fmla="*/ 646 h 725"/>
                <a:gd name="T34" fmla="*/ 585 w 862"/>
                <a:gd name="T35" fmla="*/ 707 h 725"/>
                <a:gd name="T36" fmla="*/ 520 w 862"/>
                <a:gd name="T37" fmla="*/ 716 h 725"/>
                <a:gd name="T38" fmla="*/ 453 w 862"/>
                <a:gd name="T39" fmla="*/ 715 h 725"/>
                <a:gd name="T40" fmla="*/ 374 w 862"/>
                <a:gd name="T41" fmla="*/ 723 h 725"/>
                <a:gd name="T42" fmla="*/ 249 w 862"/>
                <a:gd name="T43" fmla="*/ 708 h 725"/>
                <a:gd name="T44" fmla="*/ 230 w 862"/>
                <a:gd name="T45" fmla="*/ 587 h 725"/>
                <a:gd name="T46" fmla="*/ 171 w 862"/>
                <a:gd name="T47" fmla="*/ 438 h 725"/>
                <a:gd name="T48" fmla="*/ 141 w 862"/>
                <a:gd name="T49" fmla="*/ 339 h 725"/>
                <a:gd name="T50" fmla="*/ 170 w 862"/>
                <a:gd name="T51" fmla="*/ 216 h 725"/>
                <a:gd name="T52" fmla="*/ 144 w 862"/>
                <a:gd name="T53" fmla="*/ 172 h 725"/>
                <a:gd name="T54" fmla="*/ 122 w 862"/>
                <a:gd name="T55" fmla="*/ 317 h 725"/>
                <a:gd name="T56" fmla="*/ 156 w 862"/>
                <a:gd name="T57" fmla="*/ 460 h 725"/>
                <a:gd name="T58" fmla="*/ 147 w 862"/>
                <a:gd name="T59" fmla="*/ 485 h 725"/>
                <a:gd name="T60" fmla="*/ 93 w 862"/>
                <a:gd name="T61" fmla="*/ 507 h 725"/>
                <a:gd name="T62" fmla="*/ 54 w 862"/>
                <a:gd name="T63" fmla="*/ 544 h 725"/>
                <a:gd name="T64" fmla="*/ 43 w 862"/>
                <a:gd name="T65" fmla="*/ 579 h 725"/>
                <a:gd name="T66" fmla="*/ 77 w 862"/>
                <a:gd name="T67" fmla="*/ 544 h 725"/>
                <a:gd name="T68" fmla="*/ 111 w 862"/>
                <a:gd name="T69" fmla="*/ 518 h 725"/>
                <a:gd name="T70" fmla="*/ 141 w 862"/>
                <a:gd name="T71" fmla="*/ 506 h 725"/>
                <a:gd name="T72" fmla="*/ 121 w 862"/>
                <a:gd name="T73" fmla="*/ 597 h 725"/>
                <a:gd name="T74" fmla="*/ 148 w 862"/>
                <a:gd name="T75" fmla="*/ 545 h 725"/>
                <a:gd name="T76" fmla="*/ 173 w 862"/>
                <a:gd name="T77" fmla="*/ 515 h 725"/>
                <a:gd name="T78" fmla="*/ 197 w 862"/>
                <a:gd name="T79" fmla="*/ 627 h 725"/>
                <a:gd name="T80" fmla="*/ 122 w 862"/>
                <a:gd name="T81" fmla="*/ 644 h 725"/>
                <a:gd name="T82" fmla="*/ 53 w 862"/>
                <a:gd name="T83" fmla="*/ 611 h 725"/>
                <a:gd name="T84" fmla="*/ 11 w 862"/>
                <a:gd name="T85" fmla="*/ 565 h 725"/>
                <a:gd name="T86" fmla="*/ 11 w 862"/>
                <a:gd name="T87" fmla="*/ 489 h 725"/>
                <a:gd name="T88" fmla="*/ 42 w 862"/>
                <a:gd name="T89" fmla="*/ 398 h 725"/>
                <a:gd name="T90" fmla="*/ 72 w 862"/>
                <a:gd name="T91" fmla="*/ 239 h 725"/>
                <a:gd name="T92" fmla="*/ 150 w 862"/>
                <a:gd name="T93" fmla="*/ 89 h 725"/>
                <a:gd name="T94" fmla="*/ 260 w 862"/>
                <a:gd name="T95" fmla="*/ 73 h 725"/>
                <a:gd name="T96" fmla="*/ 328 w 862"/>
                <a:gd name="T97" fmla="*/ 147 h 725"/>
                <a:gd name="T98" fmla="*/ 364 w 862"/>
                <a:gd name="T99" fmla="*/ 155 h 725"/>
                <a:gd name="T100" fmla="*/ 382 w 862"/>
                <a:gd name="T101" fmla="*/ 77 h 725"/>
                <a:gd name="T102" fmla="*/ 433 w 862"/>
                <a:gd name="T103" fmla="*/ 32 h 725"/>
                <a:gd name="T104" fmla="*/ 485 w 862"/>
                <a:gd name="T105" fmla="*/ 73 h 725"/>
                <a:gd name="T106" fmla="*/ 515 w 862"/>
                <a:gd name="T107" fmla="*/ 141 h 725"/>
                <a:gd name="T108" fmla="*/ 544 w 862"/>
                <a:gd name="T109" fmla="*/ 146 h 725"/>
                <a:gd name="T110" fmla="*/ 570 w 862"/>
                <a:gd name="T111" fmla="*/ 94 h 725"/>
                <a:gd name="T112" fmla="*/ 593 w 862"/>
                <a:gd name="T113" fmla="*/ 16 h 725"/>
                <a:gd name="T114" fmla="*/ 716 w 862"/>
                <a:gd name="T115" fmla="*/ 75 h 725"/>
                <a:gd name="T116" fmla="*/ 799 w 862"/>
                <a:gd name="T117" fmla="*/ 221 h 725"/>
                <a:gd name="T118" fmla="*/ 843 w 862"/>
                <a:gd name="T119" fmla="*/ 38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725">
                  <a:moveTo>
                    <a:pt x="862" y="450"/>
                  </a:moveTo>
                  <a:lnTo>
                    <a:pt x="855" y="481"/>
                  </a:lnTo>
                  <a:lnTo>
                    <a:pt x="841" y="510"/>
                  </a:lnTo>
                  <a:lnTo>
                    <a:pt x="821" y="537"/>
                  </a:lnTo>
                  <a:lnTo>
                    <a:pt x="797" y="562"/>
                  </a:lnTo>
                  <a:lnTo>
                    <a:pt x="771" y="586"/>
                  </a:lnTo>
                  <a:lnTo>
                    <a:pt x="743" y="609"/>
                  </a:lnTo>
                  <a:lnTo>
                    <a:pt x="716" y="630"/>
                  </a:lnTo>
                  <a:lnTo>
                    <a:pt x="691" y="652"/>
                  </a:lnTo>
                  <a:lnTo>
                    <a:pt x="682" y="652"/>
                  </a:lnTo>
                  <a:lnTo>
                    <a:pt x="683" y="626"/>
                  </a:lnTo>
                  <a:lnTo>
                    <a:pt x="678" y="600"/>
                  </a:lnTo>
                  <a:lnTo>
                    <a:pt x="672" y="574"/>
                  </a:lnTo>
                  <a:lnTo>
                    <a:pt x="669" y="548"/>
                  </a:lnTo>
                  <a:lnTo>
                    <a:pt x="676" y="541"/>
                  </a:lnTo>
                  <a:lnTo>
                    <a:pt x="679" y="532"/>
                  </a:lnTo>
                  <a:lnTo>
                    <a:pt x="682" y="522"/>
                  </a:lnTo>
                  <a:lnTo>
                    <a:pt x="686" y="513"/>
                  </a:lnTo>
                  <a:lnTo>
                    <a:pt x="689" y="519"/>
                  </a:lnTo>
                  <a:lnTo>
                    <a:pt x="692" y="527"/>
                  </a:lnTo>
                  <a:lnTo>
                    <a:pt x="696" y="534"/>
                  </a:lnTo>
                  <a:lnTo>
                    <a:pt x="700" y="540"/>
                  </a:lnTo>
                  <a:lnTo>
                    <a:pt x="705" y="546"/>
                  </a:lnTo>
                  <a:lnTo>
                    <a:pt x="711" y="551"/>
                  </a:lnTo>
                  <a:lnTo>
                    <a:pt x="718" y="555"/>
                  </a:lnTo>
                  <a:lnTo>
                    <a:pt x="727" y="556"/>
                  </a:lnTo>
                  <a:lnTo>
                    <a:pt x="736" y="548"/>
                  </a:lnTo>
                  <a:lnTo>
                    <a:pt x="718" y="533"/>
                  </a:lnTo>
                  <a:lnTo>
                    <a:pt x="712" y="513"/>
                  </a:lnTo>
                  <a:lnTo>
                    <a:pt x="711" y="492"/>
                  </a:lnTo>
                  <a:lnTo>
                    <a:pt x="715" y="469"/>
                  </a:lnTo>
                  <a:lnTo>
                    <a:pt x="721" y="474"/>
                  </a:lnTo>
                  <a:lnTo>
                    <a:pt x="728" y="480"/>
                  </a:lnTo>
                  <a:lnTo>
                    <a:pt x="736" y="485"/>
                  </a:lnTo>
                  <a:lnTo>
                    <a:pt x="743" y="491"/>
                  </a:lnTo>
                  <a:lnTo>
                    <a:pt x="752" y="495"/>
                  </a:lnTo>
                  <a:lnTo>
                    <a:pt x="760" y="500"/>
                  </a:lnTo>
                  <a:lnTo>
                    <a:pt x="769" y="502"/>
                  </a:lnTo>
                  <a:lnTo>
                    <a:pt x="777" y="501"/>
                  </a:lnTo>
                  <a:lnTo>
                    <a:pt x="782" y="496"/>
                  </a:lnTo>
                  <a:lnTo>
                    <a:pt x="779" y="491"/>
                  </a:lnTo>
                  <a:lnTo>
                    <a:pt x="772" y="487"/>
                  </a:lnTo>
                  <a:lnTo>
                    <a:pt x="765" y="484"/>
                  </a:lnTo>
                  <a:lnTo>
                    <a:pt x="759" y="481"/>
                  </a:lnTo>
                  <a:lnTo>
                    <a:pt x="752" y="478"/>
                  </a:lnTo>
                  <a:lnTo>
                    <a:pt x="746" y="474"/>
                  </a:lnTo>
                  <a:lnTo>
                    <a:pt x="742" y="469"/>
                  </a:lnTo>
                  <a:lnTo>
                    <a:pt x="741" y="462"/>
                  </a:lnTo>
                  <a:lnTo>
                    <a:pt x="749" y="427"/>
                  </a:lnTo>
                  <a:lnTo>
                    <a:pt x="751" y="390"/>
                  </a:lnTo>
                  <a:lnTo>
                    <a:pt x="747" y="354"/>
                  </a:lnTo>
                  <a:lnTo>
                    <a:pt x="740" y="318"/>
                  </a:lnTo>
                  <a:lnTo>
                    <a:pt x="731" y="281"/>
                  </a:lnTo>
                  <a:lnTo>
                    <a:pt x="721" y="245"/>
                  </a:lnTo>
                  <a:lnTo>
                    <a:pt x="712" y="208"/>
                  </a:lnTo>
                  <a:lnTo>
                    <a:pt x="706" y="172"/>
                  </a:lnTo>
                  <a:lnTo>
                    <a:pt x="705" y="160"/>
                  </a:lnTo>
                  <a:lnTo>
                    <a:pt x="706" y="147"/>
                  </a:lnTo>
                  <a:lnTo>
                    <a:pt x="703" y="135"/>
                  </a:lnTo>
                  <a:lnTo>
                    <a:pt x="695" y="123"/>
                  </a:lnTo>
                  <a:lnTo>
                    <a:pt x="681" y="149"/>
                  </a:lnTo>
                  <a:lnTo>
                    <a:pt x="679" y="179"/>
                  </a:lnTo>
                  <a:lnTo>
                    <a:pt x="686" y="212"/>
                  </a:lnTo>
                  <a:lnTo>
                    <a:pt x="691" y="245"/>
                  </a:lnTo>
                  <a:lnTo>
                    <a:pt x="701" y="272"/>
                  </a:lnTo>
                  <a:lnTo>
                    <a:pt x="710" y="300"/>
                  </a:lnTo>
                  <a:lnTo>
                    <a:pt x="715" y="329"/>
                  </a:lnTo>
                  <a:lnTo>
                    <a:pt x="718" y="357"/>
                  </a:lnTo>
                  <a:lnTo>
                    <a:pt x="717" y="385"/>
                  </a:lnTo>
                  <a:lnTo>
                    <a:pt x="711" y="413"/>
                  </a:lnTo>
                  <a:lnTo>
                    <a:pt x="700" y="441"/>
                  </a:lnTo>
                  <a:lnTo>
                    <a:pt x="682" y="467"/>
                  </a:lnTo>
                  <a:lnTo>
                    <a:pt x="677" y="475"/>
                  </a:lnTo>
                  <a:lnTo>
                    <a:pt x="672" y="482"/>
                  </a:lnTo>
                  <a:lnTo>
                    <a:pt x="667" y="490"/>
                  </a:lnTo>
                  <a:lnTo>
                    <a:pt x="661" y="497"/>
                  </a:lnTo>
                  <a:lnTo>
                    <a:pt x="656" y="506"/>
                  </a:lnTo>
                  <a:lnTo>
                    <a:pt x="651" y="514"/>
                  </a:lnTo>
                  <a:lnTo>
                    <a:pt x="647" y="522"/>
                  </a:lnTo>
                  <a:lnTo>
                    <a:pt x="643" y="531"/>
                  </a:lnTo>
                  <a:lnTo>
                    <a:pt x="639" y="555"/>
                  </a:lnTo>
                  <a:lnTo>
                    <a:pt x="642" y="579"/>
                  </a:lnTo>
                  <a:lnTo>
                    <a:pt x="647" y="601"/>
                  </a:lnTo>
                  <a:lnTo>
                    <a:pt x="652" y="624"/>
                  </a:lnTo>
                  <a:lnTo>
                    <a:pt x="653" y="646"/>
                  </a:lnTo>
                  <a:lnTo>
                    <a:pt x="649" y="665"/>
                  </a:lnTo>
                  <a:lnTo>
                    <a:pt x="635" y="682"/>
                  </a:lnTo>
                  <a:lnTo>
                    <a:pt x="610" y="697"/>
                  </a:lnTo>
                  <a:lnTo>
                    <a:pt x="598" y="703"/>
                  </a:lnTo>
                  <a:lnTo>
                    <a:pt x="585" y="707"/>
                  </a:lnTo>
                  <a:lnTo>
                    <a:pt x="573" y="711"/>
                  </a:lnTo>
                  <a:lnTo>
                    <a:pt x="559" y="713"/>
                  </a:lnTo>
                  <a:lnTo>
                    <a:pt x="546" y="715"/>
                  </a:lnTo>
                  <a:lnTo>
                    <a:pt x="534" y="716"/>
                  </a:lnTo>
                  <a:lnTo>
                    <a:pt x="520" y="716"/>
                  </a:lnTo>
                  <a:lnTo>
                    <a:pt x="507" y="716"/>
                  </a:lnTo>
                  <a:lnTo>
                    <a:pt x="494" y="716"/>
                  </a:lnTo>
                  <a:lnTo>
                    <a:pt x="480" y="715"/>
                  </a:lnTo>
                  <a:lnTo>
                    <a:pt x="467" y="715"/>
                  </a:lnTo>
                  <a:lnTo>
                    <a:pt x="453" y="715"/>
                  </a:lnTo>
                  <a:lnTo>
                    <a:pt x="441" y="716"/>
                  </a:lnTo>
                  <a:lnTo>
                    <a:pt x="427" y="717"/>
                  </a:lnTo>
                  <a:lnTo>
                    <a:pt x="414" y="718"/>
                  </a:lnTo>
                  <a:lnTo>
                    <a:pt x="401" y="721"/>
                  </a:lnTo>
                  <a:lnTo>
                    <a:pt x="374" y="723"/>
                  </a:lnTo>
                  <a:lnTo>
                    <a:pt x="348" y="725"/>
                  </a:lnTo>
                  <a:lnTo>
                    <a:pt x="322" y="724"/>
                  </a:lnTo>
                  <a:lnTo>
                    <a:pt x="295" y="722"/>
                  </a:lnTo>
                  <a:lnTo>
                    <a:pt x="271" y="717"/>
                  </a:lnTo>
                  <a:lnTo>
                    <a:pt x="249" y="708"/>
                  </a:lnTo>
                  <a:lnTo>
                    <a:pt x="229" y="696"/>
                  </a:lnTo>
                  <a:lnTo>
                    <a:pt x="212" y="679"/>
                  </a:lnTo>
                  <a:lnTo>
                    <a:pt x="222" y="649"/>
                  </a:lnTo>
                  <a:lnTo>
                    <a:pt x="227" y="618"/>
                  </a:lnTo>
                  <a:lnTo>
                    <a:pt x="230" y="587"/>
                  </a:lnTo>
                  <a:lnTo>
                    <a:pt x="227" y="555"/>
                  </a:lnTo>
                  <a:lnTo>
                    <a:pt x="220" y="523"/>
                  </a:lnTo>
                  <a:lnTo>
                    <a:pt x="209" y="493"/>
                  </a:lnTo>
                  <a:lnTo>
                    <a:pt x="192" y="465"/>
                  </a:lnTo>
                  <a:lnTo>
                    <a:pt x="171" y="438"/>
                  </a:lnTo>
                  <a:lnTo>
                    <a:pt x="163" y="418"/>
                  </a:lnTo>
                  <a:lnTo>
                    <a:pt x="156" y="401"/>
                  </a:lnTo>
                  <a:lnTo>
                    <a:pt x="148" y="384"/>
                  </a:lnTo>
                  <a:lnTo>
                    <a:pt x="141" y="363"/>
                  </a:lnTo>
                  <a:lnTo>
                    <a:pt x="141" y="339"/>
                  </a:lnTo>
                  <a:lnTo>
                    <a:pt x="146" y="316"/>
                  </a:lnTo>
                  <a:lnTo>
                    <a:pt x="152" y="291"/>
                  </a:lnTo>
                  <a:lnTo>
                    <a:pt x="160" y="266"/>
                  </a:lnTo>
                  <a:lnTo>
                    <a:pt x="166" y="240"/>
                  </a:lnTo>
                  <a:lnTo>
                    <a:pt x="170" y="216"/>
                  </a:lnTo>
                  <a:lnTo>
                    <a:pt x="167" y="191"/>
                  </a:lnTo>
                  <a:lnTo>
                    <a:pt x="158" y="168"/>
                  </a:lnTo>
                  <a:lnTo>
                    <a:pt x="153" y="167"/>
                  </a:lnTo>
                  <a:lnTo>
                    <a:pt x="150" y="169"/>
                  </a:lnTo>
                  <a:lnTo>
                    <a:pt x="144" y="172"/>
                  </a:lnTo>
                  <a:lnTo>
                    <a:pt x="141" y="175"/>
                  </a:lnTo>
                  <a:lnTo>
                    <a:pt x="143" y="209"/>
                  </a:lnTo>
                  <a:lnTo>
                    <a:pt x="138" y="245"/>
                  </a:lnTo>
                  <a:lnTo>
                    <a:pt x="129" y="280"/>
                  </a:lnTo>
                  <a:lnTo>
                    <a:pt x="122" y="317"/>
                  </a:lnTo>
                  <a:lnTo>
                    <a:pt x="117" y="353"/>
                  </a:lnTo>
                  <a:lnTo>
                    <a:pt x="118" y="387"/>
                  </a:lnTo>
                  <a:lnTo>
                    <a:pt x="129" y="422"/>
                  </a:lnTo>
                  <a:lnTo>
                    <a:pt x="155" y="453"/>
                  </a:lnTo>
                  <a:lnTo>
                    <a:pt x="156" y="460"/>
                  </a:lnTo>
                  <a:lnTo>
                    <a:pt x="161" y="466"/>
                  </a:lnTo>
                  <a:lnTo>
                    <a:pt x="166" y="472"/>
                  </a:lnTo>
                  <a:lnTo>
                    <a:pt x="171" y="479"/>
                  </a:lnTo>
                  <a:lnTo>
                    <a:pt x="160" y="482"/>
                  </a:lnTo>
                  <a:lnTo>
                    <a:pt x="147" y="485"/>
                  </a:lnTo>
                  <a:lnTo>
                    <a:pt x="136" y="488"/>
                  </a:lnTo>
                  <a:lnTo>
                    <a:pt x="124" y="492"/>
                  </a:lnTo>
                  <a:lnTo>
                    <a:pt x="113" y="496"/>
                  </a:lnTo>
                  <a:lnTo>
                    <a:pt x="103" y="501"/>
                  </a:lnTo>
                  <a:lnTo>
                    <a:pt x="93" y="507"/>
                  </a:lnTo>
                  <a:lnTo>
                    <a:pt x="83" y="513"/>
                  </a:lnTo>
                  <a:lnTo>
                    <a:pt x="75" y="521"/>
                  </a:lnTo>
                  <a:lnTo>
                    <a:pt x="68" y="529"/>
                  </a:lnTo>
                  <a:lnTo>
                    <a:pt x="60" y="537"/>
                  </a:lnTo>
                  <a:lnTo>
                    <a:pt x="54" y="544"/>
                  </a:lnTo>
                  <a:lnTo>
                    <a:pt x="48" y="553"/>
                  </a:lnTo>
                  <a:lnTo>
                    <a:pt x="42" y="561"/>
                  </a:lnTo>
                  <a:lnTo>
                    <a:pt x="36" y="570"/>
                  </a:lnTo>
                  <a:lnTo>
                    <a:pt x="33" y="580"/>
                  </a:lnTo>
                  <a:lnTo>
                    <a:pt x="43" y="579"/>
                  </a:lnTo>
                  <a:lnTo>
                    <a:pt x="52" y="574"/>
                  </a:lnTo>
                  <a:lnTo>
                    <a:pt x="58" y="568"/>
                  </a:lnTo>
                  <a:lnTo>
                    <a:pt x="64" y="561"/>
                  </a:lnTo>
                  <a:lnTo>
                    <a:pt x="70" y="553"/>
                  </a:lnTo>
                  <a:lnTo>
                    <a:pt x="77" y="544"/>
                  </a:lnTo>
                  <a:lnTo>
                    <a:pt x="84" y="537"/>
                  </a:lnTo>
                  <a:lnTo>
                    <a:pt x="92" y="531"/>
                  </a:lnTo>
                  <a:lnTo>
                    <a:pt x="98" y="527"/>
                  </a:lnTo>
                  <a:lnTo>
                    <a:pt x="104" y="522"/>
                  </a:lnTo>
                  <a:lnTo>
                    <a:pt x="111" y="518"/>
                  </a:lnTo>
                  <a:lnTo>
                    <a:pt x="118" y="515"/>
                  </a:lnTo>
                  <a:lnTo>
                    <a:pt x="124" y="512"/>
                  </a:lnTo>
                  <a:lnTo>
                    <a:pt x="131" y="509"/>
                  </a:lnTo>
                  <a:lnTo>
                    <a:pt x="136" y="507"/>
                  </a:lnTo>
                  <a:lnTo>
                    <a:pt x="141" y="506"/>
                  </a:lnTo>
                  <a:lnTo>
                    <a:pt x="132" y="524"/>
                  </a:lnTo>
                  <a:lnTo>
                    <a:pt x="122" y="544"/>
                  </a:lnTo>
                  <a:lnTo>
                    <a:pt x="113" y="566"/>
                  </a:lnTo>
                  <a:lnTo>
                    <a:pt x="108" y="587"/>
                  </a:lnTo>
                  <a:lnTo>
                    <a:pt x="121" y="597"/>
                  </a:lnTo>
                  <a:lnTo>
                    <a:pt x="133" y="589"/>
                  </a:lnTo>
                  <a:lnTo>
                    <a:pt x="138" y="576"/>
                  </a:lnTo>
                  <a:lnTo>
                    <a:pt x="141" y="564"/>
                  </a:lnTo>
                  <a:lnTo>
                    <a:pt x="146" y="553"/>
                  </a:lnTo>
                  <a:lnTo>
                    <a:pt x="148" y="545"/>
                  </a:lnTo>
                  <a:lnTo>
                    <a:pt x="152" y="539"/>
                  </a:lnTo>
                  <a:lnTo>
                    <a:pt x="156" y="532"/>
                  </a:lnTo>
                  <a:lnTo>
                    <a:pt x="162" y="525"/>
                  </a:lnTo>
                  <a:lnTo>
                    <a:pt x="167" y="520"/>
                  </a:lnTo>
                  <a:lnTo>
                    <a:pt x="173" y="515"/>
                  </a:lnTo>
                  <a:lnTo>
                    <a:pt x="178" y="510"/>
                  </a:lnTo>
                  <a:lnTo>
                    <a:pt x="183" y="506"/>
                  </a:lnTo>
                  <a:lnTo>
                    <a:pt x="197" y="545"/>
                  </a:lnTo>
                  <a:lnTo>
                    <a:pt x="202" y="586"/>
                  </a:lnTo>
                  <a:lnTo>
                    <a:pt x="197" y="627"/>
                  </a:lnTo>
                  <a:lnTo>
                    <a:pt x="183" y="667"/>
                  </a:lnTo>
                  <a:lnTo>
                    <a:pt x="167" y="662"/>
                  </a:lnTo>
                  <a:lnTo>
                    <a:pt x="152" y="656"/>
                  </a:lnTo>
                  <a:lnTo>
                    <a:pt x="137" y="650"/>
                  </a:lnTo>
                  <a:lnTo>
                    <a:pt x="122" y="644"/>
                  </a:lnTo>
                  <a:lnTo>
                    <a:pt x="107" y="638"/>
                  </a:lnTo>
                  <a:lnTo>
                    <a:pt x="93" y="630"/>
                  </a:lnTo>
                  <a:lnTo>
                    <a:pt x="78" y="623"/>
                  </a:lnTo>
                  <a:lnTo>
                    <a:pt x="63" y="617"/>
                  </a:lnTo>
                  <a:lnTo>
                    <a:pt x="53" y="611"/>
                  </a:lnTo>
                  <a:lnTo>
                    <a:pt x="44" y="602"/>
                  </a:lnTo>
                  <a:lnTo>
                    <a:pt x="34" y="594"/>
                  </a:lnTo>
                  <a:lnTo>
                    <a:pt x="26" y="585"/>
                  </a:lnTo>
                  <a:lnTo>
                    <a:pt x="18" y="575"/>
                  </a:lnTo>
                  <a:lnTo>
                    <a:pt x="11" y="565"/>
                  </a:lnTo>
                  <a:lnTo>
                    <a:pt x="5" y="556"/>
                  </a:lnTo>
                  <a:lnTo>
                    <a:pt x="0" y="545"/>
                  </a:lnTo>
                  <a:lnTo>
                    <a:pt x="3" y="525"/>
                  </a:lnTo>
                  <a:lnTo>
                    <a:pt x="6" y="507"/>
                  </a:lnTo>
                  <a:lnTo>
                    <a:pt x="11" y="489"/>
                  </a:lnTo>
                  <a:lnTo>
                    <a:pt x="18" y="471"/>
                  </a:lnTo>
                  <a:lnTo>
                    <a:pt x="24" y="454"/>
                  </a:lnTo>
                  <a:lnTo>
                    <a:pt x="30" y="436"/>
                  </a:lnTo>
                  <a:lnTo>
                    <a:pt x="36" y="417"/>
                  </a:lnTo>
                  <a:lnTo>
                    <a:pt x="42" y="398"/>
                  </a:lnTo>
                  <a:lnTo>
                    <a:pt x="50" y="370"/>
                  </a:lnTo>
                  <a:lnTo>
                    <a:pt x="58" y="336"/>
                  </a:lnTo>
                  <a:lnTo>
                    <a:pt x="64" y="302"/>
                  </a:lnTo>
                  <a:lnTo>
                    <a:pt x="67" y="272"/>
                  </a:lnTo>
                  <a:lnTo>
                    <a:pt x="72" y="239"/>
                  </a:lnTo>
                  <a:lnTo>
                    <a:pt x="79" y="205"/>
                  </a:lnTo>
                  <a:lnTo>
                    <a:pt x="90" y="173"/>
                  </a:lnTo>
                  <a:lnTo>
                    <a:pt x="106" y="143"/>
                  </a:lnTo>
                  <a:lnTo>
                    <a:pt x="126" y="115"/>
                  </a:lnTo>
                  <a:lnTo>
                    <a:pt x="150" y="89"/>
                  </a:lnTo>
                  <a:lnTo>
                    <a:pt x="181" y="66"/>
                  </a:lnTo>
                  <a:lnTo>
                    <a:pt x="217" y="46"/>
                  </a:lnTo>
                  <a:lnTo>
                    <a:pt x="230" y="46"/>
                  </a:lnTo>
                  <a:lnTo>
                    <a:pt x="246" y="60"/>
                  </a:lnTo>
                  <a:lnTo>
                    <a:pt x="260" y="73"/>
                  </a:lnTo>
                  <a:lnTo>
                    <a:pt x="274" y="88"/>
                  </a:lnTo>
                  <a:lnTo>
                    <a:pt x="288" y="103"/>
                  </a:lnTo>
                  <a:lnTo>
                    <a:pt x="301" y="118"/>
                  </a:lnTo>
                  <a:lnTo>
                    <a:pt x="314" y="133"/>
                  </a:lnTo>
                  <a:lnTo>
                    <a:pt x="328" y="147"/>
                  </a:lnTo>
                  <a:lnTo>
                    <a:pt x="343" y="161"/>
                  </a:lnTo>
                  <a:lnTo>
                    <a:pt x="349" y="161"/>
                  </a:lnTo>
                  <a:lnTo>
                    <a:pt x="354" y="161"/>
                  </a:lnTo>
                  <a:lnTo>
                    <a:pt x="360" y="159"/>
                  </a:lnTo>
                  <a:lnTo>
                    <a:pt x="364" y="155"/>
                  </a:lnTo>
                  <a:lnTo>
                    <a:pt x="368" y="140"/>
                  </a:lnTo>
                  <a:lnTo>
                    <a:pt x="371" y="124"/>
                  </a:lnTo>
                  <a:lnTo>
                    <a:pt x="373" y="108"/>
                  </a:lnTo>
                  <a:lnTo>
                    <a:pt x="377" y="92"/>
                  </a:lnTo>
                  <a:lnTo>
                    <a:pt x="382" y="77"/>
                  </a:lnTo>
                  <a:lnTo>
                    <a:pt x="391" y="64"/>
                  </a:lnTo>
                  <a:lnTo>
                    <a:pt x="402" y="53"/>
                  </a:lnTo>
                  <a:lnTo>
                    <a:pt x="418" y="44"/>
                  </a:lnTo>
                  <a:lnTo>
                    <a:pt x="425" y="34"/>
                  </a:lnTo>
                  <a:lnTo>
                    <a:pt x="433" y="32"/>
                  </a:lnTo>
                  <a:lnTo>
                    <a:pt x="443" y="34"/>
                  </a:lnTo>
                  <a:lnTo>
                    <a:pt x="455" y="37"/>
                  </a:lnTo>
                  <a:lnTo>
                    <a:pt x="463" y="48"/>
                  </a:lnTo>
                  <a:lnTo>
                    <a:pt x="473" y="61"/>
                  </a:lnTo>
                  <a:lnTo>
                    <a:pt x="485" y="73"/>
                  </a:lnTo>
                  <a:lnTo>
                    <a:pt x="495" y="86"/>
                  </a:lnTo>
                  <a:lnTo>
                    <a:pt x="502" y="99"/>
                  </a:lnTo>
                  <a:lnTo>
                    <a:pt x="510" y="113"/>
                  </a:lnTo>
                  <a:lnTo>
                    <a:pt x="514" y="127"/>
                  </a:lnTo>
                  <a:lnTo>
                    <a:pt x="515" y="141"/>
                  </a:lnTo>
                  <a:lnTo>
                    <a:pt x="521" y="145"/>
                  </a:lnTo>
                  <a:lnTo>
                    <a:pt x="524" y="150"/>
                  </a:lnTo>
                  <a:lnTo>
                    <a:pt x="527" y="155"/>
                  </a:lnTo>
                  <a:lnTo>
                    <a:pt x="535" y="155"/>
                  </a:lnTo>
                  <a:lnTo>
                    <a:pt x="544" y="146"/>
                  </a:lnTo>
                  <a:lnTo>
                    <a:pt x="550" y="136"/>
                  </a:lnTo>
                  <a:lnTo>
                    <a:pt x="555" y="125"/>
                  </a:lnTo>
                  <a:lnTo>
                    <a:pt x="560" y="115"/>
                  </a:lnTo>
                  <a:lnTo>
                    <a:pt x="565" y="103"/>
                  </a:lnTo>
                  <a:lnTo>
                    <a:pt x="570" y="94"/>
                  </a:lnTo>
                  <a:lnTo>
                    <a:pt x="576" y="84"/>
                  </a:lnTo>
                  <a:lnTo>
                    <a:pt x="585" y="74"/>
                  </a:lnTo>
                  <a:lnTo>
                    <a:pt x="593" y="57"/>
                  </a:lnTo>
                  <a:lnTo>
                    <a:pt x="595" y="37"/>
                  </a:lnTo>
                  <a:lnTo>
                    <a:pt x="593" y="16"/>
                  </a:lnTo>
                  <a:lnTo>
                    <a:pt x="585" y="0"/>
                  </a:lnTo>
                  <a:lnTo>
                    <a:pt x="625" y="14"/>
                  </a:lnTo>
                  <a:lnTo>
                    <a:pt x="661" y="32"/>
                  </a:lnTo>
                  <a:lnTo>
                    <a:pt x="691" y="53"/>
                  </a:lnTo>
                  <a:lnTo>
                    <a:pt x="716" y="75"/>
                  </a:lnTo>
                  <a:lnTo>
                    <a:pt x="738" y="101"/>
                  </a:lnTo>
                  <a:lnTo>
                    <a:pt x="757" y="129"/>
                  </a:lnTo>
                  <a:lnTo>
                    <a:pt x="774" y="159"/>
                  </a:lnTo>
                  <a:lnTo>
                    <a:pt x="787" y="189"/>
                  </a:lnTo>
                  <a:lnTo>
                    <a:pt x="799" y="221"/>
                  </a:lnTo>
                  <a:lnTo>
                    <a:pt x="809" y="253"/>
                  </a:lnTo>
                  <a:lnTo>
                    <a:pt x="818" y="286"/>
                  </a:lnTo>
                  <a:lnTo>
                    <a:pt x="826" y="320"/>
                  </a:lnTo>
                  <a:lnTo>
                    <a:pt x="834" y="353"/>
                  </a:lnTo>
                  <a:lnTo>
                    <a:pt x="843" y="386"/>
                  </a:lnTo>
                  <a:lnTo>
                    <a:pt x="851" y="418"/>
                  </a:lnTo>
                  <a:lnTo>
                    <a:pt x="862" y="450"/>
                  </a:lnTo>
                  <a:close/>
                </a:path>
              </a:pathLst>
            </a:cu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3" name="Freeform 63"/>
            <p:cNvSpPr>
              <a:spLocks/>
            </p:cNvSpPr>
            <p:nvPr/>
          </p:nvSpPr>
          <p:spPr bwMode="auto">
            <a:xfrm>
              <a:off x="2266" y="2056"/>
              <a:ext cx="42" cy="52"/>
            </a:xfrm>
            <a:custGeom>
              <a:avLst/>
              <a:gdLst>
                <a:gd name="T0" fmla="*/ 78 w 84"/>
                <a:gd name="T1" fmla="*/ 27 h 104"/>
                <a:gd name="T2" fmla="*/ 73 w 84"/>
                <a:gd name="T3" fmla="*/ 48 h 104"/>
                <a:gd name="T4" fmla="*/ 65 w 84"/>
                <a:gd name="T5" fmla="*/ 69 h 104"/>
                <a:gd name="T6" fmla="*/ 58 w 84"/>
                <a:gd name="T7" fmla="*/ 88 h 104"/>
                <a:gd name="T8" fmla="*/ 50 w 84"/>
                <a:gd name="T9" fmla="*/ 104 h 104"/>
                <a:gd name="T10" fmla="*/ 36 w 84"/>
                <a:gd name="T11" fmla="*/ 104 h 104"/>
                <a:gd name="T12" fmla="*/ 39 w 84"/>
                <a:gd name="T13" fmla="*/ 84 h 104"/>
                <a:gd name="T14" fmla="*/ 45 w 84"/>
                <a:gd name="T15" fmla="*/ 63 h 104"/>
                <a:gd name="T16" fmla="*/ 52 w 84"/>
                <a:gd name="T17" fmla="*/ 41 h 104"/>
                <a:gd name="T18" fmla="*/ 58 w 84"/>
                <a:gd name="T19" fmla="*/ 20 h 104"/>
                <a:gd name="T20" fmla="*/ 0 w 84"/>
                <a:gd name="T21" fmla="*/ 17 h 104"/>
                <a:gd name="T22" fmla="*/ 1 w 84"/>
                <a:gd name="T23" fmla="*/ 12 h 104"/>
                <a:gd name="T24" fmla="*/ 5 w 84"/>
                <a:gd name="T25" fmla="*/ 8 h 104"/>
                <a:gd name="T26" fmla="*/ 10 w 84"/>
                <a:gd name="T27" fmla="*/ 6 h 104"/>
                <a:gd name="T28" fmla="*/ 15 w 84"/>
                <a:gd name="T29" fmla="*/ 5 h 104"/>
                <a:gd name="T30" fmla="*/ 23 w 84"/>
                <a:gd name="T31" fmla="*/ 4 h 104"/>
                <a:gd name="T32" fmla="*/ 29 w 84"/>
                <a:gd name="T33" fmla="*/ 3 h 104"/>
                <a:gd name="T34" fmla="*/ 35 w 84"/>
                <a:gd name="T35" fmla="*/ 2 h 104"/>
                <a:gd name="T36" fmla="*/ 41 w 84"/>
                <a:gd name="T37" fmla="*/ 0 h 104"/>
                <a:gd name="T38" fmla="*/ 48 w 84"/>
                <a:gd name="T39" fmla="*/ 2 h 104"/>
                <a:gd name="T40" fmla="*/ 57 w 84"/>
                <a:gd name="T41" fmla="*/ 3 h 104"/>
                <a:gd name="T42" fmla="*/ 65 w 84"/>
                <a:gd name="T43" fmla="*/ 4 h 104"/>
                <a:gd name="T44" fmla="*/ 74 w 84"/>
                <a:gd name="T45" fmla="*/ 6 h 104"/>
                <a:gd name="T46" fmla="*/ 82 w 84"/>
                <a:gd name="T47" fmla="*/ 9 h 104"/>
                <a:gd name="T48" fmla="*/ 84 w 84"/>
                <a:gd name="T49" fmla="*/ 13 h 104"/>
                <a:gd name="T50" fmla="*/ 84 w 84"/>
                <a:gd name="T51" fmla="*/ 19 h 104"/>
                <a:gd name="T52" fmla="*/ 78 w 84"/>
                <a:gd name="T53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4">
                  <a:moveTo>
                    <a:pt x="78" y="27"/>
                  </a:moveTo>
                  <a:lnTo>
                    <a:pt x="73" y="48"/>
                  </a:lnTo>
                  <a:lnTo>
                    <a:pt x="65" y="69"/>
                  </a:lnTo>
                  <a:lnTo>
                    <a:pt x="58" y="88"/>
                  </a:lnTo>
                  <a:lnTo>
                    <a:pt x="50" y="104"/>
                  </a:lnTo>
                  <a:lnTo>
                    <a:pt x="36" y="104"/>
                  </a:lnTo>
                  <a:lnTo>
                    <a:pt x="39" y="84"/>
                  </a:lnTo>
                  <a:lnTo>
                    <a:pt x="45" y="63"/>
                  </a:lnTo>
                  <a:lnTo>
                    <a:pt x="52" y="41"/>
                  </a:lnTo>
                  <a:lnTo>
                    <a:pt x="58" y="20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6"/>
                  </a:lnTo>
                  <a:lnTo>
                    <a:pt x="15" y="5"/>
                  </a:lnTo>
                  <a:lnTo>
                    <a:pt x="23" y="4"/>
                  </a:lnTo>
                  <a:lnTo>
                    <a:pt x="29" y="3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7" y="3"/>
                  </a:lnTo>
                  <a:lnTo>
                    <a:pt x="65" y="4"/>
                  </a:lnTo>
                  <a:lnTo>
                    <a:pt x="74" y="6"/>
                  </a:lnTo>
                  <a:lnTo>
                    <a:pt x="82" y="9"/>
                  </a:lnTo>
                  <a:lnTo>
                    <a:pt x="84" y="13"/>
                  </a:lnTo>
                  <a:lnTo>
                    <a:pt x="84" y="19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5" name="Freeform 64"/>
            <p:cNvSpPr>
              <a:spLocks/>
            </p:cNvSpPr>
            <p:nvPr/>
          </p:nvSpPr>
          <p:spPr bwMode="auto">
            <a:xfrm>
              <a:off x="2178" y="2083"/>
              <a:ext cx="77" cy="110"/>
            </a:xfrm>
            <a:custGeom>
              <a:avLst/>
              <a:gdLst>
                <a:gd name="T0" fmla="*/ 150 w 155"/>
                <a:gd name="T1" fmla="*/ 40 h 221"/>
                <a:gd name="T2" fmla="*/ 145 w 155"/>
                <a:gd name="T3" fmla="*/ 59 h 221"/>
                <a:gd name="T4" fmla="*/ 132 w 155"/>
                <a:gd name="T5" fmla="*/ 76 h 221"/>
                <a:gd name="T6" fmla="*/ 114 w 155"/>
                <a:gd name="T7" fmla="*/ 90 h 221"/>
                <a:gd name="T8" fmla="*/ 97 w 155"/>
                <a:gd name="T9" fmla="*/ 98 h 221"/>
                <a:gd name="T10" fmla="*/ 81 w 155"/>
                <a:gd name="T11" fmla="*/ 103 h 221"/>
                <a:gd name="T12" fmla="*/ 81 w 155"/>
                <a:gd name="T13" fmla="*/ 120 h 221"/>
                <a:gd name="T14" fmla="*/ 99 w 155"/>
                <a:gd name="T15" fmla="*/ 137 h 221"/>
                <a:gd name="T16" fmla="*/ 112 w 155"/>
                <a:gd name="T17" fmla="*/ 156 h 221"/>
                <a:gd name="T18" fmla="*/ 123 w 155"/>
                <a:gd name="T19" fmla="*/ 172 h 221"/>
                <a:gd name="T20" fmla="*/ 136 w 155"/>
                <a:gd name="T21" fmla="*/ 189 h 221"/>
                <a:gd name="T22" fmla="*/ 148 w 155"/>
                <a:gd name="T23" fmla="*/ 203 h 221"/>
                <a:gd name="T24" fmla="*/ 141 w 155"/>
                <a:gd name="T25" fmla="*/ 211 h 221"/>
                <a:gd name="T26" fmla="*/ 123 w 155"/>
                <a:gd name="T27" fmla="*/ 204 h 221"/>
                <a:gd name="T28" fmla="*/ 111 w 155"/>
                <a:gd name="T29" fmla="*/ 188 h 221"/>
                <a:gd name="T30" fmla="*/ 99 w 155"/>
                <a:gd name="T31" fmla="*/ 168 h 221"/>
                <a:gd name="T32" fmla="*/ 89 w 155"/>
                <a:gd name="T33" fmla="*/ 154 h 221"/>
                <a:gd name="T34" fmla="*/ 81 w 155"/>
                <a:gd name="T35" fmla="*/ 144 h 221"/>
                <a:gd name="T36" fmla="*/ 69 w 155"/>
                <a:gd name="T37" fmla="*/ 135 h 221"/>
                <a:gd name="T38" fmla="*/ 57 w 155"/>
                <a:gd name="T39" fmla="*/ 125 h 221"/>
                <a:gd name="T40" fmla="*/ 35 w 155"/>
                <a:gd name="T41" fmla="*/ 130 h 221"/>
                <a:gd name="T42" fmla="*/ 29 w 155"/>
                <a:gd name="T43" fmla="*/ 166 h 221"/>
                <a:gd name="T44" fmla="*/ 33 w 155"/>
                <a:gd name="T45" fmla="*/ 193 h 221"/>
                <a:gd name="T46" fmla="*/ 37 w 155"/>
                <a:gd name="T47" fmla="*/ 210 h 221"/>
                <a:gd name="T48" fmla="*/ 28 w 155"/>
                <a:gd name="T49" fmla="*/ 221 h 221"/>
                <a:gd name="T50" fmla="*/ 20 w 155"/>
                <a:gd name="T51" fmla="*/ 216 h 221"/>
                <a:gd name="T52" fmla="*/ 12 w 155"/>
                <a:gd name="T53" fmla="*/ 170 h 221"/>
                <a:gd name="T54" fmla="*/ 24 w 155"/>
                <a:gd name="T55" fmla="*/ 81 h 221"/>
                <a:gd name="T56" fmla="*/ 24 w 155"/>
                <a:gd name="T57" fmla="*/ 30 h 221"/>
                <a:gd name="T58" fmla="*/ 15 w 155"/>
                <a:gd name="T59" fmla="*/ 36 h 221"/>
                <a:gd name="T60" fmla="*/ 3 w 155"/>
                <a:gd name="T61" fmla="*/ 37 h 221"/>
                <a:gd name="T62" fmla="*/ 0 w 155"/>
                <a:gd name="T63" fmla="*/ 32 h 221"/>
                <a:gd name="T64" fmla="*/ 0 w 155"/>
                <a:gd name="T65" fmla="*/ 26 h 221"/>
                <a:gd name="T66" fmla="*/ 38 w 155"/>
                <a:gd name="T67" fmla="*/ 9 h 221"/>
                <a:gd name="T68" fmla="*/ 79 w 155"/>
                <a:gd name="T69" fmla="*/ 0 h 221"/>
                <a:gd name="T70" fmla="*/ 120 w 155"/>
                <a:gd name="T71" fmla="*/ 6 h 221"/>
                <a:gd name="T72" fmla="*/ 150 w 155"/>
                <a:gd name="T73" fmla="*/ 3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221">
                  <a:moveTo>
                    <a:pt x="150" y="30"/>
                  </a:moveTo>
                  <a:lnTo>
                    <a:pt x="150" y="40"/>
                  </a:lnTo>
                  <a:lnTo>
                    <a:pt x="148" y="49"/>
                  </a:lnTo>
                  <a:lnTo>
                    <a:pt x="145" y="59"/>
                  </a:lnTo>
                  <a:lnTo>
                    <a:pt x="138" y="68"/>
                  </a:lnTo>
                  <a:lnTo>
                    <a:pt x="132" y="76"/>
                  </a:lnTo>
                  <a:lnTo>
                    <a:pt x="123" y="84"/>
                  </a:lnTo>
                  <a:lnTo>
                    <a:pt x="114" y="90"/>
                  </a:lnTo>
                  <a:lnTo>
                    <a:pt x="104" y="96"/>
                  </a:lnTo>
                  <a:lnTo>
                    <a:pt x="97" y="98"/>
                  </a:lnTo>
                  <a:lnTo>
                    <a:pt x="89" y="100"/>
                  </a:lnTo>
                  <a:lnTo>
                    <a:pt x="81" y="103"/>
                  </a:lnTo>
                  <a:lnTo>
                    <a:pt x="74" y="109"/>
                  </a:lnTo>
                  <a:lnTo>
                    <a:pt x="81" y="120"/>
                  </a:lnTo>
                  <a:lnTo>
                    <a:pt x="89" y="128"/>
                  </a:lnTo>
                  <a:lnTo>
                    <a:pt x="99" y="137"/>
                  </a:lnTo>
                  <a:lnTo>
                    <a:pt x="108" y="148"/>
                  </a:lnTo>
                  <a:lnTo>
                    <a:pt x="112" y="156"/>
                  </a:lnTo>
                  <a:lnTo>
                    <a:pt x="117" y="164"/>
                  </a:lnTo>
                  <a:lnTo>
                    <a:pt x="123" y="172"/>
                  </a:lnTo>
                  <a:lnTo>
                    <a:pt x="130" y="180"/>
                  </a:lnTo>
                  <a:lnTo>
                    <a:pt x="136" y="189"/>
                  </a:lnTo>
                  <a:lnTo>
                    <a:pt x="142" y="196"/>
                  </a:lnTo>
                  <a:lnTo>
                    <a:pt x="148" y="203"/>
                  </a:lnTo>
                  <a:lnTo>
                    <a:pt x="155" y="209"/>
                  </a:lnTo>
                  <a:lnTo>
                    <a:pt x="141" y="211"/>
                  </a:lnTo>
                  <a:lnTo>
                    <a:pt x="131" y="210"/>
                  </a:lnTo>
                  <a:lnTo>
                    <a:pt x="123" y="204"/>
                  </a:lnTo>
                  <a:lnTo>
                    <a:pt x="116" y="197"/>
                  </a:lnTo>
                  <a:lnTo>
                    <a:pt x="111" y="188"/>
                  </a:lnTo>
                  <a:lnTo>
                    <a:pt x="104" y="177"/>
                  </a:lnTo>
                  <a:lnTo>
                    <a:pt x="99" y="168"/>
                  </a:lnTo>
                  <a:lnTo>
                    <a:pt x="92" y="161"/>
                  </a:lnTo>
                  <a:lnTo>
                    <a:pt x="89" y="154"/>
                  </a:lnTo>
                  <a:lnTo>
                    <a:pt x="86" y="149"/>
                  </a:lnTo>
                  <a:lnTo>
                    <a:pt x="81" y="144"/>
                  </a:lnTo>
                  <a:lnTo>
                    <a:pt x="76" y="139"/>
                  </a:lnTo>
                  <a:lnTo>
                    <a:pt x="69" y="135"/>
                  </a:lnTo>
                  <a:lnTo>
                    <a:pt x="63" y="130"/>
                  </a:lnTo>
                  <a:lnTo>
                    <a:pt x="57" y="125"/>
                  </a:lnTo>
                  <a:lnTo>
                    <a:pt x="50" y="120"/>
                  </a:lnTo>
                  <a:lnTo>
                    <a:pt x="35" y="130"/>
                  </a:lnTo>
                  <a:lnTo>
                    <a:pt x="30" y="147"/>
                  </a:lnTo>
                  <a:lnTo>
                    <a:pt x="29" y="166"/>
                  </a:lnTo>
                  <a:lnTo>
                    <a:pt x="29" y="186"/>
                  </a:lnTo>
                  <a:lnTo>
                    <a:pt x="33" y="193"/>
                  </a:lnTo>
                  <a:lnTo>
                    <a:pt x="37" y="201"/>
                  </a:lnTo>
                  <a:lnTo>
                    <a:pt x="37" y="210"/>
                  </a:lnTo>
                  <a:lnTo>
                    <a:pt x="33" y="220"/>
                  </a:lnTo>
                  <a:lnTo>
                    <a:pt x="28" y="221"/>
                  </a:lnTo>
                  <a:lnTo>
                    <a:pt x="24" y="219"/>
                  </a:lnTo>
                  <a:lnTo>
                    <a:pt x="20" y="216"/>
                  </a:lnTo>
                  <a:lnTo>
                    <a:pt x="17" y="213"/>
                  </a:lnTo>
                  <a:lnTo>
                    <a:pt x="12" y="170"/>
                  </a:lnTo>
                  <a:lnTo>
                    <a:pt x="15" y="125"/>
                  </a:lnTo>
                  <a:lnTo>
                    <a:pt x="24" y="81"/>
                  </a:lnTo>
                  <a:lnTo>
                    <a:pt x="33" y="37"/>
                  </a:lnTo>
                  <a:lnTo>
                    <a:pt x="24" y="30"/>
                  </a:lnTo>
                  <a:lnTo>
                    <a:pt x="20" y="33"/>
                  </a:lnTo>
                  <a:lnTo>
                    <a:pt x="15" y="36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8" y="17"/>
                  </a:lnTo>
                  <a:lnTo>
                    <a:pt x="38" y="9"/>
                  </a:lnTo>
                  <a:lnTo>
                    <a:pt x="58" y="4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6"/>
                  </a:lnTo>
                  <a:lnTo>
                    <a:pt x="136" y="15"/>
                  </a:lnTo>
                  <a:lnTo>
                    <a:pt x="1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6" name="Freeform 65"/>
            <p:cNvSpPr>
              <a:spLocks/>
            </p:cNvSpPr>
            <p:nvPr/>
          </p:nvSpPr>
          <p:spPr bwMode="auto">
            <a:xfrm>
              <a:off x="1646" y="2085"/>
              <a:ext cx="66" cy="157"/>
            </a:xfrm>
            <a:custGeom>
              <a:avLst/>
              <a:gdLst>
                <a:gd name="T0" fmla="*/ 132 w 132"/>
                <a:gd name="T1" fmla="*/ 4 h 315"/>
                <a:gd name="T2" fmla="*/ 132 w 132"/>
                <a:gd name="T3" fmla="*/ 11 h 315"/>
                <a:gd name="T4" fmla="*/ 120 w 132"/>
                <a:gd name="T5" fmla="*/ 16 h 315"/>
                <a:gd name="T6" fmla="*/ 110 w 132"/>
                <a:gd name="T7" fmla="*/ 23 h 315"/>
                <a:gd name="T8" fmla="*/ 102 w 132"/>
                <a:gd name="T9" fmla="*/ 30 h 315"/>
                <a:gd name="T10" fmla="*/ 94 w 132"/>
                <a:gd name="T11" fmla="*/ 37 h 315"/>
                <a:gd name="T12" fmla="*/ 86 w 132"/>
                <a:gd name="T13" fmla="*/ 45 h 315"/>
                <a:gd name="T14" fmla="*/ 79 w 132"/>
                <a:gd name="T15" fmla="*/ 55 h 315"/>
                <a:gd name="T16" fmla="*/ 73 w 132"/>
                <a:gd name="T17" fmla="*/ 64 h 315"/>
                <a:gd name="T18" fmla="*/ 66 w 132"/>
                <a:gd name="T19" fmla="*/ 73 h 315"/>
                <a:gd name="T20" fmla="*/ 61 w 132"/>
                <a:gd name="T21" fmla="*/ 73 h 315"/>
                <a:gd name="T22" fmla="*/ 43 w 132"/>
                <a:gd name="T23" fmla="*/ 102 h 315"/>
                <a:gd name="T24" fmla="*/ 29 w 132"/>
                <a:gd name="T25" fmla="*/ 131 h 315"/>
                <a:gd name="T26" fmla="*/ 19 w 132"/>
                <a:gd name="T27" fmla="*/ 161 h 315"/>
                <a:gd name="T28" fmla="*/ 16 w 132"/>
                <a:gd name="T29" fmla="*/ 192 h 315"/>
                <a:gd name="T30" fmla="*/ 17 w 132"/>
                <a:gd name="T31" fmla="*/ 223 h 315"/>
                <a:gd name="T32" fmla="*/ 26 w 132"/>
                <a:gd name="T33" fmla="*/ 253 h 315"/>
                <a:gd name="T34" fmla="*/ 39 w 132"/>
                <a:gd name="T35" fmla="*/ 283 h 315"/>
                <a:gd name="T36" fmla="*/ 59 w 132"/>
                <a:gd name="T37" fmla="*/ 311 h 315"/>
                <a:gd name="T38" fmla="*/ 61 w 132"/>
                <a:gd name="T39" fmla="*/ 315 h 315"/>
                <a:gd name="T40" fmla="*/ 54 w 132"/>
                <a:gd name="T41" fmla="*/ 311 h 315"/>
                <a:gd name="T42" fmla="*/ 46 w 132"/>
                <a:gd name="T43" fmla="*/ 306 h 315"/>
                <a:gd name="T44" fmla="*/ 39 w 132"/>
                <a:gd name="T45" fmla="*/ 299 h 315"/>
                <a:gd name="T46" fmla="*/ 32 w 132"/>
                <a:gd name="T47" fmla="*/ 291 h 315"/>
                <a:gd name="T48" fmla="*/ 26 w 132"/>
                <a:gd name="T49" fmla="*/ 281 h 315"/>
                <a:gd name="T50" fmla="*/ 20 w 132"/>
                <a:gd name="T51" fmla="*/ 272 h 315"/>
                <a:gd name="T52" fmla="*/ 14 w 132"/>
                <a:gd name="T53" fmla="*/ 263 h 315"/>
                <a:gd name="T54" fmla="*/ 7 w 132"/>
                <a:gd name="T55" fmla="*/ 254 h 315"/>
                <a:gd name="T56" fmla="*/ 0 w 132"/>
                <a:gd name="T57" fmla="*/ 219 h 315"/>
                <a:gd name="T58" fmla="*/ 0 w 132"/>
                <a:gd name="T59" fmla="*/ 183 h 315"/>
                <a:gd name="T60" fmla="*/ 6 w 132"/>
                <a:gd name="T61" fmla="*/ 148 h 315"/>
                <a:gd name="T62" fmla="*/ 20 w 132"/>
                <a:gd name="T63" fmla="*/ 115 h 315"/>
                <a:gd name="T64" fmla="*/ 39 w 132"/>
                <a:gd name="T65" fmla="*/ 83 h 315"/>
                <a:gd name="T66" fmla="*/ 61 w 132"/>
                <a:gd name="T67" fmla="*/ 53 h 315"/>
                <a:gd name="T68" fmla="*/ 88 w 132"/>
                <a:gd name="T69" fmla="*/ 25 h 315"/>
                <a:gd name="T70" fmla="*/ 118 w 132"/>
                <a:gd name="T71" fmla="*/ 0 h 315"/>
                <a:gd name="T72" fmla="*/ 122 w 132"/>
                <a:gd name="T73" fmla="*/ 0 h 315"/>
                <a:gd name="T74" fmla="*/ 125 w 132"/>
                <a:gd name="T75" fmla="*/ 0 h 315"/>
                <a:gd name="T76" fmla="*/ 128 w 132"/>
                <a:gd name="T77" fmla="*/ 1 h 315"/>
                <a:gd name="T78" fmla="*/ 132 w 132"/>
                <a:gd name="T7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315">
                  <a:moveTo>
                    <a:pt x="132" y="4"/>
                  </a:moveTo>
                  <a:lnTo>
                    <a:pt x="132" y="11"/>
                  </a:lnTo>
                  <a:lnTo>
                    <a:pt x="120" y="16"/>
                  </a:lnTo>
                  <a:lnTo>
                    <a:pt x="110" y="23"/>
                  </a:lnTo>
                  <a:lnTo>
                    <a:pt x="102" y="30"/>
                  </a:lnTo>
                  <a:lnTo>
                    <a:pt x="94" y="37"/>
                  </a:lnTo>
                  <a:lnTo>
                    <a:pt x="86" y="45"/>
                  </a:lnTo>
                  <a:lnTo>
                    <a:pt x="79" y="55"/>
                  </a:lnTo>
                  <a:lnTo>
                    <a:pt x="73" y="64"/>
                  </a:lnTo>
                  <a:lnTo>
                    <a:pt x="66" y="73"/>
                  </a:lnTo>
                  <a:lnTo>
                    <a:pt x="61" y="73"/>
                  </a:lnTo>
                  <a:lnTo>
                    <a:pt x="43" y="102"/>
                  </a:lnTo>
                  <a:lnTo>
                    <a:pt x="29" y="131"/>
                  </a:lnTo>
                  <a:lnTo>
                    <a:pt x="19" y="161"/>
                  </a:lnTo>
                  <a:lnTo>
                    <a:pt x="16" y="192"/>
                  </a:lnTo>
                  <a:lnTo>
                    <a:pt x="17" y="223"/>
                  </a:lnTo>
                  <a:lnTo>
                    <a:pt x="26" y="253"/>
                  </a:lnTo>
                  <a:lnTo>
                    <a:pt x="39" y="283"/>
                  </a:lnTo>
                  <a:lnTo>
                    <a:pt x="59" y="311"/>
                  </a:lnTo>
                  <a:lnTo>
                    <a:pt x="61" y="315"/>
                  </a:lnTo>
                  <a:lnTo>
                    <a:pt x="54" y="311"/>
                  </a:lnTo>
                  <a:lnTo>
                    <a:pt x="46" y="306"/>
                  </a:lnTo>
                  <a:lnTo>
                    <a:pt x="39" y="299"/>
                  </a:lnTo>
                  <a:lnTo>
                    <a:pt x="32" y="291"/>
                  </a:lnTo>
                  <a:lnTo>
                    <a:pt x="26" y="281"/>
                  </a:lnTo>
                  <a:lnTo>
                    <a:pt x="20" y="272"/>
                  </a:lnTo>
                  <a:lnTo>
                    <a:pt x="14" y="263"/>
                  </a:lnTo>
                  <a:lnTo>
                    <a:pt x="7" y="254"/>
                  </a:lnTo>
                  <a:lnTo>
                    <a:pt x="0" y="219"/>
                  </a:lnTo>
                  <a:lnTo>
                    <a:pt x="0" y="183"/>
                  </a:lnTo>
                  <a:lnTo>
                    <a:pt x="6" y="148"/>
                  </a:lnTo>
                  <a:lnTo>
                    <a:pt x="20" y="115"/>
                  </a:lnTo>
                  <a:lnTo>
                    <a:pt x="39" y="83"/>
                  </a:lnTo>
                  <a:lnTo>
                    <a:pt x="61" y="53"/>
                  </a:lnTo>
                  <a:lnTo>
                    <a:pt x="88" y="25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1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7" name="Freeform 66"/>
            <p:cNvSpPr>
              <a:spLocks/>
            </p:cNvSpPr>
            <p:nvPr/>
          </p:nvSpPr>
          <p:spPr bwMode="auto">
            <a:xfrm>
              <a:off x="1896" y="2092"/>
              <a:ext cx="56" cy="152"/>
            </a:xfrm>
            <a:custGeom>
              <a:avLst/>
              <a:gdLst>
                <a:gd name="T0" fmla="*/ 89 w 110"/>
                <a:gd name="T1" fmla="*/ 67 h 305"/>
                <a:gd name="T2" fmla="*/ 98 w 110"/>
                <a:gd name="T3" fmla="*/ 94 h 305"/>
                <a:gd name="T4" fmla="*/ 105 w 110"/>
                <a:gd name="T5" fmla="*/ 122 h 305"/>
                <a:gd name="T6" fmla="*/ 109 w 110"/>
                <a:gd name="T7" fmla="*/ 151 h 305"/>
                <a:gd name="T8" fmla="*/ 110 w 110"/>
                <a:gd name="T9" fmla="*/ 180 h 305"/>
                <a:gd name="T10" fmla="*/ 108 w 110"/>
                <a:gd name="T11" fmla="*/ 208 h 305"/>
                <a:gd name="T12" fmla="*/ 99 w 110"/>
                <a:gd name="T13" fmla="*/ 236 h 305"/>
                <a:gd name="T14" fmla="*/ 84 w 110"/>
                <a:gd name="T15" fmla="*/ 261 h 305"/>
                <a:gd name="T16" fmla="*/ 62 w 110"/>
                <a:gd name="T17" fmla="*/ 285 h 305"/>
                <a:gd name="T18" fmla="*/ 67 w 110"/>
                <a:gd name="T19" fmla="*/ 287 h 305"/>
                <a:gd name="T20" fmla="*/ 59 w 110"/>
                <a:gd name="T21" fmla="*/ 293 h 305"/>
                <a:gd name="T22" fmla="*/ 52 w 110"/>
                <a:gd name="T23" fmla="*/ 302 h 305"/>
                <a:gd name="T24" fmla="*/ 45 w 110"/>
                <a:gd name="T25" fmla="*/ 305 h 305"/>
                <a:gd name="T26" fmla="*/ 35 w 110"/>
                <a:gd name="T27" fmla="*/ 301 h 305"/>
                <a:gd name="T28" fmla="*/ 35 w 110"/>
                <a:gd name="T29" fmla="*/ 299 h 305"/>
                <a:gd name="T30" fmla="*/ 32 w 110"/>
                <a:gd name="T31" fmla="*/ 297 h 305"/>
                <a:gd name="T32" fmla="*/ 31 w 110"/>
                <a:gd name="T33" fmla="*/ 295 h 305"/>
                <a:gd name="T34" fmla="*/ 30 w 110"/>
                <a:gd name="T35" fmla="*/ 294 h 305"/>
                <a:gd name="T36" fmla="*/ 51 w 110"/>
                <a:gd name="T37" fmla="*/ 275 h 305"/>
                <a:gd name="T38" fmla="*/ 67 w 110"/>
                <a:gd name="T39" fmla="*/ 252 h 305"/>
                <a:gd name="T40" fmla="*/ 80 w 110"/>
                <a:gd name="T41" fmla="*/ 227 h 305"/>
                <a:gd name="T42" fmla="*/ 89 w 110"/>
                <a:gd name="T43" fmla="*/ 201 h 305"/>
                <a:gd name="T44" fmla="*/ 93 w 110"/>
                <a:gd name="T45" fmla="*/ 174 h 305"/>
                <a:gd name="T46" fmla="*/ 93 w 110"/>
                <a:gd name="T47" fmla="*/ 147 h 305"/>
                <a:gd name="T48" fmla="*/ 88 w 110"/>
                <a:gd name="T49" fmla="*/ 120 h 305"/>
                <a:gd name="T50" fmla="*/ 80 w 110"/>
                <a:gd name="T51" fmla="*/ 94 h 305"/>
                <a:gd name="T52" fmla="*/ 75 w 110"/>
                <a:gd name="T53" fmla="*/ 82 h 305"/>
                <a:gd name="T54" fmla="*/ 67 w 110"/>
                <a:gd name="T55" fmla="*/ 70 h 305"/>
                <a:gd name="T56" fmla="*/ 60 w 110"/>
                <a:gd name="T57" fmla="*/ 58 h 305"/>
                <a:gd name="T58" fmla="*/ 50 w 110"/>
                <a:gd name="T59" fmla="*/ 47 h 305"/>
                <a:gd name="T60" fmla="*/ 40 w 110"/>
                <a:gd name="T61" fmla="*/ 37 h 305"/>
                <a:gd name="T62" fmla="*/ 27 w 110"/>
                <a:gd name="T63" fmla="*/ 28 h 305"/>
                <a:gd name="T64" fmla="*/ 15 w 110"/>
                <a:gd name="T65" fmla="*/ 20 h 305"/>
                <a:gd name="T66" fmla="*/ 0 w 110"/>
                <a:gd name="T67" fmla="*/ 15 h 305"/>
                <a:gd name="T68" fmla="*/ 0 w 110"/>
                <a:gd name="T69" fmla="*/ 0 h 305"/>
                <a:gd name="T70" fmla="*/ 15 w 110"/>
                <a:gd name="T71" fmla="*/ 3 h 305"/>
                <a:gd name="T72" fmla="*/ 29 w 110"/>
                <a:gd name="T73" fmla="*/ 10 h 305"/>
                <a:gd name="T74" fmla="*/ 41 w 110"/>
                <a:gd name="T75" fmla="*/ 17 h 305"/>
                <a:gd name="T76" fmla="*/ 54 w 110"/>
                <a:gd name="T77" fmla="*/ 25 h 305"/>
                <a:gd name="T78" fmla="*/ 64 w 110"/>
                <a:gd name="T79" fmla="*/ 34 h 305"/>
                <a:gd name="T80" fmla="*/ 72 w 110"/>
                <a:gd name="T81" fmla="*/ 45 h 305"/>
                <a:gd name="T82" fmla="*/ 81 w 110"/>
                <a:gd name="T83" fmla="*/ 55 h 305"/>
                <a:gd name="T84" fmla="*/ 89 w 110"/>
                <a:gd name="T85" fmla="*/ 6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305">
                  <a:moveTo>
                    <a:pt x="89" y="67"/>
                  </a:moveTo>
                  <a:lnTo>
                    <a:pt x="98" y="94"/>
                  </a:lnTo>
                  <a:lnTo>
                    <a:pt x="105" y="122"/>
                  </a:lnTo>
                  <a:lnTo>
                    <a:pt x="109" y="151"/>
                  </a:lnTo>
                  <a:lnTo>
                    <a:pt x="110" y="180"/>
                  </a:lnTo>
                  <a:lnTo>
                    <a:pt x="108" y="208"/>
                  </a:lnTo>
                  <a:lnTo>
                    <a:pt x="99" y="236"/>
                  </a:lnTo>
                  <a:lnTo>
                    <a:pt x="84" y="261"/>
                  </a:lnTo>
                  <a:lnTo>
                    <a:pt x="62" y="285"/>
                  </a:lnTo>
                  <a:lnTo>
                    <a:pt x="67" y="287"/>
                  </a:lnTo>
                  <a:lnTo>
                    <a:pt x="59" y="293"/>
                  </a:lnTo>
                  <a:lnTo>
                    <a:pt x="52" y="302"/>
                  </a:lnTo>
                  <a:lnTo>
                    <a:pt x="45" y="305"/>
                  </a:lnTo>
                  <a:lnTo>
                    <a:pt x="35" y="301"/>
                  </a:lnTo>
                  <a:lnTo>
                    <a:pt x="35" y="299"/>
                  </a:lnTo>
                  <a:lnTo>
                    <a:pt x="32" y="297"/>
                  </a:lnTo>
                  <a:lnTo>
                    <a:pt x="31" y="295"/>
                  </a:lnTo>
                  <a:lnTo>
                    <a:pt x="30" y="294"/>
                  </a:lnTo>
                  <a:lnTo>
                    <a:pt x="51" y="275"/>
                  </a:lnTo>
                  <a:lnTo>
                    <a:pt x="67" y="252"/>
                  </a:lnTo>
                  <a:lnTo>
                    <a:pt x="80" y="227"/>
                  </a:lnTo>
                  <a:lnTo>
                    <a:pt x="89" y="201"/>
                  </a:lnTo>
                  <a:lnTo>
                    <a:pt x="93" y="174"/>
                  </a:lnTo>
                  <a:lnTo>
                    <a:pt x="93" y="147"/>
                  </a:lnTo>
                  <a:lnTo>
                    <a:pt x="88" y="120"/>
                  </a:lnTo>
                  <a:lnTo>
                    <a:pt x="80" y="94"/>
                  </a:lnTo>
                  <a:lnTo>
                    <a:pt x="75" y="82"/>
                  </a:lnTo>
                  <a:lnTo>
                    <a:pt x="67" y="70"/>
                  </a:lnTo>
                  <a:lnTo>
                    <a:pt x="60" y="58"/>
                  </a:lnTo>
                  <a:lnTo>
                    <a:pt x="50" y="47"/>
                  </a:lnTo>
                  <a:lnTo>
                    <a:pt x="40" y="37"/>
                  </a:lnTo>
                  <a:lnTo>
                    <a:pt x="27" y="28"/>
                  </a:lnTo>
                  <a:lnTo>
                    <a:pt x="15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3"/>
                  </a:lnTo>
                  <a:lnTo>
                    <a:pt x="29" y="10"/>
                  </a:lnTo>
                  <a:lnTo>
                    <a:pt x="41" y="17"/>
                  </a:lnTo>
                  <a:lnTo>
                    <a:pt x="54" y="25"/>
                  </a:lnTo>
                  <a:lnTo>
                    <a:pt x="64" y="34"/>
                  </a:lnTo>
                  <a:lnTo>
                    <a:pt x="72" y="45"/>
                  </a:lnTo>
                  <a:lnTo>
                    <a:pt x="81" y="55"/>
                  </a:lnTo>
                  <a:lnTo>
                    <a:pt x="8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8" name="Freeform 67"/>
            <p:cNvSpPr>
              <a:spLocks/>
            </p:cNvSpPr>
            <p:nvPr/>
          </p:nvSpPr>
          <p:spPr bwMode="auto">
            <a:xfrm>
              <a:off x="1966" y="2092"/>
              <a:ext cx="42" cy="36"/>
            </a:xfrm>
            <a:custGeom>
              <a:avLst/>
              <a:gdLst>
                <a:gd name="T0" fmla="*/ 84 w 84"/>
                <a:gd name="T1" fmla="*/ 25 h 73"/>
                <a:gd name="T2" fmla="*/ 83 w 84"/>
                <a:gd name="T3" fmla="*/ 37 h 73"/>
                <a:gd name="T4" fmla="*/ 77 w 84"/>
                <a:gd name="T5" fmla="*/ 48 h 73"/>
                <a:gd name="T6" fmla="*/ 69 w 84"/>
                <a:gd name="T7" fmla="*/ 59 h 73"/>
                <a:gd name="T8" fmla="*/ 63 w 84"/>
                <a:gd name="T9" fmla="*/ 70 h 73"/>
                <a:gd name="T10" fmla="*/ 55 w 84"/>
                <a:gd name="T11" fmla="*/ 72 h 73"/>
                <a:gd name="T12" fmla="*/ 45 w 84"/>
                <a:gd name="T13" fmla="*/ 73 h 73"/>
                <a:gd name="T14" fmla="*/ 36 w 84"/>
                <a:gd name="T15" fmla="*/ 73 h 73"/>
                <a:gd name="T16" fmla="*/ 28 w 84"/>
                <a:gd name="T17" fmla="*/ 72 h 73"/>
                <a:gd name="T18" fmla="*/ 19 w 84"/>
                <a:gd name="T19" fmla="*/ 70 h 73"/>
                <a:gd name="T20" fmla="*/ 11 w 84"/>
                <a:gd name="T21" fmla="*/ 66 h 73"/>
                <a:gd name="T22" fmla="*/ 6 w 84"/>
                <a:gd name="T23" fmla="*/ 60 h 73"/>
                <a:gd name="T24" fmla="*/ 4 w 84"/>
                <a:gd name="T25" fmla="*/ 52 h 73"/>
                <a:gd name="T26" fmla="*/ 0 w 84"/>
                <a:gd name="T27" fmla="*/ 34 h 73"/>
                <a:gd name="T28" fmla="*/ 3 w 84"/>
                <a:gd name="T29" fmla="*/ 36 h 73"/>
                <a:gd name="T30" fmla="*/ 5 w 84"/>
                <a:gd name="T31" fmla="*/ 34 h 73"/>
                <a:gd name="T32" fmla="*/ 6 w 84"/>
                <a:gd name="T33" fmla="*/ 33 h 73"/>
                <a:gd name="T34" fmla="*/ 8 w 84"/>
                <a:gd name="T35" fmla="*/ 32 h 73"/>
                <a:gd name="T36" fmla="*/ 11 w 84"/>
                <a:gd name="T37" fmla="*/ 28 h 73"/>
                <a:gd name="T38" fmla="*/ 15 w 84"/>
                <a:gd name="T39" fmla="*/ 23 h 73"/>
                <a:gd name="T40" fmla="*/ 19 w 84"/>
                <a:gd name="T41" fmla="*/ 18 h 73"/>
                <a:gd name="T42" fmla="*/ 23 w 84"/>
                <a:gd name="T43" fmla="*/ 13 h 73"/>
                <a:gd name="T44" fmla="*/ 28 w 84"/>
                <a:gd name="T45" fmla="*/ 9 h 73"/>
                <a:gd name="T46" fmla="*/ 33 w 84"/>
                <a:gd name="T47" fmla="*/ 4 h 73"/>
                <a:gd name="T48" fmla="*/ 38 w 84"/>
                <a:gd name="T49" fmla="*/ 1 h 73"/>
                <a:gd name="T50" fmla="*/ 45 w 84"/>
                <a:gd name="T51" fmla="*/ 0 h 73"/>
                <a:gd name="T52" fmla="*/ 53 w 84"/>
                <a:gd name="T53" fmla="*/ 1 h 73"/>
                <a:gd name="T54" fmla="*/ 59 w 84"/>
                <a:gd name="T55" fmla="*/ 2 h 73"/>
                <a:gd name="T56" fmla="*/ 65 w 84"/>
                <a:gd name="T57" fmla="*/ 4 h 73"/>
                <a:gd name="T58" fmla="*/ 70 w 84"/>
                <a:gd name="T59" fmla="*/ 6 h 73"/>
                <a:gd name="T60" fmla="*/ 75 w 84"/>
                <a:gd name="T61" fmla="*/ 10 h 73"/>
                <a:gd name="T62" fmla="*/ 79 w 84"/>
                <a:gd name="T63" fmla="*/ 14 h 73"/>
                <a:gd name="T64" fmla="*/ 82 w 84"/>
                <a:gd name="T65" fmla="*/ 19 h 73"/>
                <a:gd name="T66" fmla="*/ 84 w 84"/>
                <a:gd name="T67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73">
                  <a:moveTo>
                    <a:pt x="84" y="25"/>
                  </a:moveTo>
                  <a:lnTo>
                    <a:pt x="83" y="37"/>
                  </a:lnTo>
                  <a:lnTo>
                    <a:pt x="77" y="48"/>
                  </a:lnTo>
                  <a:lnTo>
                    <a:pt x="69" y="59"/>
                  </a:lnTo>
                  <a:lnTo>
                    <a:pt x="63" y="70"/>
                  </a:lnTo>
                  <a:lnTo>
                    <a:pt x="55" y="72"/>
                  </a:lnTo>
                  <a:lnTo>
                    <a:pt x="45" y="73"/>
                  </a:lnTo>
                  <a:lnTo>
                    <a:pt x="36" y="73"/>
                  </a:lnTo>
                  <a:lnTo>
                    <a:pt x="28" y="72"/>
                  </a:lnTo>
                  <a:lnTo>
                    <a:pt x="19" y="70"/>
                  </a:lnTo>
                  <a:lnTo>
                    <a:pt x="11" y="66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0" y="34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3"/>
                  </a:lnTo>
                  <a:lnTo>
                    <a:pt x="28" y="9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70" y="6"/>
                  </a:lnTo>
                  <a:lnTo>
                    <a:pt x="75" y="10"/>
                  </a:lnTo>
                  <a:lnTo>
                    <a:pt x="79" y="14"/>
                  </a:lnTo>
                  <a:lnTo>
                    <a:pt x="82" y="19"/>
                  </a:ln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49" name="Freeform 68"/>
            <p:cNvSpPr>
              <a:spLocks/>
            </p:cNvSpPr>
            <p:nvPr/>
          </p:nvSpPr>
          <p:spPr bwMode="auto">
            <a:xfrm>
              <a:off x="2198" y="2092"/>
              <a:ext cx="42" cy="39"/>
            </a:xfrm>
            <a:custGeom>
              <a:avLst/>
              <a:gdLst>
                <a:gd name="T0" fmla="*/ 83 w 83"/>
                <a:gd name="T1" fmla="*/ 26 h 78"/>
                <a:gd name="T2" fmla="*/ 79 w 83"/>
                <a:gd name="T3" fmla="*/ 37 h 78"/>
                <a:gd name="T4" fmla="*/ 71 w 83"/>
                <a:gd name="T5" fmla="*/ 45 h 78"/>
                <a:gd name="T6" fmla="*/ 62 w 83"/>
                <a:gd name="T7" fmla="*/ 52 h 78"/>
                <a:gd name="T8" fmla="*/ 51 w 83"/>
                <a:gd name="T9" fmla="*/ 59 h 78"/>
                <a:gd name="T10" fmla="*/ 39 w 83"/>
                <a:gd name="T11" fmla="*/ 65 h 78"/>
                <a:gd name="T12" fmla="*/ 26 w 83"/>
                <a:gd name="T13" fmla="*/ 70 h 78"/>
                <a:gd name="T14" fmla="*/ 12 w 83"/>
                <a:gd name="T15" fmla="*/ 74 h 78"/>
                <a:gd name="T16" fmla="*/ 0 w 83"/>
                <a:gd name="T17" fmla="*/ 78 h 78"/>
                <a:gd name="T18" fmla="*/ 3 w 83"/>
                <a:gd name="T19" fmla="*/ 59 h 78"/>
                <a:gd name="T20" fmla="*/ 5 w 83"/>
                <a:gd name="T21" fmla="*/ 43 h 78"/>
                <a:gd name="T22" fmla="*/ 6 w 83"/>
                <a:gd name="T23" fmla="*/ 26 h 78"/>
                <a:gd name="T24" fmla="*/ 12 w 83"/>
                <a:gd name="T25" fmla="*/ 8 h 78"/>
                <a:gd name="T26" fmla="*/ 21 w 83"/>
                <a:gd name="T27" fmla="*/ 5 h 78"/>
                <a:gd name="T28" fmla="*/ 32 w 83"/>
                <a:gd name="T29" fmla="*/ 2 h 78"/>
                <a:gd name="T30" fmla="*/ 46 w 83"/>
                <a:gd name="T31" fmla="*/ 1 h 78"/>
                <a:gd name="T32" fmla="*/ 59 w 83"/>
                <a:gd name="T33" fmla="*/ 0 h 78"/>
                <a:gd name="T34" fmla="*/ 70 w 83"/>
                <a:gd name="T35" fmla="*/ 2 h 78"/>
                <a:gd name="T36" fmla="*/ 78 w 83"/>
                <a:gd name="T37" fmla="*/ 6 h 78"/>
                <a:gd name="T38" fmla="*/ 83 w 83"/>
                <a:gd name="T39" fmla="*/ 15 h 78"/>
                <a:gd name="T40" fmla="*/ 83 w 83"/>
                <a:gd name="T41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78">
                  <a:moveTo>
                    <a:pt x="83" y="26"/>
                  </a:moveTo>
                  <a:lnTo>
                    <a:pt x="79" y="37"/>
                  </a:lnTo>
                  <a:lnTo>
                    <a:pt x="71" y="45"/>
                  </a:lnTo>
                  <a:lnTo>
                    <a:pt x="62" y="52"/>
                  </a:lnTo>
                  <a:lnTo>
                    <a:pt x="51" y="59"/>
                  </a:lnTo>
                  <a:lnTo>
                    <a:pt x="39" y="65"/>
                  </a:lnTo>
                  <a:lnTo>
                    <a:pt x="26" y="70"/>
                  </a:lnTo>
                  <a:lnTo>
                    <a:pt x="12" y="74"/>
                  </a:lnTo>
                  <a:lnTo>
                    <a:pt x="0" y="78"/>
                  </a:lnTo>
                  <a:lnTo>
                    <a:pt x="3" y="59"/>
                  </a:lnTo>
                  <a:lnTo>
                    <a:pt x="5" y="43"/>
                  </a:lnTo>
                  <a:lnTo>
                    <a:pt x="6" y="26"/>
                  </a:lnTo>
                  <a:lnTo>
                    <a:pt x="12" y="8"/>
                  </a:lnTo>
                  <a:lnTo>
                    <a:pt x="21" y="5"/>
                  </a:lnTo>
                  <a:lnTo>
                    <a:pt x="32" y="2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70" y="2"/>
                  </a:lnTo>
                  <a:lnTo>
                    <a:pt x="78" y="6"/>
                  </a:lnTo>
                  <a:lnTo>
                    <a:pt x="83" y="15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0" name="Freeform 69"/>
            <p:cNvSpPr>
              <a:spLocks/>
            </p:cNvSpPr>
            <p:nvPr/>
          </p:nvSpPr>
          <p:spPr bwMode="auto">
            <a:xfrm>
              <a:off x="1978" y="2100"/>
              <a:ext cx="19" cy="20"/>
            </a:xfrm>
            <a:custGeom>
              <a:avLst/>
              <a:gdLst>
                <a:gd name="T0" fmla="*/ 39 w 39"/>
                <a:gd name="T1" fmla="*/ 8 h 39"/>
                <a:gd name="T2" fmla="*/ 39 w 39"/>
                <a:gd name="T3" fmla="*/ 14 h 39"/>
                <a:gd name="T4" fmla="*/ 36 w 39"/>
                <a:gd name="T5" fmla="*/ 20 h 39"/>
                <a:gd name="T6" fmla="*/ 34 w 39"/>
                <a:gd name="T7" fmla="*/ 26 h 39"/>
                <a:gd name="T8" fmla="*/ 30 w 39"/>
                <a:gd name="T9" fmla="*/ 32 h 39"/>
                <a:gd name="T10" fmla="*/ 24 w 39"/>
                <a:gd name="T11" fmla="*/ 34 h 39"/>
                <a:gd name="T12" fmla="*/ 16 w 39"/>
                <a:gd name="T13" fmla="*/ 37 h 39"/>
                <a:gd name="T14" fmla="*/ 9 w 39"/>
                <a:gd name="T15" fmla="*/ 39 h 39"/>
                <a:gd name="T16" fmla="*/ 1 w 39"/>
                <a:gd name="T17" fmla="*/ 35 h 39"/>
                <a:gd name="T18" fmla="*/ 0 w 39"/>
                <a:gd name="T19" fmla="*/ 25 h 39"/>
                <a:gd name="T20" fmla="*/ 4 w 39"/>
                <a:gd name="T21" fmla="*/ 15 h 39"/>
                <a:gd name="T22" fmla="*/ 12 w 39"/>
                <a:gd name="T23" fmla="*/ 8 h 39"/>
                <a:gd name="T24" fmla="*/ 21 w 39"/>
                <a:gd name="T25" fmla="*/ 1 h 39"/>
                <a:gd name="T26" fmla="*/ 26 w 39"/>
                <a:gd name="T27" fmla="*/ 0 h 39"/>
                <a:gd name="T28" fmla="*/ 31 w 39"/>
                <a:gd name="T29" fmla="*/ 1 h 39"/>
                <a:gd name="T30" fmla="*/ 35 w 39"/>
                <a:gd name="T31" fmla="*/ 4 h 39"/>
                <a:gd name="T32" fmla="*/ 39 w 39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39" y="8"/>
                  </a:moveTo>
                  <a:lnTo>
                    <a:pt x="39" y="14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6" y="37"/>
                  </a:lnTo>
                  <a:lnTo>
                    <a:pt x="9" y="39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12" y="8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1" name="Freeform 70"/>
            <p:cNvSpPr>
              <a:spLocks/>
            </p:cNvSpPr>
            <p:nvPr/>
          </p:nvSpPr>
          <p:spPr bwMode="auto">
            <a:xfrm>
              <a:off x="2350" y="2109"/>
              <a:ext cx="83" cy="91"/>
            </a:xfrm>
            <a:custGeom>
              <a:avLst/>
              <a:gdLst>
                <a:gd name="T0" fmla="*/ 90 w 164"/>
                <a:gd name="T1" fmla="*/ 33 h 181"/>
                <a:gd name="T2" fmla="*/ 86 w 164"/>
                <a:gd name="T3" fmla="*/ 64 h 181"/>
                <a:gd name="T4" fmla="*/ 84 w 164"/>
                <a:gd name="T5" fmla="*/ 96 h 181"/>
                <a:gd name="T6" fmla="*/ 85 w 164"/>
                <a:gd name="T7" fmla="*/ 128 h 181"/>
                <a:gd name="T8" fmla="*/ 96 w 164"/>
                <a:gd name="T9" fmla="*/ 156 h 181"/>
                <a:gd name="T10" fmla="*/ 104 w 164"/>
                <a:gd name="T11" fmla="*/ 157 h 181"/>
                <a:gd name="T12" fmla="*/ 114 w 164"/>
                <a:gd name="T13" fmla="*/ 157 h 181"/>
                <a:gd name="T14" fmla="*/ 124 w 164"/>
                <a:gd name="T15" fmla="*/ 156 h 181"/>
                <a:gd name="T16" fmla="*/ 135 w 164"/>
                <a:gd name="T17" fmla="*/ 155 h 181"/>
                <a:gd name="T18" fmla="*/ 145 w 164"/>
                <a:gd name="T19" fmla="*/ 156 h 181"/>
                <a:gd name="T20" fmla="*/ 154 w 164"/>
                <a:gd name="T21" fmla="*/ 158 h 181"/>
                <a:gd name="T22" fmla="*/ 160 w 164"/>
                <a:gd name="T23" fmla="*/ 163 h 181"/>
                <a:gd name="T24" fmla="*/ 164 w 164"/>
                <a:gd name="T25" fmla="*/ 171 h 181"/>
                <a:gd name="T26" fmla="*/ 144 w 164"/>
                <a:gd name="T27" fmla="*/ 170 h 181"/>
                <a:gd name="T28" fmla="*/ 125 w 164"/>
                <a:gd name="T29" fmla="*/ 170 h 181"/>
                <a:gd name="T30" fmla="*/ 106 w 164"/>
                <a:gd name="T31" fmla="*/ 171 h 181"/>
                <a:gd name="T32" fmla="*/ 87 w 164"/>
                <a:gd name="T33" fmla="*/ 172 h 181"/>
                <a:gd name="T34" fmla="*/ 67 w 164"/>
                <a:gd name="T35" fmla="*/ 174 h 181"/>
                <a:gd name="T36" fmla="*/ 49 w 164"/>
                <a:gd name="T37" fmla="*/ 176 h 181"/>
                <a:gd name="T38" fmla="*/ 30 w 164"/>
                <a:gd name="T39" fmla="*/ 178 h 181"/>
                <a:gd name="T40" fmla="*/ 10 w 164"/>
                <a:gd name="T41" fmla="*/ 181 h 181"/>
                <a:gd name="T42" fmla="*/ 6 w 164"/>
                <a:gd name="T43" fmla="*/ 178 h 181"/>
                <a:gd name="T44" fmla="*/ 2 w 164"/>
                <a:gd name="T45" fmla="*/ 175 h 181"/>
                <a:gd name="T46" fmla="*/ 0 w 164"/>
                <a:gd name="T47" fmla="*/ 171 h 181"/>
                <a:gd name="T48" fmla="*/ 1 w 164"/>
                <a:gd name="T49" fmla="*/ 167 h 181"/>
                <a:gd name="T50" fmla="*/ 10 w 164"/>
                <a:gd name="T51" fmla="*/ 166 h 181"/>
                <a:gd name="T52" fmla="*/ 17 w 164"/>
                <a:gd name="T53" fmla="*/ 165 h 181"/>
                <a:gd name="T54" fmla="*/ 25 w 164"/>
                <a:gd name="T55" fmla="*/ 163 h 181"/>
                <a:gd name="T56" fmla="*/ 31 w 164"/>
                <a:gd name="T57" fmla="*/ 162 h 181"/>
                <a:gd name="T58" fmla="*/ 36 w 164"/>
                <a:gd name="T59" fmla="*/ 161 h 181"/>
                <a:gd name="T60" fmla="*/ 44 w 164"/>
                <a:gd name="T61" fmla="*/ 158 h 181"/>
                <a:gd name="T62" fmla="*/ 51 w 164"/>
                <a:gd name="T63" fmla="*/ 157 h 181"/>
                <a:gd name="T64" fmla="*/ 60 w 164"/>
                <a:gd name="T65" fmla="*/ 156 h 181"/>
                <a:gd name="T66" fmla="*/ 64 w 164"/>
                <a:gd name="T67" fmla="*/ 125 h 181"/>
                <a:gd name="T68" fmla="*/ 66 w 164"/>
                <a:gd name="T69" fmla="*/ 94 h 181"/>
                <a:gd name="T70" fmla="*/ 69 w 164"/>
                <a:gd name="T71" fmla="*/ 62 h 181"/>
                <a:gd name="T72" fmla="*/ 69 w 164"/>
                <a:gd name="T73" fmla="*/ 29 h 181"/>
                <a:gd name="T74" fmla="*/ 27 w 164"/>
                <a:gd name="T75" fmla="*/ 50 h 181"/>
                <a:gd name="T76" fmla="*/ 23 w 164"/>
                <a:gd name="T77" fmla="*/ 40 h 181"/>
                <a:gd name="T78" fmla="*/ 23 w 164"/>
                <a:gd name="T79" fmla="*/ 33 h 181"/>
                <a:gd name="T80" fmla="*/ 28 w 164"/>
                <a:gd name="T81" fmla="*/ 26 h 181"/>
                <a:gd name="T82" fmla="*/ 37 w 164"/>
                <a:gd name="T83" fmla="*/ 21 h 181"/>
                <a:gd name="T84" fmla="*/ 47 w 164"/>
                <a:gd name="T85" fmla="*/ 17 h 181"/>
                <a:gd name="T86" fmla="*/ 56 w 164"/>
                <a:gd name="T87" fmla="*/ 13 h 181"/>
                <a:gd name="T88" fmla="*/ 66 w 164"/>
                <a:gd name="T89" fmla="*/ 8 h 181"/>
                <a:gd name="T90" fmla="*/ 72 w 164"/>
                <a:gd name="T91" fmla="*/ 0 h 181"/>
                <a:gd name="T92" fmla="*/ 85 w 164"/>
                <a:gd name="T93" fmla="*/ 5 h 181"/>
                <a:gd name="T94" fmla="*/ 91 w 164"/>
                <a:gd name="T95" fmla="*/ 12 h 181"/>
                <a:gd name="T96" fmla="*/ 92 w 164"/>
                <a:gd name="T97" fmla="*/ 22 h 181"/>
                <a:gd name="T98" fmla="*/ 90 w 164"/>
                <a:gd name="T99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81">
                  <a:moveTo>
                    <a:pt x="90" y="33"/>
                  </a:moveTo>
                  <a:lnTo>
                    <a:pt x="86" y="64"/>
                  </a:lnTo>
                  <a:lnTo>
                    <a:pt x="84" y="96"/>
                  </a:lnTo>
                  <a:lnTo>
                    <a:pt x="85" y="128"/>
                  </a:lnTo>
                  <a:lnTo>
                    <a:pt x="96" y="156"/>
                  </a:lnTo>
                  <a:lnTo>
                    <a:pt x="104" y="157"/>
                  </a:lnTo>
                  <a:lnTo>
                    <a:pt x="114" y="157"/>
                  </a:lnTo>
                  <a:lnTo>
                    <a:pt x="124" y="156"/>
                  </a:lnTo>
                  <a:lnTo>
                    <a:pt x="135" y="155"/>
                  </a:lnTo>
                  <a:lnTo>
                    <a:pt x="145" y="156"/>
                  </a:lnTo>
                  <a:lnTo>
                    <a:pt x="154" y="158"/>
                  </a:lnTo>
                  <a:lnTo>
                    <a:pt x="160" y="163"/>
                  </a:lnTo>
                  <a:lnTo>
                    <a:pt x="164" y="171"/>
                  </a:lnTo>
                  <a:lnTo>
                    <a:pt x="144" y="170"/>
                  </a:lnTo>
                  <a:lnTo>
                    <a:pt x="125" y="170"/>
                  </a:lnTo>
                  <a:lnTo>
                    <a:pt x="106" y="171"/>
                  </a:lnTo>
                  <a:lnTo>
                    <a:pt x="87" y="172"/>
                  </a:lnTo>
                  <a:lnTo>
                    <a:pt x="67" y="174"/>
                  </a:lnTo>
                  <a:lnTo>
                    <a:pt x="49" y="176"/>
                  </a:lnTo>
                  <a:lnTo>
                    <a:pt x="30" y="178"/>
                  </a:lnTo>
                  <a:lnTo>
                    <a:pt x="10" y="181"/>
                  </a:lnTo>
                  <a:lnTo>
                    <a:pt x="6" y="178"/>
                  </a:lnTo>
                  <a:lnTo>
                    <a:pt x="2" y="175"/>
                  </a:lnTo>
                  <a:lnTo>
                    <a:pt x="0" y="171"/>
                  </a:lnTo>
                  <a:lnTo>
                    <a:pt x="1" y="167"/>
                  </a:lnTo>
                  <a:lnTo>
                    <a:pt x="10" y="166"/>
                  </a:lnTo>
                  <a:lnTo>
                    <a:pt x="17" y="165"/>
                  </a:lnTo>
                  <a:lnTo>
                    <a:pt x="25" y="163"/>
                  </a:lnTo>
                  <a:lnTo>
                    <a:pt x="31" y="162"/>
                  </a:lnTo>
                  <a:lnTo>
                    <a:pt x="36" y="161"/>
                  </a:lnTo>
                  <a:lnTo>
                    <a:pt x="44" y="158"/>
                  </a:lnTo>
                  <a:lnTo>
                    <a:pt x="51" y="157"/>
                  </a:lnTo>
                  <a:lnTo>
                    <a:pt x="60" y="156"/>
                  </a:lnTo>
                  <a:lnTo>
                    <a:pt x="64" y="125"/>
                  </a:lnTo>
                  <a:lnTo>
                    <a:pt x="66" y="94"/>
                  </a:lnTo>
                  <a:lnTo>
                    <a:pt x="69" y="62"/>
                  </a:lnTo>
                  <a:lnTo>
                    <a:pt x="69" y="29"/>
                  </a:lnTo>
                  <a:lnTo>
                    <a:pt x="27" y="50"/>
                  </a:lnTo>
                  <a:lnTo>
                    <a:pt x="23" y="40"/>
                  </a:lnTo>
                  <a:lnTo>
                    <a:pt x="23" y="33"/>
                  </a:lnTo>
                  <a:lnTo>
                    <a:pt x="28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2" y="0"/>
                  </a:lnTo>
                  <a:lnTo>
                    <a:pt x="85" y="5"/>
                  </a:lnTo>
                  <a:lnTo>
                    <a:pt x="91" y="12"/>
                  </a:lnTo>
                  <a:lnTo>
                    <a:pt x="92" y="22"/>
                  </a:lnTo>
                  <a:lnTo>
                    <a:pt x="9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2" name="Freeform 71"/>
            <p:cNvSpPr>
              <a:spLocks/>
            </p:cNvSpPr>
            <p:nvPr/>
          </p:nvSpPr>
          <p:spPr bwMode="auto">
            <a:xfrm>
              <a:off x="1970" y="2120"/>
              <a:ext cx="59" cy="93"/>
            </a:xfrm>
            <a:custGeom>
              <a:avLst/>
              <a:gdLst>
                <a:gd name="T0" fmla="*/ 118 w 118"/>
                <a:gd name="T1" fmla="*/ 0 h 187"/>
                <a:gd name="T2" fmla="*/ 110 w 118"/>
                <a:gd name="T3" fmla="*/ 12 h 187"/>
                <a:gd name="T4" fmla="*/ 104 w 118"/>
                <a:gd name="T5" fmla="*/ 24 h 187"/>
                <a:gd name="T6" fmla="*/ 98 w 118"/>
                <a:gd name="T7" fmla="*/ 37 h 187"/>
                <a:gd name="T8" fmla="*/ 91 w 118"/>
                <a:gd name="T9" fmla="*/ 49 h 187"/>
                <a:gd name="T10" fmla="*/ 86 w 118"/>
                <a:gd name="T11" fmla="*/ 62 h 187"/>
                <a:gd name="T12" fmla="*/ 81 w 118"/>
                <a:gd name="T13" fmla="*/ 74 h 187"/>
                <a:gd name="T14" fmla="*/ 76 w 118"/>
                <a:gd name="T15" fmla="*/ 87 h 187"/>
                <a:gd name="T16" fmla="*/ 71 w 118"/>
                <a:gd name="T17" fmla="*/ 98 h 187"/>
                <a:gd name="T18" fmla="*/ 65 w 118"/>
                <a:gd name="T19" fmla="*/ 103 h 187"/>
                <a:gd name="T20" fmla="*/ 61 w 118"/>
                <a:gd name="T21" fmla="*/ 112 h 187"/>
                <a:gd name="T22" fmla="*/ 59 w 118"/>
                <a:gd name="T23" fmla="*/ 120 h 187"/>
                <a:gd name="T24" fmla="*/ 55 w 118"/>
                <a:gd name="T25" fmla="*/ 128 h 187"/>
                <a:gd name="T26" fmla="*/ 51 w 118"/>
                <a:gd name="T27" fmla="*/ 135 h 187"/>
                <a:gd name="T28" fmla="*/ 47 w 118"/>
                <a:gd name="T29" fmla="*/ 145 h 187"/>
                <a:gd name="T30" fmla="*/ 42 w 118"/>
                <a:gd name="T31" fmla="*/ 154 h 187"/>
                <a:gd name="T32" fmla="*/ 37 w 118"/>
                <a:gd name="T33" fmla="*/ 163 h 187"/>
                <a:gd name="T34" fmla="*/ 31 w 118"/>
                <a:gd name="T35" fmla="*/ 172 h 187"/>
                <a:gd name="T36" fmla="*/ 22 w 118"/>
                <a:gd name="T37" fmla="*/ 179 h 187"/>
                <a:gd name="T38" fmla="*/ 12 w 118"/>
                <a:gd name="T39" fmla="*/ 184 h 187"/>
                <a:gd name="T40" fmla="*/ 0 w 118"/>
                <a:gd name="T41" fmla="*/ 187 h 187"/>
                <a:gd name="T42" fmla="*/ 18 w 118"/>
                <a:gd name="T43" fmla="*/ 167 h 187"/>
                <a:gd name="T44" fmla="*/ 33 w 118"/>
                <a:gd name="T45" fmla="*/ 144 h 187"/>
                <a:gd name="T46" fmla="*/ 45 w 118"/>
                <a:gd name="T47" fmla="*/ 120 h 187"/>
                <a:gd name="T48" fmla="*/ 55 w 118"/>
                <a:gd name="T49" fmla="*/ 95 h 187"/>
                <a:gd name="T50" fmla="*/ 65 w 118"/>
                <a:gd name="T51" fmla="*/ 70 h 187"/>
                <a:gd name="T52" fmla="*/ 75 w 118"/>
                <a:gd name="T53" fmla="*/ 46 h 187"/>
                <a:gd name="T54" fmla="*/ 87 w 118"/>
                <a:gd name="T55" fmla="*/ 22 h 187"/>
                <a:gd name="T56" fmla="*/ 104 w 118"/>
                <a:gd name="T57" fmla="*/ 0 h 187"/>
                <a:gd name="T58" fmla="*/ 118 w 118"/>
                <a:gd name="T5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87">
                  <a:moveTo>
                    <a:pt x="118" y="0"/>
                  </a:moveTo>
                  <a:lnTo>
                    <a:pt x="110" y="12"/>
                  </a:lnTo>
                  <a:lnTo>
                    <a:pt x="104" y="24"/>
                  </a:lnTo>
                  <a:lnTo>
                    <a:pt x="98" y="37"/>
                  </a:lnTo>
                  <a:lnTo>
                    <a:pt x="91" y="49"/>
                  </a:lnTo>
                  <a:lnTo>
                    <a:pt x="86" y="62"/>
                  </a:lnTo>
                  <a:lnTo>
                    <a:pt x="81" y="74"/>
                  </a:lnTo>
                  <a:lnTo>
                    <a:pt x="76" y="87"/>
                  </a:lnTo>
                  <a:lnTo>
                    <a:pt x="71" y="98"/>
                  </a:lnTo>
                  <a:lnTo>
                    <a:pt x="65" y="103"/>
                  </a:lnTo>
                  <a:lnTo>
                    <a:pt x="61" y="112"/>
                  </a:lnTo>
                  <a:lnTo>
                    <a:pt x="59" y="120"/>
                  </a:lnTo>
                  <a:lnTo>
                    <a:pt x="55" y="128"/>
                  </a:lnTo>
                  <a:lnTo>
                    <a:pt x="51" y="135"/>
                  </a:lnTo>
                  <a:lnTo>
                    <a:pt x="47" y="145"/>
                  </a:lnTo>
                  <a:lnTo>
                    <a:pt x="42" y="154"/>
                  </a:lnTo>
                  <a:lnTo>
                    <a:pt x="37" y="163"/>
                  </a:lnTo>
                  <a:lnTo>
                    <a:pt x="31" y="172"/>
                  </a:lnTo>
                  <a:lnTo>
                    <a:pt x="22" y="179"/>
                  </a:lnTo>
                  <a:lnTo>
                    <a:pt x="12" y="184"/>
                  </a:lnTo>
                  <a:lnTo>
                    <a:pt x="0" y="187"/>
                  </a:lnTo>
                  <a:lnTo>
                    <a:pt x="18" y="167"/>
                  </a:lnTo>
                  <a:lnTo>
                    <a:pt x="33" y="144"/>
                  </a:lnTo>
                  <a:lnTo>
                    <a:pt x="45" y="120"/>
                  </a:lnTo>
                  <a:lnTo>
                    <a:pt x="55" y="95"/>
                  </a:lnTo>
                  <a:lnTo>
                    <a:pt x="65" y="70"/>
                  </a:lnTo>
                  <a:lnTo>
                    <a:pt x="75" y="46"/>
                  </a:lnTo>
                  <a:lnTo>
                    <a:pt x="87" y="22"/>
                  </a:lnTo>
                  <a:lnTo>
                    <a:pt x="10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3" name="Freeform 72"/>
            <p:cNvSpPr>
              <a:spLocks/>
            </p:cNvSpPr>
            <p:nvPr/>
          </p:nvSpPr>
          <p:spPr bwMode="auto">
            <a:xfrm>
              <a:off x="1684" y="2125"/>
              <a:ext cx="57" cy="94"/>
            </a:xfrm>
            <a:custGeom>
              <a:avLst/>
              <a:gdLst>
                <a:gd name="T0" fmla="*/ 104 w 113"/>
                <a:gd name="T1" fmla="*/ 11 h 188"/>
                <a:gd name="T2" fmla="*/ 112 w 113"/>
                <a:gd name="T3" fmla="*/ 29 h 188"/>
                <a:gd name="T4" fmla="*/ 113 w 113"/>
                <a:gd name="T5" fmla="*/ 49 h 188"/>
                <a:gd name="T6" fmla="*/ 111 w 113"/>
                <a:gd name="T7" fmla="*/ 70 h 188"/>
                <a:gd name="T8" fmla="*/ 106 w 113"/>
                <a:gd name="T9" fmla="*/ 92 h 188"/>
                <a:gd name="T10" fmla="*/ 101 w 113"/>
                <a:gd name="T11" fmla="*/ 115 h 188"/>
                <a:gd name="T12" fmla="*/ 97 w 113"/>
                <a:gd name="T13" fmla="*/ 138 h 188"/>
                <a:gd name="T14" fmla="*/ 96 w 113"/>
                <a:gd name="T15" fmla="*/ 160 h 188"/>
                <a:gd name="T16" fmla="*/ 99 w 113"/>
                <a:gd name="T17" fmla="*/ 180 h 188"/>
                <a:gd name="T18" fmla="*/ 93 w 113"/>
                <a:gd name="T19" fmla="*/ 186 h 188"/>
                <a:gd name="T20" fmla="*/ 87 w 113"/>
                <a:gd name="T21" fmla="*/ 188 h 188"/>
                <a:gd name="T22" fmla="*/ 82 w 113"/>
                <a:gd name="T23" fmla="*/ 188 h 188"/>
                <a:gd name="T24" fmla="*/ 74 w 113"/>
                <a:gd name="T25" fmla="*/ 184 h 188"/>
                <a:gd name="T26" fmla="*/ 74 w 113"/>
                <a:gd name="T27" fmla="*/ 162 h 188"/>
                <a:gd name="T28" fmla="*/ 77 w 113"/>
                <a:gd name="T29" fmla="*/ 138 h 188"/>
                <a:gd name="T30" fmla="*/ 81 w 113"/>
                <a:gd name="T31" fmla="*/ 113 h 188"/>
                <a:gd name="T32" fmla="*/ 87 w 113"/>
                <a:gd name="T33" fmla="*/ 90 h 188"/>
                <a:gd name="T34" fmla="*/ 76 w 113"/>
                <a:gd name="T35" fmla="*/ 90 h 188"/>
                <a:gd name="T36" fmla="*/ 63 w 113"/>
                <a:gd name="T37" fmla="*/ 90 h 188"/>
                <a:gd name="T38" fmla="*/ 50 w 113"/>
                <a:gd name="T39" fmla="*/ 90 h 188"/>
                <a:gd name="T40" fmla="*/ 38 w 113"/>
                <a:gd name="T41" fmla="*/ 90 h 188"/>
                <a:gd name="T42" fmla="*/ 25 w 113"/>
                <a:gd name="T43" fmla="*/ 88 h 188"/>
                <a:gd name="T44" fmla="*/ 14 w 113"/>
                <a:gd name="T45" fmla="*/ 85 h 188"/>
                <a:gd name="T46" fmla="*/ 6 w 113"/>
                <a:gd name="T47" fmla="*/ 79 h 188"/>
                <a:gd name="T48" fmla="*/ 0 w 113"/>
                <a:gd name="T49" fmla="*/ 70 h 188"/>
                <a:gd name="T50" fmla="*/ 0 w 113"/>
                <a:gd name="T51" fmla="*/ 58 h 188"/>
                <a:gd name="T52" fmla="*/ 6 w 113"/>
                <a:gd name="T53" fmla="*/ 53 h 188"/>
                <a:gd name="T54" fmla="*/ 13 w 113"/>
                <a:gd name="T55" fmla="*/ 46 h 188"/>
                <a:gd name="T56" fmla="*/ 18 w 113"/>
                <a:gd name="T57" fmla="*/ 39 h 188"/>
                <a:gd name="T58" fmla="*/ 22 w 113"/>
                <a:gd name="T59" fmla="*/ 31 h 188"/>
                <a:gd name="T60" fmla="*/ 30 w 113"/>
                <a:gd name="T61" fmla="*/ 26 h 188"/>
                <a:gd name="T62" fmla="*/ 39 w 113"/>
                <a:gd name="T63" fmla="*/ 18 h 188"/>
                <a:gd name="T64" fmla="*/ 49 w 113"/>
                <a:gd name="T65" fmla="*/ 11 h 188"/>
                <a:gd name="T66" fmla="*/ 59 w 113"/>
                <a:gd name="T67" fmla="*/ 5 h 188"/>
                <a:gd name="T68" fmla="*/ 70 w 113"/>
                <a:gd name="T69" fmla="*/ 1 h 188"/>
                <a:gd name="T70" fmla="*/ 82 w 113"/>
                <a:gd name="T71" fmla="*/ 0 h 188"/>
                <a:gd name="T72" fmla="*/ 93 w 113"/>
                <a:gd name="T73" fmla="*/ 3 h 188"/>
                <a:gd name="T74" fmla="*/ 104 w 113"/>
                <a:gd name="T75" fmla="*/ 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88">
                  <a:moveTo>
                    <a:pt x="104" y="11"/>
                  </a:moveTo>
                  <a:lnTo>
                    <a:pt x="112" y="29"/>
                  </a:lnTo>
                  <a:lnTo>
                    <a:pt x="113" y="49"/>
                  </a:lnTo>
                  <a:lnTo>
                    <a:pt x="111" y="70"/>
                  </a:lnTo>
                  <a:lnTo>
                    <a:pt x="106" y="92"/>
                  </a:lnTo>
                  <a:lnTo>
                    <a:pt x="101" y="115"/>
                  </a:lnTo>
                  <a:lnTo>
                    <a:pt x="97" y="138"/>
                  </a:lnTo>
                  <a:lnTo>
                    <a:pt x="96" y="160"/>
                  </a:lnTo>
                  <a:lnTo>
                    <a:pt x="99" y="180"/>
                  </a:lnTo>
                  <a:lnTo>
                    <a:pt x="93" y="186"/>
                  </a:lnTo>
                  <a:lnTo>
                    <a:pt x="87" y="188"/>
                  </a:lnTo>
                  <a:lnTo>
                    <a:pt x="82" y="188"/>
                  </a:lnTo>
                  <a:lnTo>
                    <a:pt x="74" y="184"/>
                  </a:lnTo>
                  <a:lnTo>
                    <a:pt x="74" y="162"/>
                  </a:lnTo>
                  <a:lnTo>
                    <a:pt x="77" y="138"/>
                  </a:lnTo>
                  <a:lnTo>
                    <a:pt x="81" y="113"/>
                  </a:lnTo>
                  <a:lnTo>
                    <a:pt x="87" y="90"/>
                  </a:lnTo>
                  <a:lnTo>
                    <a:pt x="76" y="90"/>
                  </a:lnTo>
                  <a:lnTo>
                    <a:pt x="63" y="90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25" y="88"/>
                  </a:lnTo>
                  <a:lnTo>
                    <a:pt x="14" y="85"/>
                  </a:lnTo>
                  <a:lnTo>
                    <a:pt x="6" y="79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53"/>
                  </a:lnTo>
                  <a:lnTo>
                    <a:pt x="13" y="46"/>
                  </a:lnTo>
                  <a:lnTo>
                    <a:pt x="18" y="39"/>
                  </a:lnTo>
                  <a:lnTo>
                    <a:pt x="22" y="31"/>
                  </a:lnTo>
                  <a:lnTo>
                    <a:pt x="30" y="26"/>
                  </a:lnTo>
                  <a:lnTo>
                    <a:pt x="39" y="18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70" y="1"/>
                  </a:lnTo>
                  <a:lnTo>
                    <a:pt x="82" y="0"/>
                  </a:lnTo>
                  <a:lnTo>
                    <a:pt x="93" y="3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4" name="Freeform 73"/>
            <p:cNvSpPr>
              <a:spLocks/>
            </p:cNvSpPr>
            <p:nvPr/>
          </p:nvSpPr>
          <p:spPr bwMode="auto">
            <a:xfrm>
              <a:off x="2073" y="2126"/>
              <a:ext cx="71" cy="70"/>
            </a:xfrm>
            <a:custGeom>
              <a:avLst/>
              <a:gdLst>
                <a:gd name="T0" fmla="*/ 123 w 142"/>
                <a:gd name="T1" fmla="*/ 12 h 140"/>
                <a:gd name="T2" fmla="*/ 101 w 142"/>
                <a:gd name="T3" fmla="*/ 30 h 140"/>
                <a:gd name="T4" fmla="*/ 100 w 142"/>
                <a:gd name="T5" fmla="*/ 48 h 140"/>
                <a:gd name="T6" fmla="*/ 112 w 142"/>
                <a:gd name="T7" fmla="*/ 65 h 140"/>
                <a:gd name="T8" fmla="*/ 122 w 142"/>
                <a:gd name="T9" fmla="*/ 82 h 140"/>
                <a:gd name="T10" fmla="*/ 134 w 142"/>
                <a:gd name="T11" fmla="*/ 97 h 140"/>
                <a:gd name="T12" fmla="*/ 132 w 142"/>
                <a:gd name="T13" fmla="*/ 107 h 140"/>
                <a:gd name="T14" fmla="*/ 115 w 142"/>
                <a:gd name="T15" fmla="*/ 97 h 140"/>
                <a:gd name="T16" fmla="*/ 101 w 142"/>
                <a:gd name="T17" fmla="*/ 82 h 140"/>
                <a:gd name="T18" fmla="*/ 89 w 142"/>
                <a:gd name="T19" fmla="*/ 63 h 140"/>
                <a:gd name="T20" fmla="*/ 73 w 142"/>
                <a:gd name="T21" fmla="*/ 65 h 140"/>
                <a:gd name="T22" fmla="*/ 54 w 142"/>
                <a:gd name="T23" fmla="*/ 85 h 140"/>
                <a:gd name="T24" fmla="*/ 37 w 142"/>
                <a:gd name="T25" fmla="*/ 107 h 140"/>
                <a:gd name="T26" fmla="*/ 22 w 142"/>
                <a:gd name="T27" fmla="*/ 129 h 140"/>
                <a:gd name="T28" fmla="*/ 2 w 142"/>
                <a:gd name="T29" fmla="*/ 140 h 140"/>
                <a:gd name="T30" fmla="*/ 7 w 142"/>
                <a:gd name="T31" fmla="*/ 119 h 140"/>
                <a:gd name="T32" fmla="*/ 27 w 142"/>
                <a:gd name="T33" fmla="*/ 99 h 140"/>
                <a:gd name="T34" fmla="*/ 35 w 142"/>
                <a:gd name="T35" fmla="*/ 85 h 140"/>
                <a:gd name="T36" fmla="*/ 44 w 142"/>
                <a:gd name="T37" fmla="*/ 71 h 140"/>
                <a:gd name="T38" fmla="*/ 54 w 142"/>
                <a:gd name="T39" fmla="*/ 59 h 140"/>
                <a:gd name="T40" fmla="*/ 65 w 142"/>
                <a:gd name="T41" fmla="*/ 47 h 140"/>
                <a:gd name="T42" fmla="*/ 56 w 142"/>
                <a:gd name="T43" fmla="*/ 34 h 140"/>
                <a:gd name="T44" fmla="*/ 41 w 142"/>
                <a:gd name="T45" fmla="*/ 27 h 140"/>
                <a:gd name="T46" fmla="*/ 29 w 142"/>
                <a:gd name="T47" fmla="*/ 18 h 140"/>
                <a:gd name="T48" fmla="*/ 31 w 142"/>
                <a:gd name="T49" fmla="*/ 4 h 140"/>
                <a:gd name="T50" fmla="*/ 42 w 142"/>
                <a:gd name="T51" fmla="*/ 9 h 140"/>
                <a:gd name="T52" fmla="*/ 55 w 142"/>
                <a:gd name="T53" fmla="*/ 13 h 140"/>
                <a:gd name="T54" fmla="*/ 68 w 142"/>
                <a:gd name="T55" fmla="*/ 20 h 140"/>
                <a:gd name="T56" fmla="*/ 79 w 142"/>
                <a:gd name="T57" fmla="*/ 29 h 140"/>
                <a:gd name="T58" fmla="*/ 91 w 142"/>
                <a:gd name="T59" fmla="*/ 22 h 140"/>
                <a:gd name="T60" fmla="*/ 101 w 142"/>
                <a:gd name="T61" fmla="*/ 10 h 140"/>
                <a:gd name="T62" fmla="*/ 113 w 142"/>
                <a:gd name="T63" fmla="*/ 1 h 140"/>
                <a:gd name="T64" fmla="*/ 128 w 142"/>
                <a:gd name="T65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40">
                  <a:moveTo>
                    <a:pt x="128" y="2"/>
                  </a:moveTo>
                  <a:lnTo>
                    <a:pt x="123" y="12"/>
                  </a:lnTo>
                  <a:lnTo>
                    <a:pt x="113" y="22"/>
                  </a:lnTo>
                  <a:lnTo>
                    <a:pt x="101" y="30"/>
                  </a:lnTo>
                  <a:lnTo>
                    <a:pt x="94" y="39"/>
                  </a:lnTo>
                  <a:lnTo>
                    <a:pt x="100" y="48"/>
                  </a:lnTo>
                  <a:lnTo>
                    <a:pt x="105" y="56"/>
                  </a:lnTo>
                  <a:lnTo>
                    <a:pt x="112" y="65"/>
                  </a:lnTo>
                  <a:lnTo>
                    <a:pt x="117" y="74"/>
                  </a:lnTo>
                  <a:lnTo>
                    <a:pt x="122" y="82"/>
                  </a:lnTo>
                  <a:lnTo>
                    <a:pt x="128" y="90"/>
                  </a:lnTo>
                  <a:lnTo>
                    <a:pt x="134" y="97"/>
                  </a:lnTo>
                  <a:lnTo>
                    <a:pt x="142" y="106"/>
                  </a:lnTo>
                  <a:lnTo>
                    <a:pt x="132" y="107"/>
                  </a:lnTo>
                  <a:lnTo>
                    <a:pt x="123" y="104"/>
                  </a:lnTo>
                  <a:lnTo>
                    <a:pt x="115" y="97"/>
                  </a:lnTo>
                  <a:lnTo>
                    <a:pt x="108" y="90"/>
                  </a:lnTo>
                  <a:lnTo>
                    <a:pt x="101" y="82"/>
                  </a:lnTo>
                  <a:lnTo>
                    <a:pt x="95" y="73"/>
                  </a:lnTo>
                  <a:lnTo>
                    <a:pt x="89" y="63"/>
                  </a:lnTo>
                  <a:lnTo>
                    <a:pt x="83" y="56"/>
                  </a:lnTo>
                  <a:lnTo>
                    <a:pt x="73" y="65"/>
                  </a:lnTo>
                  <a:lnTo>
                    <a:pt x="63" y="75"/>
                  </a:lnTo>
                  <a:lnTo>
                    <a:pt x="54" y="85"/>
                  </a:lnTo>
                  <a:lnTo>
                    <a:pt x="45" y="96"/>
                  </a:lnTo>
                  <a:lnTo>
                    <a:pt x="37" y="107"/>
                  </a:lnTo>
                  <a:lnTo>
                    <a:pt x="30" y="118"/>
                  </a:lnTo>
                  <a:lnTo>
                    <a:pt x="22" y="129"/>
                  </a:lnTo>
                  <a:lnTo>
                    <a:pt x="16" y="140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7" y="119"/>
                  </a:lnTo>
                  <a:lnTo>
                    <a:pt x="19" y="109"/>
                  </a:lnTo>
                  <a:lnTo>
                    <a:pt x="27" y="99"/>
                  </a:lnTo>
                  <a:lnTo>
                    <a:pt x="31" y="91"/>
                  </a:lnTo>
                  <a:lnTo>
                    <a:pt x="35" y="85"/>
                  </a:lnTo>
                  <a:lnTo>
                    <a:pt x="39" y="78"/>
                  </a:lnTo>
                  <a:lnTo>
                    <a:pt x="44" y="71"/>
                  </a:lnTo>
                  <a:lnTo>
                    <a:pt x="49" y="65"/>
                  </a:lnTo>
                  <a:lnTo>
                    <a:pt x="54" y="59"/>
                  </a:lnTo>
                  <a:lnTo>
                    <a:pt x="59" y="53"/>
                  </a:lnTo>
                  <a:lnTo>
                    <a:pt x="65" y="47"/>
                  </a:lnTo>
                  <a:lnTo>
                    <a:pt x="63" y="39"/>
                  </a:lnTo>
                  <a:lnTo>
                    <a:pt x="56" y="34"/>
                  </a:lnTo>
                  <a:lnTo>
                    <a:pt x="49" y="30"/>
                  </a:lnTo>
                  <a:lnTo>
                    <a:pt x="41" y="27"/>
                  </a:lnTo>
                  <a:lnTo>
                    <a:pt x="34" y="23"/>
                  </a:lnTo>
                  <a:lnTo>
                    <a:pt x="29" y="18"/>
                  </a:lnTo>
                  <a:lnTo>
                    <a:pt x="27" y="12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2" y="9"/>
                  </a:lnTo>
                  <a:lnTo>
                    <a:pt x="49" y="11"/>
                  </a:lnTo>
                  <a:lnTo>
                    <a:pt x="55" y="13"/>
                  </a:lnTo>
                  <a:lnTo>
                    <a:pt x="61" y="16"/>
                  </a:lnTo>
                  <a:lnTo>
                    <a:pt x="68" y="20"/>
                  </a:lnTo>
                  <a:lnTo>
                    <a:pt x="74" y="24"/>
                  </a:lnTo>
                  <a:lnTo>
                    <a:pt x="79" y="29"/>
                  </a:lnTo>
                  <a:lnTo>
                    <a:pt x="85" y="26"/>
                  </a:lnTo>
                  <a:lnTo>
                    <a:pt x="91" y="22"/>
                  </a:lnTo>
                  <a:lnTo>
                    <a:pt x="96" y="15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3" y="1"/>
                  </a:lnTo>
                  <a:lnTo>
                    <a:pt x="120" y="0"/>
                  </a:lnTo>
                  <a:lnTo>
                    <a:pt x="12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5" name="Freeform 74"/>
            <p:cNvSpPr>
              <a:spLocks/>
            </p:cNvSpPr>
            <p:nvPr/>
          </p:nvSpPr>
          <p:spPr bwMode="auto">
            <a:xfrm>
              <a:off x="1697" y="2134"/>
              <a:ext cx="32" cy="26"/>
            </a:xfrm>
            <a:custGeom>
              <a:avLst/>
              <a:gdLst>
                <a:gd name="T0" fmla="*/ 66 w 66"/>
                <a:gd name="T1" fmla="*/ 0 h 52"/>
                <a:gd name="T2" fmla="*/ 62 w 66"/>
                <a:gd name="T3" fmla="*/ 13 h 52"/>
                <a:gd name="T4" fmla="*/ 62 w 66"/>
                <a:gd name="T5" fmla="*/ 28 h 52"/>
                <a:gd name="T6" fmla="*/ 59 w 66"/>
                <a:gd name="T7" fmla="*/ 43 h 52"/>
                <a:gd name="T8" fmla="*/ 44 w 66"/>
                <a:gd name="T9" fmla="*/ 52 h 52"/>
                <a:gd name="T10" fmla="*/ 38 w 66"/>
                <a:gd name="T11" fmla="*/ 51 h 52"/>
                <a:gd name="T12" fmla="*/ 32 w 66"/>
                <a:gd name="T13" fmla="*/ 51 h 52"/>
                <a:gd name="T14" fmla="*/ 27 w 66"/>
                <a:gd name="T15" fmla="*/ 51 h 52"/>
                <a:gd name="T16" fmla="*/ 22 w 66"/>
                <a:gd name="T17" fmla="*/ 51 h 52"/>
                <a:gd name="T18" fmla="*/ 17 w 66"/>
                <a:gd name="T19" fmla="*/ 51 h 52"/>
                <a:gd name="T20" fmla="*/ 12 w 66"/>
                <a:gd name="T21" fmla="*/ 50 h 52"/>
                <a:gd name="T22" fmla="*/ 7 w 66"/>
                <a:gd name="T23" fmla="*/ 49 h 52"/>
                <a:gd name="T24" fmla="*/ 0 w 66"/>
                <a:gd name="T25" fmla="*/ 47 h 52"/>
                <a:gd name="T26" fmla="*/ 4 w 66"/>
                <a:gd name="T27" fmla="*/ 38 h 52"/>
                <a:gd name="T28" fmla="*/ 8 w 66"/>
                <a:gd name="T29" fmla="*/ 29 h 52"/>
                <a:gd name="T30" fmla="*/ 14 w 66"/>
                <a:gd name="T31" fmla="*/ 20 h 52"/>
                <a:gd name="T32" fmla="*/ 22 w 66"/>
                <a:gd name="T33" fmla="*/ 13 h 52"/>
                <a:gd name="T34" fmla="*/ 32 w 66"/>
                <a:gd name="T35" fmla="*/ 7 h 52"/>
                <a:gd name="T36" fmla="*/ 42 w 66"/>
                <a:gd name="T37" fmla="*/ 2 h 52"/>
                <a:gd name="T38" fmla="*/ 53 w 66"/>
                <a:gd name="T39" fmla="*/ 0 h 52"/>
                <a:gd name="T40" fmla="*/ 66 w 66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52">
                  <a:moveTo>
                    <a:pt x="66" y="0"/>
                  </a:moveTo>
                  <a:lnTo>
                    <a:pt x="62" y="13"/>
                  </a:lnTo>
                  <a:lnTo>
                    <a:pt x="62" y="28"/>
                  </a:lnTo>
                  <a:lnTo>
                    <a:pt x="59" y="43"/>
                  </a:lnTo>
                  <a:lnTo>
                    <a:pt x="44" y="52"/>
                  </a:lnTo>
                  <a:lnTo>
                    <a:pt x="38" y="51"/>
                  </a:lnTo>
                  <a:lnTo>
                    <a:pt x="32" y="51"/>
                  </a:lnTo>
                  <a:lnTo>
                    <a:pt x="27" y="51"/>
                  </a:lnTo>
                  <a:lnTo>
                    <a:pt x="22" y="51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6" name="Freeform 75"/>
            <p:cNvSpPr>
              <a:spLocks/>
            </p:cNvSpPr>
            <p:nvPr/>
          </p:nvSpPr>
          <p:spPr bwMode="auto">
            <a:xfrm>
              <a:off x="1836" y="2134"/>
              <a:ext cx="60" cy="81"/>
            </a:xfrm>
            <a:custGeom>
              <a:avLst/>
              <a:gdLst>
                <a:gd name="T0" fmla="*/ 121 w 121"/>
                <a:gd name="T1" fmla="*/ 2 h 162"/>
                <a:gd name="T2" fmla="*/ 114 w 121"/>
                <a:gd name="T3" fmla="*/ 23 h 162"/>
                <a:gd name="T4" fmla="*/ 109 w 121"/>
                <a:gd name="T5" fmla="*/ 44 h 162"/>
                <a:gd name="T6" fmla="*/ 103 w 121"/>
                <a:gd name="T7" fmla="*/ 66 h 162"/>
                <a:gd name="T8" fmla="*/ 97 w 121"/>
                <a:gd name="T9" fmla="*/ 87 h 162"/>
                <a:gd name="T10" fmla="*/ 90 w 121"/>
                <a:gd name="T11" fmla="*/ 107 h 162"/>
                <a:gd name="T12" fmla="*/ 84 w 121"/>
                <a:gd name="T13" fmla="*/ 127 h 162"/>
                <a:gd name="T14" fmla="*/ 78 w 121"/>
                <a:gd name="T15" fmla="*/ 145 h 162"/>
                <a:gd name="T16" fmla="*/ 72 w 121"/>
                <a:gd name="T17" fmla="*/ 162 h 162"/>
                <a:gd name="T18" fmla="*/ 60 w 121"/>
                <a:gd name="T19" fmla="*/ 156 h 162"/>
                <a:gd name="T20" fmla="*/ 55 w 121"/>
                <a:gd name="T21" fmla="*/ 150 h 162"/>
                <a:gd name="T22" fmla="*/ 55 w 121"/>
                <a:gd name="T23" fmla="*/ 142 h 162"/>
                <a:gd name="T24" fmla="*/ 58 w 121"/>
                <a:gd name="T25" fmla="*/ 133 h 162"/>
                <a:gd name="T26" fmla="*/ 62 w 121"/>
                <a:gd name="T27" fmla="*/ 124 h 162"/>
                <a:gd name="T28" fmla="*/ 67 w 121"/>
                <a:gd name="T29" fmla="*/ 115 h 162"/>
                <a:gd name="T30" fmla="*/ 70 w 121"/>
                <a:gd name="T31" fmla="*/ 105 h 162"/>
                <a:gd name="T32" fmla="*/ 72 w 121"/>
                <a:gd name="T33" fmla="*/ 97 h 162"/>
                <a:gd name="T34" fmla="*/ 78 w 121"/>
                <a:gd name="T35" fmla="*/ 78 h 162"/>
                <a:gd name="T36" fmla="*/ 84 w 121"/>
                <a:gd name="T37" fmla="*/ 61 h 162"/>
                <a:gd name="T38" fmla="*/ 89 w 121"/>
                <a:gd name="T39" fmla="*/ 42 h 162"/>
                <a:gd name="T40" fmla="*/ 93 w 121"/>
                <a:gd name="T41" fmla="*/ 23 h 162"/>
                <a:gd name="T42" fmla="*/ 82 w 121"/>
                <a:gd name="T43" fmla="*/ 23 h 162"/>
                <a:gd name="T44" fmla="*/ 72 w 121"/>
                <a:gd name="T45" fmla="*/ 23 h 162"/>
                <a:gd name="T46" fmla="*/ 60 w 121"/>
                <a:gd name="T47" fmla="*/ 23 h 162"/>
                <a:gd name="T48" fmla="*/ 52 w 121"/>
                <a:gd name="T49" fmla="*/ 24 h 162"/>
                <a:gd name="T50" fmla="*/ 42 w 121"/>
                <a:gd name="T51" fmla="*/ 25 h 162"/>
                <a:gd name="T52" fmla="*/ 31 w 121"/>
                <a:gd name="T53" fmla="*/ 28 h 162"/>
                <a:gd name="T54" fmla="*/ 23 w 121"/>
                <a:gd name="T55" fmla="*/ 34 h 162"/>
                <a:gd name="T56" fmla="*/ 13 w 121"/>
                <a:gd name="T57" fmla="*/ 40 h 162"/>
                <a:gd name="T58" fmla="*/ 0 w 121"/>
                <a:gd name="T59" fmla="*/ 40 h 162"/>
                <a:gd name="T60" fmla="*/ 0 w 121"/>
                <a:gd name="T61" fmla="*/ 13 h 162"/>
                <a:gd name="T62" fmla="*/ 16 w 121"/>
                <a:gd name="T63" fmla="*/ 13 h 162"/>
                <a:gd name="T64" fmla="*/ 31 w 121"/>
                <a:gd name="T65" fmla="*/ 11 h 162"/>
                <a:gd name="T66" fmla="*/ 47 w 121"/>
                <a:gd name="T67" fmla="*/ 8 h 162"/>
                <a:gd name="T68" fmla="*/ 62 w 121"/>
                <a:gd name="T69" fmla="*/ 6 h 162"/>
                <a:gd name="T70" fmla="*/ 77 w 121"/>
                <a:gd name="T71" fmla="*/ 2 h 162"/>
                <a:gd name="T72" fmla="*/ 90 w 121"/>
                <a:gd name="T73" fmla="*/ 1 h 162"/>
                <a:gd name="T74" fmla="*/ 106 w 121"/>
                <a:gd name="T75" fmla="*/ 0 h 162"/>
                <a:gd name="T76" fmla="*/ 121 w 121"/>
                <a:gd name="T77" fmla="*/ 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62">
                  <a:moveTo>
                    <a:pt x="121" y="2"/>
                  </a:moveTo>
                  <a:lnTo>
                    <a:pt x="114" y="23"/>
                  </a:lnTo>
                  <a:lnTo>
                    <a:pt x="109" y="44"/>
                  </a:lnTo>
                  <a:lnTo>
                    <a:pt x="103" y="66"/>
                  </a:lnTo>
                  <a:lnTo>
                    <a:pt x="97" y="87"/>
                  </a:lnTo>
                  <a:lnTo>
                    <a:pt x="90" y="107"/>
                  </a:lnTo>
                  <a:lnTo>
                    <a:pt x="84" y="127"/>
                  </a:lnTo>
                  <a:lnTo>
                    <a:pt x="78" y="145"/>
                  </a:lnTo>
                  <a:lnTo>
                    <a:pt x="72" y="162"/>
                  </a:lnTo>
                  <a:lnTo>
                    <a:pt x="60" y="156"/>
                  </a:lnTo>
                  <a:lnTo>
                    <a:pt x="55" y="150"/>
                  </a:lnTo>
                  <a:lnTo>
                    <a:pt x="55" y="142"/>
                  </a:lnTo>
                  <a:lnTo>
                    <a:pt x="58" y="133"/>
                  </a:lnTo>
                  <a:lnTo>
                    <a:pt x="62" y="124"/>
                  </a:lnTo>
                  <a:lnTo>
                    <a:pt x="67" y="115"/>
                  </a:lnTo>
                  <a:lnTo>
                    <a:pt x="70" y="105"/>
                  </a:lnTo>
                  <a:lnTo>
                    <a:pt x="72" y="97"/>
                  </a:lnTo>
                  <a:lnTo>
                    <a:pt x="78" y="78"/>
                  </a:lnTo>
                  <a:lnTo>
                    <a:pt x="84" y="61"/>
                  </a:lnTo>
                  <a:lnTo>
                    <a:pt x="89" y="42"/>
                  </a:lnTo>
                  <a:lnTo>
                    <a:pt x="93" y="23"/>
                  </a:lnTo>
                  <a:lnTo>
                    <a:pt x="82" y="23"/>
                  </a:lnTo>
                  <a:lnTo>
                    <a:pt x="72" y="23"/>
                  </a:lnTo>
                  <a:lnTo>
                    <a:pt x="60" y="23"/>
                  </a:lnTo>
                  <a:lnTo>
                    <a:pt x="52" y="24"/>
                  </a:lnTo>
                  <a:lnTo>
                    <a:pt x="42" y="25"/>
                  </a:lnTo>
                  <a:lnTo>
                    <a:pt x="31" y="28"/>
                  </a:lnTo>
                  <a:lnTo>
                    <a:pt x="23" y="34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16" y="13"/>
                  </a:lnTo>
                  <a:lnTo>
                    <a:pt x="31" y="11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2"/>
                  </a:lnTo>
                  <a:lnTo>
                    <a:pt x="90" y="1"/>
                  </a:lnTo>
                  <a:lnTo>
                    <a:pt x="106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7" name="Freeform 76"/>
            <p:cNvSpPr>
              <a:spLocks/>
            </p:cNvSpPr>
            <p:nvPr/>
          </p:nvSpPr>
          <p:spPr bwMode="auto">
            <a:xfrm>
              <a:off x="2283" y="2139"/>
              <a:ext cx="47" cy="12"/>
            </a:xfrm>
            <a:custGeom>
              <a:avLst/>
              <a:gdLst>
                <a:gd name="T0" fmla="*/ 94 w 94"/>
                <a:gd name="T1" fmla="*/ 10 h 25"/>
                <a:gd name="T2" fmla="*/ 94 w 94"/>
                <a:gd name="T3" fmla="*/ 13 h 25"/>
                <a:gd name="T4" fmla="*/ 82 w 94"/>
                <a:gd name="T5" fmla="*/ 13 h 25"/>
                <a:gd name="T6" fmla="*/ 69 w 94"/>
                <a:gd name="T7" fmla="*/ 13 h 25"/>
                <a:gd name="T8" fmla="*/ 58 w 94"/>
                <a:gd name="T9" fmla="*/ 13 h 25"/>
                <a:gd name="T10" fmla="*/ 47 w 94"/>
                <a:gd name="T11" fmla="*/ 15 h 25"/>
                <a:gd name="T12" fmla="*/ 35 w 94"/>
                <a:gd name="T13" fmla="*/ 16 h 25"/>
                <a:gd name="T14" fmla="*/ 24 w 94"/>
                <a:gd name="T15" fmla="*/ 19 h 25"/>
                <a:gd name="T16" fmla="*/ 13 w 94"/>
                <a:gd name="T17" fmla="*/ 22 h 25"/>
                <a:gd name="T18" fmla="*/ 1 w 94"/>
                <a:gd name="T19" fmla="*/ 25 h 25"/>
                <a:gd name="T20" fmla="*/ 0 w 94"/>
                <a:gd name="T21" fmla="*/ 15 h 25"/>
                <a:gd name="T22" fmla="*/ 6 w 94"/>
                <a:gd name="T23" fmla="*/ 10 h 25"/>
                <a:gd name="T24" fmla="*/ 15 w 94"/>
                <a:gd name="T25" fmla="*/ 6 h 25"/>
                <a:gd name="T26" fmla="*/ 23 w 94"/>
                <a:gd name="T27" fmla="*/ 0 h 25"/>
                <a:gd name="T28" fmla="*/ 30 w 94"/>
                <a:gd name="T29" fmla="*/ 0 h 25"/>
                <a:gd name="T30" fmla="*/ 39 w 94"/>
                <a:gd name="T31" fmla="*/ 0 h 25"/>
                <a:gd name="T32" fmla="*/ 49 w 94"/>
                <a:gd name="T33" fmla="*/ 0 h 25"/>
                <a:gd name="T34" fmla="*/ 59 w 94"/>
                <a:gd name="T35" fmla="*/ 1 h 25"/>
                <a:gd name="T36" fmla="*/ 68 w 94"/>
                <a:gd name="T37" fmla="*/ 2 h 25"/>
                <a:gd name="T38" fmla="*/ 78 w 94"/>
                <a:gd name="T39" fmla="*/ 4 h 25"/>
                <a:gd name="T40" fmla="*/ 87 w 94"/>
                <a:gd name="T41" fmla="*/ 6 h 25"/>
                <a:gd name="T42" fmla="*/ 94 w 94"/>
                <a:gd name="T4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25">
                  <a:moveTo>
                    <a:pt x="94" y="10"/>
                  </a:moveTo>
                  <a:lnTo>
                    <a:pt x="94" y="13"/>
                  </a:lnTo>
                  <a:lnTo>
                    <a:pt x="82" y="13"/>
                  </a:lnTo>
                  <a:lnTo>
                    <a:pt x="69" y="13"/>
                  </a:lnTo>
                  <a:lnTo>
                    <a:pt x="58" y="13"/>
                  </a:lnTo>
                  <a:lnTo>
                    <a:pt x="47" y="15"/>
                  </a:lnTo>
                  <a:lnTo>
                    <a:pt x="35" y="16"/>
                  </a:lnTo>
                  <a:lnTo>
                    <a:pt x="24" y="19"/>
                  </a:lnTo>
                  <a:lnTo>
                    <a:pt x="13" y="22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6" y="10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7" y="6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8" name="Freeform 77"/>
            <p:cNvSpPr>
              <a:spLocks/>
            </p:cNvSpPr>
            <p:nvPr/>
          </p:nvSpPr>
          <p:spPr bwMode="auto">
            <a:xfrm>
              <a:off x="1754" y="2140"/>
              <a:ext cx="72" cy="78"/>
            </a:xfrm>
            <a:custGeom>
              <a:avLst/>
              <a:gdLst>
                <a:gd name="T0" fmla="*/ 80 w 143"/>
                <a:gd name="T1" fmla="*/ 0 h 156"/>
                <a:gd name="T2" fmla="*/ 83 w 143"/>
                <a:gd name="T3" fmla="*/ 9 h 156"/>
                <a:gd name="T4" fmla="*/ 81 w 143"/>
                <a:gd name="T5" fmla="*/ 20 h 156"/>
                <a:gd name="T6" fmla="*/ 79 w 143"/>
                <a:gd name="T7" fmla="*/ 30 h 156"/>
                <a:gd name="T8" fmla="*/ 76 w 143"/>
                <a:gd name="T9" fmla="*/ 40 h 156"/>
                <a:gd name="T10" fmla="*/ 75 w 143"/>
                <a:gd name="T11" fmla="*/ 50 h 156"/>
                <a:gd name="T12" fmla="*/ 79 w 143"/>
                <a:gd name="T13" fmla="*/ 56 h 156"/>
                <a:gd name="T14" fmla="*/ 90 w 143"/>
                <a:gd name="T15" fmla="*/ 60 h 156"/>
                <a:gd name="T16" fmla="*/ 109 w 143"/>
                <a:gd name="T17" fmla="*/ 59 h 156"/>
                <a:gd name="T18" fmla="*/ 117 w 143"/>
                <a:gd name="T19" fmla="*/ 59 h 156"/>
                <a:gd name="T20" fmla="*/ 128 w 143"/>
                <a:gd name="T21" fmla="*/ 59 h 156"/>
                <a:gd name="T22" fmla="*/ 138 w 143"/>
                <a:gd name="T23" fmla="*/ 61 h 156"/>
                <a:gd name="T24" fmla="*/ 143 w 143"/>
                <a:gd name="T25" fmla="*/ 70 h 156"/>
                <a:gd name="T26" fmla="*/ 138 w 143"/>
                <a:gd name="T27" fmla="*/ 72 h 156"/>
                <a:gd name="T28" fmla="*/ 132 w 143"/>
                <a:gd name="T29" fmla="*/ 73 h 156"/>
                <a:gd name="T30" fmla="*/ 123 w 143"/>
                <a:gd name="T31" fmla="*/ 74 h 156"/>
                <a:gd name="T32" fmla="*/ 114 w 143"/>
                <a:gd name="T33" fmla="*/ 74 h 156"/>
                <a:gd name="T34" fmla="*/ 105 w 143"/>
                <a:gd name="T35" fmla="*/ 74 h 156"/>
                <a:gd name="T36" fmla="*/ 97 w 143"/>
                <a:gd name="T37" fmla="*/ 74 h 156"/>
                <a:gd name="T38" fmla="*/ 88 w 143"/>
                <a:gd name="T39" fmla="*/ 75 h 156"/>
                <a:gd name="T40" fmla="*/ 80 w 143"/>
                <a:gd name="T41" fmla="*/ 77 h 156"/>
                <a:gd name="T42" fmla="*/ 75 w 143"/>
                <a:gd name="T43" fmla="*/ 95 h 156"/>
                <a:gd name="T44" fmla="*/ 78 w 143"/>
                <a:gd name="T45" fmla="*/ 114 h 156"/>
                <a:gd name="T46" fmla="*/ 81 w 143"/>
                <a:gd name="T47" fmla="*/ 133 h 156"/>
                <a:gd name="T48" fmla="*/ 84 w 143"/>
                <a:gd name="T49" fmla="*/ 153 h 156"/>
                <a:gd name="T50" fmla="*/ 79 w 143"/>
                <a:gd name="T51" fmla="*/ 154 h 156"/>
                <a:gd name="T52" fmla="*/ 74 w 143"/>
                <a:gd name="T53" fmla="*/ 156 h 156"/>
                <a:gd name="T54" fmla="*/ 69 w 143"/>
                <a:gd name="T55" fmla="*/ 156 h 156"/>
                <a:gd name="T56" fmla="*/ 63 w 143"/>
                <a:gd name="T57" fmla="*/ 156 h 156"/>
                <a:gd name="T58" fmla="*/ 56 w 143"/>
                <a:gd name="T59" fmla="*/ 145 h 156"/>
                <a:gd name="T60" fmla="*/ 54 w 143"/>
                <a:gd name="T61" fmla="*/ 132 h 156"/>
                <a:gd name="T62" fmla="*/ 55 w 143"/>
                <a:gd name="T63" fmla="*/ 117 h 156"/>
                <a:gd name="T64" fmla="*/ 55 w 143"/>
                <a:gd name="T65" fmla="*/ 102 h 156"/>
                <a:gd name="T66" fmla="*/ 54 w 143"/>
                <a:gd name="T67" fmla="*/ 89 h 156"/>
                <a:gd name="T68" fmla="*/ 48 w 143"/>
                <a:gd name="T69" fmla="*/ 81 h 156"/>
                <a:gd name="T70" fmla="*/ 35 w 143"/>
                <a:gd name="T71" fmla="*/ 78 h 156"/>
                <a:gd name="T72" fmla="*/ 12 w 143"/>
                <a:gd name="T73" fmla="*/ 84 h 156"/>
                <a:gd name="T74" fmla="*/ 9 w 143"/>
                <a:gd name="T75" fmla="*/ 86 h 156"/>
                <a:gd name="T76" fmla="*/ 0 w 143"/>
                <a:gd name="T77" fmla="*/ 77 h 156"/>
                <a:gd name="T78" fmla="*/ 7 w 143"/>
                <a:gd name="T79" fmla="*/ 70 h 156"/>
                <a:gd name="T80" fmla="*/ 19 w 143"/>
                <a:gd name="T81" fmla="*/ 64 h 156"/>
                <a:gd name="T82" fmla="*/ 31 w 143"/>
                <a:gd name="T83" fmla="*/ 61 h 156"/>
                <a:gd name="T84" fmla="*/ 45 w 143"/>
                <a:gd name="T85" fmla="*/ 57 h 156"/>
                <a:gd name="T86" fmla="*/ 55 w 143"/>
                <a:gd name="T87" fmla="*/ 53 h 156"/>
                <a:gd name="T88" fmla="*/ 63 w 143"/>
                <a:gd name="T89" fmla="*/ 47 h 156"/>
                <a:gd name="T90" fmla="*/ 64 w 143"/>
                <a:gd name="T91" fmla="*/ 38 h 156"/>
                <a:gd name="T92" fmla="*/ 59 w 143"/>
                <a:gd name="T93" fmla="*/ 25 h 156"/>
                <a:gd name="T94" fmla="*/ 61 w 143"/>
                <a:gd name="T95" fmla="*/ 18 h 156"/>
                <a:gd name="T96" fmla="*/ 63 w 143"/>
                <a:gd name="T97" fmla="*/ 9 h 156"/>
                <a:gd name="T98" fmla="*/ 69 w 143"/>
                <a:gd name="T99" fmla="*/ 2 h 156"/>
                <a:gd name="T100" fmla="*/ 80 w 143"/>
                <a:gd name="T10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156">
                  <a:moveTo>
                    <a:pt x="80" y="0"/>
                  </a:moveTo>
                  <a:lnTo>
                    <a:pt x="83" y="9"/>
                  </a:lnTo>
                  <a:lnTo>
                    <a:pt x="81" y="20"/>
                  </a:lnTo>
                  <a:lnTo>
                    <a:pt x="79" y="30"/>
                  </a:lnTo>
                  <a:lnTo>
                    <a:pt x="76" y="40"/>
                  </a:lnTo>
                  <a:lnTo>
                    <a:pt x="75" y="50"/>
                  </a:lnTo>
                  <a:lnTo>
                    <a:pt x="79" y="56"/>
                  </a:lnTo>
                  <a:lnTo>
                    <a:pt x="90" y="60"/>
                  </a:lnTo>
                  <a:lnTo>
                    <a:pt x="109" y="59"/>
                  </a:lnTo>
                  <a:lnTo>
                    <a:pt x="117" y="59"/>
                  </a:lnTo>
                  <a:lnTo>
                    <a:pt x="128" y="59"/>
                  </a:lnTo>
                  <a:lnTo>
                    <a:pt x="138" y="61"/>
                  </a:lnTo>
                  <a:lnTo>
                    <a:pt x="143" y="70"/>
                  </a:lnTo>
                  <a:lnTo>
                    <a:pt x="138" y="72"/>
                  </a:lnTo>
                  <a:lnTo>
                    <a:pt x="132" y="73"/>
                  </a:lnTo>
                  <a:lnTo>
                    <a:pt x="123" y="74"/>
                  </a:lnTo>
                  <a:lnTo>
                    <a:pt x="114" y="74"/>
                  </a:lnTo>
                  <a:lnTo>
                    <a:pt x="105" y="74"/>
                  </a:lnTo>
                  <a:lnTo>
                    <a:pt x="97" y="74"/>
                  </a:lnTo>
                  <a:lnTo>
                    <a:pt x="88" y="75"/>
                  </a:lnTo>
                  <a:lnTo>
                    <a:pt x="80" y="77"/>
                  </a:lnTo>
                  <a:lnTo>
                    <a:pt x="75" y="95"/>
                  </a:lnTo>
                  <a:lnTo>
                    <a:pt x="78" y="114"/>
                  </a:lnTo>
                  <a:lnTo>
                    <a:pt x="81" y="13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74" y="156"/>
                  </a:lnTo>
                  <a:lnTo>
                    <a:pt x="69" y="156"/>
                  </a:lnTo>
                  <a:lnTo>
                    <a:pt x="63" y="156"/>
                  </a:lnTo>
                  <a:lnTo>
                    <a:pt x="56" y="145"/>
                  </a:lnTo>
                  <a:lnTo>
                    <a:pt x="54" y="132"/>
                  </a:lnTo>
                  <a:lnTo>
                    <a:pt x="55" y="117"/>
                  </a:lnTo>
                  <a:lnTo>
                    <a:pt x="55" y="102"/>
                  </a:lnTo>
                  <a:lnTo>
                    <a:pt x="54" y="89"/>
                  </a:lnTo>
                  <a:lnTo>
                    <a:pt x="48" y="81"/>
                  </a:lnTo>
                  <a:lnTo>
                    <a:pt x="35" y="78"/>
                  </a:lnTo>
                  <a:lnTo>
                    <a:pt x="12" y="84"/>
                  </a:lnTo>
                  <a:lnTo>
                    <a:pt x="9" y="86"/>
                  </a:lnTo>
                  <a:lnTo>
                    <a:pt x="0" y="77"/>
                  </a:lnTo>
                  <a:lnTo>
                    <a:pt x="7" y="70"/>
                  </a:lnTo>
                  <a:lnTo>
                    <a:pt x="19" y="64"/>
                  </a:lnTo>
                  <a:lnTo>
                    <a:pt x="31" y="61"/>
                  </a:lnTo>
                  <a:lnTo>
                    <a:pt x="45" y="57"/>
                  </a:lnTo>
                  <a:lnTo>
                    <a:pt x="55" y="53"/>
                  </a:lnTo>
                  <a:lnTo>
                    <a:pt x="63" y="47"/>
                  </a:lnTo>
                  <a:lnTo>
                    <a:pt x="64" y="38"/>
                  </a:lnTo>
                  <a:lnTo>
                    <a:pt x="59" y="25"/>
                  </a:lnTo>
                  <a:lnTo>
                    <a:pt x="61" y="18"/>
                  </a:lnTo>
                  <a:lnTo>
                    <a:pt x="63" y="9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59" name="Freeform 78"/>
            <p:cNvSpPr>
              <a:spLocks/>
            </p:cNvSpPr>
            <p:nvPr/>
          </p:nvSpPr>
          <p:spPr bwMode="auto">
            <a:xfrm>
              <a:off x="2284" y="2156"/>
              <a:ext cx="49" cy="12"/>
            </a:xfrm>
            <a:custGeom>
              <a:avLst/>
              <a:gdLst>
                <a:gd name="T0" fmla="*/ 98 w 98"/>
                <a:gd name="T1" fmla="*/ 8 h 25"/>
                <a:gd name="T2" fmla="*/ 98 w 98"/>
                <a:gd name="T3" fmla="*/ 14 h 25"/>
                <a:gd name="T4" fmla="*/ 87 w 98"/>
                <a:gd name="T5" fmla="*/ 15 h 25"/>
                <a:gd name="T6" fmla="*/ 75 w 98"/>
                <a:gd name="T7" fmla="*/ 16 h 25"/>
                <a:gd name="T8" fmla="*/ 62 w 98"/>
                <a:gd name="T9" fmla="*/ 18 h 25"/>
                <a:gd name="T10" fmla="*/ 49 w 98"/>
                <a:gd name="T11" fmla="*/ 20 h 25"/>
                <a:gd name="T12" fmla="*/ 37 w 98"/>
                <a:gd name="T13" fmla="*/ 22 h 25"/>
                <a:gd name="T14" fmla="*/ 24 w 98"/>
                <a:gd name="T15" fmla="*/ 23 h 25"/>
                <a:gd name="T16" fmla="*/ 12 w 98"/>
                <a:gd name="T17" fmla="*/ 25 h 25"/>
                <a:gd name="T18" fmla="*/ 0 w 98"/>
                <a:gd name="T19" fmla="*/ 25 h 25"/>
                <a:gd name="T20" fmla="*/ 3 w 98"/>
                <a:gd name="T21" fmla="*/ 19 h 25"/>
                <a:gd name="T22" fmla="*/ 8 w 98"/>
                <a:gd name="T23" fmla="*/ 14 h 25"/>
                <a:gd name="T24" fmla="*/ 14 w 98"/>
                <a:gd name="T25" fmla="*/ 10 h 25"/>
                <a:gd name="T26" fmla="*/ 23 w 98"/>
                <a:gd name="T27" fmla="*/ 7 h 25"/>
                <a:gd name="T28" fmla="*/ 31 w 98"/>
                <a:gd name="T29" fmla="*/ 5 h 25"/>
                <a:gd name="T30" fmla="*/ 39 w 98"/>
                <a:gd name="T31" fmla="*/ 4 h 25"/>
                <a:gd name="T32" fmla="*/ 48 w 98"/>
                <a:gd name="T33" fmla="*/ 2 h 25"/>
                <a:gd name="T34" fmla="*/ 56 w 98"/>
                <a:gd name="T35" fmla="*/ 1 h 25"/>
                <a:gd name="T36" fmla="*/ 62 w 98"/>
                <a:gd name="T37" fmla="*/ 0 h 25"/>
                <a:gd name="T38" fmla="*/ 67 w 98"/>
                <a:gd name="T39" fmla="*/ 0 h 25"/>
                <a:gd name="T40" fmla="*/ 73 w 98"/>
                <a:gd name="T41" fmla="*/ 1 h 25"/>
                <a:gd name="T42" fmla="*/ 78 w 98"/>
                <a:gd name="T43" fmla="*/ 2 h 25"/>
                <a:gd name="T44" fmla="*/ 83 w 98"/>
                <a:gd name="T45" fmla="*/ 4 h 25"/>
                <a:gd name="T46" fmla="*/ 88 w 98"/>
                <a:gd name="T47" fmla="*/ 5 h 25"/>
                <a:gd name="T48" fmla="*/ 93 w 98"/>
                <a:gd name="T49" fmla="*/ 7 h 25"/>
                <a:gd name="T50" fmla="*/ 98 w 98"/>
                <a:gd name="T5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25">
                  <a:moveTo>
                    <a:pt x="98" y="8"/>
                  </a:moveTo>
                  <a:lnTo>
                    <a:pt x="98" y="14"/>
                  </a:lnTo>
                  <a:lnTo>
                    <a:pt x="87" y="15"/>
                  </a:lnTo>
                  <a:lnTo>
                    <a:pt x="75" y="16"/>
                  </a:lnTo>
                  <a:lnTo>
                    <a:pt x="62" y="18"/>
                  </a:lnTo>
                  <a:lnTo>
                    <a:pt x="49" y="20"/>
                  </a:lnTo>
                  <a:lnTo>
                    <a:pt x="37" y="22"/>
                  </a:lnTo>
                  <a:lnTo>
                    <a:pt x="24" y="23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23" y="7"/>
                  </a:lnTo>
                  <a:lnTo>
                    <a:pt x="31" y="5"/>
                  </a:lnTo>
                  <a:lnTo>
                    <a:pt x="39" y="4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8" y="2"/>
                  </a:lnTo>
                  <a:lnTo>
                    <a:pt x="83" y="4"/>
                  </a:lnTo>
                  <a:lnTo>
                    <a:pt x="88" y="5"/>
                  </a:lnTo>
                  <a:lnTo>
                    <a:pt x="93" y="7"/>
                  </a:lnTo>
                  <a:lnTo>
                    <a:pt x="9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0" name="Freeform 79"/>
            <p:cNvSpPr>
              <a:spLocks/>
            </p:cNvSpPr>
            <p:nvPr/>
          </p:nvSpPr>
          <p:spPr bwMode="auto">
            <a:xfrm>
              <a:off x="2004" y="2183"/>
              <a:ext cx="42" cy="34"/>
            </a:xfrm>
            <a:custGeom>
              <a:avLst/>
              <a:gdLst>
                <a:gd name="T0" fmla="*/ 85 w 85"/>
                <a:gd name="T1" fmla="*/ 24 h 70"/>
                <a:gd name="T2" fmla="*/ 81 w 85"/>
                <a:gd name="T3" fmla="*/ 31 h 70"/>
                <a:gd name="T4" fmla="*/ 77 w 85"/>
                <a:gd name="T5" fmla="*/ 39 h 70"/>
                <a:gd name="T6" fmla="*/ 72 w 85"/>
                <a:gd name="T7" fmla="*/ 45 h 70"/>
                <a:gd name="T8" fmla="*/ 66 w 85"/>
                <a:gd name="T9" fmla="*/ 51 h 70"/>
                <a:gd name="T10" fmla="*/ 58 w 85"/>
                <a:gd name="T11" fmla="*/ 56 h 70"/>
                <a:gd name="T12" fmla="*/ 51 w 85"/>
                <a:gd name="T13" fmla="*/ 61 h 70"/>
                <a:gd name="T14" fmla="*/ 43 w 85"/>
                <a:gd name="T15" fmla="*/ 66 h 70"/>
                <a:gd name="T16" fmla="*/ 34 w 85"/>
                <a:gd name="T17" fmla="*/ 69 h 70"/>
                <a:gd name="T18" fmla="*/ 24 w 85"/>
                <a:gd name="T19" fmla="*/ 70 h 70"/>
                <a:gd name="T20" fmla="*/ 15 w 85"/>
                <a:gd name="T21" fmla="*/ 68 h 70"/>
                <a:gd name="T22" fmla="*/ 7 w 85"/>
                <a:gd name="T23" fmla="*/ 65 h 70"/>
                <a:gd name="T24" fmla="*/ 0 w 85"/>
                <a:gd name="T25" fmla="*/ 59 h 70"/>
                <a:gd name="T26" fmla="*/ 0 w 85"/>
                <a:gd name="T27" fmla="*/ 42 h 70"/>
                <a:gd name="T28" fmla="*/ 7 w 85"/>
                <a:gd name="T29" fmla="*/ 26 h 70"/>
                <a:gd name="T30" fmla="*/ 17 w 85"/>
                <a:gd name="T31" fmla="*/ 13 h 70"/>
                <a:gd name="T32" fmla="*/ 31 w 85"/>
                <a:gd name="T33" fmla="*/ 0 h 70"/>
                <a:gd name="T34" fmla="*/ 39 w 85"/>
                <a:gd name="T35" fmla="*/ 1 h 70"/>
                <a:gd name="T36" fmla="*/ 48 w 85"/>
                <a:gd name="T37" fmla="*/ 1 h 70"/>
                <a:gd name="T38" fmla="*/ 56 w 85"/>
                <a:gd name="T39" fmla="*/ 2 h 70"/>
                <a:gd name="T40" fmla="*/ 63 w 85"/>
                <a:gd name="T41" fmla="*/ 3 h 70"/>
                <a:gd name="T42" fmla="*/ 71 w 85"/>
                <a:gd name="T43" fmla="*/ 5 h 70"/>
                <a:gd name="T44" fmla="*/ 76 w 85"/>
                <a:gd name="T45" fmla="*/ 9 h 70"/>
                <a:gd name="T46" fmla="*/ 81 w 85"/>
                <a:gd name="T47" fmla="*/ 16 h 70"/>
                <a:gd name="T48" fmla="*/ 85 w 85"/>
                <a:gd name="T4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0">
                  <a:moveTo>
                    <a:pt x="85" y="24"/>
                  </a:moveTo>
                  <a:lnTo>
                    <a:pt x="81" y="31"/>
                  </a:lnTo>
                  <a:lnTo>
                    <a:pt x="77" y="39"/>
                  </a:lnTo>
                  <a:lnTo>
                    <a:pt x="72" y="45"/>
                  </a:lnTo>
                  <a:lnTo>
                    <a:pt x="66" y="51"/>
                  </a:lnTo>
                  <a:lnTo>
                    <a:pt x="58" y="56"/>
                  </a:lnTo>
                  <a:lnTo>
                    <a:pt x="51" y="61"/>
                  </a:lnTo>
                  <a:lnTo>
                    <a:pt x="43" y="66"/>
                  </a:lnTo>
                  <a:lnTo>
                    <a:pt x="34" y="69"/>
                  </a:lnTo>
                  <a:lnTo>
                    <a:pt x="24" y="70"/>
                  </a:lnTo>
                  <a:lnTo>
                    <a:pt x="15" y="68"/>
                  </a:lnTo>
                  <a:lnTo>
                    <a:pt x="7" y="65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17" y="13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3"/>
                  </a:lnTo>
                  <a:lnTo>
                    <a:pt x="71" y="5"/>
                  </a:lnTo>
                  <a:lnTo>
                    <a:pt x="76" y="9"/>
                  </a:lnTo>
                  <a:lnTo>
                    <a:pt x="81" y="16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1" name="Freeform 80"/>
            <p:cNvSpPr>
              <a:spLocks/>
            </p:cNvSpPr>
            <p:nvPr/>
          </p:nvSpPr>
          <p:spPr bwMode="auto">
            <a:xfrm>
              <a:off x="2016" y="2192"/>
              <a:ext cx="19" cy="17"/>
            </a:xfrm>
            <a:custGeom>
              <a:avLst/>
              <a:gdLst>
                <a:gd name="T0" fmla="*/ 39 w 39"/>
                <a:gd name="T1" fmla="*/ 4 h 32"/>
                <a:gd name="T2" fmla="*/ 38 w 39"/>
                <a:gd name="T3" fmla="*/ 11 h 32"/>
                <a:gd name="T4" fmla="*/ 33 w 39"/>
                <a:gd name="T5" fmla="*/ 16 h 32"/>
                <a:gd name="T6" fmla="*/ 24 w 39"/>
                <a:gd name="T7" fmla="*/ 22 h 32"/>
                <a:gd name="T8" fmla="*/ 18 w 39"/>
                <a:gd name="T9" fmla="*/ 27 h 32"/>
                <a:gd name="T10" fmla="*/ 1 w 39"/>
                <a:gd name="T11" fmla="*/ 32 h 32"/>
                <a:gd name="T12" fmla="*/ 0 w 39"/>
                <a:gd name="T13" fmla="*/ 23 h 32"/>
                <a:gd name="T14" fmla="*/ 3 w 39"/>
                <a:gd name="T15" fmla="*/ 14 h 32"/>
                <a:gd name="T16" fmla="*/ 8 w 39"/>
                <a:gd name="T17" fmla="*/ 7 h 32"/>
                <a:gd name="T18" fmla="*/ 18 w 39"/>
                <a:gd name="T19" fmla="*/ 0 h 32"/>
                <a:gd name="T20" fmla="*/ 24 w 39"/>
                <a:gd name="T21" fmla="*/ 0 h 32"/>
                <a:gd name="T22" fmla="*/ 29 w 39"/>
                <a:gd name="T23" fmla="*/ 0 h 32"/>
                <a:gd name="T24" fmla="*/ 35 w 39"/>
                <a:gd name="T25" fmla="*/ 1 h 32"/>
                <a:gd name="T26" fmla="*/ 39 w 39"/>
                <a:gd name="T2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lnTo>
                    <a:pt x="38" y="11"/>
                  </a:lnTo>
                  <a:lnTo>
                    <a:pt x="33" y="16"/>
                  </a:lnTo>
                  <a:lnTo>
                    <a:pt x="24" y="22"/>
                  </a:lnTo>
                  <a:lnTo>
                    <a:pt x="18" y="27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9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2" name="Freeform 81"/>
            <p:cNvSpPr>
              <a:spLocks/>
            </p:cNvSpPr>
            <p:nvPr/>
          </p:nvSpPr>
          <p:spPr bwMode="auto">
            <a:xfrm>
              <a:off x="1240" y="2244"/>
              <a:ext cx="143" cy="18"/>
            </a:xfrm>
            <a:custGeom>
              <a:avLst/>
              <a:gdLst>
                <a:gd name="T0" fmla="*/ 285 w 285"/>
                <a:gd name="T1" fmla="*/ 0 h 35"/>
                <a:gd name="T2" fmla="*/ 269 w 285"/>
                <a:gd name="T3" fmla="*/ 6 h 35"/>
                <a:gd name="T4" fmla="*/ 254 w 285"/>
                <a:gd name="T5" fmla="*/ 11 h 35"/>
                <a:gd name="T6" fmla="*/ 239 w 285"/>
                <a:gd name="T7" fmla="*/ 15 h 35"/>
                <a:gd name="T8" fmla="*/ 224 w 285"/>
                <a:gd name="T9" fmla="*/ 19 h 35"/>
                <a:gd name="T10" fmla="*/ 210 w 285"/>
                <a:gd name="T11" fmla="*/ 23 h 35"/>
                <a:gd name="T12" fmla="*/ 195 w 285"/>
                <a:gd name="T13" fmla="*/ 26 h 35"/>
                <a:gd name="T14" fmla="*/ 181 w 285"/>
                <a:gd name="T15" fmla="*/ 29 h 35"/>
                <a:gd name="T16" fmla="*/ 166 w 285"/>
                <a:gd name="T17" fmla="*/ 31 h 35"/>
                <a:gd name="T18" fmla="*/ 152 w 285"/>
                <a:gd name="T19" fmla="*/ 33 h 35"/>
                <a:gd name="T20" fmla="*/ 138 w 285"/>
                <a:gd name="T21" fmla="*/ 34 h 35"/>
                <a:gd name="T22" fmla="*/ 123 w 285"/>
                <a:gd name="T23" fmla="*/ 35 h 35"/>
                <a:gd name="T24" fmla="*/ 108 w 285"/>
                <a:gd name="T25" fmla="*/ 35 h 35"/>
                <a:gd name="T26" fmla="*/ 93 w 285"/>
                <a:gd name="T27" fmla="*/ 35 h 35"/>
                <a:gd name="T28" fmla="*/ 78 w 285"/>
                <a:gd name="T29" fmla="*/ 35 h 35"/>
                <a:gd name="T30" fmla="*/ 63 w 285"/>
                <a:gd name="T31" fmla="*/ 35 h 35"/>
                <a:gd name="T32" fmla="*/ 47 w 285"/>
                <a:gd name="T33" fmla="*/ 34 h 35"/>
                <a:gd name="T34" fmla="*/ 40 w 285"/>
                <a:gd name="T35" fmla="*/ 32 h 35"/>
                <a:gd name="T36" fmla="*/ 33 w 285"/>
                <a:gd name="T37" fmla="*/ 31 h 35"/>
                <a:gd name="T38" fmla="*/ 25 w 285"/>
                <a:gd name="T39" fmla="*/ 29 h 35"/>
                <a:gd name="T40" fmla="*/ 19 w 285"/>
                <a:gd name="T41" fmla="*/ 27 h 35"/>
                <a:gd name="T42" fmla="*/ 13 w 285"/>
                <a:gd name="T43" fmla="*/ 24 h 35"/>
                <a:gd name="T44" fmla="*/ 7 w 285"/>
                <a:gd name="T45" fmla="*/ 19 h 35"/>
                <a:gd name="T46" fmla="*/ 3 w 285"/>
                <a:gd name="T47" fmla="*/ 15 h 35"/>
                <a:gd name="T48" fmla="*/ 0 w 285"/>
                <a:gd name="T49" fmla="*/ 10 h 35"/>
                <a:gd name="T50" fmla="*/ 8 w 285"/>
                <a:gd name="T51" fmla="*/ 11 h 35"/>
                <a:gd name="T52" fmla="*/ 14 w 285"/>
                <a:gd name="T53" fmla="*/ 13 h 35"/>
                <a:gd name="T54" fmla="*/ 20 w 285"/>
                <a:gd name="T55" fmla="*/ 15 h 35"/>
                <a:gd name="T56" fmla="*/ 27 w 285"/>
                <a:gd name="T57" fmla="*/ 17 h 35"/>
                <a:gd name="T58" fmla="*/ 32 w 285"/>
                <a:gd name="T59" fmla="*/ 21 h 35"/>
                <a:gd name="T60" fmla="*/ 38 w 285"/>
                <a:gd name="T61" fmla="*/ 23 h 35"/>
                <a:gd name="T62" fmla="*/ 44 w 285"/>
                <a:gd name="T63" fmla="*/ 24 h 35"/>
                <a:gd name="T64" fmla="*/ 52 w 285"/>
                <a:gd name="T65" fmla="*/ 25 h 35"/>
                <a:gd name="T66" fmla="*/ 67 w 285"/>
                <a:gd name="T67" fmla="*/ 26 h 35"/>
                <a:gd name="T68" fmla="*/ 82 w 285"/>
                <a:gd name="T69" fmla="*/ 27 h 35"/>
                <a:gd name="T70" fmla="*/ 97 w 285"/>
                <a:gd name="T71" fmla="*/ 27 h 35"/>
                <a:gd name="T72" fmla="*/ 112 w 285"/>
                <a:gd name="T73" fmla="*/ 27 h 35"/>
                <a:gd name="T74" fmla="*/ 127 w 285"/>
                <a:gd name="T75" fmla="*/ 27 h 35"/>
                <a:gd name="T76" fmla="*/ 142 w 285"/>
                <a:gd name="T77" fmla="*/ 26 h 35"/>
                <a:gd name="T78" fmla="*/ 157 w 285"/>
                <a:gd name="T79" fmla="*/ 25 h 35"/>
                <a:gd name="T80" fmla="*/ 172 w 285"/>
                <a:gd name="T81" fmla="*/ 23 h 35"/>
                <a:gd name="T82" fmla="*/ 186 w 285"/>
                <a:gd name="T83" fmla="*/ 22 h 35"/>
                <a:gd name="T84" fmla="*/ 201 w 285"/>
                <a:gd name="T85" fmla="*/ 18 h 35"/>
                <a:gd name="T86" fmla="*/ 215 w 285"/>
                <a:gd name="T87" fmla="*/ 16 h 35"/>
                <a:gd name="T88" fmla="*/ 230 w 285"/>
                <a:gd name="T89" fmla="*/ 13 h 35"/>
                <a:gd name="T90" fmla="*/ 244 w 285"/>
                <a:gd name="T91" fmla="*/ 10 h 35"/>
                <a:gd name="T92" fmla="*/ 258 w 285"/>
                <a:gd name="T93" fmla="*/ 7 h 35"/>
                <a:gd name="T94" fmla="*/ 272 w 285"/>
                <a:gd name="T95" fmla="*/ 4 h 35"/>
                <a:gd name="T96" fmla="*/ 285 w 285"/>
                <a:gd name="T9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5" h="35">
                  <a:moveTo>
                    <a:pt x="285" y="0"/>
                  </a:moveTo>
                  <a:lnTo>
                    <a:pt x="269" y="6"/>
                  </a:lnTo>
                  <a:lnTo>
                    <a:pt x="254" y="11"/>
                  </a:lnTo>
                  <a:lnTo>
                    <a:pt x="239" y="15"/>
                  </a:lnTo>
                  <a:lnTo>
                    <a:pt x="224" y="19"/>
                  </a:lnTo>
                  <a:lnTo>
                    <a:pt x="210" y="23"/>
                  </a:lnTo>
                  <a:lnTo>
                    <a:pt x="195" y="26"/>
                  </a:lnTo>
                  <a:lnTo>
                    <a:pt x="181" y="29"/>
                  </a:lnTo>
                  <a:lnTo>
                    <a:pt x="166" y="31"/>
                  </a:lnTo>
                  <a:lnTo>
                    <a:pt x="152" y="33"/>
                  </a:lnTo>
                  <a:lnTo>
                    <a:pt x="138" y="34"/>
                  </a:lnTo>
                  <a:lnTo>
                    <a:pt x="123" y="35"/>
                  </a:lnTo>
                  <a:lnTo>
                    <a:pt x="108" y="35"/>
                  </a:lnTo>
                  <a:lnTo>
                    <a:pt x="93" y="35"/>
                  </a:lnTo>
                  <a:lnTo>
                    <a:pt x="78" y="35"/>
                  </a:lnTo>
                  <a:lnTo>
                    <a:pt x="63" y="35"/>
                  </a:lnTo>
                  <a:lnTo>
                    <a:pt x="47" y="34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5" y="29"/>
                  </a:lnTo>
                  <a:lnTo>
                    <a:pt x="19" y="27"/>
                  </a:lnTo>
                  <a:lnTo>
                    <a:pt x="13" y="24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4" y="13"/>
                  </a:lnTo>
                  <a:lnTo>
                    <a:pt x="20" y="15"/>
                  </a:lnTo>
                  <a:lnTo>
                    <a:pt x="27" y="17"/>
                  </a:lnTo>
                  <a:lnTo>
                    <a:pt x="32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52" y="25"/>
                  </a:lnTo>
                  <a:lnTo>
                    <a:pt x="67" y="26"/>
                  </a:lnTo>
                  <a:lnTo>
                    <a:pt x="82" y="27"/>
                  </a:lnTo>
                  <a:lnTo>
                    <a:pt x="97" y="27"/>
                  </a:lnTo>
                  <a:lnTo>
                    <a:pt x="112" y="27"/>
                  </a:lnTo>
                  <a:lnTo>
                    <a:pt x="127" y="27"/>
                  </a:lnTo>
                  <a:lnTo>
                    <a:pt x="142" y="26"/>
                  </a:lnTo>
                  <a:lnTo>
                    <a:pt x="157" y="25"/>
                  </a:lnTo>
                  <a:lnTo>
                    <a:pt x="172" y="23"/>
                  </a:lnTo>
                  <a:lnTo>
                    <a:pt x="186" y="22"/>
                  </a:lnTo>
                  <a:lnTo>
                    <a:pt x="201" y="18"/>
                  </a:lnTo>
                  <a:lnTo>
                    <a:pt x="215" y="16"/>
                  </a:lnTo>
                  <a:lnTo>
                    <a:pt x="230" y="13"/>
                  </a:lnTo>
                  <a:lnTo>
                    <a:pt x="244" y="10"/>
                  </a:lnTo>
                  <a:lnTo>
                    <a:pt x="258" y="7"/>
                  </a:lnTo>
                  <a:lnTo>
                    <a:pt x="272" y="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3" name="Freeform 82"/>
            <p:cNvSpPr>
              <a:spLocks/>
            </p:cNvSpPr>
            <p:nvPr/>
          </p:nvSpPr>
          <p:spPr bwMode="auto">
            <a:xfrm>
              <a:off x="1667" y="2268"/>
              <a:ext cx="828" cy="80"/>
            </a:xfrm>
            <a:custGeom>
              <a:avLst/>
              <a:gdLst>
                <a:gd name="T0" fmla="*/ 1629 w 1657"/>
                <a:gd name="T1" fmla="*/ 9 h 159"/>
                <a:gd name="T2" fmla="*/ 1573 w 1657"/>
                <a:gd name="T3" fmla="*/ 11 h 159"/>
                <a:gd name="T4" fmla="*/ 1515 w 1657"/>
                <a:gd name="T5" fmla="*/ 12 h 159"/>
                <a:gd name="T6" fmla="*/ 1457 w 1657"/>
                <a:gd name="T7" fmla="*/ 13 h 159"/>
                <a:gd name="T8" fmla="*/ 1397 w 1657"/>
                <a:gd name="T9" fmla="*/ 13 h 159"/>
                <a:gd name="T10" fmla="*/ 1335 w 1657"/>
                <a:gd name="T11" fmla="*/ 13 h 159"/>
                <a:gd name="T12" fmla="*/ 1271 w 1657"/>
                <a:gd name="T13" fmla="*/ 13 h 159"/>
                <a:gd name="T14" fmla="*/ 1205 w 1657"/>
                <a:gd name="T15" fmla="*/ 13 h 159"/>
                <a:gd name="T16" fmla="*/ 1137 w 1657"/>
                <a:gd name="T17" fmla="*/ 14 h 159"/>
                <a:gd name="T18" fmla="*/ 1070 w 1657"/>
                <a:gd name="T19" fmla="*/ 17 h 159"/>
                <a:gd name="T20" fmla="*/ 1005 w 1657"/>
                <a:gd name="T21" fmla="*/ 20 h 159"/>
                <a:gd name="T22" fmla="*/ 940 w 1657"/>
                <a:gd name="T23" fmla="*/ 26 h 159"/>
                <a:gd name="T24" fmla="*/ 876 w 1657"/>
                <a:gd name="T25" fmla="*/ 32 h 159"/>
                <a:gd name="T26" fmla="*/ 813 w 1657"/>
                <a:gd name="T27" fmla="*/ 38 h 159"/>
                <a:gd name="T28" fmla="*/ 750 w 1657"/>
                <a:gd name="T29" fmla="*/ 46 h 159"/>
                <a:gd name="T30" fmla="*/ 687 w 1657"/>
                <a:gd name="T31" fmla="*/ 55 h 159"/>
                <a:gd name="T32" fmla="*/ 624 w 1657"/>
                <a:gd name="T33" fmla="*/ 63 h 159"/>
                <a:gd name="T34" fmla="*/ 563 w 1657"/>
                <a:gd name="T35" fmla="*/ 73 h 159"/>
                <a:gd name="T36" fmla="*/ 500 w 1657"/>
                <a:gd name="T37" fmla="*/ 84 h 159"/>
                <a:gd name="T38" fmla="*/ 439 w 1657"/>
                <a:gd name="T39" fmla="*/ 94 h 159"/>
                <a:gd name="T40" fmla="*/ 374 w 1657"/>
                <a:gd name="T41" fmla="*/ 106 h 159"/>
                <a:gd name="T42" fmla="*/ 312 w 1657"/>
                <a:gd name="T43" fmla="*/ 118 h 159"/>
                <a:gd name="T44" fmla="*/ 248 w 1657"/>
                <a:gd name="T45" fmla="*/ 130 h 159"/>
                <a:gd name="T46" fmla="*/ 182 w 1657"/>
                <a:gd name="T47" fmla="*/ 142 h 159"/>
                <a:gd name="T48" fmla="*/ 133 w 1657"/>
                <a:gd name="T49" fmla="*/ 151 h 159"/>
                <a:gd name="T50" fmla="*/ 97 w 1657"/>
                <a:gd name="T51" fmla="*/ 155 h 159"/>
                <a:gd name="T52" fmla="*/ 58 w 1657"/>
                <a:gd name="T53" fmla="*/ 159 h 159"/>
                <a:gd name="T54" fmla="*/ 19 w 1657"/>
                <a:gd name="T55" fmla="*/ 158 h 159"/>
                <a:gd name="T56" fmla="*/ 0 w 1657"/>
                <a:gd name="T57" fmla="*/ 148 h 159"/>
                <a:gd name="T58" fmla="*/ 93 w 1657"/>
                <a:gd name="T59" fmla="*/ 141 h 159"/>
                <a:gd name="T60" fmla="*/ 184 w 1657"/>
                <a:gd name="T61" fmla="*/ 131 h 159"/>
                <a:gd name="T62" fmla="*/ 273 w 1657"/>
                <a:gd name="T63" fmla="*/ 116 h 159"/>
                <a:gd name="T64" fmla="*/ 362 w 1657"/>
                <a:gd name="T65" fmla="*/ 99 h 159"/>
                <a:gd name="T66" fmla="*/ 450 w 1657"/>
                <a:gd name="T67" fmla="*/ 83 h 159"/>
                <a:gd name="T68" fmla="*/ 538 w 1657"/>
                <a:gd name="T69" fmla="*/ 67 h 159"/>
                <a:gd name="T70" fmla="*/ 626 w 1657"/>
                <a:gd name="T71" fmla="*/ 53 h 159"/>
                <a:gd name="T72" fmla="*/ 715 w 1657"/>
                <a:gd name="T73" fmla="*/ 42 h 159"/>
                <a:gd name="T74" fmla="*/ 770 w 1657"/>
                <a:gd name="T75" fmla="*/ 35 h 159"/>
                <a:gd name="T76" fmla="*/ 825 w 1657"/>
                <a:gd name="T77" fmla="*/ 29 h 159"/>
                <a:gd name="T78" fmla="*/ 883 w 1657"/>
                <a:gd name="T79" fmla="*/ 22 h 159"/>
                <a:gd name="T80" fmla="*/ 940 w 1657"/>
                <a:gd name="T81" fmla="*/ 17 h 159"/>
                <a:gd name="T82" fmla="*/ 997 w 1657"/>
                <a:gd name="T83" fmla="*/ 13 h 159"/>
                <a:gd name="T84" fmla="*/ 1056 w 1657"/>
                <a:gd name="T85" fmla="*/ 9 h 159"/>
                <a:gd name="T86" fmla="*/ 1115 w 1657"/>
                <a:gd name="T87" fmla="*/ 6 h 159"/>
                <a:gd name="T88" fmla="*/ 1174 w 1657"/>
                <a:gd name="T89" fmla="*/ 4 h 159"/>
                <a:gd name="T90" fmla="*/ 1235 w 1657"/>
                <a:gd name="T91" fmla="*/ 2 h 159"/>
                <a:gd name="T92" fmla="*/ 1295 w 1657"/>
                <a:gd name="T93" fmla="*/ 1 h 159"/>
                <a:gd name="T94" fmla="*/ 1355 w 1657"/>
                <a:gd name="T95" fmla="*/ 0 h 159"/>
                <a:gd name="T96" fmla="*/ 1416 w 1657"/>
                <a:gd name="T97" fmla="*/ 0 h 159"/>
                <a:gd name="T98" fmla="*/ 1476 w 1657"/>
                <a:gd name="T99" fmla="*/ 1 h 159"/>
                <a:gd name="T100" fmla="*/ 1536 w 1657"/>
                <a:gd name="T101" fmla="*/ 3 h 159"/>
                <a:gd name="T102" fmla="*/ 1596 w 1657"/>
                <a:gd name="T103" fmla="*/ 4 h 159"/>
                <a:gd name="T104" fmla="*/ 1657 w 1657"/>
                <a:gd name="T105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7" h="159">
                  <a:moveTo>
                    <a:pt x="1657" y="7"/>
                  </a:moveTo>
                  <a:lnTo>
                    <a:pt x="1629" y="9"/>
                  </a:lnTo>
                  <a:lnTo>
                    <a:pt x="1600" y="10"/>
                  </a:lnTo>
                  <a:lnTo>
                    <a:pt x="1573" y="11"/>
                  </a:lnTo>
                  <a:lnTo>
                    <a:pt x="1544" y="12"/>
                  </a:lnTo>
                  <a:lnTo>
                    <a:pt x="1515" y="12"/>
                  </a:lnTo>
                  <a:lnTo>
                    <a:pt x="1486" y="13"/>
                  </a:lnTo>
                  <a:lnTo>
                    <a:pt x="1457" y="13"/>
                  </a:lnTo>
                  <a:lnTo>
                    <a:pt x="1427" y="13"/>
                  </a:lnTo>
                  <a:lnTo>
                    <a:pt x="1397" y="13"/>
                  </a:lnTo>
                  <a:lnTo>
                    <a:pt x="1365" y="13"/>
                  </a:lnTo>
                  <a:lnTo>
                    <a:pt x="1335" y="13"/>
                  </a:lnTo>
                  <a:lnTo>
                    <a:pt x="1303" y="13"/>
                  </a:lnTo>
                  <a:lnTo>
                    <a:pt x="1271" y="13"/>
                  </a:lnTo>
                  <a:lnTo>
                    <a:pt x="1238" y="13"/>
                  </a:lnTo>
                  <a:lnTo>
                    <a:pt x="1205" y="13"/>
                  </a:lnTo>
                  <a:lnTo>
                    <a:pt x="1171" y="13"/>
                  </a:lnTo>
                  <a:lnTo>
                    <a:pt x="1137" y="14"/>
                  </a:lnTo>
                  <a:lnTo>
                    <a:pt x="1103" y="15"/>
                  </a:lnTo>
                  <a:lnTo>
                    <a:pt x="1070" y="17"/>
                  </a:lnTo>
                  <a:lnTo>
                    <a:pt x="1038" y="18"/>
                  </a:lnTo>
                  <a:lnTo>
                    <a:pt x="1005" y="20"/>
                  </a:lnTo>
                  <a:lnTo>
                    <a:pt x="972" y="22"/>
                  </a:lnTo>
                  <a:lnTo>
                    <a:pt x="940" y="26"/>
                  </a:lnTo>
                  <a:lnTo>
                    <a:pt x="907" y="29"/>
                  </a:lnTo>
                  <a:lnTo>
                    <a:pt x="876" y="32"/>
                  </a:lnTo>
                  <a:lnTo>
                    <a:pt x="844" y="35"/>
                  </a:lnTo>
                  <a:lnTo>
                    <a:pt x="813" y="38"/>
                  </a:lnTo>
                  <a:lnTo>
                    <a:pt x="781" y="42"/>
                  </a:lnTo>
                  <a:lnTo>
                    <a:pt x="750" y="46"/>
                  </a:lnTo>
                  <a:lnTo>
                    <a:pt x="719" y="51"/>
                  </a:lnTo>
                  <a:lnTo>
                    <a:pt x="687" y="55"/>
                  </a:lnTo>
                  <a:lnTo>
                    <a:pt x="656" y="59"/>
                  </a:lnTo>
                  <a:lnTo>
                    <a:pt x="624" y="63"/>
                  </a:lnTo>
                  <a:lnTo>
                    <a:pt x="594" y="68"/>
                  </a:lnTo>
                  <a:lnTo>
                    <a:pt x="563" y="73"/>
                  </a:lnTo>
                  <a:lnTo>
                    <a:pt x="531" y="79"/>
                  </a:lnTo>
                  <a:lnTo>
                    <a:pt x="500" y="84"/>
                  </a:lnTo>
                  <a:lnTo>
                    <a:pt x="469" y="89"/>
                  </a:lnTo>
                  <a:lnTo>
                    <a:pt x="439" y="94"/>
                  </a:lnTo>
                  <a:lnTo>
                    <a:pt x="407" y="100"/>
                  </a:lnTo>
                  <a:lnTo>
                    <a:pt x="374" y="106"/>
                  </a:lnTo>
                  <a:lnTo>
                    <a:pt x="343" y="112"/>
                  </a:lnTo>
                  <a:lnTo>
                    <a:pt x="312" y="118"/>
                  </a:lnTo>
                  <a:lnTo>
                    <a:pt x="279" y="123"/>
                  </a:lnTo>
                  <a:lnTo>
                    <a:pt x="248" y="130"/>
                  </a:lnTo>
                  <a:lnTo>
                    <a:pt x="215" y="136"/>
                  </a:lnTo>
                  <a:lnTo>
                    <a:pt x="182" y="142"/>
                  </a:lnTo>
                  <a:lnTo>
                    <a:pt x="150" y="148"/>
                  </a:lnTo>
                  <a:lnTo>
                    <a:pt x="133" y="151"/>
                  </a:lnTo>
                  <a:lnTo>
                    <a:pt x="116" y="153"/>
                  </a:lnTo>
                  <a:lnTo>
                    <a:pt x="97" y="155"/>
                  </a:lnTo>
                  <a:lnTo>
                    <a:pt x="78" y="158"/>
                  </a:lnTo>
                  <a:lnTo>
                    <a:pt x="58" y="159"/>
                  </a:lnTo>
                  <a:lnTo>
                    <a:pt x="39" y="159"/>
                  </a:lnTo>
                  <a:lnTo>
                    <a:pt x="19" y="158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47" y="145"/>
                  </a:lnTo>
                  <a:lnTo>
                    <a:pt x="93" y="141"/>
                  </a:lnTo>
                  <a:lnTo>
                    <a:pt x="138" y="136"/>
                  </a:lnTo>
                  <a:lnTo>
                    <a:pt x="184" y="131"/>
                  </a:lnTo>
                  <a:lnTo>
                    <a:pt x="229" y="123"/>
                  </a:lnTo>
                  <a:lnTo>
                    <a:pt x="273" y="116"/>
                  </a:lnTo>
                  <a:lnTo>
                    <a:pt x="318" y="108"/>
                  </a:lnTo>
                  <a:lnTo>
                    <a:pt x="362" y="99"/>
                  </a:lnTo>
                  <a:lnTo>
                    <a:pt x="406" y="91"/>
                  </a:lnTo>
                  <a:lnTo>
                    <a:pt x="450" y="83"/>
                  </a:lnTo>
                  <a:lnTo>
                    <a:pt x="494" y="74"/>
                  </a:lnTo>
                  <a:lnTo>
                    <a:pt x="538" y="67"/>
                  </a:lnTo>
                  <a:lnTo>
                    <a:pt x="582" y="60"/>
                  </a:lnTo>
                  <a:lnTo>
                    <a:pt x="626" y="53"/>
                  </a:lnTo>
                  <a:lnTo>
                    <a:pt x="670" y="47"/>
                  </a:lnTo>
                  <a:lnTo>
                    <a:pt x="715" y="42"/>
                  </a:lnTo>
                  <a:lnTo>
                    <a:pt x="742" y="38"/>
                  </a:lnTo>
                  <a:lnTo>
                    <a:pt x="770" y="35"/>
                  </a:lnTo>
                  <a:lnTo>
                    <a:pt x="798" y="32"/>
                  </a:lnTo>
                  <a:lnTo>
                    <a:pt x="825" y="29"/>
                  </a:lnTo>
                  <a:lnTo>
                    <a:pt x="854" y="26"/>
                  </a:lnTo>
                  <a:lnTo>
                    <a:pt x="883" y="22"/>
                  </a:lnTo>
                  <a:lnTo>
                    <a:pt x="911" y="20"/>
                  </a:lnTo>
                  <a:lnTo>
                    <a:pt x="940" y="17"/>
                  </a:lnTo>
                  <a:lnTo>
                    <a:pt x="968" y="15"/>
                  </a:lnTo>
                  <a:lnTo>
                    <a:pt x="997" y="13"/>
                  </a:lnTo>
                  <a:lnTo>
                    <a:pt x="1027" y="11"/>
                  </a:lnTo>
                  <a:lnTo>
                    <a:pt x="1056" y="9"/>
                  </a:lnTo>
                  <a:lnTo>
                    <a:pt x="1085" y="8"/>
                  </a:lnTo>
                  <a:lnTo>
                    <a:pt x="1115" y="6"/>
                  </a:lnTo>
                  <a:lnTo>
                    <a:pt x="1146" y="5"/>
                  </a:lnTo>
                  <a:lnTo>
                    <a:pt x="1174" y="4"/>
                  </a:lnTo>
                  <a:lnTo>
                    <a:pt x="1205" y="3"/>
                  </a:lnTo>
                  <a:lnTo>
                    <a:pt x="1235" y="2"/>
                  </a:lnTo>
                  <a:lnTo>
                    <a:pt x="1265" y="1"/>
                  </a:lnTo>
                  <a:lnTo>
                    <a:pt x="1295" y="1"/>
                  </a:lnTo>
                  <a:lnTo>
                    <a:pt x="1325" y="1"/>
                  </a:lnTo>
                  <a:lnTo>
                    <a:pt x="1355" y="0"/>
                  </a:lnTo>
                  <a:lnTo>
                    <a:pt x="1385" y="0"/>
                  </a:lnTo>
                  <a:lnTo>
                    <a:pt x="1416" y="0"/>
                  </a:lnTo>
                  <a:lnTo>
                    <a:pt x="1446" y="1"/>
                  </a:lnTo>
                  <a:lnTo>
                    <a:pt x="1476" y="1"/>
                  </a:lnTo>
                  <a:lnTo>
                    <a:pt x="1506" y="2"/>
                  </a:lnTo>
                  <a:lnTo>
                    <a:pt x="1536" y="3"/>
                  </a:lnTo>
                  <a:lnTo>
                    <a:pt x="1566" y="3"/>
                  </a:lnTo>
                  <a:lnTo>
                    <a:pt x="1596" y="4"/>
                  </a:lnTo>
                  <a:lnTo>
                    <a:pt x="1627" y="6"/>
                  </a:lnTo>
                  <a:lnTo>
                    <a:pt x="165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4" name="Freeform 83"/>
            <p:cNvSpPr>
              <a:spLocks/>
            </p:cNvSpPr>
            <p:nvPr/>
          </p:nvSpPr>
          <p:spPr bwMode="auto">
            <a:xfrm>
              <a:off x="1318" y="2268"/>
              <a:ext cx="65" cy="19"/>
            </a:xfrm>
            <a:custGeom>
              <a:avLst/>
              <a:gdLst>
                <a:gd name="T0" fmla="*/ 129 w 129"/>
                <a:gd name="T1" fmla="*/ 3 h 37"/>
                <a:gd name="T2" fmla="*/ 114 w 129"/>
                <a:gd name="T3" fmla="*/ 8 h 37"/>
                <a:gd name="T4" fmla="*/ 99 w 129"/>
                <a:gd name="T5" fmla="*/ 13 h 37"/>
                <a:gd name="T6" fmla="*/ 84 w 129"/>
                <a:gd name="T7" fmla="*/ 19 h 37"/>
                <a:gd name="T8" fmla="*/ 69 w 129"/>
                <a:gd name="T9" fmla="*/ 23 h 37"/>
                <a:gd name="T10" fmla="*/ 53 w 129"/>
                <a:gd name="T11" fmla="*/ 28 h 37"/>
                <a:gd name="T12" fmla="*/ 36 w 129"/>
                <a:gd name="T13" fmla="*/ 32 h 37"/>
                <a:gd name="T14" fmla="*/ 20 w 129"/>
                <a:gd name="T15" fmla="*/ 35 h 37"/>
                <a:gd name="T16" fmla="*/ 4 w 129"/>
                <a:gd name="T17" fmla="*/ 37 h 37"/>
                <a:gd name="T18" fmla="*/ 0 w 129"/>
                <a:gd name="T19" fmla="*/ 35 h 37"/>
                <a:gd name="T20" fmla="*/ 15 w 129"/>
                <a:gd name="T21" fmla="*/ 29 h 37"/>
                <a:gd name="T22" fmla="*/ 30 w 129"/>
                <a:gd name="T23" fmla="*/ 23 h 37"/>
                <a:gd name="T24" fmla="*/ 48 w 129"/>
                <a:gd name="T25" fmla="*/ 19 h 37"/>
                <a:gd name="T26" fmla="*/ 65 w 129"/>
                <a:gd name="T27" fmla="*/ 14 h 37"/>
                <a:gd name="T28" fmla="*/ 83 w 129"/>
                <a:gd name="T29" fmla="*/ 10 h 37"/>
                <a:gd name="T30" fmla="*/ 99 w 129"/>
                <a:gd name="T31" fmla="*/ 7 h 37"/>
                <a:gd name="T32" fmla="*/ 116 w 129"/>
                <a:gd name="T33" fmla="*/ 3 h 37"/>
                <a:gd name="T34" fmla="*/ 129 w 129"/>
                <a:gd name="T35" fmla="*/ 0 h 37"/>
                <a:gd name="T36" fmla="*/ 129 w 129"/>
                <a:gd name="T37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37">
                  <a:moveTo>
                    <a:pt x="129" y="3"/>
                  </a:moveTo>
                  <a:lnTo>
                    <a:pt x="114" y="8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9" y="23"/>
                  </a:lnTo>
                  <a:lnTo>
                    <a:pt x="53" y="28"/>
                  </a:lnTo>
                  <a:lnTo>
                    <a:pt x="36" y="32"/>
                  </a:lnTo>
                  <a:lnTo>
                    <a:pt x="20" y="35"/>
                  </a:lnTo>
                  <a:lnTo>
                    <a:pt x="4" y="37"/>
                  </a:lnTo>
                  <a:lnTo>
                    <a:pt x="0" y="35"/>
                  </a:lnTo>
                  <a:lnTo>
                    <a:pt x="15" y="29"/>
                  </a:lnTo>
                  <a:lnTo>
                    <a:pt x="30" y="23"/>
                  </a:lnTo>
                  <a:lnTo>
                    <a:pt x="48" y="19"/>
                  </a:lnTo>
                  <a:lnTo>
                    <a:pt x="65" y="14"/>
                  </a:lnTo>
                  <a:lnTo>
                    <a:pt x="83" y="10"/>
                  </a:lnTo>
                  <a:lnTo>
                    <a:pt x="99" y="7"/>
                  </a:lnTo>
                  <a:lnTo>
                    <a:pt x="116" y="3"/>
                  </a:lnTo>
                  <a:lnTo>
                    <a:pt x="129" y="0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5" name="Freeform 84"/>
            <p:cNvSpPr>
              <a:spLocks/>
            </p:cNvSpPr>
            <p:nvPr/>
          </p:nvSpPr>
          <p:spPr bwMode="auto">
            <a:xfrm>
              <a:off x="1143" y="2356"/>
              <a:ext cx="338" cy="491"/>
            </a:xfrm>
            <a:custGeom>
              <a:avLst/>
              <a:gdLst>
                <a:gd name="T0" fmla="*/ 601 w 676"/>
                <a:gd name="T1" fmla="*/ 57 h 982"/>
                <a:gd name="T2" fmla="*/ 625 w 676"/>
                <a:gd name="T3" fmla="*/ 121 h 982"/>
                <a:gd name="T4" fmla="*/ 647 w 676"/>
                <a:gd name="T5" fmla="*/ 186 h 982"/>
                <a:gd name="T6" fmla="*/ 660 w 676"/>
                <a:gd name="T7" fmla="*/ 253 h 982"/>
                <a:gd name="T8" fmla="*/ 667 w 676"/>
                <a:gd name="T9" fmla="*/ 436 h 982"/>
                <a:gd name="T10" fmla="*/ 667 w 676"/>
                <a:gd name="T11" fmla="*/ 728 h 982"/>
                <a:gd name="T12" fmla="*/ 665 w 676"/>
                <a:gd name="T13" fmla="*/ 879 h 982"/>
                <a:gd name="T14" fmla="*/ 643 w 676"/>
                <a:gd name="T15" fmla="*/ 896 h 982"/>
                <a:gd name="T16" fmla="*/ 618 w 676"/>
                <a:gd name="T17" fmla="*/ 911 h 982"/>
                <a:gd name="T18" fmla="*/ 591 w 676"/>
                <a:gd name="T19" fmla="*/ 923 h 982"/>
                <a:gd name="T20" fmla="*/ 564 w 676"/>
                <a:gd name="T21" fmla="*/ 934 h 982"/>
                <a:gd name="T22" fmla="*/ 535 w 676"/>
                <a:gd name="T23" fmla="*/ 943 h 982"/>
                <a:gd name="T24" fmla="*/ 507 w 676"/>
                <a:gd name="T25" fmla="*/ 951 h 982"/>
                <a:gd name="T26" fmla="*/ 480 w 676"/>
                <a:gd name="T27" fmla="*/ 960 h 982"/>
                <a:gd name="T28" fmla="*/ 436 w 676"/>
                <a:gd name="T29" fmla="*/ 970 h 982"/>
                <a:gd name="T30" fmla="*/ 374 w 676"/>
                <a:gd name="T31" fmla="*/ 978 h 982"/>
                <a:gd name="T32" fmla="*/ 313 w 676"/>
                <a:gd name="T33" fmla="*/ 982 h 982"/>
                <a:gd name="T34" fmla="*/ 250 w 676"/>
                <a:gd name="T35" fmla="*/ 982 h 982"/>
                <a:gd name="T36" fmla="*/ 190 w 676"/>
                <a:gd name="T37" fmla="*/ 976 h 982"/>
                <a:gd name="T38" fmla="*/ 131 w 676"/>
                <a:gd name="T39" fmla="*/ 963 h 982"/>
                <a:gd name="T40" fmla="*/ 75 w 676"/>
                <a:gd name="T41" fmla="*/ 943 h 982"/>
                <a:gd name="T42" fmla="*/ 24 w 676"/>
                <a:gd name="T43" fmla="*/ 914 h 982"/>
                <a:gd name="T44" fmla="*/ 16 w 676"/>
                <a:gd name="T45" fmla="*/ 834 h 982"/>
                <a:gd name="T46" fmla="*/ 41 w 676"/>
                <a:gd name="T47" fmla="*/ 715 h 982"/>
                <a:gd name="T48" fmla="*/ 58 w 676"/>
                <a:gd name="T49" fmla="*/ 597 h 982"/>
                <a:gd name="T50" fmla="*/ 61 w 676"/>
                <a:gd name="T51" fmla="*/ 473 h 982"/>
                <a:gd name="T52" fmla="*/ 63 w 676"/>
                <a:gd name="T53" fmla="*/ 367 h 982"/>
                <a:gd name="T54" fmla="*/ 73 w 676"/>
                <a:gd name="T55" fmla="*/ 283 h 982"/>
                <a:gd name="T56" fmla="*/ 85 w 676"/>
                <a:gd name="T57" fmla="*/ 197 h 982"/>
                <a:gd name="T58" fmla="*/ 99 w 676"/>
                <a:gd name="T59" fmla="*/ 108 h 982"/>
                <a:gd name="T60" fmla="*/ 112 w 676"/>
                <a:gd name="T61" fmla="*/ 51 h 982"/>
                <a:gd name="T62" fmla="*/ 126 w 676"/>
                <a:gd name="T63" fmla="*/ 24 h 982"/>
                <a:gd name="T64" fmla="*/ 153 w 676"/>
                <a:gd name="T65" fmla="*/ 23 h 982"/>
                <a:gd name="T66" fmla="*/ 193 w 676"/>
                <a:gd name="T67" fmla="*/ 39 h 982"/>
                <a:gd name="T68" fmla="*/ 236 w 676"/>
                <a:gd name="T69" fmla="*/ 47 h 982"/>
                <a:gd name="T70" fmla="*/ 282 w 676"/>
                <a:gd name="T71" fmla="*/ 48 h 982"/>
                <a:gd name="T72" fmla="*/ 330 w 676"/>
                <a:gd name="T73" fmla="*/ 45 h 982"/>
                <a:gd name="T74" fmla="*/ 378 w 676"/>
                <a:gd name="T75" fmla="*/ 40 h 982"/>
                <a:gd name="T76" fmla="*/ 423 w 676"/>
                <a:gd name="T77" fmla="*/ 33 h 982"/>
                <a:gd name="T78" fmla="*/ 467 w 676"/>
                <a:gd name="T79" fmla="*/ 30 h 982"/>
                <a:gd name="T80" fmla="*/ 502 w 676"/>
                <a:gd name="T81" fmla="*/ 29 h 982"/>
                <a:gd name="T82" fmla="*/ 535 w 676"/>
                <a:gd name="T83" fmla="*/ 16 h 982"/>
                <a:gd name="T84" fmla="*/ 565 w 676"/>
                <a:gd name="T85" fmla="*/ 0 h 982"/>
                <a:gd name="T86" fmla="*/ 585 w 676"/>
                <a:gd name="T87" fmla="*/ 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6" h="982">
                  <a:moveTo>
                    <a:pt x="591" y="26"/>
                  </a:moveTo>
                  <a:lnTo>
                    <a:pt x="601" y="57"/>
                  </a:lnTo>
                  <a:lnTo>
                    <a:pt x="613" y="90"/>
                  </a:lnTo>
                  <a:lnTo>
                    <a:pt x="625" y="121"/>
                  </a:lnTo>
                  <a:lnTo>
                    <a:pt x="637" y="153"/>
                  </a:lnTo>
                  <a:lnTo>
                    <a:pt x="647" y="186"/>
                  </a:lnTo>
                  <a:lnTo>
                    <a:pt x="655" y="218"/>
                  </a:lnTo>
                  <a:lnTo>
                    <a:pt x="660" y="253"/>
                  </a:lnTo>
                  <a:lnTo>
                    <a:pt x="663" y="286"/>
                  </a:lnTo>
                  <a:lnTo>
                    <a:pt x="667" y="436"/>
                  </a:lnTo>
                  <a:lnTo>
                    <a:pt x="665" y="583"/>
                  </a:lnTo>
                  <a:lnTo>
                    <a:pt x="667" y="728"/>
                  </a:lnTo>
                  <a:lnTo>
                    <a:pt x="676" y="868"/>
                  </a:lnTo>
                  <a:lnTo>
                    <a:pt x="665" y="879"/>
                  </a:lnTo>
                  <a:lnTo>
                    <a:pt x="654" y="888"/>
                  </a:lnTo>
                  <a:lnTo>
                    <a:pt x="643" y="896"/>
                  </a:lnTo>
                  <a:lnTo>
                    <a:pt x="630" y="905"/>
                  </a:lnTo>
                  <a:lnTo>
                    <a:pt x="618" y="911"/>
                  </a:lnTo>
                  <a:lnTo>
                    <a:pt x="604" y="917"/>
                  </a:lnTo>
                  <a:lnTo>
                    <a:pt x="591" y="923"/>
                  </a:lnTo>
                  <a:lnTo>
                    <a:pt x="578" y="928"/>
                  </a:lnTo>
                  <a:lnTo>
                    <a:pt x="564" y="934"/>
                  </a:lnTo>
                  <a:lnTo>
                    <a:pt x="550" y="938"/>
                  </a:lnTo>
                  <a:lnTo>
                    <a:pt x="535" y="943"/>
                  </a:lnTo>
                  <a:lnTo>
                    <a:pt x="521" y="947"/>
                  </a:lnTo>
                  <a:lnTo>
                    <a:pt x="507" y="951"/>
                  </a:lnTo>
                  <a:lnTo>
                    <a:pt x="493" y="955"/>
                  </a:lnTo>
                  <a:lnTo>
                    <a:pt x="480" y="960"/>
                  </a:lnTo>
                  <a:lnTo>
                    <a:pt x="466" y="965"/>
                  </a:lnTo>
                  <a:lnTo>
                    <a:pt x="436" y="970"/>
                  </a:lnTo>
                  <a:lnTo>
                    <a:pt x="406" y="974"/>
                  </a:lnTo>
                  <a:lnTo>
                    <a:pt x="374" y="978"/>
                  </a:lnTo>
                  <a:lnTo>
                    <a:pt x="344" y="980"/>
                  </a:lnTo>
                  <a:lnTo>
                    <a:pt x="313" y="982"/>
                  </a:lnTo>
                  <a:lnTo>
                    <a:pt x="281" y="982"/>
                  </a:lnTo>
                  <a:lnTo>
                    <a:pt x="250" y="982"/>
                  </a:lnTo>
                  <a:lnTo>
                    <a:pt x="220" y="979"/>
                  </a:lnTo>
                  <a:lnTo>
                    <a:pt x="190" y="976"/>
                  </a:lnTo>
                  <a:lnTo>
                    <a:pt x="159" y="971"/>
                  </a:lnTo>
                  <a:lnTo>
                    <a:pt x="131" y="963"/>
                  </a:lnTo>
                  <a:lnTo>
                    <a:pt x="103" y="954"/>
                  </a:lnTo>
                  <a:lnTo>
                    <a:pt x="75" y="943"/>
                  </a:lnTo>
                  <a:lnTo>
                    <a:pt x="49" y="929"/>
                  </a:lnTo>
                  <a:lnTo>
                    <a:pt x="24" y="914"/>
                  </a:lnTo>
                  <a:lnTo>
                    <a:pt x="0" y="895"/>
                  </a:lnTo>
                  <a:lnTo>
                    <a:pt x="16" y="834"/>
                  </a:lnTo>
                  <a:lnTo>
                    <a:pt x="30" y="775"/>
                  </a:lnTo>
                  <a:lnTo>
                    <a:pt x="41" y="715"/>
                  </a:lnTo>
                  <a:lnTo>
                    <a:pt x="51" y="656"/>
                  </a:lnTo>
                  <a:lnTo>
                    <a:pt x="58" y="597"/>
                  </a:lnTo>
                  <a:lnTo>
                    <a:pt x="61" y="536"/>
                  </a:lnTo>
                  <a:lnTo>
                    <a:pt x="61" y="473"/>
                  </a:lnTo>
                  <a:lnTo>
                    <a:pt x="59" y="408"/>
                  </a:lnTo>
                  <a:lnTo>
                    <a:pt x="63" y="367"/>
                  </a:lnTo>
                  <a:lnTo>
                    <a:pt x="68" y="326"/>
                  </a:lnTo>
                  <a:lnTo>
                    <a:pt x="73" y="283"/>
                  </a:lnTo>
                  <a:lnTo>
                    <a:pt x="79" y="240"/>
                  </a:lnTo>
                  <a:lnTo>
                    <a:pt x="85" y="197"/>
                  </a:lnTo>
                  <a:lnTo>
                    <a:pt x="93" y="153"/>
                  </a:lnTo>
                  <a:lnTo>
                    <a:pt x="99" y="108"/>
                  </a:lnTo>
                  <a:lnTo>
                    <a:pt x="105" y="64"/>
                  </a:lnTo>
                  <a:lnTo>
                    <a:pt x="112" y="51"/>
                  </a:lnTo>
                  <a:lnTo>
                    <a:pt x="118" y="38"/>
                  </a:lnTo>
                  <a:lnTo>
                    <a:pt x="126" y="24"/>
                  </a:lnTo>
                  <a:lnTo>
                    <a:pt x="134" y="12"/>
                  </a:lnTo>
                  <a:lnTo>
                    <a:pt x="153" y="23"/>
                  </a:lnTo>
                  <a:lnTo>
                    <a:pt x="172" y="32"/>
                  </a:lnTo>
                  <a:lnTo>
                    <a:pt x="193" y="39"/>
                  </a:lnTo>
                  <a:lnTo>
                    <a:pt x="215" y="44"/>
                  </a:lnTo>
                  <a:lnTo>
                    <a:pt x="236" y="47"/>
                  </a:lnTo>
                  <a:lnTo>
                    <a:pt x="260" y="48"/>
                  </a:lnTo>
                  <a:lnTo>
                    <a:pt x="282" y="48"/>
                  </a:lnTo>
                  <a:lnTo>
                    <a:pt x="306" y="47"/>
                  </a:lnTo>
                  <a:lnTo>
                    <a:pt x="330" y="45"/>
                  </a:lnTo>
                  <a:lnTo>
                    <a:pt x="354" y="42"/>
                  </a:lnTo>
                  <a:lnTo>
                    <a:pt x="378" y="40"/>
                  </a:lnTo>
                  <a:lnTo>
                    <a:pt x="401" y="37"/>
                  </a:lnTo>
                  <a:lnTo>
                    <a:pt x="423" y="33"/>
                  </a:lnTo>
                  <a:lnTo>
                    <a:pt x="446" y="31"/>
                  </a:lnTo>
                  <a:lnTo>
                    <a:pt x="467" y="30"/>
                  </a:lnTo>
                  <a:lnTo>
                    <a:pt x="487" y="29"/>
                  </a:lnTo>
                  <a:lnTo>
                    <a:pt x="502" y="29"/>
                  </a:lnTo>
                  <a:lnTo>
                    <a:pt x="519" y="24"/>
                  </a:lnTo>
                  <a:lnTo>
                    <a:pt x="535" y="16"/>
                  </a:lnTo>
                  <a:lnTo>
                    <a:pt x="551" y="6"/>
                  </a:lnTo>
                  <a:lnTo>
                    <a:pt x="565" y="0"/>
                  </a:lnTo>
                  <a:lnTo>
                    <a:pt x="576" y="0"/>
                  </a:lnTo>
                  <a:lnTo>
                    <a:pt x="585" y="7"/>
                  </a:lnTo>
                  <a:lnTo>
                    <a:pt x="591" y="26"/>
                  </a:lnTo>
                  <a:close/>
                </a:path>
              </a:pathLst>
            </a:custGeom>
            <a:solidFill>
              <a:srgbClr val="00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6" name="Freeform 85"/>
            <p:cNvSpPr>
              <a:spLocks/>
            </p:cNvSpPr>
            <p:nvPr/>
          </p:nvSpPr>
          <p:spPr bwMode="auto">
            <a:xfrm>
              <a:off x="2232" y="2475"/>
              <a:ext cx="119" cy="17"/>
            </a:xfrm>
            <a:custGeom>
              <a:avLst/>
              <a:gdLst>
                <a:gd name="T0" fmla="*/ 239 w 239"/>
                <a:gd name="T1" fmla="*/ 27 h 34"/>
                <a:gd name="T2" fmla="*/ 235 w 239"/>
                <a:gd name="T3" fmla="*/ 27 h 34"/>
                <a:gd name="T4" fmla="*/ 233 w 239"/>
                <a:gd name="T5" fmla="*/ 26 h 34"/>
                <a:gd name="T6" fmla="*/ 229 w 239"/>
                <a:gd name="T7" fmla="*/ 25 h 34"/>
                <a:gd name="T8" fmla="*/ 226 w 239"/>
                <a:gd name="T9" fmla="*/ 23 h 34"/>
                <a:gd name="T10" fmla="*/ 219 w 239"/>
                <a:gd name="T11" fmla="*/ 27 h 34"/>
                <a:gd name="T12" fmla="*/ 210 w 239"/>
                <a:gd name="T13" fmla="*/ 28 h 34"/>
                <a:gd name="T14" fmla="*/ 201 w 239"/>
                <a:gd name="T15" fmla="*/ 28 h 34"/>
                <a:gd name="T16" fmla="*/ 192 w 239"/>
                <a:gd name="T17" fmla="*/ 28 h 34"/>
                <a:gd name="T18" fmla="*/ 182 w 239"/>
                <a:gd name="T19" fmla="*/ 27 h 34"/>
                <a:gd name="T20" fmla="*/ 172 w 239"/>
                <a:gd name="T21" fmla="*/ 26 h 34"/>
                <a:gd name="T22" fmla="*/ 163 w 239"/>
                <a:gd name="T23" fmla="*/ 27 h 34"/>
                <a:gd name="T24" fmla="*/ 155 w 239"/>
                <a:gd name="T25" fmla="*/ 30 h 34"/>
                <a:gd name="T26" fmla="*/ 136 w 239"/>
                <a:gd name="T27" fmla="*/ 32 h 34"/>
                <a:gd name="T28" fmla="*/ 116 w 239"/>
                <a:gd name="T29" fmla="*/ 34 h 34"/>
                <a:gd name="T30" fmla="*/ 96 w 239"/>
                <a:gd name="T31" fmla="*/ 34 h 34"/>
                <a:gd name="T32" fmla="*/ 76 w 239"/>
                <a:gd name="T33" fmla="*/ 32 h 34"/>
                <a:gd name="T34" fmla="*/ 57 w 239"/>
                <a:gd name="T35" fmla="*/ 30 h 34"/>
                <a:gd name="T36" fmla="*/ 37 w 239"/>
                <a:gd name="T37" fmla="*/ 29 h 34"/>
                <a:gd name="T38" fmla="*/ 18 w 239"/>
                <a:gd name="T39" fmla="*/ 27 h 34"/>
                <a:gd name="T40" fmla="*/ 0 w 239"/>
                <a:gd name="T41" fmla="*/ 27 h 34"/>
                <a:gd name="T42" fmla="*/ 8 w 239"/>
                <a:gd name="T43" fmla="*/ 17 h 34"/>
                <a:gd name="T44" fmla="*/ 19 w 239"/>
                <a:gd name="T45" fmla="*/ 12 h 34"/>
                <a:gd name="T46" fmla="*/ 33 w 239"/>
                <a:gd name="T47" fmla="*/ 9 h 34"/>
                <a:gd name="T48" fmla="*/ 48 w 239"/>
                <a:gd name="T49" fmla="*/ 9 h 34"/>
                <a:gd name="T50" fmla="*/ 64 w 239"/>
                <a:gd name="T51" fmla="*/ 10 h 34"/>
                <a:gd name="T52" fmla="*/ 81 w 239"/>
                <a:gd name="T53" fmla="*/ 11 h 34"/>
                <a:gd name="T54" fmla="*/ 97 w 239"/>
                <a:gd name="T55" fmla="*/ 11 h 34"/>
                <a:gd name="T56" fmla="*/ 109 w 239"/>
                <a:gd name="T57" fmla="*/ 10 h 34"/>
                <a:gd name="T58" fmla="*/ 127 w 239"/>
                <a:gd name="T59" fmla="*/ 8 h 34"/>
                <a:gd name="T60" fmla="*/ 146 w 239"/>
                <a:gd name="T61" fmla="*/ 4 h 34"/>
                <a:gd name="T62" fmla="*/ 166 w 239"/>
                <a:gd name="T63" fmla="*/ 2 h 34"/>
                <a:gd name="T64" fmla="*/ 186 w 239"/>
                <a:gd name="T65" fmla="*/ 0 h 34"/>
                <a:gd name="T66" fmla="*/ 205 w 239"/>
                <a:gd name="T67" fmla="*/ 1 h 34"/>
                <a:gd name="T68" fmla="*/ 220 w 239"/>
                <a:gd name="T69" fmla="*/ 5 h 34"/>
                <a:gd name="T70" fmla="*/ 233 w 239"/>
                <a:gd name="T71" fmla="*/ 14 h 34"/>
                <a:gd name="T72" fmla="*/ 239 w 239"/>
                <a:gd name="T7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34">
                  <a:moveTo>
                    <a:pt x="239" y="27"/>
                  </a:moveTo>
                  <a:lnTo>
                    <a:pt x="235" y="27"/>
                  </a:lnTo>
                  <a:lnTo>
                    <a:pt x="233" y="26"/>
                  </a:lnTo>
                  <a:lnTo>
                    <a:pt x="229" y="25"/>
                  </a:lnTo>
                  <a:lnTo>
                    <a:pt x="226" y="23"/>
                  </a:lnTo>
                  <a:lnTo>
                    <a:pt x="219" y="27"/>
                  </a:lnTo>
                  <a:lnTo>
                    <a:pt x="210" y="28"/>
                  </a:lnTo>
                  <a:lnTo>
                    <a:pt x="201" y="28"/>
                  </a:lnTo>
                  <a:lnTo>
                    <a:pt x="192" y="28"/>
                  </a:lnTo>
                  <a:lnTo>
                    <a:pt x="182" y="27"/>
                  </a:lnTo>
                  <a:lnTo>
                    <a:pt x="172" y="26"/>
                  </a:lnTo>
                  <a:lnTo>
                    <a:pt x="163" y="27"/>
                  </a:lnTo>
                  <a:lnTo>
                    <a:pt x="155" y="30"/>
                  </a:lnTo>
                  <a:lnTo>
                    <a:pt x="136" y="32"/>
                  </a:lnTo>
                  <a:lnTo>
                    <a:pt x="116" y="34"/>
                  </a:lnTo>
                  <a:lnTo>
                    <a:pt x="96" y="34"/>
                  </a:lnTo>
                  <a:lnTo>
                    <a:pt x="76" y="32"/>
                  </a:lnTo>
                  <a:lnTo>
                    <a:pt x="57" y="30"/>
                  </a:lnTo>
                  <a:lnTo>
                    <a:pt x="37" y="29"/>
                  </a:lnTo>
                  <a:lnTo>
                    <a:pt x="18" y="27"/>
                  </a:lnTo>
                  <a:lnTo>
                    <a:pt x="0" y="27"/>
                  </a:lnTo>
                  <a:lnTo>
                    <a:pt x="8" y="17"/>
                  </a:lnTo>
                  <a:lnTo>
                    <a:pt x="19" y="12"/>
                  </a:lnTo>
                  <a:lnTo>
                    <a:pt x="33" y="9"/>
                  </a:lnTo>
                  <a:lnTo>
                    <a:pt x="48" y="9"/>
                  </a:lnTo>
                  <a:lnTo>
                    <a:pt x="64" y="10"/>
                  </a:lnTo>
                  <a:lnTo>
                    <a:pt x="81" y="11"/>
                  </a:lnTo>
                  <a:lnTo>
                    <a:pt x="97" y="11"/>
                  </a:lnTo>
                  <a:lnTo>
                    <a:pt x="109" y="10"/>
                  </a:lnTo>
                  <a:lnTo>
                    <a:pt x="127" y="8"/>
                  </a:lnTo>
                  <a:lnTo>
                    <a:pt x="146" y="4"/>
                  </a:lnTo>
                  <a:lnTo>
                    <a:pt x="166" y="2"/>
                  </a:lnTo>
                  <a:lnTo>
                    <a:pt x="186" y="0"/>
                  </a:lnTo>
                  <a:lnTo>
                    <a:pt x="205" y="1"/>
                  </a:lnTo>
                  <a:lnTo>
                    <a:pt x="220" y="5"/>
                  </a:lnTo>
                  <a:lnTo>
                    <a:pt x="233" y="14"/>
                  </a:lnTo>
                  <a:lnTo>
                    <a:pt x="239" y="2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7" name="Freeform 86"/>
            <p:cNvSpPr>
              <a:spLocks/>
            </p:cNvSpPr>
            <p:nvPr/>
          </p:nvSpPr>
          <p:spPr bwMode="auto">
            <a:xfrm>
              <a:off x="2181" y="2476"/>
              <a:ext cx="233" cy="40"/>
            </a:xfrm>
            <a:custGeom>
              <a:avLst/>
              <a:gdLst>
                <a:gd name="T0" fmla="*/ 464 w 464"/>
                <a:gd name="T1" fmla="*/ 11 h 80"/>
                <a:gd name="T2" fmla="*/ 461 w 464"/>
                <a:gd name="T3" fmla="*/ 26 h 80"/>
                <a:gd name="T4" fmla="*/ 459 w 464"/>
                <a:gd name="T5" fmla="*/ 45 h 80"/>
                <a:gd name="T6" fmla="*/ 454 w 464"/>
                <a:gd name="T7" fmla="*/ 63 h 80"/>
                <a:gd name="T8" fmla="*/ 443 w 464"/>
                <a:gd name="T9" fmla="*/ 77 h 80"/>
                <a:gd name="T10" fmla="*/ 9 w 464"/>
                <a:gd name="T11" fmla="*/ 80 h 80"/>
                <a:gd name="T12" fmla="*/ 9 w 464"/>
                <a:gd name="T13" fmla="*/ 78 h 80"/>
                <a:gd name="T14" fmla="*/ 7 w 464"/>
                <a:gd name="T15" fmla="*/ 76 h 80"/>
                <a:gd name="T16" fmla="*/ 5 w 464"/>
                <a:gd name="T17" fmla="*/ 74 h 80"/>
                <a:gd name="T18" fmla="*/ 4 w 464"/>
                <a:gd name="T19" fmla="*/ 73 h 80"/>
                <a:gd name="T20" fmla="*/ 10 w 464"/>
                <a:gd name="T21" fmla="*/ 70 h 80"/>
                <a:gd name="T22" fmla="*/ 10 w 464"/>
                <a:gd name="T23" fmla="*/ 66 h 80"/>
                <a:gd name="T24" fmla="*/ 7 w 464"/>
                <a:gd name="T25" fmla="*/ 61 h 80"/>
                <a:gd name="T26" fmla="*/ 4 w 464"/>
                <a:gd name="T27" fmla="*/ 55 h 80"/>
                <a:gd name="T28" fmla="*/ 5 w 464"/>
                <a:gd name="T29" fmla="*/ 42 h 80"/>
                <a:gd name="T30" fmla="*/ 1 w 464"/>
                <a:gd name="T31" fmla="*/ 29 h 80"/>
                <a:gd name="T32" fmla="*/ 0 w 464"/>
                <a:gd name="T33" fmla="*/ 18 h 80"/>
                <a:gd name="T34" fmla="*/ 9 w 464"/>
                <a:gd name="T35" fmla="*/ 8 h 80"/>
                <a:gd name="T36" fmla="*/ 17 w 464"/>
                <a:gd name="T37" fmla="*/ 8 h 80"/>
                <a:gd name="T38" fmla="*/ 26 w 464"/>
                <a:gd name="T39" fmla="*/ 8 h 80"/>
                <a:gd name="T40" fmla="*/ 35 w 464"/>
                <a:gd name="T41" fmla="*/ 8 h 80"/>
                <a:gd name="T42" fmla="*/ 44 w 464"/>
                <a:gd name="T43" fmla="*/ 8 h 80"/>
                <a:gd name="T44" fmla="*/ 52 w 464"/>
                <a:gd name="T45" fmla="*/ 8 h 80"/>
                <a:gd name="T46" fmla="*/ 61 w 464"/>
                <a:gd name="T47" fmla="*/ 8 h 80"/>
                <a:gd name="T48" fmla="*/ 70 w 464"/>
                <a:gd name="T49" fmla="*/ 8 h 80"/>
                <a:gd name="T50" fmla="*/ 79 w 464"/>
                <a:gd name="T51" fmla="*/ 8 h 80"/>
                <a:gd name="T52" fmla="*/ 78 w 464"/>
                <a:gd name="T53" fmla="*/ 18 h 80"/>
                <a:gd name="T54" fmla="*/ 70 w 464"/>
                <a:gd name="T55" fmla="*/ 27 h 80"/>
                <a:gd name="T56" fmla="*/ 66 w 464"/>
                <a:gd name="T57" fmla="*/ 36 h 80"/>
                <a:gd name="T58" fmla="*/ 75 w 464"/>
                <a:gd name="T59" fmla="*/ 45 h 80"/>
                <a:gd name="T60" fmla="*/ 91 w 464"/>
                <a:gd name="T61" fmla="*/ 46 h 80"/>
                <a:gd name="T62" fmla="*/ 109 w 464"/>
                <a:gd name="T63" fmla="*/ 47 h 80"/>
                <a:gd name="T64" fmla="*/ 127 w 464"/>
                <a:gd name="T65" fmla="*/ 48 h 80"/>
                <a:gd name="T66" fmla="*/ 144 w 464"/>
                <a:gd name="T67" fmla="*/ 48 h 80"/>
                <a:gd name="T68" fmla="*/ 162 w 464"/>
                <a:gd name="T69" fmla="*/ 48 h 80"/>
                <a:gd name="T70" fmla="*/ 181 w 464"/>
                <a:gd name="T71" fmla="*/ 49 h 80"/>
                <a:gd name="T72" fmla="*/ 198 w 464"/>
                <a:gd name="T73" fmla="*/ 49 h 80"/>
                <a:gd name="T74" fmla="*/ 217 w 464"/>
                <a:gd name="T75" fmla="*/ 49 h 80"/>
                <a:gd name="T76" fmla="*/ 236 w 464"/>
                <a:gd name="T77" fmla="*/ 49 h 80"/>
                <a:gd name="T78" fmla="*/ 253 w 464"/>
                <a:gd name="T79" fmla="*/ 49 h 80"/>
                <a:gd name="T80" fmla="*/ 272 w 464"/>
                <a:gd name="T81" fmla="*/ 49 h 80"/>
                <a:gd name="T82" fmla="*/ 291 w 464"/>
                <a:gd name="T83" fmla="*/ 48 h 80"/>
                <a:gd name="T84" fmla="*/ 310 w 464"/>
                <a:gd name="T85" fmla="*/ 48 h 80"/>
                <a:gd name="T86" fmla="*/ 329 w 464"/>
                <a:gd name="T87" fmla="*/ 48 h 80"/>
                <a:gd name="T88" fmla="*/ 346 w 464"/>
                <a:gd name="T89" fmla="*/ 48 h 80"/>
                <a:gd name="T90" fmla="*/ 365 w 464"/>
                <a:gd name="T91" fmla="*/ 48 h 80"/>
                <a:gd name="T92" fmla="*/ 368 w 464"/>
                <a:gd name="T93" fmla="*/ 36 h 80"/>
                <a:gd name="T94" fmla="*/ 369 w 464"/>
                <a:gd name="T95" fmla="*/ 25 h 80"/>
                <a:gd name="T96" fmla="*/ 368 w 464"/>
                <a:gd name="T97" fmla="*/ 15 h 80"/>
                <a:gd name="T98" fmla="*/ 365 w 464"/>
                <a:gd name="T99" fmla="*/ 3 h 80"/>
                <a:gd name="T100" fmla="*/ 378 w 464"/>
                <a:gd name="T101" fmla="*/ 2 h 80"/>
                <a:gd name="T102" fmla="*/ 390 w 464"/>
                <a:gd name="T103" fmla="*/ 1 h 80"/>
                <a:gd name="T104" fmla="*/ 403 w 464"/>
                <a:gd name="T105" fmla="*/ 0 h 80"/>
                <a:gd name="T106" fmla="*/ 417 w 464"/>
                <a:gd name="T107" fmla="*/ 0 h 80"/>
                <a:gd name="T108" fmla="*/ 429 w 464"/>
                <a:gd name="T109" fmla="*/ 1 h 80"/>
                <a:gd name="T110" fmla="*/ 442 w 464"/>
                <a:gd name="T111" fmla="*/ 3 h 80"/>
                <a:gd name="T112" fmla="*/ 453 w 464"/>
                <a:gd name="T113" fmla="*/ 7 h 80"/>
                <a:gd name="T114" fmla="*/ 464 w 464"/>
                <a:gd name="T115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4" h="80">
                  <a:moveTo>
                    <a:pt x="464" y="11"/>
                  </a:moveTo>
                  <a:lnTo>
                    <a:pt x="461" y="26"/>
                  </a:lnTo>
                  <a:lnTo>
                    <a:pt x="459" y="45"/>
                  </a:lnTo>
                  <a:lnTo>
                    <a:pt x="454" y="63"/>
                  </a:lnTo>
                  <a:lnTo>
                    <a:pt x="443" y="77"/>
                  </a:lnTo>
                  <a:lnTo>
                    <a:pt x="9" y="80"/>
                  </a:lnTo>
                  <a:lnTo>
                    <a:pt x="9" y="78"/>
                  </a:lnTo>
                  <a:lnTo>
                    <a:pt x="7" y="76"/>
                  </a:lnTo>
                  <a:lnTo>
                    <a:pt x="5" y="74"/>
                  </a:lnTo>
                  <a:lnTo>
                    <a:pt x="4" y="73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4" y="55"/>
                  </a:lnTo>
                  <a:lnTo>
                    <a:pt x="5" y="42"/>
                  </a:lnTo>
                  <a:lnTo>
                    <a:pt x="1" y="29"/>
                  </a:lnTo>
                  <a:lnTo>
                    <a:pt x="0" y="18"/>
                  </a:lnTo>
                  <a:lnTo>
                    <a:pt x="9" y="8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61" y="8"/>
                  </a:lnTo>
                  <a:lnTo>
                    <a:pt x="70" y="8"/>
                  </a:lnTo>
                  <a:lnTo>
                    <a:pt x="79" y="8"/>
                  </a:lnTo>
                  <a:lnTo>
                    <a:pt x="78" y="18"/>
                  </a:lnTo>
                  <a:lnTo>
                    <a:pt x="70" y="27"/>
                  </a:lnTo>
                  <a:lnTo>
                    <a:pt x="66" y="36"/>
                  </a:lnTo>
                  <a:lnTo>
                    <a:pt x="75" y="45"/>
                  </a:lnTo>
                  <a:lnTo>
                    <a:pt x="91" y="46"/>
                  </a:lnTo>
                  <a:lnTo>
                    <a:pt x="109" y="47"/>
                  </a:lnTo>
                  <a:lnTo>
                    <a:pt x="127" y="48"/>
                  </a:lnTo>
                  <a:lnTo>
                    <a:pt x="144" y="48"/>
                  </a:lnTo>
                  <a:lnTo>
                    <a:pt x="162" y="48"/>
                  </a:lnTo>
                  <a:lnTo>
                    <a:pt x="181" y="49"/>
                  </a:lnTo>
                  <a:lnTo>
                    <a:pt x="198" y="49"/>
                  </a:lnTo>
                  <a:lnTo>
                    <a:pt x="217" y="49"/>
                  </a:lnTo>
                  <a:lnTo>
                    <a:pt x="236" y="49"/>
                  </a:lnTo>
                  <a:lnTo>
                    <a:pt x="253" y="49"/>
                  </a:lnTo>
                  <a:lnTo>
                    <a:pt x="272" y="49"/>
                  </a:lnTo>
                  <a:lnTo>
                    <a:pt x="291" y="48"/>
                  </a:lnTo>
                  <a:lnTo>
                    <a:pt x="310" y="48"/>
                  </a:lnTo>
                  <a:lnTo>
                    <a:pt x="329" y="48"/>
                  </a:lnTo>
                  <a:lnTo>
                    <a:pt x="346" y="48"/>
                  </a:lnTo>
                  <a:lnTo>
                    <a:pt x="365" y="48"/>
                  </a:lnTo>
                  <a:lnTo>
                    <a:pt x="368" y="36"/>
                  </a:lnTo>
                  <a:lnTo>
                    <a:pt x="369" y="25"/>
                  </a:lnTo>
                  <a:lnTo>
                    <a:pt x="368" y="15"/>
                  </a:lnTo>
                  <a:lnTo>
                    <a:pt x="365" y="3"/>
                  </a:lnTo>
                  <a:lnTo>
                    <a:pt x="378" y="2"/>
                  </a:lnTo>
                  <a:lnTo>
                    <a:pt x="390" y="1"/>
                  </a:lnTo>
                  <a:lnTo>
                    <a:pt x="403" y="0"/>
                  </a:lnTo>
                  <a:lnTo>
                    <a:pt x="417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3" y="7"/>
                  </a:lnTo>
                  <a:lnTo>
                    <a:pt x="464" y="1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8" name="Freeform 87"/>
            <p:cNvSpPr>
              <a:spLocks/>
            </p:cNvSpPr>
            <p:nvPr/>
          </p:nvSpPr>
          <p:spPr bwMode="auto">
            <a:xfrm>
              <a:off x="1911" y="2500"/>
              <a:ext cx="145" cy="16"/>
            </a:xfrm>
            <a:custGeom>
              <a:avLst/>
              <a:gdLst>
                <a:gd name="T0" fmla="*/ 285 w 290"/>
                <a:gd name="T1" fmla="*/ 32 h 32"/>
                <a:gd name="T2" fmla="*/ 6 w 290"/>
                <a:gd name="T3" fmla="*/ 32 h 32"/>
                <a:gd name="T4" fmla="*/ 1 w 290"/>
                <a:gd name="T5" fmla="*/ 26 h 32"/>
                <a:gd name="T6" fmla="*/ 0 w 290"/>
                <a:gd name="T7" fmla="*/ 22 h 32"/>
                <a:gd name="T8" fmla="*/ 1 w 290"/>
                <a:gd name="T9" fmla="*/ 18 h 32"/>
                <a:gd name="T10" fmla="*/ 6 w 290"/>
                <a:gd name="T11" fmla="*/ 12 h 32"/>
                <a:gd name="T12" fmla="*/ 25 w 290"/>
                <a:gd name="T13" fmla="*/ 11 h 32"/>
                <a:gd name="T14" fmla="*/ 43 w 290"/>
                <a:gd name="T15" fmla="*/ 8 h 32"/>
                <a:gd name="T16" fmla="*/ 61 w 290"/>
                <a:gd name="T17" fmla="*/ 7 h 32"/>
                <a:gd name="T18" fmla="*/ 79 w 290"/>
                <a:gd name="T19" fmla="*/ 5 h 32"/>
                <a:gd name="T20" fmla="*/ 96 w 290"/>
                <a:gd name="T21" fmla="*/ 4 h 32"/>
                <a:gd name="T22" fmla="*/ 114 w 290"/>
                <a:gd name="T23" fmla="*/ 3 h 32"/>
                <a:gd name="T24" fmla="*/ 131 w 290"/>
                <a:gd name="T25" fmla="*/ 2 h 32"/>
                <a:gd name="T26" fmla="*/ 148 w 290"/>
                <a:gd name="T27" fmla="*/ 1 h 32"/>
                <a:gd name="T28" fmla="*/ 165 w 290"/>
                <a:gd name="T29" fmla="*/ 1 h 32"/>
                <a:gd name="T30" fmla="*/ 183 w 290"/>
                <a:gd name="T31" fmla="*/ 1 h 32"/>
                <a:gd name="T32" fmla="*/ 199 w 290"/>
                <a:gd name="T33" fmla="*/ 0 h 32"/>
                <a:gd name="T34" fmla="*/ 217 w 290"/>
                <a:gd name="T35" fmla="*/ 1 h 32"/>
                <a:gd name="T36" fmla="*/ 234 w 290"/>
                <a:gd name="T37" fmla="*/ 1 h 32"/>
                <a:gd name="T38" fmla="*/ 253 w 290"/>
                <a:gd name="T39" fmla="*/ 2 h 32"/>
                <a:gd name="T40" fmla="*/ 271 w 290"/>
                <a:gd name="T41" fmla="*/ 3 h 32"/>
                <a:gd name="T42" fmla="*/ 290 w 290"/>
                <a:gd name="T43" fmla="*/ 4 h 32"/>
                <a:gd name="T44" fmla="*/ 285 w 290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" h="32">
                  <a:moveTo>
                    <a:pt x="285" y="32"/>
                  </a:moveTo>
                  <a:lnTo>
                    <a:pt x="6" y="32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25" y="11"/>
                  </a:lnTo>
                  <a:lnTo>
                    <a:pt x="43" y="8"/>
                  </a:lnTo>
                  <a:lnTo>
                    <a:pt x="61" y="7"/>
                  </a:lnTo>
                  <a:lnTo>
                    <a:pt x="79" y="5"/>
                  </a:lnTo>
                  <a:lnTo>
                    <a:pt x="96" y="4"/>
                  </a:lnTo>
                  <a:lnTo>
                    <a:pt x="114" y="3"/>
                  </a:lnTo>
                  <a:lnTo>
                    <a:pt x="131" y="2"/>
                  </a:lnTo>
                  <a:lnTo>
                    <a:pt x="148" y="1"/>
                  </a:lnTo>
                  <a:lnTo>
                    <a:pt x="165" y="1"/>
                  </a:lnTo>
                  <a:lnTo>
                    <a:pt x="183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4" y="1"/>
                  </a:lnTo>
                  <a:lnTo>
                    <a:pt x="253" y="2"/>
                  </a:lnTo>
                  <a:lnTo>
                    <a:pt x="271" y="3"/>
                  </a:lnTo>
                  <a:lnTo>
                    <a:pt x="290" y="4"/>
                  </a:lnTo>
                  <a:lnTo>
                    <a:pt x="28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69" name="Freeform 88"/>
            <p:cNvSpPr>
              <a:spLocks/>
            </p:cNvSpPr>
            <p:nvPr/>
          </p:nvSpPr>
          <p:spPr bwMode="auto">
            <a:xfrm>
              <a:off x="2275" y="2637"/>
              <a:ext cx="13" cy="66"/>
            </a:xfrm>
            <a:custGeom>
              <a:avLst/>
              <a:gdLst>
                <a:gd name="T0" fmla="*/ 26 w 26"/>
                <a:gd name="T1" fmla="*/ 0 h 131"/>
                <a:gd name="T2" fmla="*/ 20 w 26"/>
                <a:gd name="T3" fmla="*/ 32 h 131"/>
                <a:gd name="T4" fmla="*/ 12 w 26"/>
                <a:gd name="T5" fmla="*/ 62 h 131"/>
                <a:gd name="T6" fmla="*/ 9 w 26"/>
                <a:gd name="T7" fmla="*/ 94 h 131"/>
                <a:gd name="T8" fmla="*/ 10 w 26"/>
                <a:gd name="T9" fmla="*/ 131 h 131"/>
                <a:gd name="T10" fmla="*/ 5 w 26"/>
                <a:gd name="T11" fmla="*/ 131 h 131"/>
                <a:gd name="T12" fmla="*/ 0 w 26"/>
                <a:gd name="T13" fmla="*/ 96 h 131"/>
                <a:gd name="T14" fmla="*/ 4 w 26"/>
                <a:gd name="T15" fmla="*/ 63 h 131"/>
                <a:gd name="T16" fmla="*/ 12 w 26"/>
                <a:gd name="T17" fmla="*/ 31 h 131"/>
                <a:gd name="T18" fmla="*/ 22 w 26"/>
                <a:gd name="T19" fmla="*/ 0 h 131"/>
                <a:gd name="T20" fmla="*/ 26 w 26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1">
                  <a:moveTo>
                    <a:pt x="26" y="0"/>
                  </a:moveTo>
                  <a:lnTo>
                    <a:pt x="20" y="32"/>
                  </a:lnTo>
                  <a:lnTo>
                    <a:pt x="12" y="62"/>
                  </a:lnTo>
                  <a:lnTo>
                    <a:pt x="9" y="94"/>
                  </a:lnTo>
                  <a:lnTo>
                    <a:pt x="10" y="131"/>
                  </a:lnTo>
                  <a:lnTo>
                    <a:pt x="5" y="131"/>
                  </a:lnTo>
                  <a:lnTo>
                    <a:pt x="0" y="96"/>
                  </a:lnTo>
                  <a:lnTo>
                    <a:pt x="4" y="63"/>
                  </a:lnTo>
                  <a:lnTo>
                    <a:pt x="12" y="3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70" name="Freeform 89"/>
            <p:cNvSpPr>
              <a:spLocks/>
            </p:cNvSpPr>
            <p:nvPr/>
          </p:nvSpPr>
          <p:spPr bwMode="auto">
            <a:xfrm>
              <a:off x="2367" y="2647"/>
              <a:ext cx="3" cy="41"/>
            </a:xfrm>
            <a:custGeom>
              <a:avLst/>
              <a:gdLst>
                <a:gd name="T0" fmla="*/ 5 w 5"/>
                <a:gd name="T1" fmla="*/ 0 h 81"/>
                <a:gd name="T2" fmla="*/ 0 w 5"/>
                <a:gd name="T3" fmla="*/ 81 h 81"/>
                <a:gd name="T4" fmla="*/ 5 w 5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1">
                  <a:moveTo>
                    <a:pt x="5" y="0"/>
                  </a:moveTo>
                  <a:lnTo>
                    <a:pt x="0" y="8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71" name="Freeform 90"/>
            <p:cNvSpPr>
              <a:spLocks/>
            </p:cNvSpPr>
            <p:nvPr/>
          </p:nvSpPr>
          <p:spPr bwMode="auto">
            <a:xfrm>
              <a:off x="1027" y="2842"/>
              <a:ext cx="10" cy="7"/>
            </a:xfrm>
            <a:custGeom>
              <a:avLst/>
              <a:gdLst>
                <a:gd name="T0" fmla="*/ 22 w 22"/>
                <a:gd name="T1" fmla="*/ 10 h 15"/>
                <a:gd name="T2" fmla="*/ 17 w 22"/>
                <a:gd name="T3" fmla="*/ 13 h 15"/>
                <a:gd name="T4" fmla="*/ 12 w 22"/>
                <a:gd name="T5" fmla="*/ 14 h 15"/>
                <a:gd name="T6" fmla="*/ 7 w 22"/>
                <a:gd name="T7" fmla="*/ 15 h 15"/>
                <a:gd name="T8" fmla="*/ 0 w 22"/>
                <a:gd name="T9" fmla="*/ 15 h 15"/>
                <a:gd name="T10" fmla="*/ 9 w 22"/>
                <a:gd name="T11" fmla="*/ 0 h 15"/>
                <a:gd name="T12" fmla="*/ 22 w 22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22" y="10"/>
                  </a:moveTo>
                  <a:lnTo>
                    <a:pt x="17" y="13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9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4" name="Freeform 91"/>
            <p:cNvSpPr>
              <a:spLocks/>
            </p:cNvSpPr>
            <p:nvPr/>
          </p:nvSpPr>
          <p:spPr bwMode="auto">
            <a:xfrm>
              <a:off x="1332" y="2844"/>
              <a:ext cx="88" cy="313"/>
            </a:xfrm>
            <a:custGeom>
              <a:avLst/>
              <a:gdLst>
                <a:gd name="T0" fmla="*/ 168 w 175"/>
                <a:gd name="T1" fmla="*/ 0 h 627"/>
                <a:gd name="T2" fmla="*/ 175 w 175"/>
                <a:gd name="T3" fmla="*/ 70 h 627"/>
                <a:gd name="T4" fmla="*/ 173 w 175"/>
                <a:gd name="T5" fmla="*/ 140 h 627"/>
                <a:gd name="T6" fmla="*/ 165 w 175"/>
                <a:gd name="T7" fmla="*/ 207 h 627"/>
                <a:gd name="T8" fmla="*/ 153 w 175"/>
                <a:gd name="T9" fmla="*/ 275 h 627"/>
                <a:gd name="T10" fmla="*/ 139 w 175"/>
                <a:gd name="T11" fmla="*/ 341 h 627"/>
                <a:gd name="T12" fmla="*/ 128 w 175"/>
                <a:gd name="T13" fmla="*/ 408 h 627"/>
                <a:gd name="T14" fmla="*/ 120 w 175"/>
                <a:gd name="T15" fmla="*/ 474 h 627"/>
                <a:gd name="T16" fmla="*/ 119 w 175"/>
                <a:gd name="T17" fmla="*/ 541 h 627"/>
                <a:gd name="T18" fmla="*/ 118 w 175"/>
                <a:gd name="T19" fmla="*/ 553 h 627"/>
                <a:gd name="T20" fmla="*/ 119 w 175"/>
                <a:gd name="T21" fmla="*/ 568 h 627"/>
                <a:gd name="T22" fmla="*/ 115 w 175"/>
                <a:gd name="T23" fmla="*/ 582 h 627"/>
                <a:gd name="T24" fmla="*/ 101 w 175"/>
                <a:gd name="T25" fmla="*/ 590 h 627"/>
                <a:gd name="T26" fmla="*/ 91 w 175"/>
                <a:gd name="T27" fmla="*/ 594 h 627"/>
                <a:gd name="T28" fmla="*/ 83 w 175"/>
                <a:gd name="T29" fmla="*/ 601 h 627"/>
                <a:gd name="T30" fmla="*/ 74 w 175"/>
                <a:gd name="T31" fmla="*/ 608 h 627"/>
                <a:gd name="T32" fmla="*/ 66 w 175"/>
                <a:gd name="T33" fmla="*/ 616 h 627"/>
                <a:gd name="T34" fmla="*/ 57 w 175"/>
                <a:gd name="T35" fmla="*/ 622 h 627"/>
                <a:gd name="T36" fmla="*/ 49 w 175"/>
                <a:gd name="T37" fmla="*/ 625 h 627"/>
                <a:gd name="T38" fmla="*/ 36 w 175"/>
                <a:gd name="T39" fmla="*/ 625 h 627"/>
                <a:gd name="T40" fmla="*/ 21 w 175"/>
                <a:gd name="T41" fmla="*/ 620 h 627"/>
                <a:gd name="T42" fmla="*/ 15 w 175"/>
                <a:gd name="T43" fmla="*/ 620 h 627"/>
                <a:gd name="T44" fmla="*/ 10 w 175"/>
                <a:gd name="T45" fmla="*/ 621 h 627"/>
                <a:gd name="T46" fmla="*/ 5 w 175"/>
                <a:gd name="T47" fmla="*/ 623 h 627"/>
                <a:gd name="T48" fmla="*/ 0 w 175"/>
                <a:gd name="T49" fmla="*/ 627 h 627"/>
                <a:gd name="T50" fmla="*/ 18 w 175"/>
                <a:gd name="T51" fmla="*/ 522 h 627"/>
                <a:gd name="T52" fmla="*/ 24 w 175"/>
                <a:gd name="T53" fmla="*/ 413 h 627"/>
                <a:gd name="T54" fmla="*/ 20 w 175"/>
                <a:gd name="T55" fmla="*/ 303 h 627"/>
                <a:gd name="T56" fmla="*/ 13 w 175"/>
                <a:gd name="T57" fmla="*/ 194 h 627"/>
                <a:gd name="T58" fmla="*/ 18 w 175"/>
                <a:gd name="T59" fmla="*/ 173 h 627"/>
                <a:gd name="T60" fmla="*/ 18 w 175"/>
                <a:gd name="T61" fmla="*/ 151 h 627"/>
                <a:gd name="T62" fmla="*/ 17 w 175"/>
                <a:gd name="T63" fmla="*/ 128 h 627"/>
                <a:gd name="T64" fmla="*/ 15 w 175"/>
                <a:gd name="T65" fmla="*/ 106 h 627"/>
                <a:gd name="T66" fmla="*/ 13 w 175"/>
                <a:gd name="T67" fmla="*/ 84 h 627"/>
                <a:gd name="T68" fmla="*/ 15 w 175"/>
                <a:gd name="T69" fmla="*/ 64 h 627"/>
                <a:gd name="T70" fmla="*/ 22 w 175"/>
                <a:gd name="T71" fmla="*/ 45 h 627"/>
                <a:gd name="T72" fmla="*/ 35 w 175"/>
                <a:gd name="T73" fmla="*/ 28 h 627"/>
                <a:gd name="T74" fmla="*/ 52 w 175"/>
                <a:gd name="T75" fmla="*/ 26 h 627"/>
                <a:gd name="T76" fmla="*/ 70 w 175"/>
                <a:gd name="T77" fmla="*/ 23 h 627"/>
                <a:gd name="T78" fmla="*/ 86 w 175"/>
                <a:gd name="T79" fmla="*/ 20 h 627"/>
                <a:gd name="T80" fmla="*/ 103 w 175"/>
                <a:gd name="T81" fmla="*/ 16 h 627"/>
                <a:gd name="T82" fmla="*/ 119 w 175"/>
                <a:gd name="T83" fmla="*/ 12 h 627"/>
                <a:gd name="T84" fmla="*/ 135 w 175"/>
                <a:gd name="T85" fmla="*/ 8 h 627"/>
                <a:gd name="T86" fmla="*/ 152 w 175"/>
                <a:gd name="T87" fmla="*/ 4 h 627"/>
                <a:gd name="T88" fmla="*/ 168 w 175"/>
                <a:gd name="T8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627">
                  <a:moveTo>
                    <a:pt x="168" y="0"/>
                  </a:moveTo>
                  <a:lnTo>
                    <a:pt x="175" y="70"/>
                  </a:lnTo>
                  <a:lnTo>
                    <a:pt x="173" y="140"/>
                  </a:lnTo>
                  <a:lnTo>
                    <a:pt x="165" y="207"/>
                  </a:lnTo>
                  <a:lnTo>
                    <a:pt x="153" y="275"/>
                  </a:lnTo>
                  <a:lnTo>
                    <a:pt x="139" y="341"/>
                  </a:lnTo>
                  <a:lnTo>
                    <a:pt x="128" y="408"/>
                  </a:lnTo>
                  <a:lnTo>
                    <a:pt x="120" y="474"/>
                  </a:lnTo>
                  <a:lnTo>
                    <a:pt x="119" y="541"/>
                  </a:lnTo>
                  <a:lnTo>
                    <a:pt x="118" y="553"/>
                  </a:lnTo>
                  <a:lnTo>
                    <a:pt x="119" y="568"/>
                  </a:lnTo>
                  <a:lnTo>
                    <a:pt x="115" y="582"/>
                  </a:lnTo>
                  <a:lnTo>
                    <a:pt x="101" y="590"/>
                  </a:lnTo>
                  <a:lnTo>
                    <a:pt x="91" y="594"/>
                  </a:lnTo>
                  <a:lnTo>
                    <a:pt x="83" y="601"/>
                  </a:lnTo>
                  <a:lnTo>
                    <a:pt x="74" y="608"/>
                  </a:lnTo>
                  <a:lnTo>
                    <a:pt x="66" y="616"/>
                  </a:lnTo>
                  <a:lnTo>
                    <a:pt x="57" y="622"/>
                  </a:lnTo>
                  <a:lnTo>
                    <a:pt x="49" y="625"/>
                  </a:lnTo>
                  <a:lnTo>
                    <a:pt x="36" y="625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0" y="621"/>
                  </a:lnTo>
                  <a:lnTo>
                    <a:pt x="5" y="623"/>
                  </a:lnTo>
                  <a:lnTo>
                    <a:pt x="0" y="627"/>
                  </a:lnTo>
                  <a:lnTo>
                    <a:pt x="18" y="522"/>
                  </a:lnTo>
                  <a:lnTo>
                    <a:pt x="24" y="413"/>
                  </a:lnTo>
                  <a:lnTo>
                    <a:pt x="20" y="303"/>
                  </a:lnTo>
                  <a:lnTo>
                    <a:pt x="13" y="194"/>
                  </a:lnTo>
                  <a:lnTo>
                    <a:pt x="18" y="173"/>
                  </a:lnTo>
                  <a:lnTo>
                    <a:pt x="18" y="151"/>
                  </a:lnTo>
                  <a:lnTo>
                    <a:pt x="17" y="128"/>
                  </a:lnTo>
                  <a:lnTo>
                    <a:pt x="15" y="106"/>
                  </a:lnTo>
                  <a:lnTo>
                    <a:pt x="13" y="84"/>
                  </a:lnTo>
                  <a:lnTo>
                    <a:pt x="15" y="64"/>
                  </a:lnTo>
                  <a:lnTo>
                    <a:pt x="22" y="45"/>
                  </a:lnTo>
                  <a:lnTo>
                    <a:pt x="35" y="28"/>
                  </a:lnTo>
                  <a:lnTo>
                    <a:pt x="52" y="26"/>
                  </a:lnTo>
                  <a:lnTo>
                    <a:pt x="70" y="23"/>
                  </a:lnTo>
                  <a:lnTo>
                    <a:pt x="86" y="20"/>
                  </a:lnTo>
                  <a:lnTo>
                    <a:pt x="103" y="16"/>
                  </a:lnTo>
                  <a:lnTo>
                    <a:pt x="119" y="12"/>
                  </a:lnTo>
                  <a:lnTo>
                    <a:pt x="135" y="8"/>
                  </a:lnTo>
                  <a:lnTo>
                    <a:pt x="152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5" name="Freeform 92"/>
            <p:cNvSpPr>
              <a:spLocks/>
            </p:cNvSpPr>
            <p:nvPr/>
          </p:nvSpPr>
          <p:spPr bwMode="auto">
            <a:xfrm>
              <a:off x="1238" y="2859"/>
              <a:ext cx="88" cy="302"/>
            </a:xfrm>
            <a:custGeom>
              <a:avLst/>
              <a:gdLst>
                <a:gd name="T0" fmla="*/ 177 w 177"/>
                <a:gd name="T1" fmla="*/ 6 h 604"/>
                <a:gd name="T2" fmla="*/ 174 w 177"/>
                <a:gd name="T3" fmla="*/ 151 h 604"/>
                <a:gd name="T4" fmla="*/ 171 w 177"/>
                <a:gd name="T5" fmla="*/ 289 h 604"/>
                <a:gd name="T6" fmla="*/ 169 w 177"/>
                <a:gd name="T7" fmla="*/ 428 h 604"/>
                <a:gd name="T8" fmla="*/ 169 w 177"/>
                <a:gd name="T9" fmla="*/ 570 h 604"/>
                <a:gd name="T10" fmla="*/ 170 w 177"/>
                <a:gd name="T11" fmla="*/ 577 h 604"/>
                <a:gd name="T12" fmla="*/ 167 w 177"/>
                <a:gd name="T13" fmla="*/ 584 h 604"/>
                <a:gd name="T14" fmla="*/ 162 w 177"/>
                <a:gd name="T15" fmla="*/ 588 h 604"/>
                <a:gd name="T16" fmla="*/ 156 w 177"/>
                <a:gd name="T17" fmla="*/ 592 h 604"/>
                <a:gd name="T18" fmla="*/ 148 w 177"/>
                <a:gd name="T19" fmla="*/ 596 h 604"/>
                <a:gd name="T20" fmla="*/ 141 w 177"/>
                <a:gd name="T21" fmla="*/ 599 h 604"/>
                <a:gd name="T22" fmla="*/ 133 w 177"/>
                <a:gd name="T23" fmla="*/ 601 h 604"/>
                <a:gd name="T24" fmla="*/ 126 w 177"/>
                <a:gd name="T25" fmla="*/ 604 h 604"/>
                <a:gd name="T26" fmla="*/ 127 w 177"/>
                <a:gd name="T27" fmla="*/ 594 h 604"/>
                <a:gd name="T28" fmla="*/ 125 w 177"/>
                <a:gd name="T29" fmla="*/ 582 h 604"/>
                <a:gd name="T30" fmla="*/ 120 w 177"/>
                <a:gd name="T31" fmla="*/ 572 h 604"/>
                <a:gd name="T32" fmla="*/ 112 w 177"/>
                <a:gd name="T33" fmla="*/ 563 h 604"/>
                <a:gd name="T34" fmla="*/ 103 w 177"/>
                <a:gd name="T35" fmla="*/ 553 h 604"/>
                <a:gd name="T36" fmla="*/ 93 w 177"/>
                <a:gd name="T37" fmla="*/ 544 h 604"/>
                <a:gd name="T38" fmla="*/ 82 w 177"/>
                <a:gd name="T39" fmla="*/ 537 h 604"/>
                <a:gd name="T40" fmla="*/ 72 w 177"/>
                <a:gd name="T41" fmla="*/ 531 h 604"/>
                <a:gd name="T42" fmla="*/ 59 w 177"/>
                <a:gd name="T43" fmla="*/ 531 h 604"/>
                <a:gd name="T44" fmla="*/ 57 w 177"/>
                <a:gd name="T45" fmla="*/ 481 h 604"/>
                <a:gd name="T46" fmla="*/ 52 w 177"/>
                <a:gd name="T47" fmla="*/ 434 h 604"/>
                <a:gd name="T48" fmla="*/ 45 w 177"/>
                <a:gd name="T49" fmla="*/ 387 h 604"/>
                <a:gd name="T50" fmla="*/ 43 w 177"/>
                <a:gd name="T51" fmla="*/ 340 h 604"/>
                <a:gd name="T52" fmla="*/ 35 w 177"/>
                <a:gd name="T53" fmla="*/ 340 h 604"/>
                <a:gd name="T54" fmla="*/ 30 w 177"/>
                <a:gd name="T55" fmla="*/ 301 h 604"/>
                <a:gd name="T56" fmla="*/ 24 w 177"/>
                <a:gd name="T57" fmla="*/ 259 h 604"/>
                <a:gd name="T58" fmla="*/ 15 w 177"/>
                <a:gd name="T59" fmla="*/ 218 h 604"/>
                <a:gd name="T60" fmla="*/ 8 w 177"/>
                <a:gd name="T61" fmla="*/ 174 h 604"/>
                <a:gd name="T62" fmla="*/ 3 w 177"/>
                <a:gd name="T63" fmla="*/ 130 h 604"/>
                <a:gd name="T64" fmla="*/ 0 w 177"/>
                <a:gd name="T65" fmla="*/ 87 h 604"/>
                <a:gd name="T66" fmla="*/ 2 w 177"/>
                <a:gd name="T67" fmla="*/ 44 h 604"/>
                <a:gd name="T68" fmla="*/ 9 w 177"/>
                <a:gd name="T69" fmla="*/ 0 h 604"/>
                <a:gd name="T70" fmla="*/ 29 w 177"/>
                <a:gd name="T71" fmla="*/ 5 h 604"/>
                <a:gd name="T72" fmla="*/ 49 w 177"/>
                <a:gd name="T73" fmla="*/ 7 h 604"/>
                <a:gd name="T74" fmla="*/ 72 w 177"/>
                <a:gd name="T75" fmla="*/ 9 h 604"/>
                <a:gd name="T76" fmla="*/ 94 w 177"/>
                <a:gd name="T77" fmla="*/ 9 h 604"/>
                <a:gd name="T78" fmla="*/ 116 w 177"/>
                <a:gd name="T79" fmla="*/ 9 h 604"/>
                <a:gd name="T80" fmla="*/ 138 w 177"/>
                <a:gd name="T81" fmla="*/ 9 h 604"/>
                <a:gd name="T82" fmla="*/ 159 w 177"/>
                <a:gd name="T83" fmla="*/ 7 h 604"/>
                <a:gd name="T84" fmla="*/ 177 w 177"/>
                <a:gd name="T85" fmla="*/ 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604">
                  <a:moveTo>
                    <a:pt x="177" y="6"/>
                  </a:moveTo>
                  <a:lnTo>
                    <a:pt x="174" y="151"/>
                  </a:lnTo>
                  <a:lnTo>
                    <a:pt x="171" y="289"/>
                  </a:lnTo>
                  <a:lnTo>
                    <a:pt x="169" y="428"/>
                  </a:lnTo>
                  <a:lnTo>
                    <a:pt x="169" y="570"/>
                  </a:lnTo>
                  <a:lnTo>
                    <a:pt x="170" y="577"/>
                  </a:lnTo>
                  <a:lnTo>
                    <a:pt x="167" y="584"/>
                  </a:lnTo>
                  <a:lnTo>
                    <a:pt x="162" y="588"/>
                  </a:lnTo>
                  <a:lnTo>
                    <a:pt x="156" y="592"/>
                  </a:lnTo>
                  <a:lnTo>
                    <a:pt x="148" y="596"/>
                  </a:lnTo>
                  <a:lnTo>
                    <a:pt x="141" y="599"/>
                  </a:lnTo>
                  <a:lnTo>
                    <a:pt x="133" y="601"/>
                  </a:lnTo>
                  <a:lnTo>
                    <a:pt x="126" y="604"/>
                  </a:lnTo>
                  <a:lnTo>
                    <a:pt x="127" y="594"/>
                  </a:lnTo>
                  <a:lnTo>
                    <a:pt x="125" y="582"/>
                  </a:lnTo>
                  <a:lnTo>
                    <a:pt x="120" y="572"/>
                  </a:lnTo>
                  <a:lnTo>
                    <a:pt x="112" y="563"/>
                  </a:lnTo>
                  <a:lnTo>
                    <a:pt x="103" y="553"/>
                  </a:lnTo>
                  <a:lnTo>
                    <a:pt x="93" y="544"/>
                  </a:lnTo>
                  <a:lnTo>
                    <a:pt x="82" y="537"/>
                  </a:lnTo>
                  <a:lnTo>
                    <a:pt x="72" y="531"/>
                  </a:lnTo>
                  <a:lnTo>
                    <a:pt x="59" y="531"/>
                  </a:lnTo>
                  <a:lnTo>
                    <a:pt x="57" y="481"/>
                  </a:lnTo>
                  <a:lnTo>
                    <a:pt x="52" y="434"/>
                  </a:lnTo>
                  <a:lnTo>
                    <a:pt x="45" y="387"/>
                  </a:lnTo>
                  <a:lnTo>
                    <a:pt x="43" y="340"/>
                  </a:lnTo>
                  <a:lnTo>
                    <a:pt x="35" y="340"/>
                  </a:lnTo>
                  <a:lnTo>
                    <a:pt x="30" y="301"/>
                  </a:lnTo>
                  <a:lnTo>
                    <a:pt x="24" y="259"/>
                  </a:lnTo>
                  <a:lnTo>
                    <a:pt x="15" y="218"/>
                  </a:lnTo>
                  <a:lnTo>
                    <a:pt x="8" y="174"/>
                  </a:lnTo>
                  <a:lnTo>
                    <a:pt x="3" y="130"/>
                  </a:lnTo>
                  <a:lnTo>
                    <a:pt x="0" y="87"/>
                  </a:lnTo>
                  <a:lnTo>
                    <a:pt x="2" y="44"/>
                  </a:lnTo>
                  <a:lnTo>
                    <a:pt x="9" y="0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72" y="9"/>
                  </a:lnTo>
                  <a:lnTo>
                    <a:pt x="94" y="9"/>
                  </a:lnTo>
                  <a:lnTo>
                    <a:pt x="116" y="9"/>
                  </a:lnTo>
                  <a:lnTo>
                    <a:pt x="138" y="9"/>
                  </a:lnTo>
                  <a:lnTo>
                    <a:pt x="159" y="7"/>
                  </a:lnTo>
                  <a:lnTo>
                    <a:pt x="177" y="6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6" name="Freeform 93"/>
            <p:cNvSpPr>
              <a:spLocks/>
            </p:cNvSpPr>
            <p:nvPr/>
          </p:nvSpPr>
          <p:spPr bwMode="auto">
            <a:xfrm>
              <a:off x="1891" y="2870"/>
              <a:ext cx="8" cy="162"/>
            </a:xfrm>
            <a:custGeom>
              <a:avLst/>
              <a:gdLst>
                <a:gd name="T0" fmla="*/ 9 w 18"/>
                <a:gd name="T1" fmla="*/ 326 h 326"/>
                <a:gd name="T2" fmla="*/ 0 w 18"/>
                <a:gd name="T3" fmla="*/ 318 h 326"/>
                <a:gd name="T4" fmla="*/ 3 w 18"/>
                <a:gd name="T5" fmla="*/ 235 h 326"/>
                <a:gd name="T6" fmla="*/ 8 w 18"/>
                <a:gd name="T7" fmla="*/ 157 h 326"/>
                <a:gd name="T8" fmla="*/ 14 w 18"/>
                <a:gd name="T9" fmla="*/ 81 h 326"/>
                <a:gd name="T10" fmla="*/ 17 w 18"/>
                <a:gd name="T11" fmla="*/ 0 h 326"/>
                <a:gd name="T12" fmla="*/ 18 w 18"/>
                <a:gd name="T13" fmla="*/ 81 h 326"/>
                <a:gd name="T14" fmla="*/ 15 w 18"/>
                <a:gd name="T15" fmla="*/ 160 h 326"/>
                <a:gd name="T16" fmla="*/ 12 w 18"/>
                <a:gd name="T17" fmla="*/ 240 h 326"/>
                <a:gd name="T18" fmla="*/ 9 w 18"/>
                <a:gd name="T1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26">
                  <a:moveTo>
                    <a:pt x="9" y="326"/>
                  </a:moveTo>
                  <a:lnTo>
                    <a:pt x="0" y="318"/>
                  </a:lnTo>
                  <a:lnTo>
                    <a:pt x="3" y="235"/>
                  </a:lnTo>
                  <a:lnTo>
                    <a:pt x="8" y="157"/>
                  </a:lnTo>
                  <a:lnTo>
                    <a:pt x="14" y="81"/>
                  </a:lnTo>
                  <a:lnTo>
                    <a:pt x="17" y="0"/>
                  </a:lnTo>
                  <a:lnTo>
                    <a:pt x="18" y="81"/>
                  </a:lnTo>
                  <a:lnTo>
                    <a:pt x="15" y="160"/>
                  </a:lnTo>
                  <a:lnTo>
                    <a:pt x="12" y="240"/>
                  </a:lnTo>
                  <a:lnTo>
                    <a:pt x="9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7" name="Freeform 94"/>
            <p:cNvSpPr>
              <a:spLocks/>
            </p:cNvSpPr>
            <p:nvPr/>
          </p:nvSpPr>
          <p:spPr bwMode="auto">
            <a:xfrm>
              <a:off x="2050" y="2907"/>
              <a:ext cx="10" cy="82"/>
            </a:xfrm>
            <a:custGeom>
              <a:avLst/>
              <a:gdLst>
                <a:gd name="T0" fmla="*/ 5 w 21"/>
                <a:gd name="T1" fmla="*/ 163 h 163"/>
                <a:gd name="T2" fmla="*/ 0 w 21"/>
                <a:gd name="T3" fmla="*/ 148 h 163"/>
                <a:gd name="T4" fmla="*/ 0 w 21"/>
                <a:gd name="T5" fmla="*/ 131 h 163"/>
                <a:gd name="T6" fmla="*/ 1 w 21"/>
                <a:gd name="T7" fmla="*/ 112 h 163"/>
                <a:gd name="T8" fmla="*/ 5 w 21"/>
                <a:gd name="T9" fmla="*/ 92 h 163"/>
                <a:gd name="T10" fmla="*/ 21 w 21"/>
                <a:gd name="T11" fmla="*/ 0 h 163"/>
                <a:gd name="T12" fmla="*/ 21 w 21"/>
                <a:gd name="T13" fmla="*/ 37 h 163"/>
                <a:gd name="T14" fmla="*/ 14 w 21"/>
                <a:gd name="T15" fmla="*/ 80 h 163"/>
                <a:gd name="T16" fmla="*/ 6 w 21"/>
                <a:gd name="T17" fmla="*/ 123 h 163"/>
                <a:gd name="T18" fmla="*/ 5 w 21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3">
                  <a:moveTo>
                    <a:pt x="5" y="163"/>
                  </a:moveTo>
                  <a:lnTo>
                    <a:pt x="0" y="148"/>
                  </a:lnTo>
                  <a:lnTo>
                    <a:pt x="0" y="131"/>
                  </a:lnTo>
                  <a:lnTo>
                    <a:pt x="1" y="112"/>
                  </a:lnTo>
                  <a:lnTo>
                    <a:pt x="5" y="92"/>
                  </a:lnTo>
                  <a:lnTo>
                    <a:pt x="21" y="0"/>
                  </a:lnTo>
                  <a:lnTo>
                    <a:pt x="21" y="37"/>
                  </a:lnTo>
                  <a:lnTo>
                    <a:pt x="14" y="80"/>
                  </a:lnTo>
                  <a:lnTo>
                    <a:pt x="6" y="123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8" name="Freeform 95"/>
            <p:cNvSpPr>
              <a:spLocks/>
            </p:cNvSpPr>
            <p:nvPr/>
          </p:nvSpPr>
          <p:spPr bwMode="auto">
            <a:xfrm>
              <a:off x="1064" y="2940"/>
              <a:ext cx="10" cy="11"/>
            </a:xfrm>
            <a:custGeom>
              <a:avLst/>
              <a:gdLst>
                <a:gd name="T0" fmla="*/ 19 w 21"/>
                <a:gd name="T1" fmla="*/ 0 h 20"/>
                <a:gd name="T2" fmla="*/ 21 w 21"/>
                <a:gd name="T3" fmla="*/ 4 h 20"/>
                <a:gd name="T4" fmla="*/ 19 w 21"/>
                <a:gd name="T5" fmla="*/ 10 h 20"/>
                <a:gd name="T6" fmla="*/ 18 w 21"/>
                <a:gd name="T7" fmla="*/ 16 h 20"/>
                <a:gd name="T8" fmla="*/ 14 w 21"/>
                <a:gd name="T9" fmla="*/ 20 h 20"/>
                <a:gd name="T10" fmla="*/ 2 w 21"/>
                <a:gd name="T11" fmla="*/ 20 h 20"/>
                <a:gd name="T12" fmla="*/ 0 w 21"/>
                <a:gd name="T13" fmla="*/ 13 h 20"/>
                <a:gd name="T14" fmla="*/ 4 w 21"/>
                <a:gd name="T15" fmla="*/ 6 h 20"/>
                <a:gd name="T16" fmla="*/ 10 w 21"/>
                <a:gd name="T17" fmla="*/ 1 h 20"/>
                <a:gd name="T18" fmla="*/ 19 w 2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9" y="0"/>
                  </a:moveTo>
                  <a:lnTo>
                    <a:pt x="21" y="4"/>
                  </a:lnTo>
                  <a:lnTo>
                    <a:pt x="19" y="10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49" name="Freeform 96"/>
            <p:cNvSpPr>
              <a:spLocks/>
            </p:cNvSpPr>
            <p:nvPr/>
          </p:nvSpPr>
          <p:spPr bwMode="auto">
            <a:xfrm>
              <a:off x="931" y="3000"/>
              <a:ext cx="1" cy="18"/>
            </a:xfrm>
            <a:custGeom>
              <a:avLst/>
              <a:gdLst>
                <a:gd name="T0" fmla="*/ 0 w 4"/>
                <a:gd name="T1" fmla="*/ 0 h 38"/>
                <a:gd name="T2" fmla="*/ 4 w 4"/>
                <a:gd name="T3" fmla="*/ 38 h 38"/>
                <a:gd name="T4" fmla="*/ 0 w 4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8">
                  <a:moveTo>
                    <a:pt x="0" y="0"/>
                  </a:moveTo>
                  <a:lnTo>
                    <a:pt x="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0" name="Freeform 97"/>
            <p:cNvSpPr>
              <a:spLocks/>
            </p:cNvSpPr>
            <p:nvPr/>
          </p:nvSpPr>
          <p:spPr bwMode="auto">
            <a:xfrm>
              <a:off x="2561" y="3036"/>
              <a:ext cx="10" cy="12"/>
            </a:xfrm>
            <a:custGeom>
              <a:avLst/>
              <a:gdLst>
                <a:gd name="T0" fmla="*/ 12 w 20"/>
                <a:gd name="T1" fmla="*/ 24 h 24"/>
                <a:gd name="T2" fmla="*/ 7 w 20"/>
                <a:gd name="T3" fmla="*/ 20 h 24"/>
                <a:gd name="T4" fmla="*/ 2 w 20"/>
                <a:gd name="T5" fmla="*/ 13 h 24"/>
                <a:gd name="T6" fmla="*/ 0 w 20"/>
                <a:gd name="T7" fmla="*/ 6 h 24"/>
                <a:gd name="T8" fmla="*/ 4 w 20"/>
                <a:gd name="T9" fmla="*/ 0 h 24"/>
                <a:gd name="T10" fmla="*/ 20 w 20"/>
                <a:gd name="T11" fmla="*/ 16 h 24"/>
                <a:gd name="T12" fmla="*/ 12 w 2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24"/>
                  </a:moveTo>
                  <a:lnTo>
                    <a:pt x="7" y="2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4" y="0"/>
                  </a:lnTo>
                  <a:lnTo>
                    <a:pt x="20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1" name="Freeform 98"/>
            <p:cNvSpPr>
              <a:spLocks/>
            </p:cNvSpPr>
            <p:nvPr/>
          </p:nvSpPr>
          <p:spPr bwMode="auto">
            <a:xfrm>
              <a:off x="928" y="3044"/>
              <a:ext cx="11" cy="16"/>
            </a:xfrm>
            <a:custGeom>
              <a:avLst/>
              <a:gdLst>
                <a:gd name="T0" fmla="*/ 22 w 23"/>
                <a:gd name="T1" fmla="*/ 33 h 33"/>
                <a:gd name="T2" fmla="*/ 13 w 23"/>
                <a:gd name="T3" fmla="*/ 33 h 33"/>
                <a:gd name="T4" fmla="*/ 8 w 23"/>
                <a:gd name="T5" fmla="*/ 30 h 33"/>
                <a:gd name="T6" fmla="*/ 4 w 23"/>
                <a:gd name="T7" fmla="*/ 24 h 33"/>
                <a:gd name="T8" fmla="*/ 0 w 23"/>
                <a:gd name="T9" fmla="*/ 18 h 33"/>
                <a:gd name="T10" fmla="*/ 9 w 23"/>
                <a:gd name="T11" fmla="*/ 0 h 33"/>
                <a:gd name="T12" fmla="*/ 20 w 23"/>
                <a:gd name="T13" fmla="*/ 6 h 33"/>
                <a:gd name="T14" fmla="*/ 23 w 23"/>
                <a:gd name="T15" fmla="*/ 13 h 33"/>
                <a:gd name="T16" fmla="*/ 22 w 23"/>
                <a:gd name="T17" fmla="*/ 23 h 33"/>
                <a:gd name="T18" fmla="*/ 22 w 2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3">
                  <a:moveTo>
                    <a:pt x="22" y="33"/>
                  </a:moveTo>
                  <a:lnTo>
                    <a:pt x="13" y="33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9" y="0"/>
                  </a:lnTo>
                  <a:lnTo>
                    <a:pt x="20" y="6"/>
                  </a:lnTo>
                  <a:lnTo>
                    <a:pt x="23" y="13"/>
                  </a:lnTo>
                  <a:lnTo>
                    <a:pt x="22" y="23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2" name="Freeform 99"/>
            <p:cNvSpPr>
              <a:spLocks/>
            </p:cNvSpPr>
            <p:nvPr/>
          </p:nvSpPr>
          <p:spPr bwMode="auto">
            <a:xfrm>
              <a:off x="1084" y="3139"/>
              <a:ext cx="240" cy="107"/>
            </a:xfrm>
            <a:custGeom>
              <a:avLst/>
              <a:gdLst>
                <a:gd name="T0" fmla="*/ 399 w 478"/>
                <a:gd name="T1" fmla="*/ 50 h 213"/>
                <a:gd name="T2" fmla="*/ 393 w 478"/>
                <a:gd name="T3" fmla="*/ 51 h 213"/>
                <a:gd name="T4" fmla="*/ 387 w 478"/>
                <a:gd name="T5" fmla="*/ 55 h 213"/>
                <a:gd name="T6" fmla="*/ 397 w 478"/>
                <a:gd name="T7" fmla="*/ 61 h 213"/>
                <a:gd name="T8" fmla="*/ 419 w 478"/>
                <a:gd name="T9" fmla="*/ 60 h 213"/>
                <a:gd name="T10" fmla="*/ 442 w 478"/>
                <a:gd name="T11" fmla="*/ 57 h 213"/>
                <a:gd name="T12" fmla="*/ 463 w 478"/>
                <a:gd name="T13" fmla="*/ 54 h 213"/>
                <a:gd name="T14" fmla="*/ 478 w 478"/>
                <a:gd name="T15" fmla="*/ 66 h 213"/>
                <a:gd name="T16" fmla="*/ 473 w 478"/>
                <a:gd name="T17" fmla="*/ 90 h 213"/>
                <a:gd name="T18" fmla="*/ 441 w 478"/>
                <a:gd name="T19" fmla="*/ 103 h 213"/>
                <a:gd name="T20" fmla="*/ 399 w 478"/>
                <a:gd name="T21" fmla="*/ 110 h 213"/>
                <a:gd name="T22" fmla="*/ 363 w 478"/>
                <a:gd name="T23" fmla="*/ 123 h 213"/>
                <a:gd name="T24" fmla="*/ 328 w 478"/>
                <a:gd name="T25" fmla="*/ 140 h 213"/>
                <a:gd name="T26" fmla="*/ 294 w 478"/>
                <a:gd name="T27" fmla="*/ 159 h 213"/>
                <a:gd name="T28" fmla="*/ 259 w 478"/>
                <a:gd name="T29" fmla="*/ 177 h 213"/>
                <a:gd name="T30" fmla="*/ 222 w 478"/>
                <a:gd name="T31" fmla="*/ 193 h 213"/>
                <a:gd name="T32" fmla="*/ 182 w 478"/>
                <a:gd name="T33" fmla="*/ 203 h 213"/>
                <a:gd name="T34" fmla="*/ 144 w 478"/>
                <a:gd name="T35" fmla="*/ 203 h 213"/>
                <a:gd name="T36" fmla="*/ 108 w 478"/>
                <a:gd name="T37" fmla="*/ 206 h 213"/>
                <a:gd name="T38" fmla="*/ 66 w 478"/>
                <a:gd name="T39" fmla="*/ 211 h 213"/>
                <a:gd name="T40" fmla="*/ 26 w 478"/>
                <a:gd name="T41" fmla="*/ 213 h 213"/>
                <a:gd name="T42" fmla="*/ 1 w 478"/>
                <a:gd name="T43" fmla="*/ 204 h 213"/>
                <a:gd name="T44" fmla="*/ 2 w 478"/>
                <a:gd name="T45" fmla="*/ 192 h 213"/>
                <a:gd name="T46" fmla="*/ 12 w 478"/>
                <a:gd name="T47" fmla="*/ 178 h 213"/>
                <a:gd name="T48" fmla="*/ 24 w 478"/>
                <a:gd name="T49" fmla="*/ 165 h 213"/>
                <a:gd name="T50" fmla="*/ 51 w 478"/>
                <a:gd name="T51" fmla="*/ 149 h 213"/>
                <a:gd name="T52" fmla="*/ 98 w 478"/>
                <a:gd name="T53" fmla="*/ 128 h 213"/>
                <a:gd name="T54" fmla="*/ 144 w 478"/>
                <a:gd name="T55" fmla="*/ 103 h 213"/>
                <a:gd name="T56" fmla="*/ 190 w 478"/>
                <a:gd name="T57" fmla="*/ 79 h 213"/>
                <a:gd name="T58" fmla="*/ 217 w 478"/>
                <a:gd name="T59" fmla="*/ 75 h 213"/>
                <a:gd name="T60" fmla="*/ 235 w 478"/>
                <a:gd name="T61" fmla="*/ 81 h 213"/>
                <a:gd name="T62" fmla="*/ 256 w 478"/>
                <a:gd name="T63" fmla="*/ 81 h 213"/>
                <a:gd name="T64" fmla="*/ 280 w 478"/>
                <a:gd name="T65" fmla="*/ 81 h 213"/>
                <a:gd name="T66" fmla="*/ 306 w 478"/>
                <a:gd name="T67" fmla="*/ 90 h 213"/>
                <a:gd name="T68" fmla="*/ 261 w 478"/>
                <a:gd name="T69" fmla="*/ 112 h 213"/>
                <a:gd name="T70" fmla="*/ 210 w 478"/>
                <a:gd name="T71" fmla="*/ 127 h 213"/>
                <a:gd name="T72" fmla="*/ 157 w 478"/>
                <a:gd name="T73" fmla="*/ 134 h 213"/>
                <a:gd name="T74" fmla="*/ 107 w 478"/>
                <a:gd name="T75" fmla="*/ 136 h 213"/>
                <a:gd name="T76" fmla="*/ 110 w 478"/>
                <a:gd name="T77" fmla="*/ 151 h 213"/>
                <a:gd name="T78" fmla="*/ 139 w 478"/>
                <a:gd name="T79" fmla="*/ 156 h 213"/>
                <a:gd name="T80" fmla="*/ 172 w 478"/>
                <a:gd name="T81" fmla="*/ 150 h 213"/>
                <a:gd name="T82" fmla="*/ 205 w 478"/>
                <a:gd name="T83" fmla="*/ 143 h 213"/>
                <a:gd name="T84" fmla="*/ 242 w 478"/>
                <a:gd name="T85" fmla="*/ 137 h 213"/>
                <a:gd name="T86" fmla="*/ 285 w 478"/>
                <a:gd name="T87" fmla="*/ 122 h 213"/>
                <a:gd name="T88" fmla="*/ 324 w 478"/>
                <a:gd name="T89" fmla="*/ 103 h 213"/>
                <a:gd name="T90" fmla="*/ 363 w 478"/>
                <a:gd name="T91" fmla="*/ 84 h 213"/>
                <a:gd name="T92" fmla="*/ 387 w 478"/>
                <a:gd name="T93" fmla="*/ 68 h 213"/>
                <a:gd name="T94" fmla="*/ 383 w 478"/>
                <a:gd name="T95" fmla="*/ 56 h 213"/>
                <a:gd name="T96" fmla="*/ 367 w 478"/>
                <a:gd name="T97" fmla="*/ 50 h 213"/>
                <a:gd name="T98" fmla="*/ 355 w 478"/>
                <a:gd name="T99" fmla="*/ 58 h 213"/>
                <a:gd name="T100" fmla="*/ 343 w 478"/>
                <a:gd name="T101" fmla="*/ 56 h 213"/>
                <a:gd name="T102" fmla="*/ 330 w 478"/>
                <a:gd name="T103" fmla="*/ 44 h 213"/>
                <a:gd name="T104" fmla="*/ 315 w 478"/>
                <a:gd name="T105" fmla="*/ 34 h 213"/>
                <a:gd name="T106" fmla="*/ 301 w 478"/>
                <a:gd name="T107" fmla="*/ 25 h 213"/>
                <a:gd name="T108" fmla="*/ 305 w 478"/>
                <a:gd name="T109" fmla="*/ 13 h 213"/>
                <a:gd name="T110" fmla="*/ 334 w 478"/>
                <a:gd name="T111" fmla="*/ 2 h 213"/>
                <a:gd name="T112" fmla="*/ 365 w 478"/>
                <a:gd name="T113" fmla="*/ 0 h 213"/>
                <a:gd name="T114" fmla="*/ 390 w 478"/>
                <a:gd name="T115" fmla="*/ 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213">
                  <a:moveTo>
                    <a:pt x="399" y="20"/>
                  </a:moveTo>
                  <a:lnTo>
                    <a:pt x="399" y="50"/>
                  </a:lnTo>
                  <a:lnTo>
                    <a:pt x="395" y="49"/>
                  </a:lnTo>
                  <a:lnTo>
                    <a:pt x="393" y="51"/>
                  </a:lnTo>
                  <a:lnTo>
                    <a:pt x="389" y="53"/>
                  </a:lnTo>
                  <a:lnTo>
                    <a:pt x="387" y="55"/>
                  </a:lnTo>
                  <a:lnTo>
                    <a:pt x="387" y="60"/>
                  </a:lnTo>
                  <a:lnTo>
                    <a:pt x="397" y="61"/>
                  </a:lnTo>
                  <a:lnTo>
                    <a:pt x="408" y="61"/>
                  </a:lnTo>
                  <a:lnTo>
                    <a:pt x="419" y="60"/>
                  </a:lnTo>
                  <a:lnTo>
                    <a:pt x="431" y="58"/>
                  </a:lnTo>
                  <a:lnTo>
                    <a:pt x="442" y="57"/>
                  </a:lnTo>
                  <a:lnTo>
                    <a:pt x="452" y="55"/>
                  </a:lnTo>
                  <a:lnTo>
                    <a:pt x="463" y="54"/>
                  </a:lnTo>
                  <a:lnTo>
                    <a:pt x="475" y="53"/>
                  </a:lnTo>
                  <a:lnTo>
                    <a:pt x="478" y="66"/>
                  </a:lnTo>
                  <a:lnTo>
                    <a:pt x="478" y="79"/>
                  </a:lnTo>
                  <a:lnTo>
                    <a:pt x="473" y="90"/>
                  </a:lnTo>
                  <a:lnTo>
                    <a:pt x="462" y="102"/>
                  </a:lnTo>
                  <a:lnTo>
                    <a:pt x="441" y="103"/>
                  </a:lnTo>
                  <a:lnTo>
                    <a:pt x="419" y="105"/>
                  </a:lnTo>
                  <a:lnTo>
                    <a:pt x="399" y="110"/>
                  </a:lnTo>
                  <a:lnTo>
                    <a:pt x="380" y="116"/>
                  </a:lnTo>
                  <a:lnTo>
                    <a:pt x="363" y="123"/>
                  </a:lnTo>
                  <a:lnTo>
                    <a:pt x="345" y="132"/>
                  </a:lnTo>
                  <a:lnTo>
                    <a:pt x="328" y="140"/>
                  </a:lnTo>
                  <a:lnTo>
                    <a:pt x="311" y="149"/>
                  </a:lnTo>
                  <a:lnTo>
                    <a:pt x="294" y="159"/>
                  </a:lnTo>
                  <a:lnTo>
                    <a:pt x="276" y="168"/>
                  </a:lnTo>
                  <a:lnTo>
                    <a:pt x="259" y="177"/>
                  </a:lnTo>
                  <a:lnTo>
                    <a:pt x="241" y="186"/>
                  </a:lnTo>
                  <a:lnTo>
                    <a:pt x="222" y="193"/>
                  </a:lnTo>
                  <a:lnTo>
                    <a:pt x="203" y="198"/>
                  </a:lnTo>
                  <a:lnTo>
                    <a:pt x="182" y="203"/>
                  </a:lnTo>
                  <a:lnTo>
                    <a:pt x="161" y="206"/>
                  </a:lnTo>
                  <a:lnTo>
                    <a:pt x="144" y="203"/>
                  </a:lnTo>
                  <a:lnTo>
                    <a:pt x="127" y="204"/>
                  </a:lnTo>
                  <a:lnTo>
                    <a:pt x="108" y="206"/>
                  </a:lnTo>
                  <a:lnTo>
                    <a:pt x="88" y="208"/>
                  </a:lnTo>
                  <a:lnTo>
                    <a:pt x="66" y="211"/>
                  </a:lnTo>
                  <a:lnTo>
                    <a:pt x="46" y="212"/>
                  </a:lnTo>
                  <a:lnTo>
                    <a:pt x="26" y="213"/>
                  </a:lnTo>
                  <a:lnTo>
                    <a:pt x="6" y="211"/>
                  </a:lnTo>
                  <a:lnTo>
                    <a:pt x="1" y="204"/>
                  </a:lnTo>
                  <a:lnTo>
                    <a:pt x="0" y="198"/>
                  </a:lnTo>
                  <a:lnTo>
                    <a:pt x="2" y="192"/>
                  </a:lnTo>
                  <a:lnTo>
                    <a:pt x="6" y="185"/>
                  </a:lnTo>
                  <a:lnTo>
                    <a:pt x="12" y="178"/>
                  </a:lnTo>
                  <a:lnTo>
                    <a:pt x="17" y="172"/>
                  </a:lnTo>
                  <a:lnTo>
                    <a:pt x="24" y="165"/>
                  </a:lnTo>
                  <a:lnTo>
                    <a:pt x="28" y="159"/>
                  </a:lnTo>
                  <a:lnTo>
                    <a:pt x="51" y="149"/>
                  </a:lnTo>
                  <a:lnTo>
                    <a:pt x="75" y="139"/>
                  </a:lnTo>
                  <a:lnTo>
                    <a:pt x="98" y="128"/>
                  </a:lnTo>
                  <a:lnTo>
                    <a:pt x="122" y="115"/>
                  </a:lnTo>
                  <a:lnTo>
                    <a:pt x="144" y="103"/>
                  </a:lnTo>
                  <a:lnTo>
                    <a:pt x="167" y="90"/>
                  </a:lnTo>
                  <a:lnTo>
                    <a:pt x="190" y="79"/>
                  </a:lnTo>
                  <a:lnTo>
                    <a:pt x="211" y="67"/>
                  </a:lnTo>
                  <a:lnTo>
                    <a:pt x="217" y="75"/>
                  </a:lnTo>
                  <a:lnTo>
                    <a:pt x="225" y="79"/>
                  </a:lnTo>
                  <a:lnTo>
                    <a:pt x="235" y="81"/>
                  </a:lnTo>
                  <a:lnTo>
                    <a:pt x="245" y="81"/>
                  </a:lnTo>
                  <a:lnTo>
                    <a:pt x="256" y="81"/>
                  </a:lnTo>
                  <a:lnTo>
                    <a:pt x="267" y="80"/>
                  </a:lnTo>
                  <a:lnTo>
                    <a:pt x="280" y="81"/>
                  </a:lnTo>
                  <a:lnTo>
                    <a:pt x="291" y="84"/>
                  </a:lnTo>
                  <a:lnTo>
                    <a:pt x="306" y="90"/>
                  </a:lnTo>
                  <a:lnTo>
                    <a:pt x="285" y="103"/>
                  </a:lnTo>
                  <a:lnTo>
                    <a:pt x="261" y="112"/>
                  </a:lnTo>
                  <a:lnTo>
                    <a:pt x="236" y="120"/>
                  </a:lnTo>
                  <a:lnTo>
                    <a:pt x="210" y="127"/>
                  </a:lnTo>
                  <a:lnTo>
                    <a:pt x="183" y="131"/>
                  </a:lnTo>
                  <a:lnTo>
                    <a:pt x="157" y="134"/>
                  </a:lnTo>
                  <a:lnTo>
                    <a:pt x="132" y="136"/>
                  </a:lnTo>
                  <a:lnTo>
                    <a:pt x="107" y="136"/>
                  </a:lnTo>
                  <a:lnTo>
                    <a:pt x="98" y="142"/>
                  </a:lnTo>
                  <a:lnTo>
                    <a:pt x="110" y="151"/>
                  </a:lnTo>
                  <a:lnTo>
                    <a:pt x="124" y="156"/>
                  </a:lnTo>
                  <a:lnTo>
                    <a:pt x="139" y="156"/>
                  </a:lnTo>
                  <a:lnTo>
                    <a:pt x="156" y="154"/>
                  </a:lnTo>
                  <a:lnTo>
                    <a:pt x="172" y="150"/>
                  </a:lnTo>
                  <a:lnTo>
                    <a:pt x="188" y="146"/>
                  </a:lnTo>
                  <a:lnTo>
                    <a:pt x="205" y="143"/>
                  </a:lnTo>
                  <a:lnTo>
                    <a:pt x="220" y="142"/>
                  </a:lnTo>
                  <a:lnTo>
                    <a:pt x="242" y="137"/>
                  </a:lnTo>
                  <a:lnTo>
                    <a:pt x="265" y="131"/>
                  </a:lnTo>
                  <a:lnTo>
                    <a:pt x="285" y="122"/>
                  </a:lnTo>
                  <a:lnTo>
                    <a:pt x="304" y="112"/>
                  </a:lnTo>
                  <a:lnTo>
                    <a:pt x="324" y="103"/>
                  </a:lnTo>
                  <a:lnTo>
                    <a:pt x="343" y="93"/>
                  </a:lnTo>
                  <a:lnTo>
                    <a:pt x="363" y="84"/>
                  </a:lnTo>
                  <a:lnTo>
                    <a:pt x="383" y="77"/>
                  </a:lnTo>
                  <a:lnTo>
                    <a:pt x="387" y="68"/>
                  </a:lnTo>
                  <a:lnTo>
                    <a:pt x="387" y="61"/>
                  </a:lnTo>
                  <a:lnTo>
                    <a:pt x="383" y="56"/>
                  </a:lnTo>
                  <a:lnTo>
                    <a:pt x="374" y="50"/>
                  </a:lnTo>
                  <a:lnTo>
                    <a:pt x="367" y="50"/>
                  </a:lnTo>
                  <a:lnTo>
                    <a:pt x="360" y="53"/>
                  </a:lnTo>
                  <a:lnTo>
                    <a:pt x="355" y="58"/>
                  </a:lnTo>
                  <a:lnTo>
                    <a:pt x="349" y="62"/>
                  </a:lnTo>
                  <a:lnTo>
                    <a:pt x="343" y="56"/>
                  </a:lnTo>
                  <a:lnTo>
                    <a:pt x="336" y="51"/>
                  </a:lnTo>
                  <a:lnTo>
                    <a:pt x="330" y="44"/>
                  </a:lnTo>
                  <a:lnTo>
                    <a:pt x="323" y="39"/>
                  </a:lnTo>
                  <a:lnTo>
                    <a:pt x="315" y="34"/>
                  </a:lnTo>
                  <a:lnTo>
                    <a:pt x="309" y="30"/>
                  </a:lnTo>
                  <a:lnTo>
                    <a:pt x="301" y="25"/>
                  </a:lnTo>
                  <a:lnTo>
                    <a:pt x="295" y="20"/>
                  </a:lnTo>
                  <a:lnTo>
                    <a:pt x="305" y="13"/>
                  </a:lnTo>
                  <a:lnTo>
                    <a:pt x="319" y="7"/>
                  </a:lnTo>
                  <a:lnTo>
                    <a:pt x="334" y="2"/>
                  </a:lnTo>
                  <a:lnTo>
                    <a:pt x="349" y="0"/>
                  </a:lnTo>
                  <a:lnTo>
                    <a:pt x="365" y="0"/>
                  </a:lnTo>
                  <a:lnTo>
                    <a:pt x="379" y="3"/>
                  </a:lnTo>
                  <a:lnTo>
                    <a:pt x="390" y="9"/>
                  </a:lnTo>
                  <a:lnTo>
                    <a:pt x="39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3" name="Freeform 100"/>
            <p:cNvSpPr>
              <a:spLocks/>
            </p:cNvSpPr>
            <p:nvPr/>
          </p:nvSpPr>
          <p:spPr bwMode="auto">
            <a:xfrm>
              <a:off x="1336" y="3145"/>
              <a:ext cx="227" cy="91"/>
            </a:xfrm>
            <a:custGeom>
              <a:avLst/>
              <a:gdLst>
                <a:gd name="T0" fmla="*/ 155 w 454"/>
                <a:gd name="T1" fmla="*/ 9 h 182"/>
                <a:gd name="T2" fmla="*/ 167 w 454"/>
                <a:gd name="T3" fmla="*/ 17 h 182"/>
                <a:gd name="T4" fmla="*/ 179 w 454"/>
                <a:gd name="T5" fmla="*/ 26 h 182"/>
                <a:gd name="T6" fmla="*/ 189 w 454"/>
                <a:gd name="T7" fmla="*/ 35 h 182"/>
                <a:gd name="T8" fmla="*/ 186 w 454"/>
                <a:gd name="T9" fmla="*/ 44 h 182"/>
                <a:gd name="T10" fmla="*/ 170 w 454"/>
                <a:gd name="T11" fmla="*/ 51 h 182"/>
                <a:gd name="T12" fmla="*/ 154 w 454"/>
                <a:gd name="T13" fmla="*/ 58 h 182"/>
                <a:gd name="T14" fmla="*/ 141 w 454"/>
                <a:gd name="T15" fmla="*/ 68 h 182"/>
                <a:gd name="T16" fmla="*/ 129 w 454"/>
                <a:gd name="T17" fmla="*/ 74 h 182"/>
                <a:gd name="T18" fmla="*/ 117 w 454"/>
                <a:gd name="T19" fmla="*/ 66 h 182"/>
                <a:gd name="T20" fmla="*/ 105 w 454"/>
                <a:gd name="T21" fmla="*/ 57 h 182"/>
                <a:gd name="T22" fmla="*/ 92 w 454"/>
                <a:gd name="T23" fmla="*/ 56 h 182"/>
                <a:gd name="T24" fmla="*/ 91 w 454"/>
                <a:gd name="T25" fmla="*/ 71 h 182"/>
                <a:gd name="T26" fmla="*/ 108 w 454"/>
                <a:gd name="T27" fmla="*/ 86 h 182"/>
                <a:gd name="T28" fmla="*/ 129 w 454"/>
                <a:gd name="T29" fmla="*/ 99 h 182"/>
                <a:gd name="T30" fmla="*/ 146 w 454"/>
                <a:gd name="T31" fmla="*/ 111 h 182"/>
                <a:gd name="T32" fmla="*/ 174 w 454"/>
                <a:gd name="T33" fmla="*/ 118 h 182"/>
                <a:gd name="T34" fmla="*/ 218 w 454"/>
                <a:gd name="T35" fmla="*/ 124 h 182"/>
                <a:gd name="T36" fmla="*/ 259 w 454"/>
                <a:gd name="T37" fmla="*/ 134 h 182"/>
                <a:gd name="T38" fmla="*/ 302 w 454"/>
                <a:gd name="T39" fmla="*/ 139 h 182"/>
                <a:gd name="T40" fmla="*/ 309 w 454"/>
                <a:gd name="T41" fmla="*/ 129 h 182"/>
                <a:gd name="T42" fmla="*/ 280 w 454"/>
                <a:gd name="T43" fmla="*/ 121 h 182"/>
                <a:gd name="T44" fmla="*/ 249 w 454"/>
                <a:gd name="T45" fmla="*/ 115 h 182"/>
                <a:gd name="T46" fmla="*/ 216 w 454"/>
                <a:gd name="T47" fmla="*/ 108 h 182"/>
                <a:gd name="T48" fmla="*/ 208 w 454"/>
                <a:gd name="T49" fmla="*/ 96 h 182"/>
                <a:gd name="T50" fmla="*/ 224 w 454"/>
                <a:gd name="T51" fmla="*/ 86 h 182"/>
                <a:gd name="T52" fmla="*/ 242 w 454"/>
                <a:gd name="T53" fmla="*/ 78 h 182"/>
                <a:gd name="T54" fmla="*/ 258 w 454"/>
                <a:gd name="T55" fmla="*/ 69 h 182"/>
                <a:gd name="T56" fmla="*/ 288 w 454"/>
                <a:gd name="T57" fmla="*/ 71 h 182"/>
                <a:gd name="T58" fmla="*/ 334 w 454"/>
                <a:gd name="T59" fmla="*/ 85 h 182"/>
                <a:gd name="T60" fmla="*/ 380 w 454"/>
                <a:gd name="T61" fmla="*/ 99 h 182"/>
                <a:gd name="T62" fmla="*/ 425 w 454"/>
                <a:gd name="T63" fmla="*/ 110 h 182"/>
                <a:gd name="T64" fmla="*/ 454 w 454"/>
                <a:gd name="T65" fmla="*/ 126 h 182"/>
                <a:gd name="T66" fmla="*/ 446 w 454"/>
                <a:gd name="T67" fmla="*/ 140 h 182"/>
                <a:gd name="T68" fmla="*/ 426 w 454"/>
                <a:gd name="T69" fmla="*/ 149 h 182"/>
                <a:gd name="T70" fmla="*/ 406 w 454"/>
                <a:gd name="T71" fmla="*/ 157 h 182"/>
                <a:gd name="T72" fmla="*/ 383 w 454"/>
                <a:gd name="T73" fmla="*/ 167 h 182"/>
                <a:gd name="T74" fmla="*/ 352 w 454"/>
                <a:gd name="T75" fmla="*/ 175 h 182"/>
                <a:gd name="T76" fmla="*/ 318 w 454"/>
                <a:gd name="T77" fmla="*/ 179 h 182"/>
                <a:gd name="T78" fmla="*/ 284 w 454"/>
                <a:gd name="T79" fmla="*/ 182 h 182"/>
                <a:gd name="T80" fmla="*/ 250 w 454"/>
                <a:gd name="T81" fmla="*/ 181 h 182"/>
                <a:gd name="T82" fmla="*/ 216 w 454"/>
                <a:gd name="T83" fmla="*/ 178 h 182"/>
                <a:gd name="T84" fmla="*/ 184 w 454"/>
                <a:gd name="T85" fmla="*/ 171 h 182"/>
                <a:gd name="T86" fmla="*/ 154 w 454"/>
                <a:gd name="T87" fmla="*/ 160 h 182"/>
                <a:gd name="T88" fmla="*/ 126 w 454"/>
                <a:gd name="T89" fmla="*/ 144 h 182"/>
                <a:gd name="T90" fmla="*/ 98 w 454"/>
                <a:gd name="T91" fmla="*/ 125 h 182"/>
                <a:gd name="T92" fmla="*/ 70 w 454"/>
                <a:gd name="T93" fmla="*/ 110 h 182"/>
                <a:gd name="T94" fmla="*/ 37 w 454"/>
                <a:gd name="T95" fmla="*/ 102 h 182"/>
                <a:gd name="T96" fmla="*/ 3 w 454"/>
                <a:gd name="T97" fmla="*/ 91 h 182"/>
                <a:gd name="T98" fmla="*/ 2 w 454"/>
                <a:gd name="T99" fmla="*/ 61 h 182"/>
                <a:gd name="T100" fmla="*/ 43 w 454"/>
                <a:gd name="T101" fmla="*/ 43 h 182"/>
                <a:gd name="T102" fmla="*/ 41 w 454"/>
                <a:gd name="T103" fmla="*/ 58 h 182"/>
                <a:gd name="T104" fmla="*/ 54 w 454"/>
                <a:gd name="T105" fmla="*/ 70 h 182"/>
                <a:gd name="T106" fmla="*/ 72 w 454"/>
                <a:gd name="T107" fmla="*/ 48 h 182"/>
                <a:gd name="T108" fmla="*/ 85 w 454"/>
                <a:gd name="T109" fmla="*/ 22 h 182"/>
                <a:gd name="T110" fmla="*/ 102 w 454"/>
                <a:gd name="T111" fmla="*/ 10 h 182"/>
                <a:gd name="T112" fmla="*/ 120 w 454"/>
                <a:gd name="T113" fmla="*/ 2 h 182"/>
                <a:gd name="T114" fmla="*/ 136 w 454"/>
                <a:gd name="T115" fmla="*/ 0 h 182"/>
                <a:gd name="T116" fmla="*/ 147 w 454"/>
                <a:gd name="T117" fmla="*/ 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4" h="182">
                  <a:moveTo>
                    <a:pt x="147" y="7"/>
                  </a:moveTo>
                  <a:lnTo>
                    <a:pt x="155" y="9"/>
                  </a:lnTo>
                  <a:lnTo>
                    <a:pt x="162" y="13"/>
                  </a:lnTo>
                  <a:lnTo>
                    <a:pt x="167" y="17"/>
                  </a:lnTo>
                  <a:lnTo>
                    <a:pt x="174" y="21"/>
                  </a:lnTo>
                  <a:lnTo>
                    <a:pt x="179" y="26"/>
                  </a:lnTo>
                  <a:lnTo>
                    <a:pt x="184" y="31"/>
                  </a:lnTo>
                  <a:lnTo>
                    <a:pt x="189" y="35"/>
                  </a:lnTo>
                  <a:lnTo>
                    <a:pt x="194" y="40"/>
                  </a:lnTo>
                  <a:lnTo>
                    <a:pt x="186" y="44"/>
                  </a:lnTo>
                  <a:lnTo>
                    <a:pt x="178" y="47"/>
                  </a:lnTo>
                  <a:lnTo>
                    <a:pt x="170" y="51"/>
                  </a:lnTo>
                  <a:lnTo>
                    <a:pt x="162" y="54"/>
                  </a:lnTo>
                  <a:lnTo>
                    <a:pt x="154" y="58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5" y="74"/>
                  </a:lnTo>
                  <a:lnTo>
                    <a:pt x="129" y="74"/>
                  </a:lnTo>
                  <a:lnTo>
                    <a:pt x="124" y="71"/>
                  </a:lnTo>
                  <a:lnTo>
                    <a:pt x="117" y="66"/>
                  </a:lnTo>
                  <a:lnTo>
                    <a:pt x="111" y="61"/>
                  </a:lnTo>
                  <a:lnTo>
                    <a:pt x="105" y="57"/>
                  </a:lnTo>
                  <a:lnTo>
                    <a:pt x="98" y="55"/>
                  </a:lnTo>
                  <a:lnTo>
                    <a:pt x="92" y="56"/>
                  </a:lnTo>
                  <a:lnTo>
                    <a:pt x="85" y="62"/>
                  </a:lnTo>
                  <a:lnTo>
                    <a:pt x="91" y="71"/>
                  </a:lnTo>
                  <a:lnTo>
                    <a:pt x="98" y="79"/>
                  </a:lnTo>
                  <a:lnTo>
                    <a:pt x="108" y="86"/>
                  </a:lnTo>
                  <a:lnTo>
                    <a:pt x="118" y="93"/>
                  </a:lnTo>
                  <a:lnTo>
                    <a:pt x="129" y="99"/>
                  </a:lnTo>
                  <a:lnTo>
                    <a:pt x="139" y="105"/>
                  </a:lnTo>
                  <a:lnTo>
                    <a:pt x="146" y="111"/>
                  </a:lnTo>
                  <a:lnTo>
                    <a:pt x="152" y="119"/>
                  </a:lnTo>
                  <a:lnTo>
                    <a:pt x="174" y="118"/>
                  </a:lnTo>
                  <a:lnTo>
                    <a:pt x="196" y="120"/>
                  </a:lnTo>
                  <a:lnTo>
                    <a:pt x="218" y="124"/>
                  </a:lnTo>
                  <a:lnTo>
                    <a:pt x="238" y="129"/>
                  </a:lnTo>
                  <a:lnTo>
                    <a:pt x="259" y="134"/>
                  </a:lnTo>
                  <a:lnTo>
                    <a:pt x="280" y="138"/>
                  </a:lnTo>
                  <a:lnTo>
                    <a:pt x="302" y="139"/>
                  </a:lnTo>
                  <a:lnTo>
                    <a:pt x="323" y="136"/>
                  </a:lnTo>
                  <a:lnTo>
                    <a:pt x="309" y="129"/>
                  </a:lnTo>
                  <a:lnTo>
                    <a:pt x="296" y="125"/>
                  </a:lnTo>
                  <a:lnTo>
                    <a:pt x="280" y="121"/>
                  </a:lnTo>
                  <a:lnTo>
                    <a:pt x="264" y="119"/>
                  </a:lnTo>
                  <a:lnTo>
                    <a:pt x="249" y="115"/>
                  </a:lnTo>
                  <a:lnTo>
                    <a:pt x="233" y="112"/>
                  </a:lnTo>
                  <a:lnTo>
                    <a:pt x="216" y="108"/>
                  </a:lnTo>
                  <a:lnTo>
                    <a:pt x="201" y="102"/>
                  </a:lnTo>
                  <a:lnTo>
                    <a:pt x="208" y="96"/>
                  </a:lnTo>
                  <a:lnTo>
                    <a:pt x="215" y="92"/>
                  </a:lnTo>
                  <a:lnTo>
                    <a:pt x="224" y="86"/>
                  </a:lnTo>
                  <a:lnTo>
                    <a:pt x="233" y="82"/>
                  </a:lnTo>
                  <a:lnTo>
                    <a:pt x="242" y="78"/>
                  </a:lnTo>
                  <a:lnTo>
                    <a:pt x="249" y="74"/>
                  </a:lnTo>
                  <a:lnTo>
                    <a:pt x="258" y="69"/>
                  </a:lnTo>
                  <a:lnTo>
                    <a:pt x="264" y="62"/>
                  </a:lnTo>
                  <a:lnTo>
                    <a:pt x="288" y="71"/>
                  </a:lnTo>
                  <a:lnTo>
                    <a:pt x="312" y="78"/>
                  </a:lnTo>
                  <a:lnTo>
                    <a:pt x="334" y="85"/>
                  </a:lnTo>
                  <a:lnTo>
                    <a:pt x="357" y="93"/>
                  </a:lnTo>
                  <a:lnTo>
                    <a:pt x="380" y="99"/>
                  </a:lnTo>
                  <a:lnTo>
                    <a:pt x="402" y="105"/>
                  </a:lnTo>
                  <a:lnTo>
                    <a:pt x="425" y="110"/>
                  </a:lnTo>
                  <a:lnTo>
                    <a:pt x="449" y="114"/>
                  </a:lnTo>
                  <a:lnTo>
                    <a:pt x="454" y="126"/>
                  </a:lnTo>
                  <a:lnTo>
                    <a:pt x="453" y="134"/>
                  </a:lnTo>
                  <a:lnTo>
                    <a:pt x="446" y="140"/>
                  </a:lnTo>
                  <a:lnTo>
                    <a:pt x="437" y="145"/>
                  </a:lnTo>
                  <a:lnTo>
                    <a:pt x="426" y="149"/>
                  </a:lnTo>
                  <a:lnTo>
                    <a:pt x="416" y="153"/>
                  </a:lnTo>
                  <a:lnTo>
                    <a:pt x="406" y="157"/>
                  </a:lnTo>
                  <a:lnTo>
                    <a:pt x="399" y="163"/>
                  </a:lnTo>
                  <a:lnTo>
                    <a:pt x="383" y="167"/>
                  </a:lnTo>
                  <a:lnTo>
                    <a:pt x="368" y="172"/>
                  </a:lnTo>
                  <a:lnTo>
                    <a:pt x="352" y="175"/>
                  </a:lnTo>
                  <a:lnTo>
                    <a:pt x="336" y="177"/>
                  </a:lnTo>
                  <a:lnTo>
                    <a:pt x="318" y="179"/>
                  </a:lnTo>
                  <a:lnTo>
                    <a:pt x="302" y="181"/>
                  </a:lnTo>
                  <a:lnTo>
                    <a:pt x="284" y="182"/>
                  </a:lnTo>
                  <a:lnTo>
                    <a:pt x="268" y="182"/>
                  </a:lnTo>
                  <a:lnTo>
                    <a:pt x="250" y="181"/>
                  </a:lnTo>
                  <a:lnTo>
                    <a:pt x="234" y="180"/>
                  </a:lnTo>
                  <a:lnTo>
                    <a:pt x="216" y="178"/>
                  </a:lnTo>
                  <a:lnTo>
                    <a:pt x="200" y="175"/>
                  </a:lnTo>
                  <a:lnTo>
                    <a:pt x="184" y="171"/>
                  </a:lnTo>
                  <a:lnTo>
                    <a:pt x="169" y="166"/>
                  </a:lnTo>
                  <a:lnTo>
                    <a:pt x="154" y="160"/>
                  </a:lnTo>
                  <a:lnTo>
                    <a:pt x="139" y="154"/>
                  </a:lnTo>
                  <a:lnTo>
                    <a:pt x="126" y="144"/>
                  </a:lnTo>
                  <a:lnTo>
                    <a:pt x="112" y="134"/>
                  </a:lnTo>
                  <a:lnTo>
                    <a:pt x="98" y="125"/>
                  </a:lnTo>
                  <a:lnTo>
                    <a:pt x="85" y="117"/>
                  </a:lnTo>
                  <a:lnTo>
                    <a:pt x="70" y="110"/>
                  </a:lnTo>
                  <a:lnTo>
                    <a:pt x="54" y="105"/>
                  </a:lnTo>
                  <a:lnTo>
                    <a:pt x="37" y="102"/>
                  </a:lnTo>
                  <a:lnTo>
                    <a:pt x="18" y="102"/>
                  </a:lnTo>
                  <a:lnTo>
                    <a:pt x="3" y="91"/>
                  </a:lnTo>
                  <a:lnTo>
                    <a:pt x="0" y="77"/>
                  </a:lnTo>
                  <a:lnTo>
                    <a:pt x="2" y="61"/>
                  </a:lnTo>
                  <a:lnTo>
                    <a:pt x="5" y="45"/>
                  </a:lnTo>
                  <a:lnTo>
                    <a:pt x="43" y="43"/>
                  </a:lnTo>
                  <a:lnTo>
                    <a:pt x="39" y="50"/>
                  </a:lnTo>
                  <a:lnTo>
                    <a:pt x="41" y="58"/>
                  </a:lnTo>
                  <a:lnTo>
                    <a:pt x="46" y="66"/>
                  </a:lnTo>
                  <a:lnTo>
                    <a:pt x="54" y="70"/>
                  </a:lnTo>
                  <a:lnTo>
                    <a:pt x="64" y="59"/>
                  </a:lnTo>
                  <a:lnTo>
                    <a:pt x="72" y="48"/>
                  </a:lnTo>
                  <a:lnTo>
                    <a:pt x="78" y="34"/>
                  </a:lnTo>
                  <a:lnTo>
                    <a:pt x="85" y="22"/>
                  </a:lnTo>
                  <a:lnTo>
                    <a:pt x="93" y="16"/>
                  </a:lnTo>
                  <a:lnTo>
                    <a:pt x="102" y="10"/>
                  </a:lnTo>
                  <a:lnTo>
                    <a:pt x="111" y="6"/>
                  </a:lnTo>
                  <a:lnTo>
                    <a:pt x="120" y="2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2" y="2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4" name="Freeform 101"/>
            <p:cNvSpPr>
              <a:spLocks/>
            </p:cNvSpPr>
            <p:nvPr/>
          </p:nvSpPr>
          <p:spPr bwMode="auto">
            <a:xfrm>
              <a:off x="1201" y="3157"/>
              <a:ext cx="50" cy="22"/>
            </a:xfrm>
            <a:custGeom>
              <a:avLst/>
              <a:gdLst>
                <a:gd name="T0" fmla="*/ 101 w 101"/>
                <a:gd name="T1" fmla="*/ 34 h 45"/>
                <a:gd name="T2" fmla="*/ 98 w 101"/>
                <a:gd name="T3" fmla="*/ 45 h 45"/>
                <a:gd name="T4" fmla="*/ 91 w 101"/>
                <a:gd name="T5" fmla="*/ 41 h 45"/>
                <a:gd name="T6" fmla="*/ 82 w 101"/>
                <a:gd name="T7" fmla="*/ 33 h 45"/>
                <a:gd name="T8" fmla="*/ 71 w 101"/>
                <a:gd name="T9" fmla="*/ 32 h 45"/>
                <a:gd name="T10" fmla="*/ 62 w 101"/>
                <a:gd name="T11" fmla="*/ 30 h 45"/>
                <a:gd name="T12" fmla="*/ 53 w 101"/>
                <a:gd name="T13" fmla="*/ 28 h 45"/>
                <a:gd name="T14" fmla="*/ 45 w 101"/>
                <a:gd name="T15" fmla="*/ 26 h 45"/>
                <a:gd name="T16" fmla="*/ 37 w 101"/>
                <a:gd name="T17" fmla="*/ 25 h 45"/>
                <a:gd name="T18" fmla="*/ 28 w 101"/>
                <a:gd name="T19" fmla="*/ 24 h 45"/>
                <a:gd name="T20" fmla="*/ 19 w 101"/>
                <a:gd name="T21" fmla="*/ 24 h 45"/>
                <a:gd name="T22" fmla="*/ 9 w 101"/>
                <a:gd name="T23" fmla="*/ 24 h 45"/>
                <a:gd name="T24" fmla="*/ 0 w 101"/>
                <a:gd name="T25" fmla="*/ 25 h 45"/>
                <a:gd name="T26" fmla="*/ 38 w 101"/>
                <a:gd name="T27" fmla="*/ 0 h 45"/>
                <a:gd name="T28" fmla="*/ 44 w 101"/>
                <a:gd name="T29" fmla="*/ 5 h 45"/>
                <a:gd name="T30" fmla="*/ 50 w 101"/>
                <a:gd name="T31" fmla="*/ 9 h 45"/>
                <a:gd name="T32" fmla="*/ 59 w 101"/>
                <a:gd name="T33" fmla="*/ 13 h 45"/>
                <a:gd name="T34" fmla="*/ 68 w 101"/>
                <a:gd name="T35" fmla="*/ 16 h 45"/>
                <a:gd name="T36" fmla="*/ 77 w 101"/>
                <a:gd name="T37" fmla="*/ 20 h 45"/>
                <a:gd name="T38" fmla="*/ 86 w 101"/>
                <a:gd name="T39" fmla="*/ 23 h 45"/>
                <a:gd name="T40" fmla="*/ 93 w 101"/>
                <a:gd name="T41" fmla="*/ 28 h 45"/>
                <a:gd name="T42" fmla="*/ 101 w 101"/>
                <a:gd name="T4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45">
                  <a:moveTo>
                    <a:pt x="101" y="34"/>
                  </a:moveTo>
                  <a:lnTo>
                    <a:pt x="98" y="45"/>
                  </a:lnTo>
                  <a:lnTo>
                    <a:pt x="91" y="41"/>
                  </a:lnTo>
                  <a:lnTo>
                    <a:pt x="82" y="33"/>
                  </a:lnTo>
                  <a:lnTo>
                    <a:pt x="71" y="32"/>
                  </a:lnTo>
                  <a:lnTo>
                    <a:pt x="62" y="30"/>
                  </a:lnTo>
                  <a:lnTo>
                    <a:pt x="53" y="28"/>
                  </a:lnTo>
                  <a:lnTo>
                    <a:pt x="45" y="26"/>
                  </a:lnTo>
                  <a:lnTo>
                    <a:pt x="37" y="25"/>
                  </a:lnTo>
                  <a:lnTo>
                    <a:pt x="28" y="24"/>
                  </a:lnTo>
                  <a:lnTo>
                    <a:pt x="19" y="24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38" y="0"/>
                  </a:lnTo>
                  <a:lnTo>
                    <a:pt x="44" y="5"/>
                  </a:lnTo>
                  <a:lnTo>
                    <a:pt x="50" y="9"/>
                  </a:lnTo>
                  <a:lnTo>
                    <a:pt x="59" y="13"/>
                  </a:lnTo>
                  <a:lnTo>
                    <a:pt x="68" y="16"/>
                  </a:lnTo>
                  <a:lnTo>
                    <a:pt x="77" y="20"/>
                  </a:lnTo>
                  <a:lnTo>
                    <a:pt x="86" y="23"/>
                  </a:lnTo>
                  <a:lnTo>
                    <a:pt x="93" y="28"/>
                  </a:lnTo>
                  <a:lnTo>
                    <a:pt x="10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5" name="Freeform 102"/>
            <p:cNvSpPr>
              <a:spLocks/>
            </p:cNvSpPr>
            <p:nvPr/>
          </p:nvSpPr>
          <p:spPr bwMode="auto">
            <a:xfrm>
              <a:off x="1742" y="3159"/>
              <a:ext cx="8" cy="3"/>
            </a:xfrm>
            <a:custGeom>
              <a:avLst/>
              <a:gdLst>
                <a:gd name="T0" fmla="*/ 0 w 16"/>
                <a:gd name="T1" fmla="*/ 7 h 7"/>
                <a:gd name="T2" fmla="*/ 12 w 16"/>
                <a:gd name="T3" fmla="*/ 0 h 7"/>
                <a:gd name="T4" fmla="*/ 16 w 16"/>
                <a:gd name="T5" fmla="*/ 4 h 7"/>
                <a:gd name="T6" fmla="*/ 0 w 1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lnTo>
                    <a:pt x="12" y="0"/>
                  </a:lnTo>
                  <a:lnTo>
                    <a:pt x="16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6" name="Freeform 103"/>
            <p:cNvSpPr>
              <a:spLocks/>
            </p:cNvSpPr>
            <p:nvPr/>
          </p:nvSpPr>
          <p:spPr bwMode="auto">
            <a:xfrm>
              <a:off x="1754" y="3161"/>
              <a:ext cx="11" cy="0"/>
            </a:xfrm>
            <a:custGeom>
              <a:avLst/>
              <a:gdLst>
                <a:gd name="T0" fmla="*/ 0 w 21"/>
                <a:gd name="T1" fmla="*/ 21 w 21"/>
                <a:gd name="T2" fmla="*/ 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7" name="Freeform 104"/>
            <p:cNvSpPr>
              <a:spLocks/>
            </p:cNvSpPr>
            <p:nvPr/>
          </p:nvSpPr>
          <p:spPr bwMode="auto">
            <a:xfrm>
              <a:off x="958" y="3164"/>
              <a:ext cx="35" cy="2"/>
            </a:xfrm>
            <a:custGeom>
              <a:avLst/>
              <a:gdLst>
                <a:gd name="T0" fmla="*/ 0 w 72"/>
                <a:gd name="T1" fmla="*/ 0 h 3"/>
                <a:gd name="T2" fmla="*/ 72 w 72"/>
                <a:gd name="T3" fmla="*/ 3 h 3"/>
                <a:gd name="T4" fmla="*/ 0 w 7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">
                  <a:moveTo>
                    <a:pt x="0" y="0"/>
                  </a:move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8" name="Freeform 105"/>
            <p:cNvSpPr>
              <a:spLocks/>
            </p:cNvSpPr>
            <p:nvPr/>
          </p:nvSpPr>
          <p:spPr bwMode="auto">
            <a:xfrm>
              <a:off x="1412" y="3172"/>
              <a:ext cx="45" cy="17"/>
            </a:xfrm>
            <a:custGeom>
              <a:avLst/>
              <a:gdLst>
                <a:gd name="T0" fmla="*/ 91 w 91"/>
                <a:gd name="T1" fmla="*/ 3 h 35"/>
                <a:gd name="T2" fmla="*/ 81 w 91"/>
                <a:gd name="T3" fmla="*/ 7 h 35"/>
                <a:gd name="T4" fmla="*/ 71 w 91"/>
                <a:gd name="T5" fmla="*/ 14 h 35"/>
                <a:gd name="T6" fmla="*/ 59 w 91"/>
                <a:gd name="T7" fmla="*/ 21 h 35"/>
                <a:gd name="T8" fmla="*/ 48 w 91"/>
                <a:gd name="T9" fmla="*/ 27 h 35"/>
                <a:gd name="T10" fmla="*/ 37 w 91"/>
                <a:gd name="T11" fmla="*/ 32 h 35"/>
                <a:gd name="T12" fmla="*/ 24 w 91"/>
                <a:gd name="T13" fmla="*/ 35 h 35"/>
                <a:gd name="T14" fmla="*/ 13 w 91"/>
                <a:gd name="T15" fmla="*/ 34 h 35"/>
                <a:gd name="T16" fmla="*/ 0 w 91"/>
                <a:gd name="T17" fmla="*/ 30 h 35"/>
                <a:gd name="T18" fmla="*/ 7 w 91"/>
                <a:gd name="T19" fmla="*/ 27 h 35"/>
                <a:gd name="T20" fmla="*/ 14 w 91"/>
                <a:gd name="T21" fmla="*/ 21 h 35"/>
                <a:gd name="T22" fmla="*/ 24 w 91"/>
                <a:gd name="T23" fmla="*/ 15 h 35"/>
                <a:gd name="T24" fmla="*/ 36 w 91"/>
                <a:gd name="T25" fmla="*/ 8 h 35"/>
                <a:gd name="T26" fmla="*/ 48 w 91"/>
                <a:gd name="T27" fmla="*/ 3 h 35"/>
                <a:gd name="T28" fmla="*/ 61 w 91"/>
                <a:gd name="T29" fmla="*/ 0 h 35"/>
                <a:gd name="T30" fmla="*/ 76 w 91"/>
                <a:gd name="T31" fmla="*/ 0 h 35"/>
                <a:gd name="T32" fmla="*/ 91 w 91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35">
                  <a:moveTo>
                    <a:pt x="91" y="3"/>
                  </a:moveTo>
                  <a:lnTo>
                    <a:pt x="81" y="7"/>
                  </a:lnTo>
                  <a:lnTo>
                    <a:pt x="71" y="14"/>
                  </a:lnTo>
                  <a:lnTo>
                    <a:pt x="59" y="21"/>
                  </a:lnTo>
                  <a:lnTo>
                    <a:pt x="48" y="27"/>
                  </a:lnTo>
                  <a:lnTo>
                    <a:pt x="37" y="32"/>
                  </a:lnTo>
                  <a:lnTo>
                    <a:pt x="24" y="35"/>
                  </a:lnTo>
                  <a:lnTo>
                    <a:pt x="13" y="34"/>
                  </a:lnTo>
                  <a:lnTo>
                    <a:pt x="0" y="30"/>
                  </a:lnTo>
                  <a:lnTo>
                    <a:pt x="7" y="27"/>
                  </a:lnTo>
                  <a:lnTo>
                    <a:pt x="14" y="21"/>
                  </a:lnTo>
                  <a:lnTo>
                    <a:pt x="24" y="15"/>
                  </a:lnTo>
                  <a:lnTo>
                    <a:pt x="36" y="8"/>
                  </a:lnTo>
                  <a:lnTo>
                    <a:pt x="48" y="3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9" name="Freeform 106"/>
            <p:cNvSpPr>
              <a:spLocks/>
            </p:cNvSpPr>
            <p:nvPr/>
          </p:nvSpPr>
          <p:spPr bwMode="auto">
            <a:xfrm>
              <a:off x="1815" y="3179"/>
              <a:ext cx="42" cy="2"/>
            </a:xfrm>
            <a:custGeom>
              <a:avLst/>
              <a:gdLst>
                <a:gd name="T0" fmla="*/ 0 w 84"/>
                <a:gd name="T1" fmla="*/ 0 h 4"/>
                <a:gd name="T2" fmla="*/ 84 w 84"/>
                <a:gd name="T3" fmla="*/ 4 h 4"/>
                <a:gd name="T4" fmla="*/ 0 w 8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">
                  <a:moveTo>
                    <a:pt x="0" y="0"/>
                  </a:moveTo>
                  <a:lnTo>
                    <a:pt x="8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60" name="Freeform 107"/>
            <p:cNvSpPr>
              <a:spLocks/>
            </p:cNvSpPr>
            <p:nvPr/>
          </p:nvSpPr>
          <p:spPr bwMode="auto">
            <a:xfrm>
              <a:off x="1008" y="3188"/>
              <a:ext cx="90" cy="2"/>
            </a:xfrm>
            <a:custGeom>
              <a:avLst/>
              <a:gdLst>
                <a:gd name="T0" fmla="*/ 0 w 181"/>
                <a:gd name="T1" fmla="*/ 5 h 5"/>
                <a:gd name="T2" fmla="*/ 5 w 181"/>
                <a:gd name="T3" fmla="*/ 0 h 5"/>
                <a:gd name="T4" fmla="*/ 181 w 181"/>
                <a:gd name="T5" fmla="*/ 5 h 5"/>
                <a:gd name="T6" fmla="*/ 0 w 18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5">
                  <a:moveTo>
                    <a:pt x="0" y="5"/>
                  </a:moveTo>
                  <a:lnTo>
                    <a:pt x="5" y="0"/>
                  </a:lnTo>
                  <a:lnTo>
                    <a:pt x="18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61" name="Freeform 108"/>
            <p:cNvSpPr>
              <a:spLocks/>
            </p:cNvSpPr>
            <p:nvPr/>
          </p:nvSpPr>
          <p:spPr bwMode="auto">
            <a:xfrm>
              <a:off x="1638" y="3202"/>
              <a:ext cx="169" cy="6"/>
            </a:xfrm>
            <a:custGeom>
              <a:avLst/>
              <a:gdLst>
                <a:gd name="T0" fmla="*/ 224 w 337"/>
                <a:gd name="T1" fmla="*/ 8 h 13"/>
                <a:gd name="T2" fmla="*/ 232 w 337"/>
                <a:gd name="T3" fmla="*/ 3 h 13"/>
                <a:gd name="T4" fmla="*/ 242 w 337"/>
                <a:gd name="T5" fmla="*/ 3 h 13"/>
                <a:gd name="T6" fmla="*/ 252 w 337"/>
                <a:gd name="T7" fmla="*/ 5 h 13"/>
                <a:gd name="T8" fmla="*/ 259 w 337"/>
                <a:gd name="T9" fmla="*/ 5 h 13"/>
                <a:gd name="T10" fmla="*/ 337 w 337"/>
                <a:gd name="T11" fmla="*/ 5 h 13"/>
                <a:gd name="T12" fmla="*/ 314 w 337"/>
                <a:gd name="T13" fmla="*/ 5 h 13"/>
                <a:gd name="T14" fmla="*/ 292 w 337"/>
                <a:gd name="T15" fmla="*/ 5 h 13"/>
                <a:gd name="T16" fmla="*/ 270 w 337"/>
                <a:gd name="T17" fmla="*/ 5 h 13"/>
                <a:gd name="T18" fmla="*/ 248 w 337"/>
                <a:gd name="T19" fmla="*/ 6 h 13"/>
                <a:gd name="T20" fmla="*/ 228 w 337"/>
                <a:gd name="T21" fmla="*/ 7 h 13"/>
                <a:gd name="T22" fmla="*/ 206 w 337"/>
                <a:gd name="T23" fmla="*/ 9 h 13"/>
                <a:gd name="T24" fmla="*/ 185 w 337"/>
                <a:gd name="T25" fmla="*/ 10 h 13"/>
                <a:gd name="T26" fmla="*/ 165 w 337"/>
                <a:gd name="T27" fmla="*/ 11 h 13"/>
                <a:gd name="T28" fmla="*/ 145 w 337"/>
                <a:gd name="T29" fmla="*/ 12 h 13"/>
                <a:gd name="T30" fmla="*/ 125 w 337"/>
                <a:gd name="T31" fmla="*/ 13 h 13"/>
                <a:gd name="T32" fmla="*/ 103 w 337"/>
                <a:gd name="T33" fmla="*/ 13 h 13"/>
                <a:gd name="T34" fmla="*/ 83 w 337"/>
                <a:gd name="T35" fmla="*/ 13 h 13"/>
                <a:gd name="T36" fmla="*/ 63 w 337"/>
                <a:gd name="T37" fmla="*/ 12 h 13"/>
                <a:gd name="T38" fmla="*/ 42 w 337"/>
                <a:gd name="T39" fmla="*/ 11 h 13"/>
                <a:gd name="T40" fmla="*/ 22 w 337"/>
                <a:gd name="T41" fmla="*/ 8 h 13"/>
                <a:gd name="T42" fmla="*/ 0 w 337"/>
                <a:gd name="T43" fmla="*/ 5 h 13"/>
                <a:gd name="T44" fmla="*/ 9 w 337"/>
                <a:gd name="T45" fmla="*/ 0 h 13"/>
                <a:gd name="T46" fmla="*/ 23 w 337"/>
                <a:gd name="T47" fmla="*/ 3 h 13"/>
                <a:gd name="T48" fmla="*/ 38 w 337"/>
                <a:gd name="T49" fmla="*/ 4 h 13"/>
                <a:gd name="T50" fmla="*/ 52 w 337"/>
                <a:gd name="T51" fmla="*/ 5 h 13"/>
                <a:gd name="T52" fmla="*/ 67 w 337"/>
                <a:gd name="T53" fmla="*/ 5 h 13"/>
                <a:gd name="T54" fmla="*/ 81 w 337"/>
                <a:gd name="T55" fmla="*/ 5 h 13"/>
                <a:gd name="T56" fmla="*/ 96 w 337"/>
                <a:gd name="T57" fmla="*/ 4 h 13"/>
                <a:gd name="T58" fmla="*/ 110 w 337"/>
                <a:gd name="T59" fmla="*/ 4 h 13"/>
                <a:gd name="T60" fmla="*/ 124 w 337"/>
                <a:gd name="T61" fmla="*/ 3 h 13"/>
                <a:gd name="T62" fmla="*/ 137 w 337"/>
                <a:gd name="T63" fmla="*/ 1 h 13"/>
                <a:gd name="T64" fmla="*/ 150 w 337"/>
                <a:gd name="T65" fmla="*/ 1 h 13"/>
                <a:gd name="T66" fmla="*/ 164 w 337"/>
                <a:gd name="T67" fmla="*/ 0 h 13"/>
                <a:gd name="T68" fmla="*/ 176 w 337"/>
                <a:gd name="T69" fmla="*/ 1 h 13"/>
                <a:gd name="T70" fmla="*/ 189 w 337"/>
                <a:gd name="T71" fmla="*/ 1 h 13"/>
                <a:gd name="T72" fmla="*/ 201 w 337"/>
                <a:gd name="T73" fmla="*/ 3 h 13"/>
                <a:gd name="T74" fmla="*/ 213 w 337"/>
                <a:gd name="T75" fmla="*/ 5 h 13"/>
                <a:gd name="T76" fmla="*/ 224 w 337"/>
                <a:gd name="T7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7" h="13">
                  <a:moveTo>
                    <a:pt x="224" y="8"/>
                  </a:moveTo>
                  <a:lnTo>
                    <a:pt x="232" y="3"/>
                  </a:lnTo>
                  <a:lnTo>
                    <a:pt x="242" y="3"/>
                  </a:lnTo>
                  <a:lnTo>
                    <a:pt x="252" y="5"/>
                  </a:lnTo>
                  <a:lnTo>
                    <a:pt x="259" y="5"/>
                  </a:lnTo>
                  <a:lnTo>
                    <a:pt x="337" y="5"/>
                  </a:lnTo>
                  <a:lnTo>
                    <a:pt x="314" y="5"/>
                  </a:lnTo>
                  <a:lnTo>
                    <a:pt x="292" y="5"/>
                  </a:lnTo>
                  <a:lnTo>
                    <a:pt x="270" y="5"/>
                  </a:lnTo>
                  <a:lnTo>
                    <a:pt x="248" y="6"/>
                  </a:lnTo>
                  <a:lnTo>
                    <a:pt x="228" y="7"/>
                  </a:lnTo>
                  <a:lnTo>
                    <a:pt x="206" y="9"/>
                  </a:lnTo>
                  <a:lnTo>
                    <a:pt x="185" y="10"/>
                  </a:lnTo>
                  <a:lnTo>
                    <a:pt x="165" y="11"/>
                  </a:lnTo>
                  <a:lnTo>
                    <a:pt x="145" y="12"/>
                  </a:lnTo>
                  <a:lnTo>
                    <a:pt x="125" y="13"/>
                  </a:lnTo>
                  <a:lnTo>
                    <a:pt x="103" y="13"/>
                  </a:lnTo>
                  <a:lnTo>
                    <a:pt x="83" y="13"/>
                  </a:lnTo>
                  <a:lnTo>
                    <a:pt x="63" y="12"/>
                  </a:lnTo>
                  <a:lnTo>
                    <a:pt x="42" y="11"/>
                  </a:lnTo>
                  <a:lnTo>
                    <a:pt x="22" y="8"/>
                  </a:lnTo>
                  <a:lnTo>
                    <a:pt x="0" y="5"/>
                  </a:lnTo>
                  <a:lnTo>
                    <a:pt x="9" y="0"/>
                  </a:lnTo>
                  <a:lnTo>
                    <a:pt x="23" y="3"/>
                  </a:lnTo>
                  <a:lnTo>
                    <a:pt x="38" y="4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1" y="5"/>
                  </a:lnTo>
                  <a:lnTo>
                    <a:pt x="96" y="4"/>
                  </a:lnTo>
                  <a:lnTo>
                    <a:pt x="110" y="4"/>
                  </a:lnTo>
                  <a:lnTo>
                    <a:pt x="124" y="3"/>
                  </a:lnTo>
                  <a:lnTo>
                    <a:pt x="137" y="1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76" y="1"/>
                  </a:lnTo>
                  <a:lnTo>
                    <a:pt x="189" y="1"/>
                  </a:lnTo>
                  <a:lnTo>
                    <a:pt x="201" y="3"/>
                  </a:lnTo>
                  <a:lnTo>
                    <a:pt x="213" y="5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13363" name="13362 Conector recto"/>
          <p:cNvCxnSpPr>
            <a:endCxn id="12" idx="5"/>
          </p:cNvCxnSpPr>
          <p:nvPr/>
        </p:nvCxnSpPr>
        <p:spPr>
          <a:xfrm>
            <a:off x="1056475" y="1399183"/>
            <a:ext cx="2178" cy="3054011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>
            <a:off x="4970340" y="1375705"/>
            <a:ext cx="2178" cy="3054011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220072" y="1003556"/>
            <a:ext cx="2899448" cy="1481136"/>
          </a:xfrm>
          <a:prstGeom prst="wedgeRoundRectCallout">
            <a:avLst>
              <a:gd name="adj1" fmla="val -73038"/>
              <a:gd name="adj2" fmla="val 413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Do the exercise.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22" name="Picture 110" descr="http://www.daily-sun.com/admin/news_images/333/image_333_710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250">
                        <a14:foregroundMark x1="57000" y1="44884" x2="63500" y2="45814"/>
                        <a14:backgroundMark x1="29750" y1="69302" x2="29750" y2="69302"/>
                        <a14:backgroundMark x1="66750" y1="8372" x2="92250" y2="29070"/>
                        <a14:backgroundMark x1="82250" y1="29070" x2="82250" y2="2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2917999"/>
            <a:ext cx="2539407" cy="30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6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1470406" y="2009104"/>
            <a:ext cx="4325730" cy="374429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860032" y="1268759"/>
            <a:ext cx="3528392" cy="2124237"/>
          </a:xfrm>
          <a:prstGeom prst="wedgeRoundRectCallout">
            <a:avLst>
              <a:gd name="adj1" fmla="val -67040"/>
              <a:gd name="adj2" fmla="val 4722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I open the window,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081825" y="1725769"/>
            <a:ext cx="1081826" cy="1996225"/>
            <a:chOff x="1081825" y="1725769"/>
            <a:chExt cx="1081826" cy="1996225"/>
          </a:xfrm>
        </p:grpSpPr>
        <p:sp>
          <p:nvSpPr>
            <p:cNvPr id="6" name="5 Forma libre"/>
            <p:cNvSpPr/>
            <p:nvPr/>
          </p:nvSpPr>
          <p:spPr>
            <a:xfrm>
              <a:off x="1081825" y="1725769"/>
              <a:ext cx="1081826" cy="1996225"/>
            </a:xfrm>
            <a:custGeom>
              <a:avLst/>
              <a:gdLst>
                <a:gd name="connsiteX0" fmla="*/ 0 w 1081826"/>
                <a:gd name="connsiteY0" fmla="*/ 0 h 1996225"/>
                <a:gd name="connsiteX1" fmla="*/ 0 w 1081826"/>
                <a:gd name="connsiteY1" fmla="*/ 1996225 h 1996225"/>
                <a:gd name="connsiteX2" fmla="*/ 1081826 w 1081826"/>
                <a:gd name="connsiteY2" fmla="*/ 1493949 h 1996225"/>
                <a:gd name="connsiteX3" fmla="*/ 1068947 w 1081826"/>
                <a:gd name="connsiteY3" fmla="*/ 103031 h 1996225"/>
                <a:gd name="connsiteX4" fmla="*/ 0 w 1081826"/>
                <a:gd name="connsiteY4" fmla="*/ 0 h 19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826" h="1996225">
                  <a:moveTo>
                    <a:pt x="0" y="0"/>
                  </a:moveTo>
                  <a:lnTo>
                    <a:pt x="0" y="1996225"/>
                  </a:lnTo>
                  <a:lnTo>
                    <a:pt x="1081826" y="1493949"/>
                  </a:lnTo>
                  <a:lnTo>
                    <a:pt x="1068947" y="1030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1622738" y="1761773"/>
              <a:ext cx="0" cy="166722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15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88239" y="3282939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g0414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583" y="1459309"/>
            <a:ext cx="4227449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83968" y="1124744"/>
            <a:ext cx="3960440" cy="1224136"/>
          </a:xfrm>
          <a:prstGeom prst="wedgeRoundRectCallout">
            <a:avLst>
              <a:gd name="adj1" fmla="val -51410"/>
              <a:gd name="adj2" fmla="val 983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sharpen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pencil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722" y="1124744"/>
            <a:ext cx="2803245" cy="49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36185" y="1124744"/>
            <a:ext cx="3384376" cy="1296144"/>
          </a:xfrm>
          <a:prstGeom prst="wedgeRoundRectCallout">
            <a:avLst>
              <a:gd name="adj1" fmla="val -78706"/>
              <a:gd name="adj2" fmla="val 553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I go to the toilet,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16" y="3284984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026563" y="2210659"/>
            <a:ext cx="3096344" cy="1198149"/>
          </a:xfrm>
          <a:prstGeom prst="wedgeRoundRectCallout">
            <a:avLst>
              <a:gd name="adj1" fmla="val -55089"/>
              <a:gd name="adj2" fmla="val 867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 don’t understand.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012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257201" cy="35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27" y="126875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eachingcollegeenglish.com/wp-content/uploads/2011/06/teacher-goth-looking-w-b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744" y1="28200" x2="4270" y2="31800"/>
                        <a14:foregroundMark x1="82918" y1="27400" x2="84342" y2="38000"/>
                        <a14:foregroundMark x1="74733" y1="30400" x2="71886" y2="34000"/>
                        <a14:foregroundMark x1="30605" y1="6400" x2="32384" y2="14600"/>
                        <a14:foregroundMark x1="27046" y1="9000" x2="27046" y2="14000"/>
                        <a14:foregroundMark x1="34875" y1="9200" x2="38434" y2="9200"/>
                        <a14:foregroundMark x1="44840" y1="16200" x2="44840" y2="22800"/>
                        <a14:foregroundMark x1="47687" y1="82600" x2="47687" y2="93600"/>
                        <a14:foregroundMark x1="45552" y1="83600" x2="39502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95" y="2528899"/>
            <a:ext cx="2187505" cy="3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362484" y="836712"/>
            <a:ext cx="3096344" cy="1198149"/>
          </a:xfrm>
          <a:prstGeom prst="wedgeRoundRectCallout">
            <a:avLst>
              <a:gd name="adj1" fmla="val 4421"/>
              <a:gd name="adj2" fmla="val 890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What’s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matter</a:t>
            </a:r>
            <a:r>
              <a:rPr kumimoji="0" lang="es-ES_tradn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42" name="Picture 6" descr="http://cliparts101.com/files/778/598E5C803F4A532EB72358E202450D41/Teacher_Lecturing_Studen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9255" y="1091640"/>
            <a:ext cx="4968425" cy="47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932040" y="1150732"/>
            <a:ext cx="3391284" cy="1486180"/>
          </a:xfrm>
          <a:prstGeom prst="wedgeRoundRectCallout">
            <a:avLst>
              <a:gd name="adj1" fmla="val -74221"/>
              <a:gd name="adj2" fmla="val 3956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Pay attention, please.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79612" y="1196752"/>
            <a:ext cx="3528392" cy="1440160"/>
          </a:xfrm>
          <a:prstGeom prst="wedgeRoundRectCallout">
            <a:avLst>
              <a:gd name="adj1" fmla="val 25881"/>
              <a:gd name="adj2" fmla="val 10412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you help me,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8" name="Picture 4" descr="http://www.fosteringperspectives.org/fp_vol2no1/assets_vol2no1/teacher_and_stud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760114" cy="3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45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8" name="Picture 6" descr="http://3.bp.blogspot.com/-Wi7pvsrc9b0/Tmk8vxhU3bI/AAAAAAAAACg/8QYol8EjePE/s1600/carto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1667" l="10000" r="90000">
                        <a14:foregroundMark x1="62245" y1="48246" x2="63469" y2="50877"/>
                        <a14:foregroundMark x1="57959" y1="45614" x2="61633" y2="47807"/>
                        <a14:foregroundMark x1="55918" y1="30921" x2="57143" y2="31360"/>
                        <a14:foregroundMark x1="26735" y1="73904" x2="24898" y2="76096"/>
                        <a14:foregroundMark x1="74286" y1="70833" x2="79184" y2="79825"/>
                        <a14:backgroundMark x1="60816" y1="26754" x2="75102" y2="68421"/>
                        <a14:backgroundMark x1="64898" y1="35307" x2="84490" y2="45175"/>
                        <a14:backgroundMark x1="74286" y1="43202" x2="82041" y2="73904"/>
                        <a14:backgroundMark x1="86327" y1="49342" x2="86735" y2="77412"/>
                        <a14:backgroundMark x1="81020" y1="30482" x2="84082" y2="61184"/>
                        <a14:backgroundMark x1="82245" y1="30263" x2="84490" y2="41009"/>
                        <a14:backgroundMark x1="78571" y1="32456" x2="67755" y2="32456"/>
                        <a14:backgroundMark x1="72653" y1="42325" x2="72653" y2="55044"/>
                        <a14:backgroundMark x1="62653" y1="42982" x2="69592" y2="64693"/>
                        <a14:backgroundMark x1="73265" y1="59868" x2="76122" y2="66447"/>
                        <a14:backgroundMark x1="68571" y1="65351" x2="77347" y2="69956"/>
                        <a14:backgroundMark x1="76327" y1="12719" x2="76735" y2="24342"/>
                        <a14:backgroundMark x1="85102" y1="14912" x2="81020" y2="18421"/>
                        <a14:backgroundMark x1="83265" y1="13596" x2="87959" y2="18421"/>
                        <a14:backgroundMark x1="80204" y1="29167" x2="76939" y2="38377"/>
                        <a14:backgroundMark x1="63265" y1="24781" x2="60000" y2="39693"/>
                        <a14:backgroundMark x1="64082" y1="29605" x2="73061" y2="36623"/>
                        <a14:backgroundMark x1="67143" y1="27632" x2="82041" y2="29167"/>
                        <a14:backgroundMark x1="82857" y1="28509" x2="86735" y2="47368"/>
                        <a14:backgroundMark x1="56939" y1="38816" x2="58163" y2="43860"/>
                        <a14:backgroundMark x1="60000" y1="44518" x2="67347" y2="47807"/>
                        <a14:backgroundMark x1="69184" y1="68202" x2="78163" y2="69956"/>
                        <a14:backgroundMark x1="64898" y1="25439" x2="65918" y2="31140"/>
                        <a14:backgroundMark x1="59592" y1="28509" x2="61429" y2="37500"/>
                        <a14:backgroundMark x1="57551" y1="38377" x2="56939" y2="41447"/>
                        <a14:backgroundMark x1="58163" y1="27412" x2="60612" y2="33772"/>
                        <a14:backgroundMark x1="58980" y1="35307" x2="55918" y2="39035"/>
                        <a14:backgroundMark x1="77551" y1="73246" x2="82041" y2="77412"/>
                        <a14:backgroundMark x1="72449" y1="67544" x2="77959" y2="72588"/>
                        <a14:backgroundMark x1="57347" y1="44956" x2="60816" y2="45614"/>
                        <a14:backgroundMark x1="55510" y1="30263" x2="57551" y2="30921"/>
                        <a14:backgroundMark x1="26122" y1="73904" x2="24490" y2="7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9947" r="13455" b="6603"/>
          <a:stretch/>
        </p:blipFill>
        <p:spPr bwMode="auto">
          <a:xfrm flipH="1">
            <a:off x="1115615" y="1748656"/>
            <a:ext cx="4042015" cy="44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1232694"/>
            <a:ext cx="3322540" cy="2016224"/>
          </a:xfrm>
          <a:prstGeom prst="wedgeRoundRectCallout">
            <a:avLst>
              <a:gd name="adj1" fmla="val -83097"/>
              <a:gd name="adj2" fmla="val 5574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How do you say this in English?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4127" r="30171" b="31920"/>
          <a:stretch/>
        </p:blipFill>
        <p:spPr>
          <a:xfrm>
            <a:off x="3136622" y="678034"/>
            <a:ext cx="833798" cy="1264146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425575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4098" name="Picture 2" descr="g0416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3327"/>
            <a:ext cx="2355384" cy="3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karmacurrency.com.au/images/products/imgpr4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" y="125119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535927" y="1251196"/>
            <a:ext cx="4248472" cy="1296144"/>
          </a:xfrm>
          <a:prstGeom prst="wedgeRoundRectCallout">
            <a:avLst>
              <a:gd name="adj1" fmla="val 34992"/>
              <a:gd name="adj2" fmla="val 807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go to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blackboard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izquierda"/>
          <p:cNvSpPr/>
          <p:nvPr/>
        </p:nvSpPr>
        <p:spPr>
          <a:xfrm rot="1224921">
            <a:off x="4470906" y="5373215"/>
            <a:ext cx="1032675" cy="432048"/>
          </a:xfrm>
          <a:prstGeom prst="leftArrow">
            <a:avLst>
              <a:gd name="adj1" fmla="val 50000"/>
              <a:gd name="adj2" fmla="val 887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7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836712"/>
            <a:ext cx="3391284" cy="1934617"/>
          </a:xfrm>
          <a:prstGeom prst="wedgeRoundRectCallout">
            <a:avLst>
              <a:gd name="adj1" fmla="val -88679"/>
              <a:gd name="adj2" fmla="val 422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Good morning everybody!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851920" y="2996953"/>
            <a:ext cx="4261748" cy="3139167"/>
            <a:chOff x="4286644" y="2996953"/>
            <a:chExt cx="4261748" cy="3139167"/>
          </a:xfrm>
        </p:grpSpPr>
        <p:pic>
          <p:nvPicPr>
            <p:cNvPr id="2052" name="Picture 4" descr="http://1.bp.blogspot.com/-h3kXFAZ-TYc/UDTCgvgZjdI/AAAAAAAAAF8/pcnhmfhX1h8/s1600/kindergartenkid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48" y="2996953"/>
              <a:ext cx="3683297" cy="218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286644" y="4483338"/>
              <a:ext cx="1728192" cy="165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940152" y="4221088"/>
              <a:ext cx="1653508" cy="158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2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52482" y="4070588"/>
              <a:ext cx="1395910" cy="133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foregroundMark x1="41579" y1="58000" x2="43947" y2="61000"/>
                        <a14:foregroundMark x1="34737" y1="51000" x2="37105" y2="52250"/>
                        <a14:foregroundMark x1="35789" y1="48750" x2="37105" y2="49750"/>
                        <a14:foregroundMark x1="35263" y1="48000" x2="35526" y2="48500"/>
                        <a14:backgroundMark x1="37368" y1="57000" x2="47895" y2="69000"/>
                        <a14:backgroundMark x1="41579" y1="59000" x2="43158" y2="61250"/>
                        <a14:backgroundMark x1="40789" y1="66750" x2="42895" y2="74750"/>
                        <a14:backgroundMark x1="47368" y1="78500" x2="48684" y2="82500"/>
                        <a14:backgroundMark x1="51579" y1="66500" x2="5000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611560" y="1007298"/>
            <a:ext cx="2663761" cy="5080000"/>
          </a:xfrm>
          <a:prstGeom prst="rect">
            <a:avLst/>
          </a:prstGeom>
          <a:effectLst>
            <a:outerShdw blurRad="762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65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picture-book.com/files/userimages/4157u/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500" y1="53714" x2="20833" y2="55143"/>
                        <a14:foregroundMark x1="73500" y1="62571" x2="73500" y2="69143"/>
                        <a14:backgroundMark x1="15500" y1="67429" x2="15667" y2="69429"/>
                        <a14:backgroundMark x1="15500" y1="70857" x2="15500" y2="70857"/>
                        <a14:backgroundMark x1="14833" y1="64857" x2="14833" y2="64857"/>
                        <a14:backgroundMark x1="89500" y1="66286" x2="89500" y2="66286"/>
                        <a14:backgroundMark x1="74500" y1="67429" x2="74500" y2="67429"/>
                        <a14:backgroundMark x1="74167" y1="62000" x2="74167" y2="65143"/>
                        <a14:backgroundMark x1="8000" y1="74000" x2="2167" y2="89714"/>
                        <a14:backgroundMark x1="7167" y1="80571" x2="6833" y2="99714"/>
                        <a14:backgroundMark x1="92167" y1="60857" x2="99167" y2="6285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6218"/>
            <a:ext cx="7657914" cy="44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187624" y="1196752"/>
            <a:ext cx="3888432" cy="1296144"/>
          </a:xfrm>
          <a:prstGeom prst="wedgeRoundRectCallout">
            <a:avLst>
              <a:gd name="adj1" fmla="val 38199"/>
              <a:gd name="adj2" fmla="val 8285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Wait a moment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98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 descr="http://www.ugr.es/%7Emarodri/files/teachi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5" y="1555617"/>
            <a:ext cx="4314057" cy="43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980729"/>
            <a:ext cx="3528392" cy="1440160"/>
          </a:xfrm>
          <a:prstGeom prst="wedgeRoundRectCallout">
            <a:avLst>
              <a:gd name="adj1" fmla="val 15086"/>
              <a:gd name="adj2" fmla="val 949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Step aside, please!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2268522" y="5157192"/>
            <a:ext cx="756084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4" name="Picture 8" descr="http://media.heliohosted.com/plugins/Clipart/ClipartStock1/student%20%20sca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3239234"/>
            <a:ext cx="1670878" cy="26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9" name="Picture 4" descr="http://www.hasslefreeclipart.com/clipart_school/images/girl_jacket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90" y1="51724" x2="42041" y2="90575"/>
                        <a14:foregroundMark x1="23265" y1="59770" x2="21633" y2="62529"/>
                        <a14:foregroundMark x1="44898" y1="49655" x2="35510" y2="54483"/>
                        <a14:foregroundMark x1="91837" y1="19080" x2="91837" y2="21609"/>
                        <a14:foregroundMark x1="7347" y1="6437" x2="9388" y2="20920"/>
                        <a14:foregroundMark x1="11020" y1="8046" x2="22449" y2="5977"/>
                        <a14:foregroundMark x1="35102" y1="60000" x2="38776" y2="64598"/>
                        <a14:foregroundMark x1="38776" y1="70575" x2="34694" y2="86897"/>
                        <a14:foregroundMark x1="40816" y1="94483" x2="51020" y2="95862"/>
                        <a14:foregroundMark x1="34694" y1="94253" x2="57143" y2="92184"/>
                        <a14:foregroundMark x1="48571" y1="89195" x2="58776" y2="91724"/>
                        <a14:foregroundMark x1="57143" y1="51034" x2="57143" y2="56092"/>
                        <a14:foregroundMark x1="55918" y1="59770" x2="54694" y2="63678"/>
                        <a14:foregroundMark x1="95918" y1="20920" x2="89796" y2="22299"/>
                        <a14:foregroundMark x1="51837" y1="75172" x2="51429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7" y="2400301"/>
            <a:ext cx="1879681" cy="33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9" y="801798"/>
            <a:ext cx="3635896" cy="254006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88024" y="2780928"/>
            <a:ext cx="3742142" cy="2016224"/>
          </a:xfrm>
          <a:prstGeom prst="wedgeRoundRectCallout">
            <a:avLst>
              <a:gd name="adj1" fmla="val -82410"/>
              <a:gd name="adj2" fmla="val -5890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Who knows the answer to this question?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fich.web.id/wp-content/uploads/2012/05/Teacher_Students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208" y1="77094" x2="20642" y2="94089"/>
                        <a14:foregroundMark x1="22783" y1="94828" x2="83486" y2="85099"/>
                        <a14:foregroundMark x1="21865" y1="87438" x2="16208" y2="92734"/>
                        <a14:foregroundMark x1="22477" y1="85837" x2="28899" y2="92488"/>
                        <a14:foregroundMark x1="14526" y1="87685" x2="14220" y2="93350"/>
                        <a14:foregroundMark x1="12997" y1="85345" x2="7187" y2="95567"/>
                        <a14:foregroundMark x1="12385" y1="96429" x2="31193" y2="96182"/>
                        <a14:foregroundMark x1="46483" y1="80172" x2="39450" y2="87931"/>
                        <a14:foregroundMark x1="52599" y1="79926" x2="62844" y2="83990"/>
                        <a14:foregroundMark x1="51988" y1="82266" x2="45872" y2="87685"/>
                        <a14:foregroundMark x1="74312" y1="78695" x2="68502" y2="88670"/>
                        <a14:foregroundMark x1="83792" y1="77094" x2="91590" y2="79680"/>
                        <a14:foregroundMark x1="92508" y1="81773" x2="94037" y2="87438"/>
                        <a14:foregroundMark x1="90826" y1="90271" x2="75841" y2="91502"/>
                        <a14:foregroundMark x1="81651" y1="79187" x2="83180" y2="85345"/>
                        <a14:foregroundMark x1="40367" y1="58867" x2="32416" y2="59113"/>
                        <a14:foregroundMark x1="68807" y1="55542" x2="61468" y2="56773"/>
                        <a14:foregroundMark x1="71407" y1="15148" x2="64067" y2="20813"/>
                        <a14:foregroundMark x1="75535" y1="12315" x2="73394" y2="14532"/>
                        <a14:foregroundMark x1="72936" y1="18227" x2="64373" y2="24631"/>
                        <a14:backgroundMark x1="76758" y1="14532" x2="79969" y2="16379"/>
                        <a14:backgroundMark x1="75535" y1="16872" x2="75841" y2="18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8" y="1060378"/>
            <a:ext cx="4032448" cy="50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110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55976" y="1412776"/>
            <a:ext cx="23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latin typeface="Comic Sans MS" pitchFamily="66" charset="0"/>
              </a:rPr>
              <a:t>Where</a:t>
            </a:r>
            <a:r>
              <a:rPr lang="es-ES_tradnl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Comic Sans MS" pitchFamily="66" charset="0"/>
              </a:rPr>
              <a:t>is</a:t>
            </a:r>
            <a:r>
              <a:rPr lang="es-ES_tradnl" dirty="0" smtClean="0">
                <a:solidFill>
                  <a:schemeClr val="bg1"/>
                </a:solidFill>
                <a:latin typeface="Comic Sans MS" pitchFamily="66" charset="0"/>
              </a:rPr>
              <a:t> London?</a:t>
            </a:r>
            <a:endParaRPr lang="es-E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41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0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2050" name="Picture 2" descr="http://activerain.com/image_store/uploads/9/5/7/9/0/ar133452451809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911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419872" y="701672"/>
            <a:ext cx="4824536" cy="1409145"/>
          </a:xfrm>
          <a:prstGeom prst="wedgeRoundRectCallout">
            <a:avLst>
              <a:gd name="adj1" fmla="val -43524"/>
              <a:gd name="adj2" fmla="val 8968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I borrow your pencil,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610">
            <a:off x="4349864" y="3281871"/>
            <a:ext cx="650847" cy="60573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70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Llamada de nube"/>
          <p:cNvSpPr/>
          <p:nvPr/>
        </p:nvSpPr>
        <p:spPr>
          <a:xfrm>
            <a:off x="889503" y="1268760"/>
            <a:ext cx="1656184" cy="1224136"/>
          </a:xfrm>
          <a:prstGeom prst="cloudCallout">
            <a:avLst>
              <a:gd name="adj1" fmla="val 36679"/>
              <a:gd name="adj2" fmla="val 562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944359"/>
            <a:ext cx="3391284" cy="1393794"/>
          </a:xfrm>
          <a:prstGeom prst="wedgeRoundRectCallout">
            <a:avLst>
              <a:gd name="adj1" fmla="val -74068"/>
              <a:gd name="adj2" fmla="val 6647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What’s the homework?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ownwithsupermum.files.wordpress.com/2012/07/backpack1-200.jpg?w=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21" y="4511975"/>
            <a:ext cx="1589966" cy="15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o.quizlet.com/i/3AOUJPG18p2HjVwmsK9G0A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94093" l="57500" r="100000">
                        <a14:foregroundMark x1="75000" y1="18987" x2="85833" y2="17300"/>
                        <a14:backgroundMark x1="63333" y1="31646" x2="63750" y2="3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27" t="2750" b="12860"/>
          <a:stretch/>
        </p:blipFill>
        <p:spPr bwMode="auto">
          <a:xfrm>
            <a:off x="4645174" y="2711750"/>
            <a:ext cx="172702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sslefreeclipart.com/clipart_school/images/girl_jacket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90" y1="51724" x2="42041" y2="90575"/>
                        <a14:foregroundMark x1="23265" y1="59770" x2="21633" y2="62529"/>
                        <a14:foregroundMark x1="44898" y1="49655" x2="35510" y2="54483"/>
                        <a14:foregroundMark x1="91837" y1="19080" x2="91837" y2="21609"/>
                        <a14:foregroundMark x1="7347" y1="6437" x2="9388" y2="20920"/>
                        <a14:foregroundMark x1="11020" y1="8046" x2="22449" y2="5977"/>
                        <a14:foregroundMark x1="35102" y1="60000" x2="38776" y2="64598"/>
                        <a14:foregroundMark x1="38776" y1="70575" x2="34694" y2="86897"/>
                        <a14:foregroundMark x1="40816" y1="94483" x2="51020" y2="95862"/>
                        <a14:foregroundMark x1="34694" y1="94253" x2="57143" y2="92184"/>
                        <a14:foregroundMark x1="48571" y1="89195" x2="58776" y2="91724"/>
                        <a14:foregroundMark x1="57143" y1="51034" x2="57143" y2="56092"/>
                        <a14:foregroundMark x1="55918" y1="59770" x2="54694" y2="63678"/>
                        <a14:foregroundMark x1="95918" y1="20920" x2="89796" y2="22299"/>
                        <a14:foregroundMark x1="51837" y1="75172" x2="51429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64" y="2096089"/>
            <a:ext cx="23336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smmbsa.edu.ba/wp-content/uploads/2012/05/nastava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10" y="1474891"/>
            <a:ext cx="1145369" cy="8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0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752342"/>
            <a:ext cx="3391284" cy="1393794"/>
          </a:xfrm>
          <a:prstGeom prst="wedgeRoundRectCallout">
            <a:avLst>
              <a:gd name="adj1" fmla="val -92860"/>
              <a:gd name="adj2" fmla="val 6051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Pack your things away!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79300" y="2996952"/>
            <a:ext cx="2408118" cy="23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3" r="100000">
                        <a14:foregroundMark x1="14128" y1="71083" x2="5077" y2="80417"/>
                        <a14:foregroundMark x1="6071" y1="83833" x2="8830" y2="84833"/>
                        <a14:foregroundMark x1="40397" y1="28500" x2="49448" y2="2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4" y="3354043"/>
            <a:ext cx="2012831" cy="26660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16" y1="68667" x2="8382" y2="79417"/>
                        <a14:foregroundMark x1="30604" y1="39417" x2="33431" y2="45667"/>
                        <a14:foregroundMark x1="41715" y1="41000" x2="41033" y2="43833"/>
                        <a14:foregroundMark x1="44347" y1="30333" x2="50000" y2="30083"/>
                        <a14:foregroundMark x1="89181" y1="82417" x2="74074" y2="90667"/>
                        <a14:foregroundMark x1="91326" y1="81000" x2="90156" y2="85667"/>
                        <a14:foregroundMark x1="56628" y1="58750" x2="53996" y2="63417"/>
                        <a14:foregroundMark x1="15205" y1="84500" x2="12086" y2="85667"/>
                        <a14:foregroundMark x1="9064" y1="86333" x2="11306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5688" y="3385053"/>
            <a:ext cx="2214744" cy="2702245"/>
          </a:xfrm>
          <a:prstGeom prst="rect">
            <a:avLst/>
          </a:prstGeom>
        </p:spPr>
      </p:pic>
      <p:pic>
        <p:nvPicPr>
          <p:cNvPr id="2050" name="Picture 2" descr="http://4.bp.blogspot.com/-Gt_QSYeHsGY/TlXHN4tDI-I/AAAAAAAAAo8/Qlyo9dmPWLg/s1600/teacher_at_desk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286" y1="2754" x2="40816" y2="10155"/>
                        <a14:foregroundMark x1="72449" y1="23752" x2="76327" y2="35972"/>
                        <a14:foregroundMark x1="65714" y1="32014" x2="73469" y2="38554"/>
                        <a14:foregroundMark x1="86735" y1="27194" x2="90000" y2="29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9239"/>
            <a:ext cx="3443604" cy="40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623533"/>
            <a:ext cx="3456384" cy="42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44008" y="836712"/>
            <a:ext cx="3384376" cy="1296144"/>
          </a:xfrm>
          <a:prstGeom prst="wedgeRoundRectCallout">
            <a:avLst>
              <a:gd name="adj1" fmla="val -72500"/>
              <a:gd name="adj2" fmla="val 13798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May 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go out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84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4208" y="4101235"/>
            <a:ext cx="2122155" cy="20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5 Grupo"/>
          <p:cNvGrpSpPr/>
          <p:nvPr/>
        </p:nvGrpSpPr>
        <p:grpSpPr>
          <a:xfrm>
            <a:off x="3491880" y="2448875"/>
            <a:ext cx="3127278" cy="3612445"/>
            <a:chOff x="953037" y="1916832"/>
            <a:chExt cx="3271294" cy="3971461"/>
          </a:xfrm>
        </p:grpSpPr>
        <p:pic>
          <p:nvPicPr>
            <p:cNvPr id="10244" name="Picture 4" descr="http://www.kccarchitectural.com/userfiles/image/Lees%20image%20uploads/standards/BS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r="16091"/>
            <a:stretch/>
          </p:blipFill>
          <p:spPr bwMode="auto">
            <a:xfrm>
              <a:off x="953037" y="1916832"/>
              <a:ext cx="196278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://www.morecoloringpages.com/coloring_pages/sm_color/school4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91" b="95000" l="8333" r="92222">
                          <a14:backgroundMark x1="38056" y1="82727" x2="38056" y2="827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4" t="5860" r="19589" b="7065"/>
            <a:stretch/>
          </p:blipFill>
          <p:spPr bwMode="auto">
            <a:xfrm flipH="1">
              <a:off x="2538617" y="2275848"/>
              <a:ext cx="1685714" cy="3612445"/>
            </a:xfrm>
            <a:prstGeom prst="rect">
              <a:avLst/>
            </a:prstGeom>
            <a:noFill/>
            <a:effectLst>
              <a:glow rad="38100">
                <a:schemeClr val="tx1"/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CuadroTexto"/>
          <p:cNvSpPr txBox="1"/>
          <p:nvPr/>
        </p:nvSpPr>
        <p:spPr>
          <a:xfrm>
            <a:off x="751968" y="539388"/>
            <a:ext cx="4612120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r>
              <a:rPr lang="es-ES_tradnl" dirty="0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 &amp; </a:t>
            </a:r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80012" y="1103004"/>
            <a:ext cx="3528392" cy="1296145"/>
          </a:xfrm>
          <a:prstGeom prst="wedgeRoundRectCallout">
            <a:avLst>
              <a:gd name="adj1" fmla="val 4051"/>
              <a:gd name="adj2" fmla="val 820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Bye, see you tomorrow!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751968" y="1916642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971600" y="1109230"/>
            <a:ext cx="2880320" cy="756084"/>
          </a:xfrm>
          <a:prstGeom prst="wedgeRoundRectCallout">
            <a:avLst>
              <a:gd name="adj1" fmla="val 2790"/>
              <a:gd name="adj2" fmla="val 12792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Goodbye!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61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836712"/>
            <a:ext cx="3391284" cy="1934617"/>
          </a:xfrm>
          <a:prstGeom prst="wedgeRoundRectCallout">
            <a:avLst>
              <a:gd name="adj1" fmla="val -88679"/>
              <a:gd name="adj2" fmla="val 4224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Sit down, please!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36" name="16435 Grupo"/>
          <p:cNvGrpSpPr/>
          <p:nvPr/>
        </p:nvGrpSpPr>
        <p:grpSpPr>
          <a:xfrm>
            <a:off x="1547664" y="2056955"/>
            <a:ext cx="1984073" cy="4007740"/>
            <a:chOff x="1760578" y="2176018"/>
            <a:chExt cx="1984073" cy="4007740"/>
          </a:xfrm>
        </p:grpSpPr>
        <p:pic>
          <p:nvPicPr>
            <p:cNvPr id="16498" name="Picture 114" descr="g050155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57"/>
            <a:stretch/>
          </p:blipFill>
          <p:spPr bwMode="auto">
            <a:xfrm>
              <a:off x="1760578" y="2176018"/>
              <a:ext cx="1394746" cy="40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4" descr="g050155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9" t="23475" b="58743"/>
            <a:stretch/>
          </p:blipFill>
          <p:spPr bwMode="auto">
            <a:xfrm rot="3640880">
              <a:off x="3204918" y="3435188"/>
              <a:ext cx="366802" cy="71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119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851920" y="2996953"/>
            <a:ext cx="4261748" cy="3139167"/>
            <a:chOff x="4286644" y="2996953"/>
            <a:chExt cx="4261748" cy="3139167"/>
          </a:xfrm>
        </p:grpSpPr>
        <p:pic>
          <p:nvPicPr>
            <p:cNvPr id="2052" name="Picture 4" descr="http://1.bp.blogspot.com/-h3kXFAZ-TYc/UDTCgvgZjdI/AAAAAAAAAF8/pcnhmfhX1h8/s1600/kindergartenkid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48" y="2996953"/>
              <a:ext cx="3683297" cy="218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286644" y="4483338"/>
              <a:ext cx="1728192" cy="165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940152" y="4221088"/>
              <a:ext cx="1653508" cy="158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2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152482" y="4070588"/>
              <a:ext cx="1395910" cy="133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0" dir="138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467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2" name="Picture 2" descr="http://www.clg-garros-st-germain-arpajon.ac-versailles.fr/anglais/livre9/bequi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5"/>
          <a:stretch/>
        </p:blipFill>
        <p:spPr bwMode="auto">
          <a:xfrm>
            <a:off x="1043608" y="2091208"/>
            <a:ext cx="3319909" cy="43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o.quizlet.com/i/3AOUJPG18p2HjVwmsK9G0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0495"/>
            <a:ext cx="3333306" cy="32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355976" y="705690"/>
            <a:ext cx="3391284" cy="1934617"/>
          </a:xfrm>
          <a:prstGeom prst="wedgeRoundRectCallout">
            <a:avLst>
              <a:gd name="adj1" fmla="val -75086"/>
              <a:gd name="adj2" fmla="val 5617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Be quiet, please!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7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27583" y="548680"/>
            <a:ext cx="2306273" cy="314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teachers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5122" name="Picture 2" descr="http://1.bp.blogspot.com/-gMkJeh9AU-Q/Tk53y8Ia1OI/AAAAAAAAAQ0/35nNmljF22U/s1600/CircleTime-Rev-%2524282%2524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83111" l="6778" r="91889">
                        <a14:foregroundMark x1="30556" y1="16667" x2="26333" y2="39333"/>
                        <a14:foregroundMark x1="56333" y1="34889" x2="61667" y2="59111"/>
                        <a14:foregroundMark x1="81111" y1="44111" x2="83222" y2="64444"/>
                        <a14:foregroundMark x1="84778" y1="53556" x2="85667" y2="58333"/>
                        <a14:backgroundMark x1="9333" y1="68000" x2="14667" y2="76444"/>
                        <a14:backgroundMark x1="15111" y1="76778" x2="31333" y2="78667"/>
                        <a14:backgroundMark x1="34111" y1="78667" x2="42000" y2="82778"/>
                        <a14:backgroundMark x1="65111" y1="76333" x2="73222" y2="80000"/>
                        <a14:backgroundMark x1="45556" y1="81778" x2="42667" y2="81111"/>
                        <a14:backgroundMark x1="37333" y1="66444" x2="42000" y2="66778"/>
                        <a14:backgroundMark x1="63333" y1="72222" x2="81889" y2="79556"/>
                        <a14:backgroundMark x1="68333" y1="57667" x2="72889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027" r="7591" b="16923"/>
          <a:stretch/>
        </p:blipFill>
        <p:spPr bwMode="auto">
          <a:xfrm>
            <a:off x="1403648" y="1153713"/>
            <a:ext cx="5904656" cy="51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716016" y="724272"/>
            <a:ext cx="3391284" cy="1571182"/>
          </a:xfrm>
          <a:prstGeom prst="wedgeRoundRectCallout">
            <a:avLst>
              <a:gd name="adj1" fmla="val -85708"/>
              <a:gd name="adj2" fmla="val 3513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Listen to me, please!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13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8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943462" y="1202500"/>
            <a:ext cx="3215529" cy="51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995936" y="1222968"/>
            <a:ext cx="2520280" cy="1198148"/>
          </a:xfrm>
          <a:prstGeom prst="wedgeRoundRectCallout">
            <a:avLst>
              <a:gd name="adj1" fmla="val -20984"/>
              <a:gd name="adj2" fmla="val 9806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I’m sorry, I’m late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7838" y="2182560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87667" y1="37258" x2="92000" y2="37258"/>
                        <a14:foregroundMark x1="35333" y1="76452" x2="49000" y2="72097"/>
                        <a14:foregroundMark x1="87833" y1="35484" x2="84833" y2="38548"/>
                        <a14:foregroundMark x1="95500" y1="35806" x2="95333" y2="36774"/>
                        <a14:foregroundMark x1="52167" y1="27419" x2="53000" y2="28387"/>
                        <a14:foregroundMark x1="49333" y1="27581" x2="48167" y2="28871"/>
                        <a14:backgroundMark x1="77500" y1="20161" x2="67833" y2="35645"/>
                        <a14:backgroundMark x1="72500" y1="30806" x2="71000" y2="3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3"/>
          <a:stretch/>
        </p:blipFill>
        <p:spPr bwMode="auto">
          <a:xfrm>
            <a:off x="1739958" y="2420888"/>
            <a:ext cx="3516118" cy="43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6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58419" y="3800210"/>
            <a:ext cx="236879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827584" y="1124744"/>
            <a:ext cx="3639754" cy="5310082"/>
            <a:chOff x="996431" y="1124744"/>
            <a:chExt cx="3639754" cy="5310082"/>
          </a:xfrm>
        </p:grpSpPr>
        <p:pic>
          <p:nvPicPr>
            <p:cNvPr id="11268" name="Picture 4" descr="http://www.mjphd.net/TechArt/OpenDo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1" r="12575"/>
            <a:stretch/>
          </p:blipFill>
          <p:spPr bwMode="auto">
            <a:xfrm flipH="1">
              <a:off x="996431" y="1124744"/>
              <a:ext cx="3639754" cy="531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http://www.morecoloringpages.com/coloring_pages/sm_color/school2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182" l="10000" r="94444">
                          <a14:foregroundMark x1="65278" y1="37727" x2="72778" y2="43864"/>
                          <a14:foregroundMark x1="47778" y1="39091" x2="47778" y2="39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1" t="9689" r="31007" b="7034"/>
            <a:stretch/>
          </p:blipFill>
          <p:spPr bwMode="auto">
            <a:xfrm flipH="1">
              <a:off x="1894553" y="2708920"/>
              <a:ext cx="1902788" cy="350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211960" y="678034"/>
            <a:ext cx="3384376" cy="1296144"/>
          </a:xfrm>
          <a:prstGeom prst="wedgeRoundRectCallout">
            <a:avLst>
              <a:gd name="adj1" fmla="val -80961"/>
              <a:gd name="adj2" fmla="val 13682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May 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come 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4098" name="Picture 2" descr="http://grammar.quickanddirtytips.com/images/hosts/full/gramm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5687"/>
            <a:ext cx="1566595" cy="42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0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ru.hdbuzz.net/media/blackboardmaths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38" y="1689611"/>
            <a:ext cx="4637531" cy="332356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347864" y="678034"/>
            <a:ext cx="4608512" cy="1345470"/>
          </a:xfrm>
          <a:prstGeom prst="wedgeRoundRectCallout">
            <a:avLst>
              <a:gd name="adj1" fmla="val -38662"/>
              <a:gd name="adj2" fmla="val 1160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clean the blackboard,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1026" name="Picture 2" descr="http://notdoubledutch.files.wordpress.com/2011/10/spear_35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822" y1="18358" x2="71669" y2="23881"/>
                        <a14:foregroundMark x1="24490" y1="80448" x2="36014" y2="80896"/>
                        <a14:foregroundMark x1="23890" y1="81194" x2="28571" y2="81940"/>
                        <a14:foregroundMark x1="30612" y1="82537" x2="37335" y2="81642"/>
                        <a14:foregroundMark x1="36975" y1="52388" x2="40456" y2="53881"/>
                        <a14:foregroundMark x1="53661" y1="15075" x2="58223" y2="13731"/>
                        <a14:foregroundMark x1="65906" y1="16418" x2="69988" y2="19403"/>
                        <a14:foregroundMark x1="72509" y1="25970" x2="72749" y2="28955"/>
                        <a14:foregroundMark x1="42017" y1="52687" x2="41897" y2="56716"/>
                        <a14:backgroundMark x1="67107" y1="80149" x2="67107" y2="80149"/>
                        <a14:backgroundMark x1="22449" y1="61045" x2="20888" y2="69552"/>
                        <a14:backgroundMark x1="33613" y1="62836" x2="34694" y2="69552"/>
                        <a14:backgroundMark x1="79232" y1="61940" x2="75030" y2="6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351" r="21092" b="11770"/>
          <a:stretch/>
        </p:blipFill>
        <p:spPr bwMode="auto">
          <a:xfrm>
            <a:off x="2418242" y="2169333"/>
            <a:ext cx="4379524" cy="42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88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332656"/>
            <a:ext cx="8280920" cy="6120680"/>
          </a:xfrm>
          <a:prstGeom prst="roundRect">
            <a:avLst>
              <a:gd name="adj" fmla="val 677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08004" y="1268760"/>
            <a:ext cx="3528392" cy="1656184"/>
          </a:xfrm>
          <a:prstGeom prst="wedgeRoundRectCallout">
            <a:avLst>
              <a:gd name="adj1" fmla="val -84925"/>
              <a:gd name="adj2" fmla="val 5827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What page are we on?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http://www.morecoloringpages.com/coloring_pages/sm_color/school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36" l="416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7608" r="13713" b="5734"/>
          <a:stretch/>
        </p:blipFill>
        <p:spPr bwMode="auto">
          <a:xfrm flipH="1">
            <a:off x="1043608" y="1619056"/>
            <a:ext cx="2880320" cy="44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493368"/>
            <a:ext cx="20882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effectLst>
                  <a:glow rad="63500">
                    <a:schemeClr val="accent3">
                      <a:lumMod val="75000"/>
                    </a:schemeClr>
                  </a:glow>
                </a:effectLst>
                <a:latin typeface="Tiza" pitchFamily="18" charset="0"/>
              </a:rPr>
              <a:t>students</a:t>
            </a:r>
            <a:endParaRPr lang="es-ES" dirty="0">
              <a:solidFill>
                <a:schemeClr val="bg1"/>
              </a:solidFill>
              <a:effectLst>
                <a:glow rad="63500">
                  <a:schemeClr val="accent3">
                    <a:lumMod val="75000"/>
                  </a:schemeClr>
                </a:glow>
              </a:effectLst>
              <a:latin typeface="Tiza" pitchFamily="18" charset="0"/>
            </a:endParaRPr>
          </a:p>
        </p:txBody>
      </p:sp>
      <p:pic>
        <p:nvPicPr>
          <p:cNvPr id="6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471">
            <a:off x="1256787" y="1170617"/>
            <a:ext cx="896876" cy="8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6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204</Words>
  <PresentationFormat>Presentación en pantalla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2012-12-23T12:27:22Z</dcterms:created>
  <dcterms:modified xsi:type="dcterms:W3CDTF">2015-05-23T10:36:43Z</dcterms:modified>
</cp:coreProperties>
</file>