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93" r:id="rId3"/>
    <p:sldId id="257" r:id="rId4"/>
    <p:sldId id="267" r:id="rId5"/>
    <p:sldId id="258" r:id="rId6"/>
    <p:sldId id="283" r:id="rId7"/>
    <p:sldId id="284" r:id="rId8"/>
    <p:sldId id="285" r:id="rId9"/>
    <p:sldId id="286" r:id="rId10"/>
    <p:sldId id="287" r:id="rId11"/>
    <p:sldId id="294" r:id="rId12"/>
    <p:sldId id="298" r:id="rId13"/>
    <p:sldId id="261" r:id="rId14"/>
    <p:sldId id="268" r:id="rId15"/>
    <p:sldId id="262" r:id="rId16"/>
    <p:sldId id="295" r:id="rId17"/>
    <p:sldId id="296" r:id="rId18"/>
    <p:sldId id="270" r:id="rId19"/>
    <p:sldId id="297" r:id="rId20"/>
    <p:sldId id="265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247"/>
    <a:srgbClr val="F05334"/>
    <a:srgbClr val="0086EA"/>
    <a:srgbClr val="5B9BD5"/>
    <a:srgbClr val="F1607D"/>
    <a:srgbClr val="FAC6D0"/>
    <a:srgbClr val="C0E8FC"/>
    <a:srgbClr val="4462A6"/>
    <a:srgbClr val="9F5FCF"/>
    <a:srgbClr val="AC4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3" d="100"/>
          <a:sy n="83" d="100"/>
        </p:scale>
        <p:origin x="44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63" y="866150"/>
            <a:ext cx="6529674" cy="4353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B618435-347A-44F4-923C-9245967DEDB5}"/>
              </a:ext>
            </a:extLst>
          </p:cNvPr>
          <p:cNvGrpSpPr/>
          <p:nvPr/>
        </p:nvGrpSpPr>
        <p:grpSpPr>
          <a:xfrm>
            <a:off x="3596457" y="5698270"/>
            <a:ext cx="1951087" cy="523220"/>
            <a:chOff x="1685581" y="5618602"/>
            <a:chExt cx="195108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5760B6-5CC0-4236-8402-7D69A216A3BD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0155281-4376-4D31-8DB2-DD6B9602F9C8}"/>
                </a:ext>
              </a:extLst>
            </p:cNvPr>
            <p:cNvCxnSpPr/>
            <p:nvPr/>
          </p:nvCxnSpPr>
          <p:spPr>
            <a:xfrm flipV="1">
              <a:off x="2082188" y="6004193"/>
              <a:ext cx="1554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A7060CD-CA50-42EF-BFC8-ACB3EC8070BD}"/>
              </a:ext>
            </a:extLst>
          </p:cNvPr>
          <p:cNvSpPr txBox="1"/>
          <p:nvPr/>
        </p:nvSpPr>
        <p:spPr>
          <a:xfrm>
            <a:off x="3854496" y="5698270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beach</a:t>
            </a:r>
          </a:p>
        </p:txBody>
      </p:sp>
    </p:spTree>
    <p:extLst>
      <p:ext uri="{BB962C8B-B14F-4D97-AF65-F5344CB8AC3E}">
        <p14:creationId xmlns:p14="http://schemas.microsoft.com/office/powerpoint/2010/main" val="369168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98" y="996542"/>
            <a:ext cx="7154805" cy="4018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C065C99-423B-41D7-A868-1BBD166A26EF}"/>
              </a:ext>
            </a:extLst>
          </p:cNvPr>
          <p:cNvGrpSpPr/>
          <p:nvPr/>
        </p:nvGrpSpPr>
        <p:grpSpPr>
          <a:xfrm>
            <a:off x="3505017" y="5661324"/>
            <a:ext cx="2133967" cy="523220"/>
            <a:chOff x="1685581" y="5618602"/>
            <a:chExt cx="2133967" cy="523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A125FA-C85A-4F1C-9FC5-95021B96DB5D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6CC70B3-8EF0-4C4B-9EBB-6342739A66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01AD89B-2CAD-4C60-A43A-D53500E47102}"/>
              </a:ext>
            </a:extLst>
          </p:cNvPr>
          <p:cNvSpPr txBox="1"/>
          <p:nvPr/>
        </p:nvSpPr>
        <p:spPr>
          <a:xfrm>
            <a:off x="3854102" y="5661324"/>
            <a:ext cx="1409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6.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island</a:t>
            </a:r>
          </a:p>
        </p:txBody>
      </p:sp>
    </p:spTree>
    <p:extLst>
      <p:ext uri="{BB962C8B-B14F-4D97-AF65-F5344CB8AC3E}">
        <p14:creationId xmlns:p14="http://schemas.microsoft.com/office/powerpoint/2010/main" val="276473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1C2A78-C243-47DF-A459-662505903BE5}"/>
              </a:ext>
            </a:extLst>
          </p:cNvPr>
          <p:cNvCxnSpPr>
            <a:cxnSpLocks/>
          </p:cNvCxnSpPr>
          <p:nvPr/>
        </p:nvCxnSpPr>
        <p:spPr>
          <a:xfrm>
            <a:off x="3749965" y="2501207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FB57CE6-7937-45AD-A053-087126290BF7}"/>
              </a:ext>
            </a:extLst>
          </p:cNvPr>
          <p:cNvCxnSpPr/>
          <p:nvPr/>
        </p:nvCxnSpPr>
        <p:spPr>
          <a:xfrm>
            <a:off x="3743614" y="3175462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33E21E2-7A1F-4AE7-95F5-E14E41378141}"/>
              </a:ext>
            </a:extLst>
          </p:cNvPr>
          <p:cNvCxnSpPr/>
          <p:nvPr/>
        </p:nvCxnSpPr>
        <p:spPr>
          <a:xfrm>
            <a:off x="3743614" y="3942080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121A5B2-1853-47D9-AB54-192102636EDA}"/>
              </a:ext>
            </a:extLst>
          </p:cNvPr>
          <p:cNvCxnSpPr/>
          <p:nvPr/>
        </p:nvCxnSpPr>
        <p:spPr>
          <a:xfrm>
            <a:off x="3743614" y="4699461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6AD8BD8-6886-44E1-A76B-5840B63CD846}"/>
              </a:ext>
            </a:extLst>
          </p:cNvPr>
          <p:cNvCxnSpPr/>
          <p:nvPr/>
        </p:nvCxnSpPr>
        <p:spPr>
          <a:xfrm>
            <a:off x="3743614" y="5346007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A91B0C2-C29A-4DBD-B4E4-BD63A770D498}"/>
              </a:ext>
            </a:extLst>
          </p:cNvPr>
          <p:cNvCxnSpPr/>
          <p:nvPr/>
        </p:nvCxnSpPr>
        <p:spPr>
          <a:xfrm>
            <a:off x="3743614" y="6001789"/>
            <a:ext cx="164592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ABDB5A1-7E53-4081-A7C4-36673617252D}"/>
              </a:ext>
            </a:extLst>
          </p:cNvPr>
          <p:cNvSpPr/>
          <p:nvPr/>
        </p:nvSpPr>
        <p:spPr>
          <a:xfrm>
            <a:off x="5379032" y="217331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d.</a:t>
            </a:r>
            <a:r>
              <a:rPr lang="en-US" sz="2800" dirty="0">
                <a:solidFill>
                  <a:schemeClr val="tx1"/>
                </a:solidFill>
              </a:rPr>
              <a:t> mount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4F4CF15-91E9-4EB2-A451-D0D2C163AFDF}"/>
              </a:ext>
            </a:extLst>
          </p:cNvPr>
          <p:cNvSpPr/>
          <p:nvPr/>
        </p:nvSpPr>
        <p:spPr>
          <a:xfrm>
            <a:off x="5379033" y="2873322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c.</a:t>
            </a:r>
            <a:r>
              <a:rPr lang="en-US" sz="2800" dirty="0">
                <a:solidFill>
                  <a:schemeClr val="tx1"/>
                </a:solidFill>
              </a:rPr>
              <a:t> waterfall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9B0C7B-F71D-4276-9A44-E841D676CD04}"/>
              </a:ext>
            </a:extLst>
          </p:cNvPr>
          <p:cNvSpPr/>
          <p:nvPr/>
        </p:nvSpPr>
        <p:spPr>
          <a:xfrm>
            <a:off x="5379033" y="357332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a.</a:t>
            </a:r>
            <a:r>
              <a:rPr lang="en-US" sz="2800" dirty="0">
                <a:solidFill>
                  <a:schemeClr val="tx1"/>
                </a:solidFill>
              </a:rPr>
              <a:t> Bay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9234C4-0962-4738-A5B0-CDD0C36A2E98}"/>
              </a:ext>
            </a:extLst>
          </p:cNvPr>
          <p:cNvSpPr/>
          <p:nvPr/>
        </p:nvSpPr>
        <p:spPr>
          <a:xfrm>
            <a:off x="5379033" y="4273334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e. </a:t>
            </a:r>
            <a:r>
              <a:rPr lang="en-US" sz="2800" dirty="0">
                <a:solidFill>
                  <a:schemeClr val="tx1"/>
                </a:solidFill>
              </a:rPr>
              <a:t>forest</a:t>
            </a:r>
            <a:r>
              <a:rPr lang="en-US" sz="2800" b="1" dirty="0">
                <a:solidFill>
                  <a:srgbClr val="0086EA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3558E4B-8F81-4416-B7C6-8C73D6B06D27}"/>
              </a:ext>
            </a:extLst>
          </p:cNvPr>
          <p:cNvSpPr/>
          <p:nvPr/>
        </p:nvSpPr>
        <p:spPr>
          <a:xfrm>
            <a:off x="5379035" y="497738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f. </a:t>
            </a:r>
            <a:r>
              <a:rPr lang="en-US" sz="2800" dirty="0">
                <a:solidFill>
                  <a:schemeClr val="tx1"/>
                </a:solidFill>
              </a:rPr>
              <a:t>desert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224E2A-2A16-4F8B-8352-B445728E40A2}"/>
              </a:ext>
            </a:extLst>
          </p:cNvPr>
          <p:cNvSpPr/>
          <p:nvPr/>
        </p:nvSpPr>
        <p:spPr>
          <a:xfrm>
            <a:off x="5379033" y="568143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b. </a:t>
            </a:r>
            <a:r>
              <a:rPr lang="en-US" sz="2800" dirty="0">
                <a:solidFill>
                  <a:schemeClr val="tx1"/>
                </a:solidFill>
              </a:rPr>
              <a:t>Island 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7397" y="38013"/>
            <a:ext cx="7608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name of a natural wonder in column A with a word  indicating it in column B. </a:t>
            </a:r>
            <a:r>
              <a:rPr lang="en-US" sz="2400" b="1" spc="-50">
                <a:solidFill>
                  <a:srgbClr val="0086E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an example.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A0F01C-82AD-44A2-8A14-0FFD39DD852F}"/>
              </a:ext>
            </a:extLst>
          </p:cNvPr>
          <p:cNvSpPr/>
          <p:nvPr/>
        </p:nvSpPr>
        <p:spPr>
          <a:xfrm>
            <a:off x="1351973" y="2173316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1.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Fansipan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08201E-17F5-4B61-9E1E-540EE6938890}"/>
              </a:ext>
            </a:extLst>
          </p:cNvPr>
          <p:cNvSpPr/>
          <p:nvPr/>
        </p:nvSpPr>
        <p:spPr>
          <a:xfrm>
            <a:off x="1351974" y="2873322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2.</a:t>
            </a:r>
            <a:r>
              <a:rPr lang="en-US" sz="2800" dirty="0">
                <a:solidFill>
                  <a:schemeClr val="tx1"/>
                </a:solidFill>
              </a:rPr>
              <a:t> Ban </a:t>
            </a:r>
            <a:r>
              <a:rPr lang="en-US" sz="2800" dirty="0" err="1">
                <a:solidFill>
                  <a:schemeClr val="tx1"/>
                </a:solidFill>
              </a:rPr>
              <a:t>Gioc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734724-FA61-49AA-8C6B-783C9BC1225B}"/>
              </a:ext>
            </a:extLst>
          </p:cNvPr>
          <p:cNvSpPr/>
          <p:nvPr/>
        </p:nvSpPr>
        <p:spPr>
          <a:xfrm>
            <a:off x="1351975" y="3573328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3.</a:t>
            </a:r>
            <a:r>
              <a:rPr lang="en-US" sz="2800" dirty="0">
                <a:solidFill>
                  <a:schemeClr val="tx1"/>
                </a:solidFill>
              </a:rPr>
              <a:t> Ha Long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121EC9-8B7F-4398-9486-66AB869E88D0}"/>
              </a:ext>
            </a:extLst>
          </p:cNvPr>
          <p:cNvSpPr/>
          <p:nvPr/>
        </p:nvSpPr>
        <p:spPr>
          <a:xfrm>
            <a:off x="1351975" y="4273334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4.</a:t>
            </a:r>
            <a:r>
              <a:rPr lang="en-US" sz="2800" dirty="0">
                <a:solidFill>
                  <a:schemeClr val="tx1"/>
                </a:solidFill>
              </a:rPr>
              <a:t> Cuc Phuong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A681F3-82D0-43A0-A1E9-87435A407941}"/>
              </a:ext>
            </a:extLst>
          </p:cNvPr>
          <p:cNvSpPr/>
          <p:nvPr/>
        </p:nvSpPr>
        <p:spPr>
          <a:xfrm>
            <a:off x="1351979" y="4977386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5.</a:t>
            </a:r>
            <a:r>
              <a:rPr lang="en-US" sz="2800" dirty="0">
                <a:solidFill>
                  <a:schemeClr val="tx1"/>
                </a:solidFill>
              </a:rPr>
              <a:t> The Sahara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1851AC-FFCD-4A6E-92D2-9A9406C4C8C0}"/>
              </a:ext>
            </a:extLst>
          </p:cNvPr>
          <p:cNvSpPr/>
          <p:nvPr/>
        </p:nvSpPr>
        <p:spPr>
          <a:xfrm>
            <a:off x="1351975" y="5681438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6.</a:t>
            </a:r>
            <a:r>
              <a:rPr lang="en-US" sz="2800" dirty="0">
                <a:solidFill>
                  <a:schemeClr val="tx1"/>
                </a:solidFill>
              </a:rPr>
              <a:t> Con Dao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038FC7-9B34-4BE8-8E81-0BE0CB8C0E11}"/>
              </a:ext>
            </a:extLst>
          </p:cNvPr>
          <p:cNvSpPr/>
          <p:nvPr/>
        </p:nvSpPr>
        <p:spPr>
          <a:xfrm>
            <a:off x="5369791" y="217331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a.</a:t>
            </a:r>
            <a:r>
              <a:rPr lang="en-US" sz="2800" dirty="0">
                <a:solidFill>
                  <a:schemeClr val="tx1"/>
                </a:solidFill>
              </a:rPr>
              <a:t> Bay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CA96AF-1F2C-465F-A61F-F09A9F894723}"/>
              </a:ext>
            </a:extLst>
          </p:cNvPr>
          <p:cNvSpPr/>
          <p:nvPr/>
        </p:nvSpPr>
        <p:spPr>
          <a:xfrm>
            <a:off x="5369792" y="2873322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b.</a:t>
            </a:r>
            <a:r>
              <a:rPr lang="en-US" sz="2800" dirty="0">
                <a:solidFill>
                  <a:schemeClr val="tx1"/>
                </a:solidFill>
              </a:rPr>
              <a:t> Island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0A12C7-CAE4-4DF6-8209-3415E485A510}"/>
              </a:ext>
            </a:extLst>
          </p:cNvPr>
          <p:cNvSpPr/>
          <p:nvPr/>
        </p:nvSpPr>
        <p:spPr>
          <a:xfrm>
            <a:off x="5369792" y="357332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c.</a:t>
            </a:r>
            <a:r>
              <a:rPr lang="en-US" sz="2800" dirty="0">
                <a:solidFill>
                  <a:schemeClr val="tx1"/>
                </a:solidFill>
              </a:rPr>
              <a:t> waterfall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AC1BC4-0F43-4DB3-8514-3B802BAC29ED}"/>
              </a:ext>
            </a:extLst>
          </p:cNvPr>
          <p:cNvSpPr/>
          <p:nvPr/>
        </p:nvSpPr>
        <p:spPr>
          <a:xfrm>
            <a:off x="5369792" y="4273334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d.</a:t>
            </a:r>
            <a:r>
              <a:rPr lang="en-US" sz="2800" dirty="0">
                <a:solidFill>
                  <a:schemeClr val="tx1"/>
                </a:solidFill>
              </a:rPr>
              <a:t> mount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ABD88B-38C5-4F66-92DE-5F86D11CA526}"/>
              </a:ext>
            </a:extLst>
          </p:cNvPr>
          <p:cNvSpPr/>
          <p:nvPr/>
        </p:nvSpPr>
        <p:spPr>
          <a:xfrm>
            <a:off x="5369794" y="497738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e.</a:t>
            </a:r>
            <a:r>
              <a:rPr lang="en-US" sz="2800" dirty="0">
                <a:solidFill>
                  <a:schemeClr val="tx1"/>
                </a:solidFill>
              </a:rPr>
              <a:t> forest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A766CD-CFE1-41A9-998F-7B9195731AF3}"/>
              </a:ext>
            </a:extLst>
          </p:cNvPr>
          <p:cNvSpPr/>
          <p:nvPr/>
        </p:nvSpPr>
        <p:spPr>
          <a:xfrm>
            <a:off x="5369792" y="568143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f.</a:t>
            </a:r>
            <a:r>
              <a:rPr lang="en-US" sz="2800" dirty="0">
                <a:solidFill>
                  <a:schemeClr val="tx1"/>
                </a:solidFill>
              </a:rPr>
              <a:t> desert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BD74D3-F311-4576-9C9D-F1F33148DFA6}"/>
              </a:ext>
            </a:extLst>
          </p:cNvPr>
          <p:cNvSpPr/>
          <p:nvPr/>
        </p:nvSpPr>
        <p:spPr>
          <a:xfrm>
            <a:off x="5369791" y="1465218"/>
            <a:ext cx="2434937" cy="655782"/>
          </a:xfrm>
          <a:prstGeom prst="rect">
            <a:avLst/>
          </a:prstGeom>
          <a:solidFill>
            <a:srgbClr val="F1607D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B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964CE3-AC60-4D6F-8F29-F36CF84ADC59}"/>
              </a:ext>
            </a:extLst>
          </p:cNvPr>
          <p:cNvSpPr/>
          <p:nvPr/>
        </p:nvSpPr>
        <p:spPr>
          <a:xfrm>
            <a:off x="1351973" y="1465218"/>
            <a:ext cx="2434937" cy="65578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56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8.33333E-7 0.20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8.33333E-7 0.409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0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4.72222E-6 -0.102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5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1.11111E-6 -0.306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15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3.33333E-6 -0.102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5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3.88889E-6 -0.102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9358" y="224581"/>
            <a:ext cx="85565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600"/>
              <a:t>Write the words.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t="7039" r="8002" b="7502"/>
          <a:stretch/>
        </p:blipFill>
        <p:spPr>
          <a:xfrm>
            <a:off x="430779" y="1227769"/>
            <a:ext cx="2212667" cy="2228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68" y="1588922"/>
            <a:ext cx="2377713" cy="18168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81" y="1581354"/>
            <a:ext cx="2391401" cy="15938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91866" y="3428917"/>
            <a:ext cx="1493887" cy="461665"/>
            <a:chOff x="1685581" y="5618602"/>
            <a:chExt cx="1493887" cy="461665"/>
          </a:xfrm>
        </p:grpSpPr>
        <p:sp>
          <p:nvSpPr>
            <p:cNvPr id="13" name="TextBox 12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688439" y="3428915"/>
            <a:ext cx="1493887" cy="461665"/>
            <a:chOff x="1685581" y="5618602"/>
            <a:chExt cx="1493887" cy="461665"/>
          </a:xfrm>
        </p:grpSpPr>
        <p:sp>
          <p:nvSpPr>
            <p:cNvPr id="16" name="TextBox 15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6785012" y="3428914"/>
            <a:ext cx="1493887" cy="461665"/>
            <a:chOff x="1685581" y="5618602"/>
            <a:chExt cx="1493887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77" y="3908137"/>
            <a:ext cx="2074233" cy="23162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71" y="4127173"/>
            <a:ext cx="1670947" cy="186589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202461" y="6025688"/>
            <a:ext cx="1493887" cy="461665"/>
            <a:chOff x="1685581" y="5618602"/>
            <a:chExt cx="1493887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299034" y="6025686"/>
            <a:ext cx="1493887" cy="461665"/>
            <a:chOff x="1685581" y="5618602"/>
            <a:chExt cx="1493887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07077F3-99C5-49AB-B8D9-71F96B66C386}"/>
              </a:ext>
            </a:extLst>
          </p:cNvPr>
          <p:cNvSpPr txBox="1"/>
          <p:nvPr/>
        </p:nvSpPr>
        <p:spPr>
          <a:xfrm>
            <a:off x="590925" y="3428913"/>
            <a:ext cx="142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F05334"/>
                </a:solidFill>
              </a:rPr>
              <a:t>scissors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C773D6-BDA0-4711-B158-8453A72AD23D}"/>
              </a:ext>
            </a:extLst>
          </p:cNvPr>
          <p:cNvSpPr txBox="1"/>
          <p:nvPr/>
        </p:nvSpPr>
        <p:spPr>
          <a:xfrm>
            <a:off x="3557922" y="3425567"/>
            <a:ext cx="2081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b.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F16247"/>
                </a:solidFill>
              </a:rPr>
              <a:t>sleeping bag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F79323-CEE4-4027-9825-AEC20B488318}"/>
              </a:ext>
            </a:extLst>
          </p:cNvPr>
          <p:cNvSpPr txBox="1"/>
          <p:nvPr/>
        </p:nvSpPr>
        <p:spPr>
          <a:xfrm>
            <a:off x="6783685" y="3425566"/>
            <a:ext cx="1547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c.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F16247"/>
                </a:solidFill>
              </a:rPr>
              <a:t>compass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1A1386-EB9D-4BF8-BAD8-A53AABCAA9AF}"/>
              </a:ext>
            </a:extLst>
          </p:cNvPr>
          <p:cNvSpPr txBox="1"/>
          <p:nvPr/>
        </p:nvSpPr>
        <p:spPr>
          <a:xfrm>
            <a:off x="2085753" y="6025686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d.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F16247"/>
                </a:solidFill>
              </a:rPr>
              <a:t>backpack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0524CE-33DE-4BF6-BC01-A490527F3935}"/>
              </a:ext>
            </a:extLst>
          </p:cNvPr>
          <p:cNvSpPr txBox="1"/>
          <p:nvPr/>
        </p:nvSpPr>
        <p:spPr>
          <a:xfrm>
            <a:off x="5299043" y="6025685"/>
            <a:ext cx="1348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F16247"/>
                </a:solidFill>
              </a:rPr>
              <a:t>plaster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0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Grammar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6243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68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80624"/>
            <a:ext cx="80917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the mistake in each sentence and correct it.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1692" y="1882930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86EA"/>
                </a:solidFill>
              </a:rPr>
              <a:t>Example: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59390" y="2721613"/>
            <a:ext cx="7751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There </a:t>
            </a:r>
            <a:r>
              <a:rPr lang="en-US" sz="2800" u="sng"/>
              <a:t>is</a:t>
            </a:r>
            <a:r>
              <a:rPr lang="en-US" sz="2800"/>
              <a:t> some wonderful camping sites in our area.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8560" y="3282373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16247"/>
                </a:solidFill>
              </a:rPr>
              <a:t>is       are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908758" y="3583036"/>
            <a:ext cx="3555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34650"/>
            <a:ext cx="9022673" cy="6723350"/>
            <a:chOff x="193701" y="1590291"/>
            <a:chExt cx="8653859" cy="5137079"/>
          </a:xfrm>
        </p:grpSpPr>
        <p:sp>
          <p:nvSpPr>
            <p:cNvPr id="5" name="Rounded Rectangle 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260963" y="1096979"/>
            <a:ext cx="6615349" cy="470318"/>
            <a:chOff x="363373" y="1262747"/>
            <a:chExt cx="6615349" cy="470318"/>
          </a:xfrm>
        </p:grpSpPr>
        <p:sp>
          <p:nvSpPr>
            <p:cNvPr id="9" name="TextBox 8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7313" y="1271400"/>
              <a:ext cx="6151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How many candles is on that birthday cake?</a:t>
              </a:r>
              <a:endParaRPr lang="en-US" sz="2400" i="1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60963" y="2093998"/>
            <a:ext cx="7565721" cy="461665"/>
            <a:chOff x="369902" y="2142097"/>
            <a:chExt cx="7565721" cy="461665"/>
          </a:xfrm>
        </p:grpSpPr>
        <p:sp>
          <p:nvSpPr>
            <p:cNvPr id="12" name="TextBox 11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4732" y="2142097"/>
              <a:ext cx="7090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There are so much snow on the road.</a:t>
              </a:r>
              <a:endParaRPr lang="en-US" sz="2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60963" y="3082364"/>
            <a:ext cx="6914269" cy="470318"/>
            <a:chOff x="363373" y="4026312"/>
            <a:chExt cx="6914269" cy="470318"/>
          </a:xfrm>
        </p:grpSpPr>
        <p:sp>
          <p:nvSpPr>
            <p:cNvPr id="15" name="TextBox 14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8203" y="4026312"/>
              <a:ext cx="6439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Michael can play different musical instrument.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60963" y="4070730"/>
            <a:ext cx="6471767" cy="470318"/>
            <a:chOff x="363373" y="3312302"/>
            <a:chExt cx="6471767" cy="470318"/>
          </a:xfrm>
        </p:grpSpPr>
        <p:sp>
          <p:nvSpPr>
            <p:cNvPr id="18" name="TextBox 17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8204" y="331230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There are not much milk left in the fridge.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V="1">
            <a:off x="1864863" y="1935183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875254" y="3001983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879379" y="4009602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879379" y="491014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260769" y="5173333"/>
            <a:ext cx="7330101" cy="470318"/>
            <a:chOff x="363373" y="3312302"/>
            <a:chExt cx="7330101" cy="470318"/>
          </a:xfrm>
        </p:grpSpPr>
        <p:sp>
          <p:nvSpPr>
            <p:cNvPr id="29" name="TextBox 28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38204" y="3312302"/>
              <a:ext cx="68552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Don’t take too much luggages on your trip.</a:t>
              </a:r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V="1">
            <a:off x="1879185" y="601274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90C75C-46D2-496D-B870-D49163182917}"/>
              </a:ext>
            </a:extLst>
          </p:cNvPr>
          <p:cNvGrpSpPr/>
          <p:nvPr/>
        </p:nvGrpSpPr>
        <p:grpSpPr>
          <a:xfrm>
            <a:off x="3751469" y="1556169"/>
            <a:ext cx="1494786" cy="461665"/>
            <a:chOff x="3751469" y="1556169"/>
            <a:chExt cx="1494786" cy="46166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58D98E-BB28-4EAD-8A82-0F310DC3F1EF}"/>
                </a:ext>
              </a:extLst>
            </p:cNvPr>
            <p:cNvSpPr txBox="1"/>
            <p:nvPr/>
          </p:nvSpPr>
          <p:spPr>
            <a:xfrm>
              <a:off x="3751469" y="1556169"/>
              <a:ext cx="14947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is       are 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312070D-474A-40CC-B80B-22213CDC085F}"/>
                </a:ext>
              </a:extLst>
            </p:cNvPr>
            <p:cNvCxnSpPr/>
            <p:nvPr/>
          </p:nvCxnSpPr>
          <p:spPr>
            <a:xfrm>
              <a:off x="4115404" y="1823945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A5BD24-CF2B-400B-B1F4-721C40160025}"/>
              </a:ext>
            </a:extLst>
          </p:cNvPr>
          <p:cNvGrpSpPr/>
          <p:nvPr/>
        </p:nvGrpSpPr>
        <p:grpSpPr>
          <a:xfrm>
            <a:off x="2096653" y="2580509"/>
            <a:ext cx="1535839" cy="461665"/>
            <a:chOff x="3489719" y="1556169"/>
            <a:chExt cx="1535839" cy="46166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20A18E7-7159-4F4F-8919-4EC44A05827E}"/>
                </a:ext>
              </a:extLst>
            </p:cNvPr>
            <p:cNvSpPr txBox="1"/>
            <p:nvPr/>
          </p:nvSpPr>
          <p:spPr>
            <a:xfrm>
              <a:off x="3489719" y="1556169"/>
              <a:ext cx="1535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are       is 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5F4FB65-C6E4-404B-A762-7C567058F91C}"/>
                </a:ext>
              </a:extLst>
            </p:cNvPr>
            <p:cNvCxnSpPr/>
            <p:nvPr/>
          </p:nvCxnSpPr>
          <p:spPr>
            <a:xfrm>
              <a:off x="4051595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4C9ABA-1125-4894-939C-22EE1F09378B}"/>
              </a:ext>
            </a:extLst>
          </p:cNvPr>
          <p:cNvGrpSpPr/>
          <p:nvPr/>
        </p:nvGrpSpPr>
        <p:grpSpPr>
          <a:xfrm>
            <a:off x="4784436" y="3560568"/>
            <a:ext cx="3639128" cy="461665"/>
            <a:chOff x="2458731" y="1556169"/>
            <a:chExt cx="3639128" cy="46166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74E9837-C51A-422C-8E90-66E84BF01CE2}"/>
                </a:ext>
              </a:extLst>
            </p:cNvPr>
            <p:cNvSpPr txBox="1"/>
            <p:nvPr/>
          </p:nvSpPr>
          <p:spPr>
            <a:xfrm>
              <a:off x="2458731" y="1556169"/>
              <a:ext cx="3639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instrument       instruments 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DCF763F-92D0-4EEE-86A7-A59EABB77ACF}"/>
                </a:ext>
              </a:extLst>
            </p:cNvPr>
            <p:cNvCxnSpPr/>
            <p:nvPr/>
          </p:nvCxnSpPr>
          <p:spPr>
            <a:xfrm>
              <a:off x="4051595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29CA9D8-1B99-4493-998A-DBD36584AAAB}"/>
              </a:ext>
            </a:extLst>
          </p:cNvPr>
          <p:cNvGrpSpPr/>
          <p:nvPr/>
        </p:nvGrpSpPr>
        <p:grpSpPr>
          <a:xfrm>
            <a:off x="2139445" y="4521356"/>
            <a:ext cx="1535839" cy="461665"/>
            <a:chOff x="3489719" y="1556169"/>
            <a:chExt cx="1535839" cy="4616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1F1754C-33D6-4785-9ACC-9964F0E30A9D}"/>
                </a:ext>
              </a:extLst>
            </p:cNvPr>
            <p:cNvSpPr txBox="1"/>
            <p:nvPr/>
          </p:nvSpPr>
          <p:spPr>
            <a:xfrm>
              <a:off x="3489719" y="1556169"/>
              <a:ext cx="1535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are       is 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851AEB0-6A51-44B3-8B37-AC5F7B4BA6A8}"/>
                </a:ext>
              </a:extLst>
            </p:cNvPr>
            <p:cNvCxnSpPr/>
            <p:nvPr/>
          </p:nvCxnSpPr>
          <p:spPr>
            <a:xfrm>
              <a:off x="4051595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8054250-2167-44A1-A504-B21130BFB28E}"/>
              </a:ext>
            </a:extLst>
          </p:cNvPr>
          <p:cNvGrpSpPr/>
          <p:nvPr/>
        </p:nvGrpSpPr>
        <p:grpSpPr>
          <a:xfrm>
            <a:off x="3480749" y="5648846"/>
            <a:ext cx="2781501" cy="461665"/>
            <a:chOff x="2458731" y="1556169"/>
            <a:chExt cx="2781501" cy="46166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FD23479-88A2-4B33-AB52-C54A13804D16}"/>
                </a:ext>
              </a:extLst>
            </p:cNvPr>
            <p:cNvSpPr txBox="1"/>
            <p:nvPr/>
          </p:nvSpPr>
          <p:spPr>
            <a:xfrm>
              <a:off x="2458731" y="1556169"/>
              <a:ext cx="27815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16247"/>
                  </a:solidFill>
                </a:rPr>
                <a:t>luggages</a:t>
              </a:r>
              <a:r>
                <a:rPr lang="en-US" sz="2400" b="1" dirty="0">
                  <a:solidFill>
                    <a:srgbClr val="F16247"/>
                  </a:solidFill>
                </a:rPr>
                <a:t>       luggage 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0EAE555-062A-49A3-A366-44014F2EB107}"/>
                </a:ext>
              </a:extLst>
            </p:cNvPr>
            <p:cNvCxnSpPr/>
            <p:nvPr/>
          </p:nvCxnSpPr>
          <p:spPr>
            <a:xfrm>
              <a:off x="3730163" y="1834475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6C569D-34F0-4F98-83E3-1E4D3F6734BC}"/>
              </a:ext>
            </a:extLst>
          </p:cNvPr>
          <p:cNvCxnSpPr/>
          <p:nvPr/>
        </p:nvCxnSpPr>
        <p:spPr>
          <a:xfrm>
            <a:off x="4115404" y="1500753"/>
            <a:ext cx="35552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48EB59C-14AA-4D73-9A76-DD26C33752CA}"/>
              </a:ext>
            </a:extLst>
          </p:cNvPr>
          <p:cNvCxnSpPr/>
          <p:nvPr/>
        </p:nvCxnSpPr>
        <p:spPr>
          <a:xfrm>
            <a:off x="2563693" y="2489044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FFF2E2-F3C6-4CE7-9C1F-7A6394646057}"/>
              </a:ext>
            </a:extLst>
          </p:cNvPr>
          <p:cNvCxnSpPr/>
          <p:nvPr/>
        </p:nvCxnSpPr>
        <p:spPr>
          <a:xfrm>
            <a:off x="6042886" y="3495916"/>
            <a:ext cx="14630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8E855AE-EAA2-4AE0-92FF-D53CF1A36F4B}"/>
              </a:ext>
            </a:extLst>
          </p:cNvPr>
          <p:cNvCxnSpPr/>
          <p:nvPr/>
        </p:nvCxnSpPr>
        <p:spPr>
          <a:xfrm>
            <a:off x="2581172" y="4456388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0B58518-80BC-437B-9820-93ADB3D76D60}"/>
              </a:ext>
            </a:extLst>
          </p:cNvPr>
          <p:cNvCxnSpPr/>
          <p:nvPr/>
        </p:nvCxnSpPr>
        <p:spPr>
          <a:xfrm>
            <a:off x="4413128" y="5579527"/>
            <a:ext cx="109728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82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068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80624"/>
            <a:ext cx="80917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dialogue, using </a:t>
            </a:r>
            <a:r>
              <a:rPr lang="en-US" sz="25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5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mustn’t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6303" y="181954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1133" y="1813067"/>
            <a:ext cx="6776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It’s dangerous to go hiking there. You (1)              tell someone where you are going.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522958" y="2144257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46303" y="261095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B: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6303" y="337860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1133" y="3369947"/>
            <a:ext cx="7431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Right. But you (3)                   bring any heavy or unnecessary things with you.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6303" y="423708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B: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21133" y="4228431"/>
            <a:ext cx="7005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OK, and I (4)               take a mobile phone. It’s very important.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6303" y="503905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21133" y="5039052"/>
            <a:ext cx="7608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And you (5)                 forget to bring a compass.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958234" y="5375333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21330" y="4559448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21133" y="2589931"/>
            <a:ext cx="7528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Yes. And I (2)               take a warm coat. </a:t>
            </a:r>
          </a:p>
          <a:p>
            <a:r>
              <a:rPr lang="en-US" sz="2400" dirty="0"/>
              <a:t>It’s very cold there.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3152772" y="2934502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663502" y="3700972"/>
            <a:ext cx="1280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320F1B2-B2FF-491F-863D-86B5CA1F1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94" y="999423"/>
            <a:ext cx="9144000" cy="7971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AE558B-0CB2-477C-A7E6-723CF453087A}"/>
              </a:ext>
            </a:extLst>
          </p:cNvPr>
          <p:cNvSpPr txBox="1"/>
          <p:nvPr/>
        </p:nvSpPr>
        <p:spPr>
          <a:xfrm>
            <a:off x="3152772" y="2597523"/>
            <a:ext cx="811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F04234-DDDE-4A68-ABA5-36CC2FF793CA}"/>
              </a:ext>
            </a:extLst>
          </p:cNvPr>
          <p:cNvSpPr txBox="1"/>
          <p:nvPr/>
        </p:nvSpPr>
        <p:spPr>
          <a:xfrm>
            <a:off x="3735697" y="3369947"/>
            <a:ext cx="1170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mustn’t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A1A5E2-784E-46B0-B709-FB25849082DD}"/>
              </a:ext>
            </a:extLst>
          </p:cNvPr>
          <p:cNvSpPr txBox="1"/>
          <p:nvPr/>
        </p:nvSpPr>
        <p:spPr>
          <a:xfrm>
            <a:off x="6522958" y="1812617"/>
            <a:ext cx="811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4E45E5-C5EC-43C7-B64B-463FBF9DEB75}"/>
              </a:ext>
            </a:extLst>
          </p:cNvPr>
          <p:cNvSpPr txBox="1"/>
          <p:nvPr/>
        </p:nvSpPr>
        <p:spPr>
          <a:xfrm>
            <a:off x="3152772" y="4228593"/>
            <a:ext cx="811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2CBAEF-1EFC-4194-904F-EED03D6D4CBE}"/>
              </a:ext>
            </a:extLst>
          </p:cNvPr>
          <p:cNvSpPr txBox="1"/>
          <p:nvPr/>
        </p:nvSpPr>
        <p:spPr>
          <a:xfrm>
            <a:off x="2958234" y="5036220"/>
            <a:ext cx="1170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mustn’t</a:t>
            </a:r>
          </a:p>
        </p:txBody>
      </p:sp>
    </p:spTree>
    <p:extLst>
      <p:ext uri="{BB962C8B-B14F-4D97-AF65-F5344CB8AC3E}">
        <p14:creationId xmlns:p14="http://schemas.microsoft.com/office/powerpoint/2010/main" val="205962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9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41" y="2018914"/>
            <a:ext cx="5717659" cy="4974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9219" y="838171"/>
            <a:ext cx="6602818" cy="707886"/>
          </a:xfrm>
          <a:prstGeom prst="rect">
            <a:avLst/>
          </a:prstGeom>
          <a:noFill/>
          <a:effectLst>
            <a:glow rad="139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16247"/>
                </a:solidFill>
                <a:effectLst>
                  <a:glow rad="101600">
                    <a:schemeClr val="bg1"/>
                  </a:glow>
                </a:effectLst>
                <a:ea typeface="Segoe UI Black" panose="020B0A02040204020203" pitchFamily="34" charset="0"/>
              </a:rPr>
              <a:t>DREAM DESTINATION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0182" y="1667176"/>
            <a:ext cx="44210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groups, make a poster about a natural wonder you would like to visit. In the poster, draw / print a picture of the place. Then give some information about the place: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3" y="1667176"/>
            <a:ext cx="464321" cy="5045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2140" y="3987209"/>
            <a:ext cx="38915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the natural wonder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where it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how you can go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it is special about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you can do there</a:t>
            </a:r>
          </a:p>
          <a:p>
            <a:r>
              <a:rPr lang="en-US" sz="24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83905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41" y="2018914"/>
            <a:ext cx="5717659" cy="4974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9219" y="838171"/>
            <a:ext cx="6602818" cy="707886"/>
          </a:xfrm>
          <a:prstGeom prst="rect">
            <a:avLst/>
          </a:prstGeom>
          <a:noFill/>
          <a:effectLst>
            <a:glow rad="139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16247"/>
                </a:solidFill>
                <a:effectLst>
                  <a:glow rad="101600">
                    <a:schemeClr val="bg1"/>
                  </a:glow>
                </a:effectLst>
                <a:ea typeface="Segoe UI Black" panose="020B0A02040204020203" pitchFamily="34" charset="0"/>
              </a:rPr>
              <a:t>DREAM DESTINATION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0182" y="2379558"/>
            <a:ext cx="41552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Introduce the attraction to your class.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3" y="2401722"/>
            <a:ext cx="464321" cy="46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36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33"/>
            <a:ext cx="8853992" cy="2344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8" y="2907793"/>
            <a:ext cx="8533559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58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814338"/>
              </p:ext>
            </p:extLst>
          </p:nvPr>
        </p:nvGraphicFramePr>
        <p:xfrm>
          <a:off x="0" y="682897"/>
          <a:ext cx="9144000" cy="549220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900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5886">
                <a:tc>
                  <a:txBody>
                    <a:bodyPr/>
                    <a:lstStyle/>
                    <a:p>
                      <a:r>
                        <a:rPr lang="en-US" sz="3000" dirty="0"/>
                        <a:t>Now</a:t>
                      </a:r>
                      <a:r>
                        <a:rPr lang="en-US" sz="3000" baseline="0" dirty="0"/>
                        <a:t> I can …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ym typeface="Wingdings 2" panose="05020102010507070707" pitchFamily="18" charset="2"/>
                        </a:rPr>
                        <a:t>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spc="-80" baseline="0"/>
                        <a:t>use the words related to things in nature and travel items.</a:t>
                      </a:r>
                      <a:endParaRPr lang="en-US" sz="2400" spc="-8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pronounce the sounds /t/ and /d/ correctly.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use countable and uncountable nouns.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use the modal verb </a:t>
                      </a:r>
                      <a:r>
                        <a:rPr lang="en-US" sz="2400" i="1"/>
                        <a:t>must / mustn’t</a:t>
                      </a:r>
                      <a:r>
                        <a:rPr lang="en-US" sz="240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make and accept appointments.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read about natural wonders.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talk about famous places, and what you must / mustn’t do there.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listen about a natural wonder.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write a paragraph about a natural wonder.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9640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249898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2273026"/>
            <a:ext cx="3916623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269931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9" y="3661613"/>
            <a:ext cx="379594" cy="412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7" y="4238057"/>
            <a:ext cx="375944" cy="372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86" y="4580926"/>
            <a:ext cx="369047" cy="34795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2933" y="3687132"/>
            <a:ext cx="376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5783" y="4184670"/>
            <a:ext cx="4027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name of a natural wonder in column A with a word  indicating it in column B. 1 is an example.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94548" y="4545897"/>
            <a:ext cx="397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dialogue, using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must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mustn’t.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046" y="303570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10384" y="303570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5985722"/>
            <a:ext cx="3916623" cy="656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5944380"/>
            <a:ext cx="961782" cy="777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486" y="3711473"/>
            <a:ext cx="344522" cy="3544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52243" y="3661613"/>
            <a:ext cx="4120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the mistake in each sentence and correct it.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0"/>
            <a:ext cx="8853992" cy="23442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89" y="5427994"/>
            <a:ext cx="369047" cy="3905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14074" y="5452607"/>
            <a:ext cx="397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words.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0838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203246"/>
            <a:ext cx="7856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386760" y="1629058"/>
            <a:ext cx="2533194" cy="16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16" y="1483686"/>
            <a:ext cx="2451767" cy="1636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228568" y="1782912"/>
            <a:ext cx="2544264" cy="1431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486361" y="4607724"/>
            <a:ext cx="2534882" cy="1336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61" y="4286855"/>
            <a:ext cx="2451767" cy="1634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329013" y="4664502"/>
            <a:ext cx="2544264" cy="1272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C5B0FF2-1D2E-440F-9C2F-D86C770E9470}"/>
              </a:ext>
            </a:extLst>
          </p:cNvPr>
          <p:cNvSpPr txBox="1"/>
          <p:nvPr/>
        </p:nvSpPr>
        <p:spPr>
          <a:xfrm>
            <a:off x="3661623" y="5716740"/>
            <a:ext cx="1820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waterfall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58" y="612354"/>
            <a:ext cx="6711684" cy="447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BF372FC-0CFE-4631-9E2F-E09E890BB2C3}"/>
              </a:ext>
            </a:extLst>
          </p:cNvPr>
          <p:cNvGrpSpPr/>
          <p:nvPr/>
        </p:nvGrpSpPr>
        <p:grpSpPr>
          <a:xfrm>
            <a:off x="3642177" y="5716740"/>
            <a:ext cx="1859647" cy="523220"/>
            <a:chOff x="1685581" y="5618602"/>
            <a:chExt cx="1859647" cy="52322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A188D2-D328-415D-B080-B1DD40B76C89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918B03-84E6-4784-A833-6B77174DE025}"/>
                </a:ext>
              </a:extLst>
            </p:cNvPr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3520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41" y="858455"/>
            <a:ext cx="5969918" cy="3985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ABB74BD-8BE7-4F44-B1E5-C3EAC959C8B9}"/>
              </a:ext>
            </a:extLst>
          </p:cNvPr>
          <p:cNvGrpSpPr/>
          <p:nvPr/>
        </p:nvGrpSpPr>
        <p:grpSpPr>
          <a:xfrm>
            <a:off x="3642177" y="5568959"/>
            <a:ext cx="1859647" cy="523220"/>
            <a:chOff x="1685581" y="5618602"/>
            <a:chExt cx="185964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1E8C3A-E429-4643-A943-36C7420AEBF5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CFBAAAD-8FB1-4F31-8C8B-38699D87C7A8}"/>
                </a:ext>
              </a:extLst>
            </p:cNvPr>
            <p:cNvCxnSpPr/>
            <p:nvPr/>
          </p:nvCxnSpPr>
          <p:spPr>
            <a:xfrm flipV="1">
              <a:off x="2082188" y="6004193"/>
              <a:ext cx="146304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96B8E5C-921B-449F-B315-88BCCB17F1B4}"/>
              </a:ext>
            </a:extLst>
          </p:cNvPr>
          <p:cNvSpPr txBox="1"/>
          <p:nvPr/>
        </p:nvSpPr>
        <p:spPr>
          <a:xfrm>
            <a:off x="3989757" y="5568959"/>
            <a:ext cx="1196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cave</a:t>
            </a:r>
          </a:p>
        </p:txBody>
      </p:sp>
    </p:spTree>
    <p:extLst>
      <p:ext uri="{BB962C8B-B14F-4D97-AF65-F5344CB8AC3E}">
        <p14:creationId xmlns:p14="http://schemas.microsoft.com/office/powerpoint/2010/main" val="428554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6" y="822036"/>
            <a:ext cx="7220608" cy="4061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B9C4983-5C93-4AF6-9890-E5AA410B4767}"/>
              </a:ext>
            </a:extLst>
          </p:cNvPr>
          <p:cNvGrpSpPr/>
          <p:nvPr/>
        </p:nvGrpSpPr>
        <p:grpSpPr>
          <a:xfrm>
            <a:off x="3505017" y="5578192"/>
            <a:ext cx="2133967" cy="523220"/>
            <a:chOff x="1685581" y="5618602"/>
            <a:chExt cx="213396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B76A46-DF6E-4D9B-9215-E9C1A49F455E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D25C974-0D0B-4A2F-83C1-B5563974987B}"/>
                </a:ext>
              </a:extLst>
            </p:cNvPr>
            <p:cNvCxnSpPr/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A0F60BF-0738-41B1-BBC9-731D94C141C0}"/>
              </a:ext>
            </a:extLst>
          </p:cNvPr>
          <p:cNvSpPr txBox="1"/>
          <p:nvPr/>
        </p:nvSpPr>
        <p:spPr>
          <a:xfrm>
            <a:off x="3841672" y="5584358"/>
            <a:ext cx="1476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desert</a:t>
            </a:r>
          </a:p>
        </p:txBody>
      </p:sp>
    </p:spTree>
    <p:extLst>
      <p:ext uri="{BB962C8B-B14F-4D97-AF65-F5344CB8AC3E}">
        <p14:creationId xmlns:p14="http://schemas.microsoft.com/office/powerpoint/2010/main" val="412351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5" y="969819"/>
            <a:ext cx="7196191" cy="3794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206B726-EB13-4296-8517-47ECA33603B4}"/>
              </a:ext>
            </a:extLst>
          </p:cNvPr>
          <p:cNvGrpSpPr/>
          <p:nvPr/>
        </p:nvGrpSpPr>
        <p:grpSpPr>
          <a:xfrm>
            <a:off x="3550737" y="5578194"/>
            <a:ext cx="2042527" cy="523220"/>
            <a:chOff x="1685581" y="5618602"/>
            <a:chExt cx="2042527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A467C9-96C1-4499-AF85-5A78C7C07AE2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DE1D3E9-6A3C-487C-A486-8F31472DE376}"/>
                </a:ext>
              </a:extLst>
            </p:cNvPr>
            <p:cNvCxnSpPr/>
            <p:nvPr/>
          </p:nvCxnSpPr>
          <p:spPr>
            <a:xfrm flipV="1">
              <a:off x="2082188" y="6004193"/>
              <a:ext cx="16459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45918A3-71A0-4B56-9C3B-4FE12B0FFCA6}"/>
              </a:ext>
            </a:extLst>
          </p:cNvPr>
          <p:cNvSpPr txBox="1"/>
          <p:nvPr/>
        </p:nvSpPr>
        <p:spPr>
          <a:xfrm>
            <a:off x="3960454" y="5578194"/>
            <a:ext cx="121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15945"/>
                </a:solidFill>
              </a:rPr>
              <a:t>river</a:t>
            </a:r>
          </a:p>
        </p:txBody>
      </p:sp>
    </p:spTree>
    <p:extLst>
      <p:ext uri="{BB962C8B-B14F-4D97-AF65-F5344CB8AC3E}">
        <p14:creationId xmlns:p14="http://schemas.microsoft.com/office/powerpoint/2010/main" val="1588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1767</TotalTime>
  <Words>555</Words>
  <Application>Microsoft Office PowerPoint</Application>
  <PresentationFormat>On-screen Show (4:3)</PresentationFormat>
  <Paragraphs>113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129</cp:revision>
  <dcterms:created xsi:type="dcterms:W3CDTF">2020-12-09T02:04:09Z</dcterms:created>
  <dcterms:modified xsi:type="dcterms:W3CDTF">2021-05-30T20:27:01Z</dcterms:modified>
</cp:coreProperties>
</file>