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4"/>
  </p:notesMasterIdLst>
  <p:sldIdLst>
    <p:sldId id="307" r:id="rId2"/>
    <p:sldId id="266" r:id="rId3"/>
    <p:sldId id="280" r:id="rId4"/>
    <p:sldId id="281" r:id="rId5"/>
    <p:sldId id="268" r:id="rId6"/>
    <p:sldId id="267" r:id="rId7"/>
    <p:sldId id="304" r:id="rId8"/>
    <p:sldId id="286" r:id="rId9"/>
    <p:sldId id="287" r:id="rId10"/>
    <p:sldId id="288" r:id="rId11"/>
    <p:sldId id="290" r:id="rId12"/>
    <p:sldId id="289" r:id="rId13"/>
    <p:sldId id="269" r:id="rId14"/>
    <p:sldId id="316" r:id="rId15"/>
    <p:sldId id="291" r:id="rId16"/>
    <p:sldId id="292" r:id="rId17"/>
    <p:sldId id="270" r:id="rId18"/>
    <p:sldId id="271" r:id="rId19"/>
    <p:sldId id="317" r:id="rId20"/>
    <p:sldId id="272" r:id="rId21"/>
    <p:sldId id="311" r:id="rId22"/>
    <p:sldId id="312" r:id="rId23"/>
    <p:sldId id="313" r:id="rId24"/>
    <p:sldId id="294" r:id="rId25"/>
    <p:sldId id="296" r:id="rId26"/>
    <p:sldId id="298" r:id="rId27"/>
    <p:sldId id="279" r:id="rId28"/>
    <p:sldId id="318" r:id="rId29"/>
    <p:sldId id="274" r:id="rId30"/>
    <p:sldId id="275" r:id="rId31"/>
    <p:sldId id="319" r:id="rId32"/>
    <p:sldId id="293" r:id="rId33"/>
    <p:sldId id="295" r:id="rId34"/>
    <p:sldId id="276" r:id="rId35"/>
    <p:sldId id="282" r:id="rId36"/>
    <p:sldId id="306" r:id="rId37"/>
    <p:sldId id="305" r:id="rId38"/>
    <p:sldId id="277" r:id="rId39"/>
    <p:sldId id="301" r:id="rId40"/>
    <p:sldId id="278" r:id="rId41"/>
    <p:sldId id="314" r:id="rId42"/>
    <p:sldId id="315" r:id="rId43"/>
    <p:sldId id="283" r:id="rId44"/>
    <p:sldId id="285" r:id="rId45"/>
    <p:sldId id="303" r:id="rId46"/>
    <p:sldId id="302" r:id="rId47"/>
    <p:sldId id="308" r:id="rId48"/>
    <p:sldId id="309" r:id="rId49"/>
    <p:sldId id="284" r:id="rId50"/>
    <p:sldId id="297" r:id="rId51"/>
    <p:sldId id="310" r:id="rId52"/>
    <p:sldId id="300" r:id="rId53"/>
  </p:sldIdLst>
  <p:sldSz cx="24384000" cy="13716000"/>
  <p:notesSz cx="6858000" cy="9144000"/>
  <p:defaultText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5766"/>
    <a:srgbClr val="FBFBFB"/>
    <a:srgbClr val="454F6D"/>
    <a:srgbClr val="F1DCFC"/>
    <a:srgbClr val="4F4D65"/>
    <a:srgbClr val="486874"/>
    <a:srgbClr val="274B63"/>
    <a:srgbClr val="2D6797"/>
    <a:srgbClr val="33A9AF"/>
    <a:srgbClr val="1C41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10" autoAdjust="0"/>
    <p:restoredTop sz="96323" autoAdjust="0"/>
  </p:normalViewPr>
  <p:slideViewPr>
    <p:cSldViewPr snapToGrid="0">
      <p:cViewPr varScale="1">
        <p:scale>
          <a:sx n="53" d="100"/>
          <a:sy n="53" d="100"/>
        </p:scale>
        <p:origin x="126" y="282"/>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63" d="100"/>
        <a:sy n="63"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tx1">
                <a:lumMod val="50000"/>
                <a:lumOff val="50000"/>
              </a:schemeClr>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Series 2</c:v>
                </c:pt>
              </c:strCache>
            </c:strRef>
          </c:tx>
          <c:spPr>
            <a:solidFill>
              <a:schemeClr val="tx1">
                <a:lumMod val="75000"/>
                <a:lumOff val="25000"/>
              </a:schemeClr>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er>
        <c:dLbls>
          <c:showLegendKey val="0"/>
          <c:showVal val="0"/>
          <c:showCatName val="0"/>
          <c:showSerName val="0"/>
          <c:showPercent val="0"/>
          <c:showBubbleSize val="0"/>
        </c:dLbls>
        <c:gapWidth val="219"/>
        <c:overlap val="-27"/>
        <c:axId val="197852656"/>
        <c:axId val="197847168"/>
      </c:barChart>
      <c:catAx>
        <c:axId val="1978526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crossAx val="197847168"/>
        <c:crosses val="autoZero"/>
        <c:auto val="1"/>
        <c:lblAlgn val="ctr"/>
        <c:lblOffset val="100"/>
        <c:noMultiLvlLbl val="0"/>
      </c:catAx>
      <c:valAx>
        <c:axId val="19784716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crossAx val="1978526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legend>
    <c:plotVisOnly val="1"/>
    <c:dispBlanksAs val="gap"/>
    <c:showDLblsOverMax val="0"/>
  </c:chart>
  <c:spPr>
    <a:noFill/>
    <a:ln>
      <a:noFill/>
    </a:ln>
    <a:effectLst/>
  </c:spPr>
  <c:txPr>
    <a:bodyPr/>
    <a:lstStyle/>
    <a:p>
      <a:pPr>
        <a:defRPr sz="200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doughnutChart>
        <c:varyColors val="1"/>
        <c:ser>
          <c:idx val="0"/>
          <c:order val="0"/>
          <c:tx>
            <c:strRef>
              <c:f>Sheet1!$B$1</c:f>
              <c:strCache>
                <c:ptCount val="1"/>
                <c:pt idx="0">
                  <c:v>Sales</c:v>
                </c:pt>
              </c:strCache>
            </c:strRef>
          </c:tx>
          <c:spPr>
            <a:ln>
              <a:noFill/>
            </a:ln>
          </c:spPr>
          <c:dPt>
            <c:idx val="0"/>
            <c:bubble3D val="0"/>
            <c:spPr>
              <a:solidFill>
                <a:schemeClr val="tx1">
                  <a:lumMod val="75000"/>
                  <a:lumOff val="25000"/>
                </a:schemeClr>
              </a:solidFill>
              <a:ln w="19050">
                <a:noFill/>
              </a:ln>
              <a:effectLst/>
            </c:spPr>
          </c:dPt>
          <c:dPt>
            <c:idx val="1"/>
            <c:bubble3D val="0"/>
            <c:spPr>
              <a:solidFill>
                <a:schemeClr val="accent3">
                  <a:tint val="86000"/>
                </a:schemeClr>
              </a:solidFill>
              <a:ln w="19050">
                <a:noFill/>
              </a:ln>
              <a:effectLst/>
            </c:spPr>
          </c:dPt>
          <c:dPt>
            <c:idx val="2"/>
            <c:bubble3D val="0"/>
            <c:spPr>
              <a:solidFill>
                <a:schemeClr val="accent3">
                  <a:shade val="86000"/>
                </a:schemeClr>
              </a:solidFill>
              <a:ln w="19050">
                <a:noFill/>
              </a:ln>
              <a:effectLst/>
            </c:spPr>
          </c:dPt>
          <c:dPt>
            <c:idx val="3"/>
            <c:bubble3D val="0"/>
            <c:spPr>
              <a:solidFill>
                <a:schemeClr val="accent3">
                  <a:shade val="58000"/>
                </a:schemeClr>
              </a:solidFill>
              <a:ln w="19050">
                <a:noFill/>
              </a:ln>
              <a:effectLst/>
            </c:spPr>
          </c:dPt>
          <c:cat>
            <c:strRef>
              <c:f>Sheet1!$A$2:$A$5</c:f>
              <c:strCache>
                <c:ptCount val="2"/>
                <c:pt idx="0">
                  <c:v>1st Qtr</c:v>
                </c:pt>
                <c:pt idx="1">
                  <c:v>2nd Qtr</c:v>
                </c:pt>
              </c:strCache>
            </c:strRef>
          </c:cat>
          <c:val>
            <c:numRef>
              <c:f>Sheet1!$B$2:$B$5</c:f>
              <c:numCache>
                <c:formatCode>General</c:formatCode>
                <c:ptCount val="4"/>
                <c:pt idx="0">
                  <c:v>8</c:v>
                </c:pt>
                <c:pt idx="1">
                  <c:v>2</c:v>
                </c:pt>
              </c:numCache>
            </c:numRef>
          </c:val>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doughnutChart>
        <c:varyColors val="1"/>
        <c:ser>
          <c:idx val="0"/>
          <c:order val="0"/>
          <c:tx>
            <c:strRef>
              <c:f>Sheet1!$B$1</c:f>
              <c:strCache>
                <c:ptCount val="1"/>
                <c:pt idx="0">
                  <c:v>Sales</c:v>
                </c:pt>
              </c:strCache>
            </c:strRef>
          </c:tx>
          <c:spPr>
            <a:ln>
              <a:noFill/>
            </a:ln>
          </c:spPr>
          <c:dPt>
            <c:idx val="0"/>
            <c:bubble3D val="0"/>
            <c:spPr>
              <a:solidFill>
                <a:schemeClr val="tx1">
                  <a:lumMod val="75000"/>
                  <a:lumOff val="25000"/>
                </a:schemeClr>
              </a:solidFill>
              <a:ln w="19050">
                <a:noFill/>
              </a:ln>
              <a:effectLst/>
            </c:spPr>
          </c:dPt>
          <c:dPt>
            <c:idx val="1"/>
            <c:bubble3D val="0"/>
            <c:spPr>
              <a:solidFill>
                <a:schemeClr val="accent3">
                  <a:tint val="86000"/>
                </a:schemeClr>
              </a:solidFill>
              <a:ln w="19050">
                <a:noFill/>
              </a:ln>
              <a:effectLst/>
            </c:spPr>
          </c:dPt>
          <c:dPt>
            <c:idx val="2"/>
            <c:bubble3D val="0"/>
            <c:spPr>
              <a:solidFill>
                <a:schemeClr val="accent3">
                  <a:shade val="86000"/>
                </a:schemeClr>
              </a:solidFill>
              <a:ln w="19050">
                <a:noFill/>
              </a:ln>
              <a:effectLst/>
            </c:spPr>
          </c:dPt>
          <c:dPt>
            <c:idx val="3"/>
            <c:bubble3D val="0"/>
            <c:spPr>
              <a:solidFill>
                <a:schemeClr val="accent3">
                  <a:shade val="58000"/>
                </a:schemeClr>
              </a:solidFill>
              <a:ln w="19050">
                <a:noFill/>
              </a:ln>
              <a:effectLst/>
            </c:spPr>
          </c:dPt>
          <c:cat>
            <c:strRef>
              <c:f>Sheet1!$A$2:$A$5</c:f>
              <c:strCache>
                <c:ptCount val="2"/>
                <c:pt idx="0">
                  <c:v>1st Qtr</c:v>
                </c:pt>
                <c:pt idx="1">
                  <c:v>2nd Qtr</c:v>
                </c:pt>
              </c:strCache>
            </c:strRef>
          </c:cat>
          <c:val>
            <c:numRef>
              <c:f>Sheet1!$B$2:$B$5</c:f>
              <c:numCache>
                <c:formatCode>General</c:formatCode>
                <c:ptCount val="4"/>
                <c:pt idx="0">
                  <c:v>4</c:v>
                </c:pt>
                <c:pt idx="1">
                  <c:v>2</c:v>
                </c:pt>
              </c:numCache>
            </c:numRef>
          </c:val>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manualLayout>
          <c:layoutTarget val="inner"/>
          <c:xMode val="edge"/>
          <c:yMode val="edge"/>
          <c:x val="2.2493978155185258E-2"/>
          <c:y val="2.9947917348988346E-2"/>
          <c:w val="0.91556527172458491"/>
          <c:h val="0.92679397981358402"/>
        </c:manualLayout>
      </c:layout>
      <c:doughnutChart>
        <c:varyColors val="1"/>
        <c:ser>
          <c:idx val="0"/>
          <c:order val="0"/>
          <c:tx>
            <c:strRef>
              <c:f>Sheet1!$B$1</c:f>
              <c:strCache>
                <c:ptCount val="1"/>
                <c:pt idx="0">
                  <c:v>Sales</c:v>
                </c:pt>
              </c:strCache>
            </c:strRef>
          </c:tx>
          <c:spPr>
            <a:ln>
              <a:noFill/>
            </a:ln>
          </c:spPr>
          <c:dPt>
            <c:idx val="0"/>
            <c:bubble3D val="0"/>
            <c:spPr>
              <a:solidFill>
                <a:schemeClr val="tx1">
                  <a:lumMod val="75000"/>
                  <a:lumOff val="25000"/>
                </a:schemeClr>
              </a:solidFill>
              <a:ln w="19050">
                <a:noFill/>
              </a:ln>
              <a:effectLst/>
            </c:spPr>
          </c:dPt>
          <c:dPt>
            <c:idx val="1"/>
            <c:bubble3D val="0"/>
            <c:spPr>
              <a:solidFill>
                <a:schemeClr val="accent3">
                  <a:tint val="86000"/>
                </a:schemeClr>
              </a:solidFill>
              <a:ln w="19050">
                <a:noFill/>
              </a:ln>
              <a:effectLst/>
            </c:spPr>
          </c:dPt>
          <c:dPt>
            <c:idx val="2"/>
            <c:bubble3D val="0"/>
            <c:spPr>
              <a:solidFill>
                <a:schemeClr val="accent3">
                  <a:shade val="86000"/>
                </a:schemeClr>
              </a:solidFill>
              <a:ln w="19050">
                <a:noFill/>
              </a:ln>
              <a:effectLst/>
            </c:spPr>
          </c:dPt>
          <c:dPt>
            <c:idx val="3"/>
            <c:bubble3D val="0"/>
            <c:spPr>
              <a:solidFill>
                <a:schemeClr val="accent3">
                  <a:shade val="58000"/>
                </a:schemeClr>
              </a:solidFill>
              <a:ln w="19050">
                <a:noFill/>
              </a:ln>
              <a:effectLst/>
            </c:spPr>
          </c:dPt>
          <c:cat>
            <c:strRef>
              <c:f>Sheet1!$A$2:$A$5</c:f>
              <c:strCache>
                <c:ptCount val="2"/>
                <c:pt idx="0">
                  <c:v>1st Qtr</c:v>
                </c:pt>
                <c:pt idx="1">
                  <c:v>2nd Qtr</c:v>
                </c:pt>
              </c:strCache>
            </c:strRef>
          </c:cat>
          <c:val>
            <c:numRef>
              <c:f>Sheet1!$B$2:$B$5</c:f>
              <c:numCache>
                <c:formatCode>General</c:formatCode>
                <c:ptCount val="4"/>
                <c:pt idx="0">
                  <c:v>5</c:v>
                </c:pt>
                <c:pt idx="1">
                  <c:v>5</c:v>
                </c:pt>
              </c:numCache>
            </c:numRef>
          </c:val>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doughnutChart>
        <c:varyColors val="1"/>
        <c:ser>
          <c:idx val="0"/>
          <c:order val="0"/>
          <c:tx>
            <c:strRef>
              <c:f>Sheet1!$B$1</c:f>
              <c:strCache>
                <c:ptCount val="1"/>
                <c:pt idx="0">
                  <c:v>Sales</c:v>
                </c:pt>
              </c:strCache>
            </c:strRef>
          </c:tx>
          <c:spPr>
            <a:ln>
              <a:noFill/>
            </a:ln>
          </c:spPr>
          <c:dPt>
            <c:idx val="0"/>
            <c:bubble3D val="0"/>
            <c:spPr>
              <a:solidFill>
                <a:schemeClr val="tx1">
                  <a:lumMod val="75000"/>
                  <a:lumOff val="25000"/>
                </a:schemeClr>
              </a:solidFill>
              <a:ln w="19050">
                <a:noFill/>
              </a:ln>
              <a:effectLst/>
            </c:spPr>
          </c:dPt>
          <c:dPt>
            <c:idx val="1"/>
            <c:bubble3D val="0"/>
            <c:spPr>
              <a:solidFill>
                <a:schemeClr val="accent3">
                  <a:tint val="86000"/>
                </a:schemeClr>
              </a:solidFill>
              <a:ln w="19050">
                <a:noFill/>
              </a:ln>
              <a:effectLst/>
            </c:spPr>
          </c:dPt>
          <c:dPt>
            <c:idx val="2"/>
            <c:bubble3D val="0"/>
            <c:spPr>
              <a:solidFill>
                <a:schemeClr val="accent3">
                  <a:shade val="86000"/>
                </a:schemeClr>
              </a:solidFill>
              <a:ln w="19050">
                <a:noFill/>
              </a:ln>
              <a:effectLst/>
            </c:spPr>
          </c:dPt>
          <c:dPt>
            <c:idx val="3"/>
            <c:bubble3D val="0"/>
            <c:spPr>
              <a:solidFill>
                <a:schemeClr val="accent3">
                  <a:shade val="58000"/>
                </a:schemeClr>
              </a:solidFill>
              <a:ln w="19050">
                <a:noFill/>
              </a:ln>
              <a:effectLst/>
            </c:spPr>
          </c:dPt>
          <c:cat>
            <c:strRef>
              <c:f>Sheet1!$A$2:$A$5</c:f>
              <c:strCache>
                <c:ptCount val="2"/>
                <c:pt idx="0">
                  <c:v>1st Qtr</c:v>
                </c:pt>
                <c:pt idx="1">
                  <c:v>2nd Qtr</c:v>
                </c:pt>
              </c:strCache>
            </c:strRef>
          </c:cat>
          <c:val>
            <c:numRef>
              <c:f>Sheet1!$B$2:$B$5</c:f>
              <c:numCache>
                <c:formatCode>General</c:formatCode>
                <c:ptCount val="4"/>
                <c:pt idx="0">
                  <c:v>9</c:v>
                </c:pt>
                <c:pt idx="1">
                  <c:v>1</c:v>
                </c:pt>
              </c:numCache>
            </c:numRef>
          </c:val>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1"/>
          <c:order val="0"/>
          <c:tx>
            <c:strRef>
              <c:f>Sheet1!$B$1</c:f>
              <c:strCache>
                <c:ptCount val="1"/>
                <c:pt idx="0">
                  <c:v>Series 1</c:v>
                </c:pt>
              </c:strCache>
            </c:strRef>
          </c:tx>
          <c:spPr>
            <a:solidFill>
              <a:schemeClr val="bg1">
                <a:lumMod val="65000"/>
              </a:schemeClr>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2.4</c:v>
                </c:pt>
                <c:pt idx="1">
                  <c:v>4.4000000000000004</c:v>
                </c:pt>
                <c:pt idx="2">
                  <c:v>1.8</c:v>
                </c:pt>
                <c:pt idx="3">
                  <c:v>2.8</c:v>
                </c:pt>
              </c:numCache>
            </c:numRef>
          </c:val>
        </c:ser>
        <c:ser>
          <c:idx val="2"/>
          <c:order val="1"/>
          <c:tx>
            <c:strRef>
              <c:f>Sheet1!$C$1</c:f>
              <c:strCache>
                <c:ptCount val="1"/>
                <c:pt idx="0">
                  <c:v>Series 2</c:v>
                </c:pt>
              </c:strCache>
            </c:strRef>
          </c:tx>
          <c:spPr>
            <a:solidFill>
              <a:schemeClr val="tx1">
                <a:lumMod val="75000"/>
                <a:lumOff val="25000"/>
              </a:schemeClr>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c:v>
                </c:pt>
                <c:pt idx="1">
                  <c:v>2</c:v>
                </c:pt>
                <c:pt idx="2">
                  <c:v>3</c:v>
                </c:pt>
                <c:pt idx="3">
                  <c:v>5</c:v>
                </c:pt>
              </c:numCache>
            </c:numRef>
          </c:val>
        </c:ser>
        <c:dLbls>
          <c:showLegendKey val="0"/>
          <c:showVal val="0"/>
          <c:showCatName val="0"/>
          <c:showSerName val="0"/>
          <c:showPercent val="0"/>
          <c:showBubbleSize val="0"/>
        </c:dLbls>
        <c:gapWidth val="228"/>
        <c:overlap val="-28"/>
        <c:axId val="304929648"/>
        <c:axId val="304931216"/>
      </c:barChart>
      <c:catAx>
        <c:axId val="304929648"/>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crossAx val="304931216"/>
        <c:crosses val="autoZero"/>
        <c:auto val="1"/>
        <c:lblAlgn val="ctr"/>
        <c:lblOffset val="100"/>
        <c:noMultiLvlLbl val="0"/>
      </c:catAx>
      <c:valAx>
        <c:axId val="304931216"/>
        <c:scaling>
          <c:orientation val="minMax"/>
        </c:scaling>
        <c:delete val="1"/>
        <c:axPos val="b"/>
        <c:numFmt formatCode="General" sourceLinked="1"/>
        <c:majorTickMark val="out"/>
        <c:minorTickMark val="none"/>
        <c:tickLblPos val="nextTo"/>
        <c:crossAx val="304929648"/>
        <c:crosses val="autoZero"/>
        <c:crossBetween val="between"/>
      </c:valAx>
      <c:spPr>
        <a:noFill/>
        <a:ln>
          <a:noFill/>
        </a:ln>
        <a:effectLst/>
      </c:spPr>
    </c:plotArea>
    <c:legend>
      <c:legendPos val="r"/>
      <c:layout>
        <c:manualLayout>
          <c:xMode val="edge"/>
          <c:yMode val="edge"/>
          <c:x val="0.64067834645669286"/>
          <c:y val="0.32890595813447993"/>
          <c:w val="0.10332165354330709"/>
          <c:h val="0.10561325127476993"/>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legend>
    <c:plotVisOnly val="1"/>
    <c:dispBlanksAs val="gap"/>
    <c:showDLblsOverMax val="0"/>
  </c:chart>
  <c:spPr>
    <a:noFill/>
    <a:ln>
      <a:noFill/>
    </a:ln>
    <a:effectLst/>
  </c:spPr>
  <c:txPr>
    <a:bodyPr/>
    <a:lstStyle/>
    <a:p>
      <a:pPr>
        <a:defRPr sz="200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Reversed" id="23">
  <a:schemeClr val="accent3"/>
</cs:colorStyle>
</file>

<file path=ppt/charts/colors3.xml><?xml version="1.0" encoding="utf-8"?>
<cs:colorStyle xmlns:cs="http://schemas.microsoft.com/office/drawing/2012/chartStyle" xmlns:a="http://schemas.openxmlformats.org/drawingml/2006/main" meth="withinLinearReversed" id="23">
  <a:schemeClr val="accent3"/>
</cs:colorStyle>
</file>

<file path=ppt/charts/colors4.xml><?xml version="1.0" encoding="utf-8"?>
<cs:colorStyle xmlns:cs="http://schemas.microsoft.com/office/drawing/2012/chartStyle" xmlns:a="http://schemas.openxmlformats.org/drawingml/2006/main" meth="withinLinearReversed" id="23">
  <a:schemeClr val="accent3"/>
</cs:colorStyle>
</file>

<file path=ppt/charts/colors5.xml><?xml version="1.0" encoding="utf-8"?>
<cs:colorStyle xmlns:cs="http://schemas.microsoft.com/office/drawing/2012/chartStyle" xmlns:a="http://schemas.openxmlformats.org/drawingml/2006/main" meth="withinLinearReversed" id="23">
  <a:schemeClr val="accent3"/>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8B9FC37-A24B-4720-973C-6F18DB8F6307}" type="doc">
      <dgm:prSet loTypeId="urn:microsoft.com/office/officeart/2005/8/layout/chevron1" loCatId="process" qsTypeId="urn:microsoft.com/office/officeart/2005/8/quickstyle/simple1" qsCatId="simple" csTypeId="urn:microsoft.com/office/officeart/2005/8/colors/accent1_2" csCatId="accent1" phldr="1"/>
      <dgm:spPr/>
    </dgm:pt>
    <dgm:pt modelId="{5EC36E0F-1C6A-406D-A255-D931C3A3F8AE}">
      <dgm:prSet phldrT="[Text]" custT="1"/>
      <dgm:spPr>
        <a:solidFill>
          <a:schemeClr val="tx1">
            <a:lumMod val="75000"/>
            <a:lumOff val="25000"/>
          </a:schemeClr>
        </a:solidFill>
        <a:ln>
          <a:noFill/>
        </a:ln>
      </dgm:spPr>
      <dgm:t>
        <a:bodyPr/>
        <a:lstStyle/>
        <a:p>
          <a:r>
            <a:rPr lang="tr-TR" sz="2800" dirty="0"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Step 1</a:t>
          </a:r>
          <a:endParaRPr lang="en-US" sz="28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dgm:t>
    </dgm:pt>
    <dgm:pt modelId="{829DDD21-F85D-4FE3-8E44-40757E1C4D60}" type="parTrans" cxnId="{AA7A8DB8-E770-4258-B3CE-77459477ED00}">
      <dgm:prSet/>
      <dgm:spPr/>
      <dgm:t>
        <a:bodyPr/>
        <a:lstStyle/>
        <a:p>
          <a:endParaRPr lang="en-US" sz="280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dgm:t>
    </dgm:pt>
    <dgm:pt modelId="{F203D919-E276-4F07-9A1E-085813857802}" type="sibTrans" cxnId="{AA7A8DB8-E770-4258-B3CE-77459477ED00}">
      <dgm:prSet/>
      <dgm:spPr/>
      <dgm:t>
        <a:bodyPr/>
        <a:lstStyle/>
        <a:p>
          <a:endParaRPr lang="en-US" sz="280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dgm:t>
    </dgm:pt>
    <dgm:pt modelId="{BF3C1306-D980-464C-9A32-08C9FB2DCFF6}">
      <dgm:prSet phldrT="[Text]" custT="1"/>
      <dgm:spPr>
        <a:solidFill>
          <a:schemeClr val="tx1">
            <a:lumMod val="65000"/>
            <a:lumOff val="35000"/>
          </a:schemeClr>
        </a:solidFill>
        <a:ln>
          <a:noFill/>
        </a:ln>
      </dgm:spPr>
      <dgm:t>
        <a:bodyPr/>
        <a:lstStyle/>
        <a:p>
          <a:r>
            <a:rPr lang="tr-TR" sz="2800" dirty="0"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Step 2</a:t>
          </a:r>
          <a:endParaRPr lang="en-US" sz="28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dgm:t>
    </dgm:pt>
    <dgm:pt modelId="{21631D23-274F-44DB-BB74-4A325C7D51D7}" type="parTrans" cxnId="{8A8A79B3-E5CA-4CB0-9BEE-7D17D18E9853}">
      <dgm:prSet/>
      <dgm:spPr/>
      <dgm:t>
        <a:bodyPr/>
        <a:lstStyle/>
        <a:p>
          <a:endParaRPr lang="en-US" sz="280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dgm:t>
    </dgm:pt>
    <dgm:pt modelId="{5C9FA291-67C9-4E1B-9183-7D3AC0A1BE02}" type="sibTrans" cxnId="{8A8A79B3-E5CA-4CB0-9BEE-7D17D18E9853}">
      <dgm:prSet/>
      <dgm:spPr/>
      <dgm:t>
        <a:bodyPr/>
        <a:lstStyle/>
        <a:p>
          <a:endParaRPr lang="en-US" sz="280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dgm:t>
    </dgm:pt>
    <dgm:pt modelId="{77E052E3-2835-4526-B756-ACCF19118F8C}">
      <dgm:prSet phldrT="[Text]" custT="1"/>
      <dgm:spPr>
        <a:solidFill>
          <a:schemeClr val="tx1">
            <a:lumMod val="75000"/>
            <a:lumOff val="25000"/>
          </a:schemeClr>
        </a:solidFill>
        <a:ln>
          <a:noFill/>
        </a:ln>
      </dgm:spPr>
      <dgm:t>
        <a:bodyPr/>
        <a:lstStyle/>
        <a:p>
          <a:r>
            <a:rPr lang="tr-TR" sz="2800" dirty="0"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Step 3</a:t>
          </a:r>
          <a:endParaRPr lang="en-US" sz="28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dgm:t>
    </dgm:pt>
    <dgm:pt modelId="{1F140DC7-E591-4193-8715-2D9091BED3DF}" type="parTrans" cxnId="{159E08EC-FF63-4EC3-86C9-61AF018A2F73}">
      <dgm:prSet/>
      <dgm:spPr/>
      <dgm:t>
        <a:bodyPr/>
        <a:lstStyle/>
        <a:p>
          <a:endParaRPr lang="en-US" sz="280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dgm:t>
    </dgm:pt>
    <dgm:pt modelId="{14FEBF18-12EF-4264-A75A-37C78D4C8A86}" type="sibTrans" cxnId="{159E08EC-FF63-4EC3-86C9-61AF018A2F73}">
      <dgm:prSet/>
      <dgm:spPr/>
      <dgm:t>
        <a:bodyPr/>
        <a:lstStyle/>
        <a:p>
          <a:endParaRPr lang="en-US" sz="280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dgm:t>
    </dgm:pt>
    <dgm:pt modelId="{9FCF531A-42EF-454E-8BBA-7E939A012C8E}" type="pres">
      <dgm:prSet presAssocID="{D8B9FC37-A24B-4720-973C-6F18DB8F6307}" presName="Name0" presStyleCnt="0">
        <dgm:presLayoutVars>
          <dgm:dir/>
          <dgm:animLvl val="lvl"/>
          <dgm:resizeHandles val="exact"/>
        </dgm:presLayoutVars>
      </dgm:prSet>
      <dgm:spPr/>
    </dgm:pt>
    <dgm:pt modelId="{D6185D36-4BCC-455E-844F-669EFBBE7797}" type="pres">
      <dgm:prSet presAssocID="{5EC36E0F-1C6A-406D-A255-D931C3A3F8AE}" presName="parTxOnly" presStyleLbl="node1" presStyleIdx="0" presStyleCnt="3">
        <dgm:presLayoutVars>
          <dgm:chMax val="0"/>
          <dgm:chPref val="0"/>
          <dgm:bulletEnabled val="1"/>
        </dgm:presLayoutVars>
      </dgm:prSet>
      <dgm:spPr/>
      <dgm:t>
        <a:bodyPr/>
        <a:lstStyle/>
        <a:p>
          <a:endParaRPr lang="en-US"/>
        </a:p>
      </dgm:t>
    </dgm:pt>
    <dgm:pt modelId="{E3239E67-9809-4685-80F4-5D1476DB5E70}" type="pres">
      <dgm:prSet presAssocID="{F203D919-E276-4F07-9A1E-085813857802}" presName="parTxOnlySpace" presStyleCnt="0"/>
      <dgm:spPr/>
    </dgm:pt>
    <dgm:pt modelId="{A501C232-2069-4089-A279-B91B2190D119}" type="pres">
      <dgm:prSet presAssocID="{BF3C1306-D980-464C-9A32-08C9FB2DCFF6}" presName="parTxOnly" presStyleLbl="node1" presStyleIdx="1" presStyleCnt="3">
        <dgm:presLayoutVars>
          <dgm:chMax val="0"/>
          <dgm:chPref val="0"/>
          <dgm:bulletEnabled val="1"/>
        </dgm:presLayoutVars>
      </dgm:prSet>
      <dgm:spPr/>
      <dgm:t>
        <a:bodyPr/>
        <a:lstStyle/>
        <a:p>
          <a:endParaRPr lang="en-US"/>
        </a:p>
      </dgm:t>
    </dgm:pt>
    <dgm:pt modelId="{38756524-6318-4C33-9D1C-3F122D86EAD2}" type="pres">
      <dgm:prSet presAssocID="{5C9FA291-67C9-4E1B-9183-7D3AC0A1BE02}" presName="parTxOnlySpace" presStyleCnt="0"/>
      <dgm:spPr/>
    </dgm:pt>
    <dgm:pt modelId="{B6E0E4C2-556B-4506-9AF6-80C08784E52E}" type="pres">
      <dgm:prSet presAssocID="{77E052E3-2835-4526-B756-ACCF19118F8C}" presName="parTxOnly" presStyleLbl="node1" presStyleIdx="2" presStyleCnt="3">
        <dgm:presLayoutVars>
          <dgm:chMax val="0"/>
          <dgm:chPref val="0"/>
          <dgm:bulletEnabled val="1"/>
        </dgm:presLayoutVars>
      </dgm:prSet>
      <dgm:spPr/>
      <dgm:t>
        <a:bodyPr/>
        <a:lstStyle/>
        <a:p>
          <a:endParaRPr lang="en-US"/>
        </a:p>
      </dgm:t>
    </dgm:pt>
  </dgm:ptLst>
  <dgm:cxnLst>
    <dgm:cxn modelId="{162AE91F-E05C-4DB0-AAF7-48418594E67C}" type="presOf" srcId="{5EC36E0F-1C6A-406D-A255-D931C3A3F8AE}" destId="{D6185D36-4BCC-455E-844F-669EFBBE7797}" srcOrd="0" destOrd="0" presId="urn:microsoft.com/office/officeart/2005/8/layout/chevron1"/>
    <dgm:cxn modelId="{D5C6AFAC-7403-402E-9E3A-3CBD705BEB8A}" type="presOf" srcId="{BF3C1306-D980-464C-9A32-08C9FB2DCFF6}" destId="{A501C232-2069-4089-A279-B91B2190D119}" srcOrd="0" destOrd="0" presId="urn:microsoft.com/office/officeart/2005/8/layout/chevron1"/>
    <dgm:cxn modelId="{703215FC-6FD9-4764-8461-F623DC6EF490}" type="presOf" srcId="{D8B9FC37-A24B-4720-973C-6F18DB8F6307}" destId="{9FCF531A-42EF-454E-8BBA-7E939A012C8E}" srcOrd="0" destOrd="0" presId="urn:microsoft.com/office/officeart/2005/8/layout/chevron1"/>
    <dgm:cxn modelId="{AA7A8DB8-E770-4258-B3CE-77459477ED00}" srcId="{D8B9FC37-A24B-4720-973C-6F18DB8F6307}" destId="{5EC36E0F-1C6A-406D-A255-D931C3A3F8AE}" srcOrd="0" destOrd="0" parTransId="{829DDD21-F85D-4FE3-8E44-40757E1C4D60}" sibTransId="{F203D919-E276-4F07-9A1E-085813857802}"/>
    <dgm:cxn modelId="{8A8A79B3-E5CA-4CB0-9BEE-7D17D18E9853}" srcId="{D8B9FC37-A24B-4720-973C-6F18DB8F6307}" destId="{BF3C1306-D980-464C-9A32-08C9FB2DCFF6}" srcOrd="1" destOrd="0" parTransId="{21631D23-274F-44DB-BB74-4A325C7D51D7}" sibTransId="{5C9FA291-67C9-4E1B-9183-7D3AC0A1BE02}"/>
    <dgm:cxn modelId="{159E08EC-FF63-4EC3-86C9-61AF018A2F73}" srcId="{D8B9FC37-A24B-4720-973C-6F18DB8F6307}" destId="{77E052E3-2835-4526-B756-ACCF19118F8C}" srcOrd="2" destOrd="0" parTransId="{1F140DC7-E591-4193-8715-2D9091BED3DF}" sibTransId="{14FEBF18-12EF-4264-A75A-37C78D4C8A86}"/>
    <dgm:cxn modelId="{052E2331-F5A6-4214-A5BF-D76A8230CBDF}" type="presOf" srcId="{77E052E3-2835-4526-B756-ACCF19118F8C}" destId="{B6E0E4C2-556B-4506-9AF6-80C08784E52E}" srcOrd="0" destOrd="0" presId="urn:microsoft.com/office/officeart/2005/8/layout/chevron1"/>
    <dgm:cxn modelId="{F74813B8-4FEC-4B6F-8B8B-2843BCBFC384}" type="presParOf" srcId="{9FCF531A-42EF-454E-8BBA-7E939A012C8E}" destId="{D6185D36-4BCC-455E-844F-669EFBBE7797}" srcOrd="0" destOrd="0" presId="urn:microsoft.com/office/officeart/2005/8/layout/chevron1"/>
    <dgm:cxn modelId="{04678424-ECCF-4F30-A0B4-687A50662CD7}" type="presParOf" srcId="{9FCF531A-42EF-454E-8BBA-7E939A012C8E}" destId="{E3239E67-9809-4685-80F4-5D1476DB5E70}" srcOrd="1" destOrd="0" presId="urn:microsoft.com/office/officeart/2005/8/layout/chevron1"/>
    <dgm:cxn modelId="{D48C9240-0F6A-4D95-A5D2-857F4DA47111}" type="presParOf" srcId="{9FCF531A-42EF-454E-8BBA-7E939A012C8E}" destId="{A501C232-2069-4089-A279-B91B2190D119}" srcOrd="2" destOrd="0" presId="urn:microsoft.com/office/officeart/2005/8/layout/chevron1"/>
    <dgm:cxn modelId="{F8DBAFE0-35CC-4857-B155-7CD17EC7A0FF}" type="presParOf" srcId="{9FCF531A-42EF-454E-8BBA-7E939A012C8E}" destId="{38756524-6318-4C33-9D1C-3F122D86EAD2}" srcOrd="3" destOrd="0" presId="urn:microsoft.com/office/officeart/2005/8/layout/chevron1"/>
    <dgm:cxn modelId="{A694941F-94E7-439E-8512-997EE0CA0395}" type="presParOf" srcId="{9FCF531A-42EF-454E-8BBA-7E939A012C8E}" destId="{B6E0E4C2-556B-4506-9AF6-80C08784E52E}"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8B9FC37-A24B-4720-973C-6F18DB8F6307}" type="doc">
      <dgm:prSet loTypeId="urn:microsoft.com/office/officeart/2005/8/layout/equation1" loCatId="process" qsTypeId="urn:microsoft.com/office/officeart/2005/8/quickstyle/simple1" qsCatId="simple" csTypeId="urn:microsoft.com/office/officeart/2005/8/colors/accent1_2" csCatId="accent1" phldr="1"/>
      <dgm:spPr/>
    </dgm:pt>
    <dgm:pt modelId="{5EC36E0F-1C6A-406D-A255-D931C3A3F8AE}">
      <dgm:prSet phldrT="[Text]" custT="1"/>
      <dgm:spPr>
        <a:solidFill>
          <a:schemeClr val="tx1">
            <a:lumMod val="75000"/>
            <a:lumOff val="25000"/>
          </a:schemeClr>
        </a:solidFill>
        <a:ln>
          <a:noFill/>
        </a:ln>
      </dgm:spPr>
      <dgm:t>
        <a:bodyPr/>
        <a:lstStyle/>
        <a:p>
          <a:r>
            <a:rPr lang="tr-TR" sz="2800" dirty="0"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Step 1</a:t>
          </a:r>
          <a:endParaRPr lang="en-US" sz="28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dgm:t>
    </dgm:pt>
    <dgm:pt modelId="{829DDD21-F85D-4FE3-8E44-40757E1C4D60}" type="parTrans" cxnId="{AA7A8DB8-E770-4258-B3CE-77459477ED00}">
      <dgm:prSet/>
      <dgm:spPr/>
      <dgm:t>
        <a:bodyPr/>
        <a:lstStyle/>
        <a:p>
          <a:endParaRPr lang="en-US" sz="280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dgm:t>
    </dgm:pt>
    <dgm:pt modelId="{F203D919-E276-4F07-9A1E-085813857802}" type="sibTrans" cxnId="{AA7A8DB8-E770-4258-B3CE-77459477ED00}">
      <dgm:prSet/>
      <dgm:spPr>
        <a:solidFill>
          <a:schemeClr val="tx1">
            <a:lumMod val="65000"/>
            <a:lumOff val="35000"/>
          </a:schemeClr>
        </a:solidFill>
      </dgm:spPr>
      <dgm:t>
        <a:bodyPr/>
        <a:lstStyle/>
        <a:p>
          <a:endParaRPr lang="en-US" sz="280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dgm:t>
    </dgm:pt>
    <dgm:pt modelId="{BF3C1306-D980-464C-9A32-08C9FB2DCFF6}">
      <dgm:prSet phldrT="[Text]" custT="1"/>
      <dgm:spPr>
        <a:solidFill>
          <a:schemeClr val="tx1">
            <a:lumMod val="75000"/>
            <a:lumOff val="25000"/>
          </a:schemeClr>
        </a:solidFill>
        <a:ln>
          <a:noFill/>
        </a:ln>
      </dgm:spPr>
      <dgm:t>
        <a:bodyPr/>
        <a:lstStyle/>
        <a:p>
          <a:r>
            <a:rPr lang="tr-TR" sz="2800" dirty="0"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Step 2</a:t>
          </a:r>
          <a:endParaRPr lang="en-US" sz="28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dgm:t>
    </dgm:pt>
    <dgm:pt modelId="{21631D23-274F-44DB-BB74-4A325C7D51D7}" type="parTrans" cxnId="{8A8A79B3-E5CA-4CB0-9BEE-7D17D18E9853}">
      <dgm:prSet/>
      <dgm:spPr/>
      <dgm:t>
        <a:bodyPr/>
        <a:lstStyle/>
        <a:p>
          <a:endParaRPr lang="en-US" sz="280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dgm:t>
    </dgm:pt>
    <dgm:pt modelId="{5C9FA291-67C9-4E1B-9183-7D3AC0A1BE02}" type="sibTrans" cxnId="{8A8A79B3-E5CA-4CB0-9BEE-7D17D18E9853}">
      <dgm:prSet/>
      <dgm:spPr>
        <a:solidFill>
          <a:schemeClr val="tx1">
            <a:lumMod val="65000"/>
            <a:lumOff val="35000"/>
          </a:schemeClr>
        </a:solidFill>
      </dgm:spPr>
      <dgm:t>
        <a:bodyPr/>
        <a:lstStyle/>
        <a:p>
          <a:endParaRPr lang="en-US" sz="280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dgm:t>
    </dgm:pt>
    <dgm:pt modelId="{77E052E3-2835-4526-B756-ACCF19118F8C}">
      <dgm:prSet phldrT="[Text]" custT="1"/>
      <dgm:spPr>
        <a:solidFill>
          <a:schemeClr val="tx1">
            <a:lumMod val="75000"/>
            <a:lumOff val="25000"/>
          </a:schemeClr>
        </a:solidFill>
        <a:ln>
          <a:noFill/>
        </a:ln>
      </dgm:spPr>
      <dgm:t>
        <a:bodyPr/>
        <a:lstStyle/>
        <a:p>
          <a:r>
            <a:rPr lang="tr-TR" sz="2800" dirty="0"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Step 3</a:t>
          </a:r>
          <a:endParaRPr lang="en-US" sz="28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dgm:t>
    </dgm:pt>
    <dgm:pt modelId="{1F140DC7-E591-4193-8715-2D9091BED3DF}" type="parTrans" cxnId="{159E08EC-FF63-4EC3-86C9-61AF018A2F73}">
      <dgm:prSet/>
      <dgm:spPr/>
      <dgm:t>
        <a:bodyPr/>
        <a:lstStyle/>
        <a:p>
          <a:endParaRPr lang="en-US" sz="280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dgm:t>
    </dgm:pt>
    <dgm:pt modelId="{14FEBF18-12EF-4264-A75A-37C78D4C8A86}" type="sibTrans" cxnId="{159E08EC-FF63-4EC3-86C9-61AF018A2F73}">
      <dgm:prSet/>
      <dgm:spPr/>
      <dgm:t>
        <a:bodyPr/>
        <a:lstStyle/>
        <a:p>
          <a:endParaRPr lang="en-US" sz="280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dgm:t>
    </dgm:pt>
    <dgm:pt modelId="{C0F40FFE-F7D5-4216-BA75-4940516DD36B}" type="pres">
      <dgm:prSet presAssocID="{D8B9FC37-A24B-4720-973C-6F18DB8F6307}" presName="linearFlow" presStyleCnt="0">
        <dgm:presLayoutVars>
          <dgm:dir/>
          <dgm:resizeHandles val="exact"/>
        </dgm:presLayoutVars>
      </dgm:prSet>
      <dgm:spPr/>
    </dgm:pt>
    <dgm:pt modelId="{C735400C-9C93-44F3-A702-B25E14B47CCB}" type="pres">
      <dgm:prSet presAssocID="{5EC36E0F-1C6A-406D-A255-D931C3A3F8AE}" presName="node" presStyleLbl="node1" presStyleIdx="0" presStyleCnt="3">
        <dgm:presLayoutVars>
          <dgm:bulletEnabled val="1"/>
        </dgm:presLayoutVars>
      </dgm:prSet>
      <dgm:spPr/>
      <dgm:t>
        <a:bodyPr/>
        <a:lstStyle/>
        <a:p>
          <a:endParaRPr lang="en-US"/>
        </a:p>
      </dgm:t>
    </dgm:pt>
    <dgm:pt modelId="{78FE0036-CA14-4226-8D09-D3C8ECB2ECCA}" type="pres">
      <dgm:prSet presAssocID="{F203D919-E276-4F07-9A1E-085813857802}" presName="spacerL" presStyleCnt="0"/>
      <dgm:spPr/>
    </dgm:pt>
    <dgm:pt modelId="{C0CDCCEA-6437-49DD-8BAE-6D9F7A7AAA2F}" type="pres">
      <dgm:prSet presAssocID="{F203D919-E276-4F07-9A1E-085813857802}" presName="sibTrans" presStyleLbl="sibTrans2D1" presStyleIdx="0" presStyleCnt="2"/>
      <dgm:spPr/>
      <dgm:t>
        <a:bodyPr/>
        <a:lstStyle/>
        <a:p>
          <a:endParaRPr lang="en-US"/>
        </a:p>
      </dgm:t>
    </dgm:pt>
    <dgm:pt modelId="{8D900ABF-7FD9-484D-AC62-76930D566F40}" type="pres">
      <dgm:prSet presAssocID="{F203D919-E276-4F07-9A1E-085813857802}" presName="spacerR" presStyleCnt="0"/>
      <dgm:spPr/>
    </dgm:pt>
    <dgm:pt modelId="{9809B762-9735-4090-BDFC-A62CD8D61582}" type="pres">
      <dgm:prSet presAssocID="{BF3C1306-D980-464C-9A32-08C9FB2DCFF6}" presName="node" presStyleLbl="node1" presStyleIdx="1" presStyleCnt="3">
        <dgm:presLayoutVars>
          <dgm:bulletEnabled val="1"/>
        </dgm:presLayoutVars>
      </dgm:prSet>
      <dgm:spPr/>
      <dgm:t>
        <a:bodyPr/>
        <a:lstStyle/>
        <a:p>
          <a:endParaRPr lang="en-US"/>
        </a:p>
      </dgm:t>
    </dgm:pt>
    <dgm:pt modelId="{A179165D-22A3-4C3C-90B8-557F74BF54F4}" type="pres">
      <dgm:prSet presAssocID="{5C9FA291-67C9-4E1B-9183-7D3AC0A1BE02}" presName="spacerL" presStyleCnt="0"/>
      <dgm:spPr/>
    </dgm:pt>
    <dgm:pt modelId="{86C26521-4E4D-4ABE-9738-C16710808FDC}" type="pres">
      <dgm:prSet presAssocID="{5C9FA291-67C9-4E1B-9183-7D3AC0A1BE02}" presName="sibTrans" presStyleLbl="sibTrans2D1" presStyleIdx="1" presStyleCnt="2"/>
      <dgm:spPr/>
      <dgm:t>
        <a:bodyPr/>
        <a:lstStyle/>
        <a:p>
          <a:endParaRPr lang="en-US"/>
        </a:p>
      </dgm:t>
    </dgm:pt>
    <dgm:pt modelId="{22D4E2D0-0C1E-4CBD-9D29-1AA1FE8A3B03}" type="pres">
      <dgm:prSet presAssocID="{5C9FA291-67C9-4E1B-9183-7D3AC0A1BE02}" presName="spacerR" presStyleCnt="0"/>
      <dgm:spPr/>
    </dgm:pt>
    <dgm:pt modelId="{95D7A97B-C28D-412F-BB0A-2E7AD2C37FA2}" type="pres">
      <dgm:prSet presAssocID="{77E052E3-2835-4526-B756-ACCF19118F8C}" presName="node" presStyleLbl="node1" presStyleIdx="2" presStyleCnt="3">
        <dgm:presLayoutVars>
          <dgm:bulletEnabled val="1"/>
        </dgm:presLayoutVars>
      </dgm:prSet>
      <dgm:spPr/>
      <dgm:t>
        <a:bodyPr/>
        <a:lstStyle/>
        <a:p>
          <a:endParaRPr lang="en-US"/>
        </a:p>
      </dgm:t>
    </dgm:pt>
  </dgm:ptLst>
  <dgm:cxnLst>
    <dgm:cxn modelId="{06C0D79D-5A2A-42A9-8BEE-B4185BD25F43}" type="presOf" srcId="{5EC36E0F-1C6A-406D-A255-D931C3A3F8AE}" destId="{C735400C-9C93-44F3-A702-B25E14B47CCB}" srcOrd="0" destOrd="0" presId="urn:microsoft.com/office/officeart/2005/8/layout/equation1"/>
    <dgm:cxn modelId="{C5AA2FA8-116E-4FD8-AF1E-362756E1B9C4}" type="presOf" srcId="{77E052E3-2835-4526-B756-ACCF19118F8C}" destId="{95D7A97B-C28D-412F-BB0A-2E7AD2C37FA2}" srcOrd="0" destOrd="0" presId="urn:microsoft.com/office/officeart/2005/8/layout/equation1"/>
    <dgm:cxn modelId="{F86E229C-51AB-49A0-BB61-7F64559D9E37}" type="presOf" srcId="{D8B9FC37-A24B-4720-973C-6F18DB8F6307}" destId="{C0F40FFE-F7D5-4216-BA75-4940516DD36B}" srcOrd="0" destOrd="0" presId="urn:microsoft.com/office/officeart/2005/8/layout/equation1"/>
    <dgm:cxn modelId="{277D9CA5-0152-4CE1-A324-0FE6B8233842}" type="presOf" srcId="{BF3C1306-D980-464C-9A32-08C9FB2DCFF6}" destId="{9809B762-9735-4090-BDFC-A62CD8D61582}" srcOrd="0" destOrd="0" presId="urn:microsoft.com/office/officeart/2005/8/layout/equation1"/>
    <dgm:cxn modelId="{8A8A79B3-E5CA-4CB0-9BEE-7D17D18E9853}" srcId="{D8B9FC37-A24B-4720-973C-6F18DB8F6307}" destId="{BF3C1306-D980-464C-9A32-08C9FB2DCFF6}" srcOrd="1" destOrd="0" parTransId="{21631D23-274F-44DB-BB74-4A325C7D51D7}" sibTransId="{5C9FA291-67C9-4E1B-9183-7D3AC0A1BE02}"/>
    <dgm:cxn modelId="{50E2A63C-3F5A-4C21-A010-69997430B5DC}" type="presOf" srcId="{F203D919-E276-4F07-9A1E-085813857802}" destId="{C0CDCCEA-6437-49DD-8BAE-6D9F7A7AAA2F}" srcOrd="0" destOrd="0" presId="urn:microsoft.com/office/officeart/2005/8/layout/equation1"/>
    <dgm:cxn modelId="{159E08EC-FF63-4EC3-86C9-61AF018A2F73}" srcId="{D8B9FC37-A24B-4720-973C-6F18DB8F6307}" destId="{77E052E3-2835-4526-B756-ACCF19118F8C}" srcOrd="2" destOrd="0" parTransId="{1F140DC7-E591-4193-8715-2D9091BED3DF}" sibTransId="{14FEBF18-12EF-4264-A75A-37C78D4C8A86}"/>
    <dgm:cxn modelId="{AA7A8DB8-E770-4258-B3CE-77459477ED00}" srcId="{D8B9FC37-A24B-4720-973C-6F18DB8F6307}" destId="{5EC36E0F-1C6A-406D-A255-D931C3A3F8AE}" srcOrd="0" destOrd="0" parTransId="{829DDD21-F85D-4FE3-8E44-40757E1C4D60}" sibTransId="{F203D919-E276-4F07-9A1E-085813857802}"/>
    <dgm:cxn modelId="{38ED40E4-01C7-4C2C-931A-CA767B12D9CA}" type="presOf" srcId="{5C9FA291-67C9-4E1B-9183-7D3AC0A1BE02}" destId="{86C26521-4E4D-4ABE-9738-C16710808FDC}" srcOrd="0" destOrd="0" presId="urn:microsoft.com/office/officeart/2005/8/layout/equation1"/>
    <dgm:cxn modelId="{437C08DD-F062-4395-9E56-FBF4EDEA2FC0}" type="presParOf" srcId="{C0F40FFE-F7D5-4216-BA75-4940516DD36B}" destId="{C735400C-9C93-44F3-A702-B25E14B47CCB}" srcOrd="0" destOrd="0" presId="urn:microsoft.com/office/officeart/2005/8/layout/equation1"/>
    <dgm:cxn modelId="{6C8DD175-3517-4098-AE2A-3F622FB05F4B}" type="presParOf" srcId="{C0F40FFE-F7D5-4216-BA75-4940516DD36B}" destId="{78FE0036-CA14-4226-8D09-D3C8ECB2ECCA}" srcOrd="1" destOrd="0" presId="urn:microsoft.com/office/officeart/2005/8/layout/equation1"/>
    <dgm:cxn modelId="{D84F3E12-597D-466D-9DF4-0072780C2441}" type="presParOf" srcId="{C0F40FFE-F7D5-4216-BA75-4940516DD36B}" destId="{C0CDCCEA-6437-49DD-8BAE-6D9F7A7AAA2F}" srcOrd="2" destOrd="0" presId="urn:microsoft.com/office/officeart/2005/8/layout/equation1"/>
    <dgm:cxn modelId="{2F376353-0BCC-4337-8B41-120EE2E62429}" type="presParOf" srcId="{C0F40FFE-F7D5-4216-BA75-4940516DD36B}" destId="{8D900ABF-7FD9-484D-AC62-76930D566F40}" srcOrd="3" destOrd="0" presId="urn:microsoft.com/office/officeart/2005/8/layout/equation1"/>
    <dgm:cxn modelId="{6A82884D-1CB1-4F48-AA2F-645907BE5A24}" type="presParOf" srcId="{C0F40FFE-F7D5-4216-BA75-4940516DD36B}" destId="{9809B762-9735-4090-BDFC-A62CD8D61582}" srcOrd="4" destOrd="0" presId="urn:microsoft.com/office/officeart/2005/8/layout/equation1"/>
    <dgm:cxn modelId="{D8CDC0CC-9921-49D6-B501-D1AEEC3A7F6D}" type="presParOf" srcId="{C0F40FFE-F7D5-4216-BA75-4940516DD36B}" destId="{A179165D-22A3-4C3C-90B8-557F74BF54F4}" srcOrd="5" destOrd="0" presId="urn:microsoft.com/office/officeart/2005/8/layout/equation1"/>
    <dgm:cxn modelId="{DB3C65DB-951A-4874-925C-E44A0D27A2EA}" type="presParOf" srcId="{C0F40FFE-F7D5-4216-BA75-4940516DD36B}" destId="{86C26521-4E4D-4ABE-9738-C16710808FDC}" srcOrd="6" destOrd="0" presId="urn:microsoft.com/office/officeart/2005/8/layout/equation1"/>
    <dgm:cxn modelId="{3CD4C630-1677-4504-A6F1-D083C78C1781}" type="presParOf" srcId="{C0F40FFE-F7D5-4216-BA75-4940516DD36B}" destId="{22D4E2D0-0C1E-4CBD-9D29-1AA1FE8A3B03}" srcOrd="7" destOrd="0" presId="urn:microsoft.com/office/officeart/2005/8/layout/equation1"/>
    <dgm:cxn modelId="{310EF9D6-347E-4700-9EC6-6318D1360358}" type="presParOf" srcId="{C0F40FFE-F7D5-4216-BA75-4940516DD36B}" destId="{95D7A97B-C28D-412F-BB0A-2E7AD2C37FA2}" srcOrd="8" destOrd="0" presId="urn:microsoft.com/office/officeart/2005/8/layout/equati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8B9FC37-A24B-4720-973C-6F18DB8F6307}" type="doc">
      <dgm:prSet loTypeId="urn:microsoft.com/office/officeart/2005/8/layout/process1" loCatId="process" qsTypeId="urn:microsoft.com/office/officeart/2005/8/quickstyle/simple1" qsCatId="simple" csTypeId="urn:microsoft.com/office/officeart/2005/8/colors/accent1_2" csCatId="accent1" phldr="1"/>
      <dgm:spPr/>
    </dgm:pt>
    <dgm:pt modelId="{5EC36E0F-1C6A-406D-A255-D931C3A3F8AE}">
      <dgm:prSet phldrT="[Text]" custT="1"/>
      <dgm:spPr>
        <a:solidFill>
          <a:schemeClr val="tx1">
            <a:lumMod val="75000"/>
            <a:lumOff val="25000"/>
          </a:schemeClr>
        </a:solidFill>
        <a:ln>
          <a:noFill/>
        </a:ln>
      </dgm:spPr>
      <dgm:t>
        <a:bodyPr/>
        <a:lstStyle/>
        <a:p>
          <a:r>
            <a:rPr lang="tr-TR" sz="2800" dirty="0"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Step 1</a:t>
          </a:r>
          <a:endParaRPr lang="en-US" sz="28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dgm:t>
    </dgm:pt>
    <dgm:pt modelId="{829DDD21-F85D-4FE3-8E44-40757E1C4D60}" type="parTrans" cxnId="{AA7A8DB8-E770-4258-B3CE-77459477ED00}">
      <dgm:prSet/>
      <dgm:spPr/>
      <dgm:t>
        <a:bodyPr/>
        <a:lstStyle/>
        <a:p>
          <a:endParaRPr lang="en-US" sz="280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dgm:t>
    </dgm:pt>
    <dgm:pt modelId="{F203D919-E276-4F07-9A1E-085813857802}" type="sibTrans" cxnId="{AA7A8DB8-E770-4258-B3CE-77459477ED00}">
      <dgm:prSet/>
      <dgm:spPr>
        <a:solidFill>
          <a:schemeClr val="tx1">
            <a:lumMod val="65000"/>
            <a:lumOff val="35000"/>
          </a:schemeClr>
        </a:solidFill>
      </dgm:spPr>
      <dgm:t>
        <a:bodyPr/>
        <a:lstStyle/>
        <a:p>
          <a:endParaRPr lang="en-US" sz="280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dgm:t>
    </dgm:pt>
    <dgm:pt modelId="{BF3C1306-D980-464C-9A32-08C9FB2DCFF6}">
      <dgm:prSet phldrT="[Text]" custT="1"/>
      <dgm:spPr>
        <a:solidFill>
          <a:schemeClr val="tx1">
            <a:lumMod val="75000"/>
            <a:lumOff val="25000"/>
          </a:schemeClr>
        </a:solidFill>
        <a:ln>
          <a:noFill/>
        </a:ln>
      </dgm:spPr>
      <dgm:t>
        <a:bodyPr/>
        <a:lstStyle/>
        <a:p>
          <a:r>
            <a:rPr lang="tr-TR" sz="2800" dirty="0"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Step 2</a:t>
          </a:r>
          <a:endParaRPr lang="en-US" sz="28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dgm:t>
    </dgm:pt>
    <dgm:pt modelId="{21631D23-274F-44DB-BB74-4A325C7D51D7}" type="parTrans" cxnId="{8A8A79B3-E5CA-4CB0-9BEE-7D17D18E9853}">
      <dgm:prSet/>
      <dgm:spPr/>
      <dgm:t>
        <a:bodyPr/>
        <a:lstStyle/>
        <a:p>
          <a:endParaRPr lang="en-US" sz="280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dgm:t>
    </dgm:pt>
    <dgm:pt modelId="{5C9FA291-67C9-4E1B-9183-7D3AC0A1BE02}" type="sibTrans" cxnId="{8A8A79B3-E5CA-4CB0-9BEE-7D17D18E9853}">
      <dgm:prSet/>
      <dgm:spPr>
        <a:solidFill>
          <a:schemeClr val="tx1">
            <a:lumMod val="65000"/>
            <a:lumOff val="35000"/>
          </a:schemeClr>
        </a:solidFill>
      </dgm:spPr>
      <dgm:t>
        <a:bodyPr/>
        <a:lstStyle/>
        <a:p>
          <a:endParaRPr lang="en-US" sz="280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dgm:t>
    </dgm:pt>
    <dgm:pt modelId="{77E052E3-2835-4526-B756-ACCF19118F8C}">
      <dgm:prSet phldrT="[Text]" custT="1"/>
      <dgm:spPr>
        <a:solidFill>
          <a:schemeClr val="tx1">
            <a:lumMod val="75000"/>
            <a:lumOff val="25000"/>
          </a:schemeClr>
        </a:solidFill>
        <a:ln>
          <a:noFill/>
        </a:ln>
      </dgm:spPr>
      <dgm:t>
        <a:bodyPr/>
        <a:lstStyle/>
        <a:p>
          <a:r>
            <a:rPr lang="tr-TR" sz="2800" dirty="0"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Step 3</a:t>
          </a:r>
          <a:endParaRPr lang="en-US" sz="28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dgm:t>
    </dgm:pt>
    <dgm:pt modelId="{1F140DC7-E591-4193-8715-2D9091BED3DF}" type="parTrans" cxnId="{159E08EC-FF63-4EC3-86C9-61AF018A2F73}">
      <dgm:prSet/>
      <dgm:spPr/>
      <dgm:t>
        <a:bodyPr/>
        <a:lstStyle/>
        <a:p>
          <a:endParaRPr lang="en-US" sz="280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dgm:t>
    </dgm:pt>
    <dgm:pt modelId="{14FEBF18-12EF-4264-A75A-37C78D4C8A86}" type="sibTrans" cxnId="{159E08EC-FF63-4EC3-86C9-61AF018A2F73}">
      <dgm:prSet/>
      <dgm:spPr/>
      <dgm:t>
        <a:bodyPr/>
        <a:lstStyle/>
        <a:p>
          <a:endParaRPr lang="en-US" sz="280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dgm:t>
    </dgm:pt>
    <dgm:pt modelId="{9ACE263D-3F22-4021-BD27-DFB30FEBBAE3}" type="pres">
      <dgm:prSet presAssocID="{D8B9FC37-A24B-4720-973C-6F18DB8F6307}" presName="Name0" presStyleCnt="0">
        <dgm:presLayoutVars>
          <dgm:dir/>
          <dgm:resizeHandles val="exact"/>
        </dgm:presLayoutVars>
      </dgm:prSet>
      <dgm:spPr/>
    </dgm:pt>
    <dgm:pt modelId="{A6F3BB56-C1EF-467F-80B3-7308B7E21031}" type="pres">
      <dgm:prSet presAssocID="{5EC36E0F-1C6A-406D-A255-D931C3A3F8AE}" presName="node" presStyleLbl="node1" presStyleIdx="0" presStyleCnt="3">
        <dgm:presLayoutVars>
          <dgm:bulletEnabled val="1"/>
        </dgm:presLayoutVars>
      </dgm:prSet>
      <dgm:spPr/>
      <dgm:t>
        <a:bodyPr/>
        <a:lstStyle/>
        <a:p>
          <a:endParaRPr lang="en-US"/>
        </a:p>
      </dgm:t>
    </dgm:pt>
    <dgm:pt modelId="{D62E0D2C-31F6-422C-B3EE-7F5BD92C2C39}" type="pres">
      <dgm:prSet presAssocID="{F203D919-E276-4F07-9A1E-085813857802}" presName="sibTrans" presStyleLbl="sibTrans2D1" presStyleIdx="0" presStyleCnt="2"/>
      <dgm:spPr/>
      <dgm:t>
        <a:bodyPr/>
        <a:lstStyle/>
        <a:p>
          <a:endParaRPr lang="en-US"/>
        </a:p>
      </dgm:t>
    </dgm:pt>
    <dgm:pt modelId="{2C24EF5D-55FD-41C5-93AA-8CEC4FF47C9F}" type="pres">
      <dgm:prSet presAssocID="{F203D919-E276-4F07-9A1E-085813857802}" presName="connectorText" presStyleLbl="sibTrans2D1" presStyleIdx="0" presStyleCnt="2"/>
      <dgm:spPr/>
      <dgm:t>
        <a:bodyPr/>
        <a:lstStyle/>
        <a:p>
          <a:endParaRPr lang="en-US"/>
        </a:p>
      </dgm:t>
    </dgm:pt>
    <dgm:pt modelId="{654925B4-EC87-4CB0-AE19-C97427603E78}" type="pres">
      <dgm:prSet presAssocID="{BF3C1306-D980-464C-9A32-08C9FB2DCFF6}" presName="node" presStyleLbl="node1" presStyleIdx="1" presStyleCnt="3">
        <dgm:presLayoutVars>
          <dgm:bulletEnabled val="1"/>
        </dgm:presLayoutVars>
      </dgm:prSet>
      <dgm:spPr/>
      <dgm:t>
        <a:bodyPr/>
        <a:lstStyle/>
        <a:p>
          <a:endParaRPr lang="en-US"/>
        </a:p>
      </dgm:t>
    </dgm:pt>
    <dgm:pt modelId="{2C97E1D7-457C-4322-B4BB-C220150F8B7E}" type="pres">
      <dgm:prSet presAssocID="{5C9FA291-67C9-4E1B-9183-7D3AC0A1BE02}" presName="sibTrans" presStyleLbl="sibTrans2D1" presStyleIdx="1" presStyleCnt="2"/>
      <dgm:spPr/>
      <dgm:t>
        <a:bodyPr/>
        <a:lstStyle/>
        <a:p>
          <a:endParaRPr lang="en-US"/>
        </a:p>
      </dgm:t>
    </dgm:pt>
    <dgm:pt modelId="{C82D8FD7-A0A1-4CC8-A979-A0B3A4236248}" type="pres">
      <dgm:prSet presAssocID="{5C9FA291-67C9-4E1B-9183-7D3AC0A1BE02}" presName="connectorText" presStyleLbl="sibTrans2D1" presStyleIdx="1" presStyleCnt="2"/>
      <dgm:spPr/>
      <dgm:t>
        <a:bodyPr/>
        <a:lstStyle/>
        <a:p>
          <a:endParaRPr lang="en-US"/>
        </a:p>
      </dgm:t>
    </dgm:pt>
    <dgm:pt modelId="{F42DF874-4213-48B0-9B2E-C182CCE54B2F}" type="pres">
      <dgm:prSet presAssocID="{77E052E3-2835-4526-B756-ACCF19118F8C}" presName="node" presStyleLbl="node1" presStyleIdx="2" presStyleCnt="3">
        <dgm:presLayoutVars>
          <dgm:bulletEnabled val="1"/>
        </dgm:presLayoutVars>
      </dgm:prSet>
      <dgm:spPr/>
      <dgm:t>
        <a:bodyPr/>
        <a:lstStyle/>
        <a:p>
          <a:endParaRPr lang="en-US"/>
        </a:p>
      </dgm:t>
    </dgm:pt>
  </dgm:ptLst>
  <dgm:cxnLst>
    <dgm:cxn modelId="{027139E9-AD99-4CD8-9CC4-313C717E27B2}" type="presOf" srcId="{77E052E3-2835-4526-B756-ACCF19118F8C}" destId="{F42DF874-4213-48B0-9B2E-C182CCE54B2F}" srcOrd="0" destOrd="0" presId="urn:microsoft.com/office/officeart/2005/8/layout/process1"/>
    <dgm:cxn modelId="{9B36A4E4-756F-4D2D-99DC-B5A79485A00D}" type="presOf" srcId="{5C9FA291-67C9-4E1B-9183-7D3AC0A1BE02}" destId="{2C97E1D7-457C-4322-B4BB-C220150F8B7E}" srcOrd="0" destOrd="0" presId="urn:microsoft.com/office/officeart/2005/8/layout/process1"/>
    <dgm:cxn modelId="{E2A76160-2D91-4DA3-807F-A34C1F975721}" type="presOf" srcId="{F203D919-E276-4F07-9A1E-085813857802}" destId="{D62E0D2C-31F6-422C-B3EE-7F5BD92C2C39}" srcOrd="0" destOrd="0" presId="urn:microsoft.com/office/officeart/2005/8/layout/process1"/>
    <dgm:cxn modelId="{4D8E255F-8947-4EDF-8AC2-E7CC178A7B6A}" type="presOf" srcId="{5C9FA291-67C9-4E1B-9183-7D3AC0A1BE02}" destId="{C82D8FD7-A0A1-4CC8-A979-A0B3A4236248}" srcOrd="1" destOrd="0" presId="urn:microsoft.com/office/officeart/2005/8/layout/process1"/>
    <dgm:cxn modelId="{AA7A8DB8-E770-4258-B3CE-77459477ED00}" srcId="{D8B9FC37-A24B-4720-973C-6F18DB8F6307}" destId="{5EC36E0F-1C6A-406D-A255-D931C3A3F8AE}" srcOrd="0" destOrd="0" parTransId="{829DDD21-F85D-4FE3-8E44-40757E1C4D60}" sibTransId="{F203D919-E276-4F07-9A1E-085813857802}"/>
    <dgm:cxn modelId="{8A8A79B3-E5CA-4CB0-9BEE-7D17D18E9853}" srcId="{D8B9FC37-A24B-4720-973C-6F18DB8F6307}" destId="{BF3C1306-D980-464C-9A32-08C9FB2DCFF6}" srcOrd="1" destOrd="0" parTransId="{21631D23-274F-44DB-BB74-4A325C7D51D7}" sibTransId="{5C9FA291-67C9-4E1B-9183-7D3AC0A1BE02}"/>
    <dgm:cxn modelId="{159E08EC-FF63-4EC3-86C9-61AF018A2F73}" srcId="{D8B9FC37-A24B-4720-973C-6F18DB8F6307}" destId="{77E052E3-2835-4526-B756-ACCF19118F8C}" srcOrd="2" destOrd="0" parTransId="{1F140DC7-E591-4193-8715-2D9091BED3DF}" sibTransId="{14FEBF18-12EF-4264-A75A-37C78D4C8A86}"/>
    <dgm:cxn modelId="{0FA06636-3873-4DA5-8F5A-77B2D321B4AF}" type="presOf" srcId="{5EC36E0F-1C6A-406D-A255-D931C3A3F8AE}" destId="{A6F3BB56-C1EF-467F-80B3-7308B7E21031}" srcOrd="0" destOrd="0" presId="urn:microsoft.com/office/officeart/2005/8/layout/process1"/>
    <dgm:cxn modelId="{5C9DD49E-3FC6-447A-B8AA-A3A17866400A}" type="presOf" srcId="{BF3C1306-D980-464C-9A32-08C9FB2DCFF6}" destId="{654925B4-EC87-4CB0-AE19-C97427603E78}" srcOrd="0" destOrd="0" presId="urn:microsoft.com/office/officeart/2005/8/layout/process1"/>
    <dgm:cxn modelId="{741A7ECC-B6A0-4E24-B946-89DF87DAE105}" type="presOf" srcId="{D8B9FC37-A24B-4720-973C-6F18DB8F6307}" destId="{9ACE263D-3F22-4021-BD27-DFB30FEBBAE3}" srcOrd="0" destOrd="0" presId="urn:microsoft.com/office/officeart/2005/8/layout/process1"/>
    <dgm:cxn modelId="{55721753-1A5C-4A19-A6A6-49BEACD04D3B}" type="presOf" srcId="{F203D919-E276-4F07-9A1E-085813857802}" destId="{2C24EF5D-55FD-41C5-93AA-8CEC4FF47C9F}" srcOrd="1" destOrd="0" presId="urn:microsoft.com/office/officeart/2005/8/layout/process1"/>
    <dgm:cxn modelId="{7DB913AD-2698-4940-8A6B-54CA49A4FC1E}" type="presParOf" srcId="{9ACE263D-3F22-4021-BD27-DFB30FEBBAE3}" destId="{A6F3BB56-C1EF-467F-80B3-7308B7E21031}" srcOrd="0" destOrd="0" presId="urn:microsoft.com/office/officeart/2005/8/layout/process1"/>
    <dgm:cxn modelId="{9011668F-7DF3-4699-AC70-4E2C0776E603}" type="presParOf" srcId="{9ACE263D-3F22-4021-BD27-DFB30FEBBAE3}" destId="{D62E0D2C-31F6-422C-B3EE-7F5BD92C2C39}" srcOrd="1" destOrd="0" presId="urn:microsoft.com/office/officeart/2005/8/layout/process1"/>
    <dgm:cxn modelId="{621CB349-B6E8-48F6-96F5-FF1C6C63986F}" type="presParOf" srcId="{D62E0D2C-31F6-422C-B3EE-7F5BD92C2C39}" destId="{2C24EF5D-55FD-41C5-93AA-8CEC4FF47C9F}" srcOrd="0" destOrd="0" presId="urn:microsoft.com/office/officeart/2005/8/layout/process1"/>
    <dgm:cxn modelId="{663D078E-04F6-417F-B7A6-648A6E51BCB8}" type="presParOf" srcId="{9ACE263D-3F22-4021-BD27-DFB30FEBBAE3}" destId="{654925B4-EC87-4CB0-AE19-C97427603E78}" srcOrd="2" destOrd="0" presId="urn:microsoft.com/office/officeart/2005/8/layout/process1"/>
    <dgm:cxn modelId="{1E8282BD-66B9-4B69-96A6-844F7FC03F8E}" type="presParOf" srcId="{9ACE263D-3F22-4021-BD27-DFB30FEBBAE3}" destId="{2C97E1D7-457C-4322-B4BB-C220150F8B7E}" srcOrd="3" destOrd="0" presId="urn:microsoft.com/office/officeart/2005/8/layout/process1"/>
    <dgm:cxn modelId="{35ADFD7F-E494-48DB-B3FC-C581A11CC182}" type="presParOf" srcId="{2C97E1D7-457C-4322-B4BB-C220150F8B7E}" destId="{C82D8FD7-A0A1-4CC8-A979-A0B3A4236248}" srcOrd="0" destOrd="0" presId="urn:microsoft.com/office/officeart/2005/8/layout/process1"/>
    <dgm:cxn modelId="{DD9FE74A-D732-4315-A05A-9A55D274B709}" type="presParOf" srcId="{9ACE263D-3F22-4021-BD27-DFB30FEBBAE3}" destId="{F42DF874-4213-48B0-9B2E-C182CCE54B2F}"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051A69-C562-4FC5-92DC-994CDC1376A2}" type="datetimeFigureOut">
              <a:rPr lang="en-US" smtClean="0"/>
              <a:t>6/7/2015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747B73-6B03-4EF3-AD40-683CE00DABF6}" type="slidenum">
              <a:rPr lang="en-US" smtClean="0"/>
              <a:t>‹#›</a:t>
            </a:fld>
            <a:endParaRPr lang="en-US"/>
          </a:p>
        </p:txBody>
      </p:sp>
    </p:spTree>
    <p:extLst>
      <p:ext uri="{BB962C8B-B14F-4D97-AF65-F5344CB8AC3E}">
        <p14:creationId xmlns:p14="http://schemas.microsoft.com/office/powerpoint/2010/main" val="13006327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6"/>
            <a:ext cx="18288000" cy="4775200"/>
          </a:xfrm>
        </p:spPr>
        <p:txBody>
          <a:bodyPr anchor="b"/>
          <a:lstStyle>
            <a:lvl1pPr algn="ctr">
              <a:defRPr sz="12000"/>
            </a:lvl1pPr>
          </a:lstStyle>
          <a:p>
            <a:r>
              <a:rPr lang="en-US" smtClean="0"/>
              <a:t>Click to edit Master title style</a:t>
            </a:r>
            <a:endParaRPr lang="en-US" dirty="0"/>
          </a:p>
        </p:txBody>
      </p:sp>
      <p:sp>
        <p:nvSpPr>
          <p:cNvPr id="3" name="Subtitle 2"/>
          <p:cNvSpPr>
            <a:spLocks noGrp="1"/>
          </p:cNvSpPr>
          <p:nvPr>
            <p:ph type="subTitle" idx="1"/>
          </p:nvPr>
        </p:nvSpPr>
        <p:spPr>
          <a:xfrm>
            <a:off x="3048000" y="7204076"/>
            <a:ext cx="18288000" cy="3311524"/>
          </a:xfr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20F2AF2-EA92-44F8-853B-5E3554E36C48}" type="datetimeFigureOut">
              <a:rPr lang="en-US" smtClean="0"/>
              <a:t>6/7/2015</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7575539-BFBE-477A-BDB6-9CA7B44D81A5}" type="slidenum">
              <a:rPr lang="en-US" smtClean="0"/>
              <a:t>‹#›</a:t>
            </a:fld>
            <a:endParaRPr lang="en-US"/>
          </a:p>
        </p:txBody>
      </p:sp>
    </p:spTree>
    <p:extLst>
      <p:ext uri="{BB962C8B-B14F-4D97-AF65-F5344CB8AC3E}">
        <p14:creationId xmlns:p14="http://schemas.microsoft.com/office/powerpoint/2010/main" val="324480804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20F2AF2-EA92-44F8-853B-5E3554E36C48}" type="datetimeFigureOut">
              <a:rPr lang="en-US" smtClean="0"/>
              <a:t>6/7/2015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575539-BFBE-477A-BDB6-9CA7B44D81A5}" type="slidenum">
              <a:rPr lang="en-US" smtClean="0"/>
              <a:t>‹#›</a:t>
            </a:fld>
            <a:endParaRPr lang="en-US"/>
          </a:p>
        </p:txBody>
      </p:sp>
    </p:spTree>
    <p:extLst>
      <p:ext uri="{BB962C8B-B14F-4D97-AF65-F5344CB8AC3E}">
        <p14:creationId xmlns:p14="http://schemas.microsoft.com/office/powerpoint/2010/main" val="12625270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623676"/>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676400" y="730250"/>
            <a:ext cx="15468600" cy="1162367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20F2AF2-EA92-44F8-853B-5E3554E36C48}" type="datetimeFigureOut">
              <a:rPr lang="en-US" smtClean="0"/>
              <a:t>6/7/2015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575539-BFBE-477A-BDB6-9CA7B44D81A5}" type="slidenum">
              <a:rPr lang="en-US" smtClean="0"/>
              <a:t>‹#›</a:t>
            </a:fld>
            <a:endParaRPr lang="en-US"/>
          </a:p>
        </p:txBody>
      </p:sp>
    </p:spTree>
    <p:extLst>
      <p:ext uri="{BB962C8B-B14F-4D97-AF65-F5344CB8AC3E}">
        <p14:creationId xmlns:p14="http://schemas.microsoft.com/office/powerpoint/2010/main" val="1023411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20F2AF2-EA92-44F8-853B-5E3554E36C48}" type="datetimeFigureOut">
              <a:rPr lang="en-US" smtClean="0"/>
              <a:t>6/7/2015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575539-BFBE-477A-BDB6-9CA7B44D81A5}" type="slidenum">
              <a:rPr lang="en-US" smtClean="0"/>
              <a:t>‹#›</a:t>
            </a:fld>
            <a:endParaRPr lang="en-US"/>
          </a:p>
        </p:txBody>
      </p:sp>
    </p:spTree>
    <p:extLst>
      <p:ext uri="{BB962C8B-B14F-4D97-AF65-F5344CB8AC3E}">
        <p14:creationId xmlns:p14="http://schemas.microsoft.com/office/powerpoint/2010/main" val="20300801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7"/>
            <a:ext cx="21031200" cy="5705474"/>
          </a:xfrm>
        </p:spPr>
        <p:txBody>
          <a:bodyPr anchor="b"/>
          <a:lstStyle>
            <a:lvl1pPr>
              <a:defRPr sz="12000"/>
            </a:lvl1pPr>
          </a:lstStyle>
          <a:p>
            <a:r>
              <a:rPr lang="en-US" smtClean="0"/>
              <a:t>Click to edit Master title style</a:t>
            </a:r>
            <a:endParaRPr lang="en-US" dirty="0"/>
          </a:p>
        </p:txBody>
      </p:sp>
      <p:sp>
        <p:nvSpPr>
          <p:cNvPr id="3" name="Text Placeholder 2"/>
          <p:cNvSpPr>
            <a:spLocks noGrp="1"/>
          </p:cNvSpPr>
          <p:nvPr>
            <p:ph type="body" idx="1"/>
          </p:nvPr>
        </p:nvSpPr>
        <p:spPr>
          <a:xfrm>
            <a:off x="1663700" y="9178927"/>
            <a:ext cx="21031200" cy="3000374"/>
          </a:xfr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20F2AF2-EA92-44F8-853B-5E3554E36C48}" type="datetimeFigureOut">
              <a:rPr lang="en-US" smtClean="0"/>
              <a:t>6/7/2015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575539-BFBE-477A-BDB6-9CA7B44D81A5}" type="slidenum">
              <a:rPr lang="en-US" smtClean="0"/>
              <a:t>‹#›</a:t>
            </a:fld>
            <a:endParaRPr lang="en-US"/>
          </a:p>
        </p:txBody>
      </p:sp>
    </p:spTree>
    <p:extLst>
      <p:ext uri="{BB962C8B-B14F-4D97-AF65-F5344CB8AC3E}">
        <p14:creationId xmlns:p14="http://schemas.microsoft.com/office/powerpoint/2010/main" val="20263346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676400" y="3651250"/>
            <a:ext cx="10363200" cy="87026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12344400" y="3651250"/>
            <a:ext cx="10363200" cy="87026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20F2AF2-EA92-44F8-853B-5E3554E36C48}" type="datetimeFigureOut">
              <a:rPr lang="en-US" smtClean="0"/>
              <a:t>6/7/2015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575539-BFBE-477A-BDB6-9CA7B44D81A5}" type="slidenum">
              <a:rPr lang="en-US" smtClean="0"/>
              <a:t>‹#›</a:t>
            </a:fld>
            <a:endParaRPr lang="en-US"/>
          </a:p>
        </p:txBody>
      </p:sp>
    </p:spTree>
    <p:extLst>
      <p:ext uri="{BB962C8B-B14F-4D97-AF65-F5344CB8AC3E}">
        <p14:creationId xmlns:p14="http://schemas.microsoft.com/office/powerpoint/2010/main" val="1161961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6" y="730251"/>
            <a:ext cx="21031200" cy="2651126"/>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679577" y="3362326"/>
            <a:ext cx="10315574"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smtClean="0"/>
              <a:t>Click to edit Master text styles</a:t>
            </a:r>
          </a:p>
        </p:txBody>
      </p:sp>
      <p:sp>
        <p:nvSpPr>
          <p:cNvPr id="4" name="Content Placeholder 3"/>
          <p:cNvSpPr>
            <a:spLocks noGrp="1"/>
          </p:cNvSpPr>
          <p:nvPr>
            <p:ph sz="half" idx="2"/>
          </p:nvPr>
        </p:nvSpPr>
        <p:spPr>
          <a:xfrm>
            <a:off x="1679577" y="5010150"/>
            <a:ext cx="10315574" cy="73691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12344400" y="3362326"/>
            <a:ext cx="10366376"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smtClean="0"/>
              <a:t>Click to edit Master text styles</a:t>
            </a:r>
          </a:p>
        </p:txBody>
      </p:sp>
      <p:sp>
        <p:nvSpPr>
          <p:cNvPr id="6" name="Content Placeholder 5"/>
          <p:cNvSpPr>
            <a:spLocks noGrp="1"/>
          </p:cNvSpPr>
          <p:nvPr>
            <p:ph sz="quarter" idx="4"/>
          </p:nvPr>
        </p:nvSpPr>
        <p:spPr>
          <a:xfrm>
            <a:off x="12344400" y="5010150"/>
            <a:ext cx="10366376" cy="73691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20F2AF2-EA92-44F8-853B-5E3554E36C48}" type="datetimeFigureOut">
              <a:rPr lang="en-US" smtClean="0"/>
              <a:t>6/7/2015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7575539-BFBE-477A-BDB6-9CA7B44D81A5}" type="slidenum">
              <a:rPr lang="en-US" smtClean="0"/>
              <a:t>‹#›</a:t>
            </a:fld>
            <a:endParaRPr lang="en-US"/>
          </a:p>
        </p:txBody>
      </p:sp>
    </p:spTree>
    <p:extLst>
      <p:ext uri="{BB962C8B-B14F-4D97-AF65-F5344CB8AC3E}">
        <p14:creationId xmlns:p14="http://schemas.microsoft.com/office/powerpoint/2010/main" val="4069024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20F2AF2-EA92-44F8-853B-5E3554E36C48}" type="datetimeFigureOut">
              <a:rPr lang="en-US" smtClean="0"/>
              <a:t>6/7/2015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7575539-BFBE-477A-BDB6-9CA7B44D81A5}" type="slidenum">
              <a:rPr lang="en-US" smtClean="0"/>
              <a:t>‹#›</a:t>
            </a:fld>
            <a:endParaRPr lang="en-US"/>
          </a:p>
        </p:txBody>
      </p:sp>
    </p:spTree>
    <p:extLst>
      <p:ext uri="{BB962C8B-B14F-4D97-AF65-F5344CB8AC3E}">
        <p14:creationId xmlns:p14="http://schemas.microsoft.com/office/powerpoint/2010/main" val="10454094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0F2AF2-EA92-44F8-853B-5E3554E36C48}" type="datetimeFigureOut">
              <a:rPr lang="en-US" smtClean="0"/>
              <a:t>6/7/2015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7575539-BFBE-477A-BDB6-9CA7B44D81A5}" type="slidenum">
              <a:rPr lang="en-US" smtClean="0"/>
              <a:t>‹#›</a:t>
            </a:fld>
            <a:endParaRPr lang="en-US"/>
          </a:p>
        </p:txBody>
      </p:sp>
    </p:spTree>
    <p:extLst>
      <p:ext uri="{BB962C8B-B14F-4D97-AF65-F5344CB8AC3E}">
        <p14:creationId xmlns:p14="http://schemas.microsoft.com/office/powerpoint/2010/main" val="10972843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p:spPr>
        <p:txBody>
          <a:bodyPr anchor="b"/>
          <a:lstStyle>
            <a:lvl1pPr>
              <a:defRPr sz="6400"/>
            </a:lvl1pPr>
          </a:lstStyle>
          <a:p>
            <a:r>
              <a:rPr lang="en-US" smtClean="0"/>
              <a:t>Click to edit Master title style</a:t>
            </a:r>
            <a:endParaRPr lang="en-US" dirty="0"/>
          </a:p>
        </p:txBody>
      </p:sp>
      <p:sp>
        <p:nvSpPr>
          <p:cNvPr id="3" name="Content Placeholder 2"/>
          <p:cNvSpPr>
            <a:spLocks noGrp="1"/>
          </p:cNvSpPr>
          <p:nvPr>
            <p:ph idx="1"/>
          </p:nvPr>
        </p:nvSpPr>
        <p:spPr>
          <a:xfrm>
            <a:off x="10366376" y="1974851"/>
            <a:ext cx="12344400" cy="9747250"/>
          </a:xfr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0F2AF2-EA92-44F8-853B-5E3554E36C48}" type="datetimeFigureOut">
              <a:rPr lang="en-US" smtClean="0"/>
              <a:t>6/7/2015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575539-BFBE-477A-BDB6-9CA7B44D81A5}" type="slidenum">
              <a:rPr lang="en-US" smtClean="0"/>
              <a:t>‹#›</a:t>
            </a:fld>
            <a:endParaRPr lang="en-US"/>
          </a:p>
        </p:txBody>
      </p:sp>
    </p:spTree>
    <p:extLst>
      <p:ext uri="{BB962C8B-B14F-4D97-AF65-F5344CB8AC3E}">
        <p14:creationId xmlns:p14="http://schemas.microsoft.com/office/powerpoint/2010/main" val="33445048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p:spPr>
        <p:txBody>
          <a:bodyPr anchor="b"/>
          <a:lstStyle>
            <a:lvl1pPr>
              <a:defRPr sz="6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366376" y="1974851"/>
            <a:ext cx="12344400" cy="9747250"/>
          </a:xfrm>
        </p:spPr>
        <p:txBody>
          <a:bodyPr anchor="t"/>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r>
              <a:rPr lang="en-US" smtClean="0"/>
              <a:t>Click icon to add picture</a:t>
            </a:r>
            <a:endParaRPr lang="en-US" dirty="0"/>
          </a:p>
        </p:txBody>
      </p:sp>
      <p:sp>
        <p:nvSpPr>
          <p:cNvPr id="4" name="Text Placeholder 3"/>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0F2AF2-EA92-44F8-853B-5E3554E36C48}" type="datetimeFigureOut">
              <a:rPr lang="en-US" smtClean="0"/>
              <a:t>6/7/2015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575539-BFBE-477A-BDB6-9CA7B44D81A5}" type="slidenum">
              <a:rPr lang="en-US" smtClean="0"/>
              <a:t>‹#›</a:t>
            </a:fld>
            <a:endParaRPr lang="en-US"/>
          </a:p>
        </p:txBody>
      </p:sp>
    </p:spTree>
    <p:extLst>
      <p:ext uri="{BB962C8B-B14F-4D97-AF65-F5344CB8AC3E}">
        <p14:creationId xmlns:p14="http://schemas.microsoft.com/office/powerpoint/2010/main" val="36424266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6400" y="730251"/>
            <a:ext cx="21031200" cy="265112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676400" y="3651250"/>
            <a:ext cx="21031200" cy="870267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676400" y="12712701"/>
            <a:ext cx="5486400" cy="730250"/>
          </a:xfrm>
          <a:prstGeom prst="rect">
            <a:avLst/>
          </a:prstGeom>
        </p:spPr>
        <p:txBody>
          <a:bodyPr vert="horz" lIns="91440" tIns="45720" rIns="91440" bIns="45720" rtlCol="0" anchor="ctr"/>
          <a:lstStyle>
            <a:lvl1pPr algn="l">
              <a:defRPr sz="2400">
                <a:solidFill>
                  <a:schemeClr val="tx1">
                    <a:tint val="75000"/>
                  </a:schemeClr>
                </a:solidFill>
              </a:defRPr>
            </a:lvl1pPr>
          </a:lstStyle>
          <a:p>
            <a:fld id="{C20F2AF2-EA92-44F8-853B-5E3554E36C48}" type="datetimeFigureOut">
              <a:rPr lang="en-US" smtClean="0"/>
              <a:t>6/7/2015</a:t>
            </a:fld>
            <a:endParaRPr lang="en-US"/>
          </a:p>
        </p:txBody>
      </p:sp>
      <p:sp>
        <p:nvSpPr>
          <p:cNvPr id="5" name="Footer Placeholder 4"/>
          <p:cNvSpPr>
            <a:spLocks noGrp="1"/>
          </p:cNvSpPr>
          <p:nvPr>
            <p:ph type="ftr" sz="quarter" idx="3"/>
          </p:nvPr>
        </p:nvSpPr>
        <p:spPr>
          <a:xfrm>
            <a:off x="8077200" y="12712701"/>
            <a:ext cx="8229600"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7221200" y="12712701"/>
            <a:ext cx="5486400" cy="730250"/>
          </a:xfrm>
          <a:prstGeom prst="rect">
            <a:avLst/>
          </a:prstGeom>
        </p:spPr>
        <p:txBody>
          <a:bodyPr vert="horz" lIns="91440" tIns="45720" rIns="91440" bIns="45720" rtlCol="0" anchor="ctr"/>
          <a:lstStyle>
            <a:lvl1pPr algn="r">
              <a:defRPr sz="2400">
                <a:solidFill>
                  <a:schemeClr val="tx1">
                    <a:tint val="75000"/>
                  </a:schemeClr>
                </a:solidFill>
              </a:defRPr>
            </a:lvl1pPr>
          </a:lstStyle>
          <a:p>
            <a:fld id="{C7575539-BFBE-477A-BDB6-9CA7B44D81A5}" type="slidenum">
              <a:rPr lang="en-US" smtClean="0"/>
              <a:t>‹#›</a:t>
            </a:fld>
            <a:endParaRPr lang="en-US"/>
          </a:p>
        </p:txBody>
      </p:sp>
    </p:spTree>
    <p:extLst>
      <p:ext uri="{BB962C8B-B14F-4D97-AF65-F5344CB8AC3E}">
        <p14:creationId xmlns:p14="http://schemas.microsoft.com/office/powerpoint/2010/main" val="26792467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4.jp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4.jp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4.jp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1.xml"/><Relationship Id="rId4" Type="http://schemas.openxmlformats.org/officeDocument/2006/relationships/image" Target="../media/image19.emf"/></Relationships>
</file>

<file path=ppt/slides/_rels/slide35.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7.emf"/><Relationship Id="rId1" Type="http://schemas.openxmlformats.org/officeDocument/2006/relationships/slideLayout" Target="../slideLayouts/slideLayout1.xml"/><Relationship Id="rId5" Type="http://schemas.openxmlformats.org/officeDocument/2006/relationships/image" Target="../media/image21.emf"/><Relationship Id="rId4" Type="http://schemas.openxmlformats.org/officeDocument/2006/relationships/image" Target="../media/image20.emf"/></Relationships>
</file>

<file path=ppt/slides/_rels/slide3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5.jpg"/><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4.jpg"/></Relationships>
</file>

<file path=ppt/slides/_rels/slide3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3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1.xml"/><Relationship Id="rId4" Type="http://schemas.openxmlformats.org/officeDocument/2006/relationships/image" Target="../media/image19.emf"/></Relationships>
</file>

<file path=ppt/slides/_rels/slide3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8" Type="http://schemas.openxmlformats.org/officeDocument/2006/relationships/image" Target="../media/image26.emf"/><Relationship Id="rId13" Type="http://schemas.openxmlformats.org/officeDocument/2006/relationships/image" Target="../media/image31.emf"/><Relationship Id="rId18" Type="http://schemas.openxmlformats.org/officeDocument/2006/relationships/image" Target="../media/image35.emf"/><Relationship Id="rId3" Type="http://schemas.openxmlformats.org/officeDocument/2006/relationships/image" Target="../media/image18.emf"/><Relationship Id="rId21" Type="http://schemas.openxmlformats.org/officeDocument/2006/relationships/image" Target="../media/image38.emf"/><Relationship Id="rId7" Type="http://schemas.openxmlformats.org/officeDocument/2006/relationships/image" Target="../media/image25.emf"/><Relationship Id="rId12" Type="http://schemas.openxmlformats.org/officeDocument/2006/relationships/image" Target="../media/image30.emf"/><Relationship Id="rId17" Type="http://schemas.openxmlformats.org/officeDocument/2006/relationships/image" Target="../media/image34.emf"/><Relationship Id="rId25" Type="http://schemas.openxmlformats.org/officeDocument/2006/relationships/image" Target="../media/image41.emf"/><Relationship Id="rId2" Type="http://schemas.openxmlformats.org/officeDocument/2006/relationships/image" Target="../media/image17.emf"/><Relationship Id="rId16" Type="http://schemas.openxmlformats.org/officeDocument/2006/relationships/image" Target="../media/image33.emf"/><Relationship Id="rId20" Type="http://schemas.openxmlformats.org/officeDocument/2006/relationships/image" Target="../media/image37.emf"/><Relationship Id="rId1" Type="http://schemas.openxmlformats.org/officeDocument/2006/relationships/slideLayout" Target="../slideLayouts/slideLayout1.xml"/><Relationship Id="rId6" Type="http://schemas.openxmlformats.org/officeDocument/2006/relationships/image" Target="../media/image24.emf"/><Relationship Id="rId11" Type="http://schemas.openxmlformats.org/officeDocument/2006/relationships/image" Target="../media/image29.emf"/><Relationship Id="rId24" Type="http://schemas.openxmlformats.org/officeDocument/2006/relationships/image" Target="../media/image40.emf"/><Relationship Id="rId5" Type="http://schemas.openxmlformats.org/officeDocument/2006/relationships/image" Target="../media/image23.emf"/><Relationship Id="rId15" Type="http://schemas.openxmlformats.org/officeDocument/2006/relationships/image" Target="../media/image32.emf"/><Relationship Id="rId23" Type="http://schemas.openxmlformats.org/officeDocument/2006/relationships/image" Target="../media/image39.emf"/><Relationship Id="rId10" Type="http://schemas.openxmlformats.org/officeDocument/2006/relationships/image" Target="../media/image28.emf"/><Relationship Id="rId19" Type="http://schemas.openxmlformats.org/officeDocument/2006/relationships/image" Target="../media/image36.emf"/><Relationship Id="rId4" Type="http://schemas.openxmlformats.org/officeDocument/2006/relationships/image" Target="../media/image19.emf"/><Relationship Id="rId9" Type="http://schemas.openxmlformats.org/officeDocument/2006/relationships/image" Target="../media/image27.emf"/><Relationship Id="rId14" Type="http://schemas.openxmlformats.org/officeDocument/2006/relationships/image" Target="../media/image20.emf"/><Relationship Id="rId22" Type="http://schemas.openxmlformats.org/officeDocument/2006/relationships/image" Target="../media/image21.emf"/></Relationships>
</file>

<file path=ppt/slides/_rels/slide41.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1.xml"/><Relationship Id="rId5" Type="http://schemas.openxmlformats.org/officeDocument/2006/relationships/chart" Target="../charts/chart5.xml"/><Relationship Id="rId4" Type="http://schemas.openxmlformats.org/officeDocument/2006/relationships/chart" Target="../charts/char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9.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44.emf"/><Relationship Id="rId1" Type="http://schemas.openxmlformats.org/officeDocument/2006/relationships/slideLayout" Target="../slideLayouts/slideLayout1.xml"/><Relationship Id="rId5" Type="http://schemas.openxmlformats.org/officeDocument/2006/relationships/image" Target="../media/image47.emf"/><Relationship Id="rId4" Type="http://schemas.openxmlformats.org/officeDocument/2006/relationships/image" Target="../media/image46.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1149086" y="7624416"/>
            <a:ext cx="2085828" cy="677108"/>
          </a:xfrm>
          <a:prstGeom prst="rect">
            <a:avLst/>
          </a:prstGeom>
          <a:noFill/>
        </p:spPr>
        <p:txBody>
          <a:bodyPr wrap="none" rtlCol="0">
            <a:spAutoFit/>
          </a:bodyPr>
          <a:lstStyle/>
          <a:p>
            <a:pPr algn="ctr"/>
            <a:r>
              <a:rPr lang="tr-TR" sz="3800" spc="1200" dirty="0"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MESA</a:t>
            </a:r>
            <a:endParaRPr lang="en-US" sz="3800" spc="12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7" name="Straight Connector 6"/>
          <p:cNvCxnSpPr/>
          <p:nvPr/>
        </p:nvCxnSpPr>
        <p:spPr>
          <a:xfrm>
            <a:off x="8991600" y="7153232"/>
            <a:ext cx="6267450" cy="0"/>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2">
            <a:duotone>
              <a:schemeClr val="bg2">
                <a:shade val="45000"/>
                <a:satMod val="135000"/>
              </a:schemeClr>
              <a:prstClr val="white"/>
            </a:duotone>
          </a:blip>
          <a:stretch>
            <a:fillRect/>
          </a:stretch>
        </p:blipFill>
        <p:spPr>
          <a:xfrm>
            <a:off x="10630928" y="4671555"/>
            <a:ext cx="2988793" cy="1955630"/>
          </a:xfrm>
          <a:prstGeom prst="rect">
            <a:avLst/>
          </a:prstGeom>
        </p:spPr>
      </p:pic>
    </p:spTree>
    <p:extLst>
      <p:ext uri="{BB962C8B-B14F-4D97-AF65-F5344CB8AC3E}">
        <p14:creationId xmlns:p14="http://schemas.microsoft.com/office/powerpoint/2010/main" val="3996494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7768463" y="2139202"/>
            <a:ext cx="8847102" cy="677108"/>
          </a:xfrm>
          <a:prstGeom prst="rect">
            <a:avLst/>
          </a:prstGeom>
          <a:noFill/>
        </p:spPr>
        <p:txBody>
          <a:bodyPr wrap="none" rtlCol="0">
            <a:spAutoFit/>
          </a:bodyPr>
          <a:lstStyle/>
          <a:p>
            <a:pPr algn="ctr"/>
            <a:r>
              <a:rPr lang="tr-TR" sz="3800" spc="1200" dirty="0"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SIMPLE PHOTO GALLERY</a:t>
            </a:r>
            <a:endParaRPr lang="en-US" sz="3800" spc="12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7" name="Straight Connector 6"/>
          <p:cNvCxnSpPr/>
          <p:nvPr/>
        </p:nvCxnSpPr>
        <p:spPr>
          <a:xfrm>
            <a:off x="8991600" y="3112770"/>
            <a:ext cx="6267450" cy="0"/>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flipH="1">
            <a:off x="6693409" y="3767813"/>
            <a:ext cx="3423423" cy="334801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5" name="Rectangle 14"/>
          <p:cNvSpPr/>
          <p:nvPr/>
        </p:nvSpPr>
        <p:spPr>
          <a:xfrm flipH="1">
            <a:off x="10424161" y="3767813"/>
            <a:ext cx="3423423" cy="334801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6" name="Rectangle 15"/>
          <p:cNvSpPr/>
          <p:nvPr/>
        </p:nvSpPr>
        <p:spPr>
          <a:xfrm flipH="1">
            <a:off x="14154913" y="3767813"/>
            <a:ext cx="3423423" cy="334801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7" name="Rectangle 16"/>
          <p:cNvSpPr/>
          <p:nvPr/>
        </p:nvSpPr>
        <p:spPr>
          <a:xfrm flipH="1">
            <a:off x="6693409" y="7407125"/>
            <a:ext cx="3423423" cy="334801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8" name="Rectangle 17"/>
          <p:cNvSpPr/>
          <p:nvPr/>
        </p:nvSpPr>
        <p:spPr>
          <a:xfrm flipH="1">
            <a:off x="10424161" y="7407125"/>
            <a:ext cx="3423423" cy="334801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9" name="Rectangle 18"/>
          <p:cNvSpPr/>
          <p:nvPr/>
        </p:nvSpPr>
        <p:spPr>
          <a:xfrm flipH="1">
            <a:off x="14154913" y="7407125"/>
            <a:ext cx="3423423" cy="3348010"/>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Tree>
    <p:extLst>
      <p:ext uri="{BB962C8B-B14F-4D97-AF65-F5344CB8AC3E}">
        <p14:creationId xmlns:p14="http://schemas.microsoft.com/office/powerpoint/2010/main" val="4086396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7931979" y="2212354"/>
            <a:ext cx="8520089" cy="677108"/>
          </a:xfrm>
          <a:prstGeom prst="rect">
            <a:avLst/>
          </a:prstGeom>
          <a:noFill/>
        </p:spPr>
        <p:txBody>
          <a:bodyPr wrap="none" rtlCol="0">
            <a:spAutoFit/>
          </a:bodyPr>
          <a:lstStyle/>
          <a:p>
            <a:pPr algn="ctr"/>
            <a:r>
              <a:rPr lang="tr-TR" sz="3800" spc="1200" dirty="0"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LARGE PHOTO GALLERY</a:t>
            </a:r>
            <a:endParaRPr lang="en-US" sz="3800" spc="12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7" name="Straight Connector 6"/>
          <p:cNvCxnSpPr/>
          <p:nvPr/>
        </p:nvCxnSpPr>
        <p:spPr>
          <a:xfrm>
            <a:off x="8991600" y="3185922"/>
            <a:ext cx="6267450" cy="0"/>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flipH="1">
            <a:off x="4791458" y="3840965"/>
            <a:ext cx="1693234" cy="1655934"/>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flipH="1">
            <a:off x="6636697" y="3840965"/>
            <a:ext cx="1693234" cy="165593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flipH="1">
            <a:off x="8481936" y="3840965"/>
            <a:ext cx="1693234" cy="165593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flipH="1">
            <a:off x="4791458" y="5640978"/>
            <a:ext cx="1693234" cy="1655934"/>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flipH="1">
            <a:off x="6636697" y="5640978"/>
            <a:ext cx="1693234" cy="1655934"/>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flipH="1">
            <a:off x="8481936" y="5640978"/>
            <a:ext cx="1693234" cy="1655934"/>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flipH="1">
            <a:off x="4791458" y="7461989"/>
            <a:ext cx="1693234" cy="1655934"/>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flipH="1">
            <a:off x="6636697" y="7461989"/>
            <a:ext cx="1693234" cy="165593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flipH="1">
            <a:off x="8481936" y="7461989"/>
            <a:ext cx="1693234" cy="165593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flipH="1">
            <a:off x="4791458" y="9262002"/>
            <a:ext cx="1693234" cy="1655934"/>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flipH="1">
            <a:off x="6636697" y="9262002"/>
            <a:ext cx="1693234" cy="1655934"/>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flipH="1">
            <a:off x="8481936" y="9262002"/>
            <a:ext cx="1693234" cy="1655934"/>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flipH="1">
            <a:off x="10339762" y="3840965"/>
            <a:ext cx="1693234" cy="1655934"/>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flipH="1">
            <a:off x="10339762" y="5640978"/>
            <a:ext cx="1693234" cy="1655934"/>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flipH="1">
            <a:off x="10339762" y="7461989"/>
            <a:ext cx="1693234" cy="1655934"/>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flipH="1">
            <a:off x="10339762" y="9262002"/>
            <a:ext cx="1693234" cy="1655934"/>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flipH="1">
            <a:off x="12197588" y="3840965"/>
            <a:ext cx="1693234" cy="1655934"/>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flipH="1">
            <a:off x="14042827" y="3840965"/>
            <a:ext cx="1693234" cy="165593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flipH="1">
            <a:off x="15888066" y="3840965"/>
            <a:ext cx="1693234" cy="165593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flipH="1">
            <a:off x="12197588" y="5640978"/>
            <a:ext cx="1693234" cy="1655934"/>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flipH="1">
            <a:off x="14042827" y="5640978"/>
            <a:ext cx="1693234" cy="1655934"/>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flipH="1">
            <a:off x="15888066" y="5640978"/>
            <a:ext cx="1693234" cy="1655934"/>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flipH="1">
            <a:off x="12197588" y="7461989"/>
            <a:ext cx="1693234" cy="1655934"/>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flipH="1">
            <a:off x="14042827" y="7461989"/>
            <a:ext cx="1693234" cy="165593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flipH="1">
            <a:off x="15888066" y="7461989"/>
            <a:ext cx="1693234" cy="165593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flipH="1">
            <a:off x="12197588" y="9262002"/>
            <a:ext cx="1693234" cy="1655934"/>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flipH="1">
            <a:off x="14042827" y="9262002"/>
            <a:ext cx="1693234" cy="1655934"/>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flipH="1">
            <a:off x="15888066" y="9262002"/>
            <a:ext cx="1693234" cy="1655934"/>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flipH="1">
            <a:off x="17745892" y="3840965"/>
            <a:ext cx="1693234" cy="1655934"/>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flipH="1">
            <a:off x="17745892" y="5640978"/>
            <a:ext cx="1693234" cy="1655934"/>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flipH="1">
            <a:off x="17745892" y="7461989"/>
            <a:ext cx="1693234" cy="1655934"/>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flipH="1">
            <a:off x="17745892" y="9262002"/>
            <a:ext cx="1693234" cy="1655934"/>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020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8505754" y="2212354"/>
            <a:ext cx="7372531" cy="677108"/>
          </a:xfrm>
          <a:prstGeom prst="rect">
            <a:avLst/>
          </a:prstGeom>
          <a:noFill/>
        </p:spPr>
        <p:txBody>
          <a:bodyPr wrap="none" rtlCol="0">
            <a:spAutoFit/>
          </a:bodyPr>
          <a:lstStyle/>
          <a:p>
            <a:pPr algn="ctr"/>
            <a:r>
              <a:rPr lang="tr-TR" sz="3800" spc="1200" dirty="0"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GALLERY WITH TEXT</a:t>
            </a:r>
            <a:endParaRPr lang="en-US" sz="3800" spc="12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7" name="Straight Connector 6"/>
          <p:cNvCxnSpPr/>
          <p:nvPr/>
        </p:nvCxnSpPr>
        <p:spPr>
          <a:xfrm>
            <a:off x="8991600" y="3185922"/>
            <a:ext cx="6267450" cy="0"/>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flipH="1">
            <a:off x="5285234" y="3840965"/>
            <a:ext cx="1693234" cy="1655934"/>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5" name="Rectangle 14"/>
          <p:cNvSpPr/>
          <p:nvPr/>
        </p:nvSpPr>
        <p:spPr>
          <a:xfrm flipH="1">
            <a:off x="7130473" y="3840965"/>
            <a:ext cx="1693234" cy="165593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6" name="Rectangle 15"/>
          <p:cNvSpPr/>
          <p:nvPr/>
        </p:nvSpPr>
        <p:spPr>
          <a:xfrm flipH="1">
            <a:off x="8975712" y="3840965"/>
            <a:ext cx="1693234" cy="165593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7" name="Rectangle 16"/>
          <p:cNvSpPr/>
          <p:nvPr/>
        </p:nvSpPr>
        <p:spPr>
          <a:xfrm flipH="1">
            <a:off x="5285234" y="5640978"/>
            <a:ext cx="1693234" cy="1655934"/>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8" name="Rectangle 17"/>
          <p:cNvSpPr/>
          <p:nvPr/>
        </p:nvSpPr>
        <p:spPr>
          <a:xfrm flipH="1">
            <a:off x="7130473" y="5640978"/>
            <a:ext cx="1693234" cy="1655934"/>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9" name="Rectangle 18"/>
          <p:cNvSpPr/>
          <p:nvPr/>
        </p:nvSpPr>
        <p:spPr>
          <a:xfrm flipH="1">
            <a:off x="8975712" y="5640978"/>
            <a:ext cx="1693234" cy="1655934"/>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2" name="Rectangle 11"/>
          <p:cNvSpPr/>
          <p:nvPr/>
        </p:nvSpPr>
        <p:spPr>
          <a:xfrm flipH="1">
            <a:off x="5285234" y="7461989"/>
            <a:ext cx="1693234" cy="1655934"/>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3" name="Rectangle 12"/>
          <p:cNvSpPr/>
          <p:nvPr/>
        </p:nvSpPr>
        <p:spPr>
          <a:xfrm flipH="1">
            <a:off x="7130473" y="7461989"/>
            <a:ext cx="1693234" cy="165593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4" name="Rectangle 13"/>
          <p:cNvSpPr/>
          <p:nvPr/>
        </p:nvSpPr>
        <p:spPr>
          <a:xfrm flipH="1">
            <a:off x="8975712" y="7461989"/>
            <a:ext cx="1693234" cy="165593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20" name="Rectangle 19"/>
          <p:cNvSpPr/>
          <p:nvPr/>
        </p:nvSpPr>
        <p:spPr>
          <a:xfrm flipH="1">
            <a:off x="5285234" y="9262002"/>
            <a:ext cx="1693234" cy="1655934"/>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21" name="Rectangle 20"/>
          <p:cNvSpPr/>
          <p:nvPr/>
        </p:nvSpPr>
        <p:spPr>
          <a:xfrm flipH="1">
            <a:off x="7130473" y="9262002"/>
            <a:ext cx="1693234" cy="1655934"/>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22" name="Rectangle 21"/>
          <p:cNvSpPr/>
          <p:nvPr/>
        </p:nvSpPr>
        <p:spPr>
          <a:xfrm flipH="1">
            <a:off x="8975712" y="9262002"/>
            <a:ext cx="1693234" cy="1655934"/>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23" name="Rectangle 22"/>
          <p:cNvSpPr/>
          <p:nvPr/>
        </p:nvSpPr>
        <p:spPr>
          <a:xfrm flipH="1">
            <a:off x="10833538" y="3840965"/>
            <a:ext cx="1693234" cy="1655934"/>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24" name="Rectangle 23"/>
          <p:cNvSpPr/>
          <p:nvPr/>
        </p:nvSpPr>
        <p:spPr>
          <a:xfrm flipH="1">
            <a:off x="10833538" y="5640978"/>
            <a:ext cx="1693234" cy="1655934"/>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25" name="Rectangle 24"/>
          <p:cNvSpPr/>
          <p:nvPr/>
        </p:nvSpPr>
        <p:spPr>
          <a:xfrm flipH="1">
            <a:off x="10833538" y="7461989"/>
            <a:ext cx="1693234" cy="1655934"/>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26" name="Rectangle 25"/>
          <p:cNvSpPr/>
          <p:nvPr/>
        </p:nvSpPr>
        <p:spPr>
          <a:xfrm flipH="1">
            <a:off x="10833538" y="9262002"/>
            <a:ext cx="1693234" cy="1655934"/>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27" name="TextBox 26"/>
          <p:cNvSpPr txBox="1"/>
          <p:nvPr/>
        </p:nvSpPr>
        <p:spPr>
          <a:xfrm>
            <a:off x="12882372" y="3930963"/>
            <a:ext cx="6557772" cy="6740307"/>
          </a:xfrm>
          <a:prstGeom prst="rect">
            <a:avLst/>
          </a:prstGeom>
          <a:noFill/>
        </p:spPr>
        <p:txBody>
          <a:bodyPr wrap="square" rtlCol="0">
            <a:spAutoFit/>
          </a:bodyPr>
          <a:lstStyle/>
          <a:p>
            <a:pPr algn="just" fontAlgn="base"/>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Lorem ipsum dolor sit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amet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consectetuer</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adipiscing</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elit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Aenean</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commodo</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ligula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eget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dolor.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Aenean</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massa</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Cum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sociis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natoque</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penatibus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et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magnis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dis parturient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montes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nascetur</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ridiculus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mus.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Donec</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quam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felis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ultricies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nec</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pellentesque</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eu</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pretium</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quis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sem.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Nulla</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consequat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massa</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quis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enim</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Donec</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pede</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justo</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fringilla</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vel</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aliquet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nec</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vulputate</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eget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arcu</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In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enim</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justo</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rhoncus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ut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imperdiet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venenatis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vitae,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justo</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Nullam</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dictum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felis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eu</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pede</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mollis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pretium</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Integer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tincidunt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Cras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dapibus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Vivamus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elementum</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semper nisi.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Aenean</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vulputate</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eleifend</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tellus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Aenean</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leo</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ligula,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porttitor</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eu</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consequat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vitae,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eleifend</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ac,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enim</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Aliquam</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lorem ante,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dapibus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in,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viverra</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quis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feugiat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tellus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Phasellus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viverra</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nulla</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ut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metus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varius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laoreet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Quisque</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rutrum</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p>
        </p:txBody>
      </p:sp>
    </p:spTree>
    <p:extLst>
      <p:ext uri="{BB962C8B-B14F-4D97-AF65-F5344CB8AC3E}">
        <p14:creationId xmlns:p14="http://schemas.microsoft.com/office/powerpoint/2010/main" val="2410691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9356961" y="5193298"/>
            <a:ext cx="5670078" cy="677108"/>
          </a:xfrm>
          <a:prstGeom prst="rect">
            <a:avLst/>
          </a:prstGeom>
          <a:noFill/>
        </p:spPr>
        <p:txBody>
          <a:bodyPr wrap="none" rtlCol="0">
            <a:spAutoFit/>
          </a:bodyPr>
          <a:lstStyle/>
          <a:p>
            <a:pPr algn="ctr"/>
            <a:r>
              <a:rPr lang="tr-TR" sz="3800" spc="1200" dirty="0"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 QUOTE SLIDE</a:t>
            </a:r>
            <a:endParaRPr lang="en-US" sz="3800" spc="12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7" name="Straight Connector 6"/>
          <p:cNvCxnSpPr/>
          <p:nvPr/>
        </p:nvCxnSpPr>
        <p:spPr>
          <a:xfrm>
            <a:off x="8991600" y="6166866"/>
            <a:ext cx="6267450" cy="0"/>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317236" y="6564435"/>
            <a:ext cx="13749528" cy="1384995"/>
          </a:xfrm>
          <a:prstGeom prst="rect">
            <a:avLst/>
          </a:prstGeom>
          <a:noFill/>
        </p:spPr>
        <p:txBody>
          <a:bodyPr wrap="square" rtlCol="0">
            <a:spAutoFit/>
          </a:bodyPr>
          <a:lstStyle/>
          <a:p>
            <a:pPr algn="ctr" fontAlgn="base"/>
            <a:r>
              <a:rPr lang="en-US" sz="2800" dirty="0"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t>
            </a:r>
            <a:r>
              <a:rPr lang="tr-TR" sz="2800" dirty="0"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a:t>
            </a:r>
            <a:r>
              <a:rPr lang="en-US" sz="2800" dirty="0" err="1"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ither</a:t>
            </a:r>
            <a:r>
              <a:rPr lang="en-US" sz="2800" dirty="0"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8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we are alone in the </a:t>
            </a:r>
            <a:r>
              <a:rPr lang="tr-TR" sz="2800" dirty="0"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U</a:t>
            </a:r>
            <a:r>
              <a:rPr lang="en-US" sz="2800" dirty="0" err="1"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niverse</a:t>
            </a:r>
            <a:r>
              <a:rPr lang="en-US" sz="2800" dirty="0"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8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or we are not. </a:t>
            </a:r>
            <a:r>
              <a:rPr lang="tr-TR" sz="2800" dirty="0"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B</a:t>
            </a:r>
            <a:r>
              <a:rPr lang="en-US" sz="2800" dirty="0" err="1"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oth</a:t>
            </a:r>
            <a:r>
              <a:rPr lang="en-US" sz="2800" dirty="0"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8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are equally </a:t>
            </a:r>
            <a:r>
              <a:rPr lang="en-US" sz="2800" dirty="0" err="1"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terrifyin</a:t>
            </a:r>
            <a:r>
              <a:rPr lang="tr-TR" sz="2800" dirty="0"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g.</a:t>
            </a:r>
            <a:r>
              <a:rPr lang="en-US" sz="2800" dirty="0"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p>
          <a:p>
            <a:pPr algn="ctr" fontAlgn="base"/>
            <a:endParaRPr lang="en-US" sz="28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algn="ctr" fontAlgn="base"/>
            <a:r>
              <a:rPr lang="tr-TR" sz="2800" dirty="0"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 Arthur C. Clarke</a:t>
            </a:r>
            <a:endParaRPr lang="en-US" sz="2800" dirty="0"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436236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7969707" y="2226832"/>
            <a:ext cx="8444619" cy="677108"/>
          </a:xfrm>
          <a:prstGeom prst="rect">
            <a:avLst/>
          </a:prstGeom>
          <a:noFill/>
        </p:spPr>
        <p:txBody>
          <a:bodyPr wrap="none" rtlCol="0">
            <a:spAutoFit/>
          </a:bodyPr>
          <a:lstStyle/>
          <a:p>
            <a:pPr algn="ctr"/>
            <a:r>
              <a:rPr lang="tr-TR" sz="3800" spc="1200" dirty="0"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CUSTOM PHOTO FRAME</a:t>
            </a:r>
            <a:endParaRPr lang="en-US" sz="3800" spc="12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7" name="Straight Connector 6"/>
          <p:cNvCxnSpPr/>
          <p:nvPr/>
        </p:nvCxnSpPr>
        <p:spPr>
          <a:xfrm>
            <a:off x="8991600" y="3200400"/>
            <a:ext cx="6267450" cy="0"/>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134356" y="9797467"/>
            <a:ext cx="14046964" cy="1200329"/>
          </a:xfrm>
          <a:prstGeom prst="rect">
            <a:avLst/>
          </a:prstGeom>
          <a:noFill/>
        </p:spPr>
        <p:txBody>
          <a:bodyPr wrap="square" rtlCol="0">
            <a:spAutoFit/>
          </a:bodyPr>
          <a:lstStyle/>
          <a:p>
            <a:pPr algn="just" fontAlgn="base"/>
            <a:r>
              <a:rPr lang="tr-TR" sz="2400" dirty="0"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Right Click the custom shape on the top and select FORMAT SHAPE. Choose Picture or texture fill from the sidebar and select your picture to fill the custom shape. You can also right click and ungroup the frame and fill each rectangle individually if you want. </a:t>
            </a:r>
            <a:endPar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5" name="Group 4"/>
          <p:cNvGrpSpPr/>
          <p:nvPr/>
        </p:nvGrpSpPr>
        <p:grpSpPr>
          <a:xfrm>
            <a:off x="5134356" y="3780849"/>
            <a:ext cx="14046964" cy="5629851"/>
            <a:chOff x="5248656" y="3876099"/>
            <a:chExt cx="14046964" cy="5629851"/>
          </a:xfrm>
          <a:blipFill>
            <a:blip r:embed="rId2"/>
            <a:stretch>
              <a:fillRect/>
            </a:stretch>
          </a:blipFill>
        </p:grpSpPr>
        <p:sp>
          <p:nvSpPr>
            <p:cNvPr id="2" name="Rectangle 1"/>
            <p:cNvSpPr/>
            <p:nvPr/>
          </p:nvSpPr>
          <p:spPr>
            <a:xfrm flipH="1">
              <a:off x="5248656" y="3876099"/>
              <a:ext cx="5207646" cy="56298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6" name="Rectangle 5"/>
            <p:cNvSpPr/>
            <p:nvPr/>
          </p:nvSpPr>
          <p:spPr>
            <a:xfrm flipH="1">
              <a:off x="10650875" y="3876099"/>
              <a:ext cx="5207646" cy="360968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9" name="Rectangle 8"/>
            <p:cNvSpPr/>
            <p:nvPr/>
          </p:nvSpPr>
          <p:spPr>
            <a:xfrm flipH="1">
              <a:off x="10650875" y="7701105"/>
              <a:ext cx="5207646" cy="18048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1" name="Rectangle 10"/>
            <p:cNvSpPr/>
            <p:nvPr/>
          </p:nvSpPr>
          <p:spPr>
            <a:xfrm flipH="1">
              <a:off x="16053094" y="3876099"/>
              <a:ext cx="3242526" cy="56298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grpSp>
    </p:spTree>
    <p:extLst>
      <p:ext uri="{BB962C8B-B14F-4D97-AF65-F5344CB8AC3E}">
        <p14:creationId xmlns:p14="http://schemas.microsoft.com/office/powerpoint/2010/main" val="334764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0412508" y="1992898"/>
            <a:ext cx="3558988" cy="677108"/>
          </a:xfrm>
          <a:prstGeom prst="rect">
            <a:avLst/>
          </a:prstGeom>
          <a:noFill/>
        </p:spPr>
        <p:txBody>
          <a:bodyPr wrap="none" rtlCol="0">
            <a:spAutoFit/>
          </a:bodyPr>
          <a:lstStyle/>
          <a:p>
            <a:pPr algn="ctr"/>
            <a:r>
              <a:rPr lang="tr-TR" sz="3800" spc="1200" dirty="0"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TIMELINE</a:t>
            </a:r>
            <a:endParaRPr lang="en-US" sz="3800" spc="12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7" name="Straight Connector 6"/>
          <p:cNvCxnSpPr/>
          <p:nvPr/>
        </p:nvCxnSpPr>
        <p:spPr>
          <a:xfrm>
            <a:off x="8991600" y="2966466"/>
            <a:ext cx="6267450" cy="0"/>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8223115" y="10399133"/>
            <a:ext cx="3511743" cy="461665"/>
          </a:xfrm>
          <a:prstGeom prst="rect">
            <a:avLst/>
          </a:prstGeom>
          <a:noFill/>
        </p:spPr>
        <p:txBody>
          <a:bodyPr wrap="square" rtlCol="0">
            <a:spAutoFit/>
          </a:bodyPr>
          <a:lstStyle/>
          <a:p>
            <a:pPr algn="r"/>
            <a:r>
              <a:rPr lang="tr-TR" sz="2400" spc="100" dirty="0"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INTRODUCTION</a:t>
            </a:r>
            <a:endParaRPr lang="en-US" sz="2400" spc="1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5" name="Straight Connector 4"/>
          <p:cNvCxnSpPr/>
          <p:nvPr/>
        </p:nvCxnSpPr>
        <p:spPr>
          <a:xfrm rot="5400000">
            <a:off x="8845147" y="7345561"/>
            <a:ext cx="6573444" cy="942"/>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6" name="Oval 5"/>
          <p:cNvSpPr/>
          <p:nvPr/>
        </p:nvSpPr>
        <p:spPr>
          <a:xfrm rot="5400000">
            <a:off x="12046196" y="10547551"/>
            <a:ext cx="170404" cy="170404"/>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9" name="Oval 8"/>
          <p:cNvSpPr/>
          <p:nvPr/>
        </p:nvSpPr>
        <p:spPr>
          <a:xfrm rot="5400000">
            <a:off x="12046196" y="3974107"/>
            <a:ext cx="170404" cy="170404"/>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2" name="Oval 11"/>
          <p:cNvSpPr/>
          <p:nvPr/>
        </p:nvSpPr>
        <p:spPr>
          <a:xfrm rot="5400000">
            <a:off x="12046196" y="7268276"/>
            <a:ext cx="170404" cy="170404"/>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3" name="Oval 12"/>
          <p:cNvSpPr/>
          <p:nvPr/>
        </p:nvSpPr>
        <p:spPr>
          <a:xfrm rot="5400000">
            <a:off x="12046196" y="5629728"/>
            <a:ext cx="170404" cy="170404"/>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4" name="Oval 13"/>
          <p:cNvSpPr/>
          <p:nvPr/>
        </p:nvSpPr>
        <p:spPr>
          <a:xfrm rot="5400000">
            <a:off x="12046196" y="8890294"/>
            <a:ext cx="170404" cy="170404"/>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6" name="TextBox 15"/>
          <p:cNvSpPr txBox="1"/>
          <p:nvPr/>
        </p:nvSpPr>
        <p:spPr>
          <a:xfrm>
            <a:off x="9144001" y="3880553"/>
            <a:ext cx="2590858" cy="461665"/>
          </a:xfrm>
          <a:prstGeom prst="rect">
            <a:avLst/>
          </a:prstGeom>
          <a:noFill/>
        </p:spPr>
        <p:txBody>
          <a:bodyPr wrap="square" rtlCol="0">
            <a:spAutoFit/>
          </a:bodyPr>
          <a:lstStyle/>
          <a:p>
            <a:pPr algn="r"/>
            <a:r>
              <a:rPr lang="tr-TR" sz="2400" spc="100" dirty="0"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FINANCING</a:t>
            </a:r>
            <a:endParaRPr lang="en-US" sz="2400" spc="1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8" name="TextBox 17"/>
          <p:cNvSpPr txBox="1"/>
          <p:nvPr/>
        </p:nvSpPr>
        <p:spPr>
          <a:xfrm>
            <a:off x="9041426" y="7138455"/>
            <a:ext cx="2693432" cy="461665"/>
          </a:xfrm>
          <a:prstGeom prst="rect">
            <a:avLst/>
          </a:prstGeom>
          <a:noFill/>
        </p:spPr>
        <p:txBody>
          <a:bodyPr wrap="square" rtlCol="0">
            <a:spAutoFit/>
          </a:bodyPr>
          <a:lstStyle/>
          <a:p>
            <a:pPr algn="r"/>
            <a:r>
              <a:rPr lang="tr-TR" sz="2400" spc="100" dirty="0"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CLOSURE</a:t>
            </a:r>
            <a:endParaRPr lang="en-US" sz="2400" spc="1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3" name="TextBox 22"/>
          <p:cNvSpPr txBox="1"/>
          <p:nvPr/>
        </p:nvSpPr>
        <p:spPr>
          <a:xfrm>
            <a:off x="12542100" y="5481310"/>
            <a:ext cx="2902722" cy="459842"/>
          </a:xfrm>
          <a:prstGeom prst="rect">
            <a:avLst/>
          </a:prstGeom>
          <a:noFill/>
        </p:spPr>
        <p:txBody>
          <a:bodyPr wrap="square" rtlCol="0">
            <a:spAutoFit/>
          </a:bodyPr>
          <a:lstStyle/>
          <a:p>
            <a:r>
              <a:rPr lang="tr-TR" sz="2400" spc="100" dirty="0"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PRODUCTS</a:t>
            </a:r>
            <a:endParaRPr lang="en-US" sz="2400" spc="1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 name="Rectangle 3"/>
          <p:cNvSpPr/>
          <p:nvPr/>
        </p:nvSpPr>
        <p:spPr>
          <a:xfrm>
            <a:off x="4023360" y="5344040"/>
            <a:ext cx="7711498" cy="830997"/>
          </a:xfrm>
          <a:prstGeom prst="rect">
            <a:avLst/>
          </a:prstGeom>
        </p:spPr>
        <p:txBody>
          <a:bodyPr wrap="square">
            <a:spAutoFit/>
          </a:bodyPr>
          <a:lstStyle/>
          <a:p>
            <a:pPr algn="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Lorem ipsum dolor sit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amet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consectetuer</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adipiscing</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elit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Aenean</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commodo</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ligula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eget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dolor. </a:t>
            </a:r>
            <a:endParaRPr lang="en-US" sz="2400" dirty="0">
              <a:solidFill>
                <a:schemeClr val="bg1">
                  <a:lumMod val="75000"/>
                </a:schemeClr>
              </a:solidFill>
            </a:endParaRPr>
          </a:p>
        </p:txBody>
      </p:sp>
      <p:sp>
        <p:nvSpPr>
          <p:cNvPr id="24" name="Rectangle 23"/>
          <p:cNvSpPr/>
          <p:nvPr/>
        </p:nvSpPr>
        <p:spPr>
          <a:xfrm>
            <a:off x="12542100" y="3646108"/>
            <a:ext cx="8068476" cy="830997"/>
          </a:xfrm>
          <a:prstGeom prst="rect">
            <a:avLst/>
          </a:prstGeom>
        </p:spPr>
        <p:txBody>
          <a:bodyPr wrap="square">
            <a:spAutoFit/>
          </a:bodyPr>
          <a:lstStyle/>
          <a:p>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Lorem ipsum dolor sit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amet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consectetuer</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adipiscing</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elit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Aenean</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commodo</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ligula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eget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dolor. </a:t>
            </a:r>
            <a:endParaRPr lang="en-US" sz="2400" dirty="0">
              <a:solidFill>
                <a:schemeClr val="bg1">
                  <a:lumMod val="75000"/>
                </a:schemeClr>
              </a:solidFill>
            </a:endParaRPr>
          </a:p>
        </p:txBody>
      </p:sp>
      <p:sp>
        <p:nvSpPr>
          <p:cNvPr id="25" name="Rectangle 24"/>
          <p:cNvSpPr/>
          <p:nvPr/>
        </p:nvSpPr>
        <p:spPr>
          <a:xfrm>
            <a:off x="12542100" y="6977162"/>
            <a:ext cx="8068476" cy="830997"/>
          </a:xfrm>
          <a:prstGeom prst="rect">
            <a:avLst/>
          </a:prstGeom>
        </p:spPr>
        <p:txBody>
          <a:bodyPr wrap="square">
            <a:spAutoFit/>
          </a:bodyPr>
          <a:lstStyle/>
          <a:p>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Lorem ipsum dolor sit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amet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consectetuer</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adipiscing</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elit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Aenean</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commodo</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ligula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eget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dolor. </a:t>
            </a:r>
            <a:endParaRPr lang="en-US" sz="2400" dirty="0">
              <a:solidFill>
                <a:schemeClr val="bg1">
                  <a:lumMod val="75000"/>
                </a:schemeClr>
              </a:solidFill>
            </a:endParaRPr>
          </a:p>
        </p:txBody>
      </p:sp>
      <p:sp>
        <p:nvSpPr>
          <p:cNvPr id="27" name="Rectangle 26"/>
          <p:cNvSpPr/>
          <p:nvPr/>
        </p:nvSpPr>
        <p:spPr>
          <a:xfrm>
            <a:off x="12542100" y="10237839"/>
            <a:ext cx="8068476" cy="830997"/>
          </a:xfrm>
          <a:prstGeom prst="rect">
            <a:avLst/>
          </a:prstGeom>
        </p:spPr>
        <p:txBody>
          <a:bodyPr wrap="square">
            <a:spAutoFit/>
          </a:bodyPr>
          <a:lstStyle/>
          <a:p>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Lorem ipsum dolor sit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amet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consectetuer</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adipiscing</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elit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Aenean</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commodo</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ligula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eget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dolor. </a:t>
            </a:r>
            <a:endParaRPr lang="en-US" sz="2400" dirty="0">
              <a:solidFill>
                <a:schemeClr val="bg1">
                  <a:lumMod val="75000"/>
                </a:schemeClr>
              </a:solidFill>
            </a:endParaRPr>
          </a:p>
        </p:txBody>
      </p:sp>
      <p:sp>
        <p:nvSpPr>
          <p:cNvPr id="28" name="TextBox 27"/>
          <p:cNvSpPr txBox="1"/>
          <p:nvPr/>
        </p:nvSpPr>
        <p:spPr>
          <a:xfrm>
            <a:off x="12542100" y="8760164"/>
            <a:ext cx="3167292" cy="459842"/>
          </a:xfrm>
          <a:prstGeom prst="rect">
            <a:avLst/>
          </a:prstGeom>
          <a:noFill/>
        </p:spPr>
        <p:txBody>
          <a:bodyPr wrap="square" rtlCol="0">
            <a:spAutoFit/>
          </a:bodyPr>
          <a:lstStyle/>
          <a:p>
            <a:r>
              <a:rPr lang="tr-TR" sz="2400" spc="100" dirty="0"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CONTENT</a:t>
            </a:r>
            <a:endParaRPr lang="en-US" sz="2400" spc="1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9" name="Rectangle 28"/>
          <p:cNvSpPr/>
          <p:nvPr/>
        </p:nvSpPr>
        <p:spPr>
          <a:xfrm>
            <a:off x="4023360" y="8576485"/>
            <a:ext cx="7711498" cy="830997"/>
          </a:xfrm>
          <a:prstGeom prst="rect">
            <a:avLst/>
          </a:prstGeom>
        </p:spPr>
        <p:txBody>
          <a:bodyPr wrap="square">
            <a:spAutoFit/>
          </a:bodyPr>
          <a:lstStyle/>
          <a:p>
            <a:pPr algn="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Lorem ipsum dolor sit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amet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consectetuer</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adipiscing</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elit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Aenean</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commodo</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ligula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eget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dolor. </a:t>
            </a:r>
            <a:endParaRPr lang="en-US" sz="2400" dirty="0">
              <a:solidFill>
                <a:schemeClr val="bg1">
                  <a:lumMod val="75000"/>
                </a:schemeClr>
              </a:solidFill>
            </a:endParaRPr>
          </a:p>
        </p:txBody>
      </p:sp>
    </p:spTree>
    <p:extLst>
      <p:ext uri="{BB962C8B-B14F-4D97-AF65-F5344CB8AC3E}">
        <p14:creationId xmlns:p14="http://schemas.microsoft.com/office/powerpoint/2010/main" val="1423746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9242575" y="2891731"/>
            <a:ext cx="5898859" cy="677108"/>
          </a:xfrm>
          <a:prstGeom prst="rect">
            <a:avLst/>
          </a:prstGeom>
          <a:noFill/>
        </p:spPr>
        <p:txBody>
          <a:bodyPr wrap="none" rtlCol="0">
            <a:spAutoFit/>
          </a:bodyPr>
          <a:lstStyle/>
          <a:p>
            <a:pPr algn="ctr"/>
            <a:r>
              <a:rPr lang="tr-TR" sz="3800" spc="1200" dirty="0"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PACKAGE PLANS</a:t>
            </a:r>
            <a:endParaRPr lang="en-US" sz="3800" spc="12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7" name="Straight Connector 6"/>
          <p:cNvCxnSpPr/>
          <p:nvPr/>
        </p:nvCxnSpPr>
        <p:spPr>
          <a:xfrm>
            <a:off x="8991600" y="3899154"/>
            <a:ext cx="6267450" cy="0"/>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6221607" y="4841663"/>
            <a:ext cx="2947192" cy="569222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1" name="Rectangle 20"/>
          <p:cNvSpPr/>
          <p:nvPr/>
        </p:nvSpPr>
        <p:spPr>
          <a:xfrm flipV="1">
            <a:off x="6221607" y="4478369"/>
            <a:ext cx="2947192" cy="70420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2" name="Rectangle 21"/>
          <p:cNvSpPr/>
          <p:nvPr/>
        </p:nvSpPr>
        <p:spPr>
          <a:xfrm flipV="1">
            <a:off x="9168798" y="4478369"/>
            <a:ext cx="2947192" cy="704201"/>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6" name="Rectangle 25"/>
          <p:cNvSpPr/>
          <p:nvPr/>
        </p:nvSpPr>
        <p:spPr>
          <a:xfrm>
            <a:off x="12115990" y="4841663"/>
            <a:ext cx="2947192" cy="569222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0" name="Rectangle 29"/>
          <p:cNvSpPr/>
          <p:nvPr/>
        </p:nvSpPr>
        <p:spPr>
          <a:xfrm flipV="1">
            <a:off x="12115990" y="4478369"/>
            <a:ext cx="2947192" cy="70420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1" name="Rectangle 30"/>
          <p:cNvSpPr/>
          <p:nvPr/>
        </p:nvSpPr>
        <p:spPr>
          <a:xfrm flipV="1">
            <a:off x="15063181" y="4478369"/>
            <a:ext cx="2947192" cy="704201"/>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2" name="TextBox 31"/>
          <p:cNvSpPr txBox="1"/>
          <p:nvPr/>
        </p:nvSpPr>
        <p:spPr>
          <a:xfrm>
            <a:off x="6221606" y="4588540"/>
            <a:ext cx="2947192" cy="523220"/>
          </a:xfrm>
          <a:prstGeom prst="rect">
            <a:avLst/>
          </a:prstGeom>
          <a:noFill/>
        </p:spPr>
        <p:txBody>
          <a:bodyPr wrap="square" rtlCol="0">
            <a:spAutoFit/>
          </a:bodyPr>
          <a:lstStyle/>
          <a:p>
            <a:pPr algn="ctr"/>
            <a:r>
              <a:rPr lang="tr-TR" sz="2800" spc="1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PACKAGE 1</a:t>
            </a:r>
            <a:endParaRPr lang="en-US" sz="2800" spc="1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3" name="TextBox 32"/>
          <p:cNvSpPr txBox="1"/>
          <p:nvPr/>
        </p:nvSpPr>
        <p:spPr>
          <a:xfrm>
            <a:off x="9168798" y="4570252"/>
            <a:ext cx="2947192" cy="523220"/>
          </a:xfrm>
          <a:prstGeom prst="rect">
            <a:avLst/>
          </a:prstGeom>
          <a:noFill/>
        </p:spPr>
        <p:txBody>
          <a:bodyPr wrap="square" rtlCol="0">
            <a:spAutoFit/>
          </a:bodyPr>
          <a:lstStyle/>
          <a:p>
            <a:pPr algn="ctr"/>
            <a:r>
              <a:rPr lang="tr-TR" sz="2800" spc="1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PACKAGE 2</a:t>
            </a:r>
            <a:endParaRPr lang="en-US" sz="2800" spc="1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4" name="TextBox 33"/>
          <p:cNvSpPr txBox="1"/>
          <p:nvPr/>
        </p:nvSpPr>
        <p:spPr>
          <a:xfrm>
            <a:off x="12115989" y="4570252"/>
            <a:ext cx="2947192" cy="523220"/>
          </a:xfrm>
          <a:prstGeom prst="rect">
            <a:avLst/>
          </a:prstGeom>
          <a:noFill/>
        </p:spPr>
        <p:txBody>
          <a:bodyPr wrap="square" rtlCol="0">
            <a:spAutoFit/>
          </a:bodyPr>
          <a:lstStyle/>
          <a:p>
            <a:pPr algn="ctr"/>
            <a:r>
              <a:rPr lang="tr-TR" sz="2800" spc="1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PACKAGE 3</a:t>
            </a:r>
            <a:endParaRPr lang="en-US" sz="2800" spc="1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5" name="TextBox 34"/>
          <p:cNvSpPr txBox="1"/>
          <p:nvPr/>
        </p:nvSpPr>
        <p:spPr>
          <a:xfrm>
            <a:off x="15063180" y="4588540"/>
            <a:ext cx="2947192" cy="523220"/>
          </a:xfrm>
          <a:prstGeom prst="rect">
            <a:avLst/>
          </a:prstGeom>
          <a:noFill/>
        </p:spPr>
        <p:txBody>
          <a:bodyPr wrap="square" rtlCol="0">
            <a:spAutoFit/>
          </a:bodyPr>
          <a:lstStyle/>
          <a:p>
            <a:pPr algn="ctr"/>
            <a:r>
              <a:rPr lang="tr-TR" sz="2800" spc="1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PACKAGE 4</a:t>
            </a:r>
            <a:endParaRPr lang="en-US" sz="2800" spc="1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6" name="TextBox 35"/>
          <p:cNvSpPr txBox="1"/>
          <p:nvPr/>
        </p:nvSpPr>
        <p:spPr>
          <a:xfrm>
            <a:off x="6221606" y="5360441"/>
            <a:ext cx="2947192" cy="461665"/>
          </a:xfrm>
          <a:prstGeom prst="rect">
            <a:avLst/>
          </a:prstGeom>
          <a:noFill/>
        </p:spPr>
        <p:txBody>
          <a:bodyPr wrap="square" rtlCol="0">
            <a:spAutoFit/>
          </a:bodyPr>
          <a:lstStyle/>
          <a:p>
            <a:pPr algn="ctr"/>
            <a:r>
              <a:rPr lang="tr-TR" sz="2400" spc="100" dirty="0"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FEATURE</a:t>
            </a:r>
            <a:endParaRPr lang="en-US" sz="2400" spc="1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7" name="TextBox 36"/>
          <p:cNvSpPr txBox="1"/>
          <p:nvPr/>
        </p:nvSpPr>
        <p:spPr>
          <a:xfrm>
            <a:off x="6221606" y="5972086"/>
            <a:ext cx="2947192" cy="461665"/>
          </a:xfrm>
          <a:prstGeom prst="rect">
            <a:avLst/>
          </a:prstGeom>
          <a:noFill/>
        </p:spPr>
        <p:txBody>
          <a:bodyPr wrap="square" rtlCol="0">
            <a:spAutoFit/>
          </a:bodyPr>
          <a:lstStyle/>
          <a:p>
            <a:pPr algn="ctr"/>
            <a:r>
              <a:rPr lang="tr-TR" sz="2400" spc="100" dirty="0"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FEATURE</a:t>
            </a:r>
            <a:endParaRPr lang="en-US" sz="2400" spc="1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8" name="TextBox 37"/>
          <p:cNvSpPr txBox="1"/>
          <p:nvPr/>
        </p:nvSpPr>
        <p:spPr>
          <a:xfrm>
            <a:off x="6221606" y="6616532"/>
            <a:ext cx="2947192" cy="461665"/>
          </a:xfrm>
          <a:prstGeom prst="rect">
            <a:avLst/>
          </a:prstGeom>
          <a:noFill/>
        </p:spPr>
        <p:txBody>
          <a:bodyPr wrap="square" rtlCol="0">
            <a:spAutoFit/>
          </a:bodyPr>
          <a:lstStyle/>
          <a:p>
            <a:pPr algn="ctr"/>
            <a:r>
              <a:rPr lang="tr-TR" sz="2400" spc="100" dirty="0"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FEATURE</a:t>
            </a:r>
            <a:endParaRPr lang="en-US" sz="2400" spc="1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9" name="TextBox 38"/>
          <p:cNvSpPr txBox="1"/>
          <p:nvPr/>
        </p:nvSpPr>
        <p:spPr>
          <a:xfrm>
            <a:off x="6221606" y="7212001"/>
            <a:ext cx="2947192" cy="461665"/>
          </a:xfrm>
          <a:prstGeom prst="rect">
            <a:avLst/>
          </a:prstGeom>
          <a:noFill/>
        </p:spPr>
        <p:txBody>
          <a:bodyPr wrap="square" rtlCol="0">
            <a:spAutoFit/>
          </a:bodyPr>
          <a:lstStyle/>
          <a:p>
            <a:pPr algn="ctr"/>
            <a:r>
              <a:rPr lang="tr-TR" sz="2400" spc="100" dirty="0"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FEATURE</a:t>
            </a:r>
            <a:endParaRPr lang="en-US" sz="2400" spc="1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0" name="TextBox 39"/>
          <p:cNvSpPr txBox="1"/>
          <p:nvPr/>
        </p:nvSpPr>
        <p:spPr>
          <a:xfrm>
            <a:off x="6221606" y="7807470"/>
            <a:ext cx="2947192" cy="461665"/>
          </a:xfrm>
          <a:prstGeom prst="rect">
            <a:avLst/>
          </a:prstGeom>
          <a:noFill/>
        </p:spPr>
        <p:txBody>
          <a:bodyPr wrap="square" rtlCol="0">
            <a:spAutoFit/>
          </a:bodyPr>
          <a:lstStyle/>
          <a:p>
            <a:pPr algn="ctr"/>
            <a:r>
              <a:rPr lang="tr-TR" sz="2400" spc="100" dirty="0"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FEATURE</a:t>
            </a:r>
            <a:endParaRPr lang="en-US" sz="2400" spc="1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1" name="TextBox 40"/>
          <p:cNvSpPr txBox="1"/>
          <p:nvPr/>
        </p:nvSpPr>
        <p:spPr>
          <a:xfrm>
            <a:off x="6221606" y="8418983"/>
            <a:ext cx="2947192" cy="461665"/>
          </a:xfrm>
          <a:prstGeom prst="rect">
            <a:avLst/>
          </a:prstGeom>
          <a:noFill/>
        </p:spPr>
        <p:txBody>
          <a:bodyPr wrap="square" rtlCol="0">
            <a:spAutoFit/>
          </a:bodyPr>
          <a:lstStyle/>
          <a:p>
            <a:pPr algn="ctr"/>
            <a:r>
              <a:rPr lang="tr-TR" sz="2400" spc="100" dirty="0"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FEATURE</a:t>
            </a:r>
            <a:endParaRPr lang="en-US" sz="2400" spc="1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2" name="TextBox 41"/>
          <p:cNvSpPr txBox="1"/>
          <p:nvPr/>
        </p:nvSpPr>
        <p:spPr>
          <a:xfrm>
            <a:off x="6221606" y="9059857"/>
            <a:ext cx="2947192" cy="461665"/>
          </a:xfrm>
          <a:prstGeom prst="rect">
            <a:avLst/>
          </a:prstGeom>
          <a:noFill/>
        </p:spPr>
        <p:txBody>
          <a:bodyPr wrap="square" rtlCol="0">
            <a:spAutoFit/>
          </a:bodyPr>
          <a:lstStyle/>
          <a:p>
            <a:pPr algn="ctr"/>
            <a:r>
              <a:rPr lang="tr-TR" sz="2400" spc="100" dirty="0"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FEATURE</a:t>
            </a:r>
            <a:endParaRPr lang="en-US" sz="2400" spc="1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3" name="TextBox 42"/>
          <p:cNvSpPr txBox="1"/>
          <p:nvPr/>
        </p:nvSpPr>
        <p:spPr>
          <a:xfrm>
            <a:off x="6221606" y="9672090"/>
            <a:ext cx="2947192" cy="461665"/>
          </a:xfrm>
          <a:prstGeom prst="rect">
            <a:avLst/>
          </a:prstGeom>
          <a:noFill/>
        </p:spPr>
        <p:txBody>
          <a:bodyPr wrap="square" rtlCol="0">
            <a:spAutoFit/>
          </a:bodyPr>
          <a:lstStyle/>
          <a:p>
            <a:pPr algn="ctr"/>
            <a:r>
              <a:rPr lang="tr-TR" sz="2400" spc="100" dirty="0"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FEATURE</a:t>
            </a:r>
            <a:endParaRPr lang="en-US" sz="2400" spc="1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5" name="TextBox 44"/>
          <p:cNvSpPr txBox="1"/>
          <p:nvPr/>
        </p:nvSpPr>
        <p:spPr>
          <a:xfrm>
            <a:off x="9168797" y="5360441"/>
            <a:ext cx="2947192" cy="461665"/>
          </a:xfrm>
          <a:prstGeom prst="rect">
            <a:avLst/>
          </a:prstGeom>
          <a:noFill/>
        </p:spPr>
        <p:txBody>
          <a:bodyPr wrap="square" rtlCol="0">
            <a:spAutoFit/>
          </a:bodyPr>
          <a:lstStyle/>
          <a:p>
            <a:pPr algn="ctr"/>
            <a:r>
              <a:rPr lang="tr-TR" sz="2400" spc="100" dirty="0"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FEATURE</a:t>
            </a:r>
            <a:endParaRPr lang="en-US" sz="2400" spc="1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6" name="TextBox 45"/>
          <p:cNvSpPr txBox="1"/>
          <p:nvPr/>
        </p:nvSpPr>
        <p:spPr>
          <a:xfrm>
            <a:off x="9168797" y="5972086"/>
            <a:ext cx="2947192" cy="461665"/>
          </a:xfrm>
          <a:prstGeom prst="rect">
            <a:avLst/>
          </a:prstGeom>
          <a:noFill/>
        </p:spPr>
        <p:txBody>
          <a:bodyPr wrap="square" rtlCol="0">
            <a:spAutoFit/>
          </a:bodyPr>
          <a:lstStyle/>
          <a:p>
            <a:pPr algn="ctr"/>
            <a:r>
              <a:rPr lang="tr-TR" sz="2400" spc="100" dirty="0"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FEATURE</a:t>
            </a:r>
            <a:endParaRPr lang="en-US" sz="2400" spc="1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7" name="TextBox 46"/>
          <p:cNvSpPr txBox="1"/>
          <p:nvPr/>
        </p:nvSpPr>
        <p:spPr>
          <a:xfrm>
            <a:off x="9168797" y="6616532"/>
            <a:ext cx="2947192" cy="461665"/>
          </a:xfrm>
          <a:prstGeom prst="rect">
            <a:avLst/>
          </a:prstGeom>
          <a:noFill/>
        </p:spPr>
        <p:txBody>
          <a:bodyPr wrap="square" rtlCol="0">
            <a:spAutoFit/>
          </a:bodyPr>
          <a:lstStyle/>
          <a:p>
            <a:pPr algn="ctr"/>
            <a:r>
              <a:rPr lang="tr-TR" sz="2400" spc="100" dirty="0"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FEATURE</a:t>
            </a:r>
            <a:endParaRPr lang="en-US" sz="2400" spc="1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8" name="TextBox 47"/>
          <p:cNvSpPr txBox="1"/>
          <p:nvPr/>
        </p:nvSpPr>
        <p:spPr>
          <a:xfrm>
            <a:off x="9168797" y="7212001"/>
            <a:ext cx="2947192" cy="461665"/>
          </a:xfrm>
          <a:prstGeom prst="rect">
            <a:avLst/>
          </a:prstGeom>
          <a:noFill/>
        </p:spPr>
        <p:txBody>
          <a:bodyPr wrap="square" rtlCol="0">
            <a:spAutoFit/>
          </a:bodyPr>
          <a:lstStyle/>
          <a:p>
            <a:pPr algn="ctr"/>
            <a:r>
              <a:rPr lang="tr-TR" sz="2400" spc="100" dirty="0"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FEATURE</a:t>
            </a:r>
            <a:endParaRPr lang="en-US" sz="2400" spc="1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9" name="TextBox 48"/>
          <p:cNvSpPr txBox="1"/>
          <p:nvPr/>
        </p:nvSpPr>
        <p:spPr>
          <a:xfrm>
            <a:off x="9168797" y="7807470"/>
            <a:ext cx="2947192" cy="461665"/>
          </a:xfrm>
          <a:prstGeom prst="rect">
            <a:avLst/>
          </a:prstGeom>
          <a:noFill/>
        </p:spPr>
        <p:txBody>
          <a:bodyPr wrap="square" rtlCol="0">
            <a:spAutoFit/>
          </a:bodyPr>
          <a:lstStyle/>
          <a:p>
            <a:pPr algn="ctr"/>
            <a:r>
              <a:rPr lang="tr-TR" sz="2400" spc="100" dirty="0"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FEATURE</a:t>
            </a:r>
            <a:endParaRPr lang="en-US" sz="2400" spc="1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0" name="TextBox 49"/>
          <p:cNvSpPr txBox="1"/>
          <p:nvPr/>
        </p:nvSpPr>
        <p:spPr>
          <a:xfrm>
            <a:off x="9168797" y="8418983"/>
            <a:ext cx="2947192" cy="461665"/>
          </a:xfrm>
          <a:prstGeom prst="rect">
            <a:avLst/>
          </a:prstGeom>
          <a:noFill/>
        </p:spPr>
        <p:txBody>
          <a:bodyPr wrap="square" rtlCol="0">
            <a:spAutoFit/>
          </a:bodyPr>
          <a:lstStyle/>
          <a:p>
            <a:pPr algn="ctr"/>
            <a:r>
              <a:rPr lang="tr-TR" sz="2400" spc="100" dirty="0"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FEATURE</a:t>
            </a:r>
            <a:endParaRPr lang="en-US" sz="2400" spc="1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1" name="TextBox 50"/>
          <p:cNvSpPr txBox="1"/>
          <p:nvPr/>
        </p:nvSpPr>
        <p:spPr>
          <a:xfrm>
            <a:off x="9168797" y="9059857"/>
            <a:ext cx="2947192" cy="461665"/>
          </a:xfrm>
          <a:prstGeom prst="rect">
            <a:avLst/>
          </a:prstGeom>
          <a:noFill/>
        </p:spPr>
        <p:txBody>
          <a:bodyPr wrap="square" rtlCol="0">
            <a:spAutoFit/>
          </a:bodyPr>
          <a:lstStyle/>
          <a:p>
            <a:pPr algn="ctr"/>
            <a:r>
              <a:rPr lang="tr-TR" sz="2400" spc="100" dirty="0"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FEATURE</a:t>
            </a:r>
            <a:endParaRPr lang="en-US" sz="2400" spc="1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2" name="TextBox 51"/>
          <p:cNvSpPr txBox="1"/>
          <p:nvPr/>
        </p:nvSpPr>
        <p:spPr>
          <a:xfrm>
            <a:off x="9168797" y="9672090"/>
            <a:ext cx="2947192" cy="461665"/>
          </a:xfrm>
          <a:prstGeom prst="rect">
            <a:avLst/>
          </a:prstGeom>
          <a:noFill/>
        </p:spPr>
        <p:txBody>
          <a:bodyPr wrap="square" rtlCol="0">
            <a:spAutoFit/>
          </a:bodyPr>
          <a:lstStyle/>
          <a:p>
            <a:pPr algn="ctr"/>
            <a:r>
              <a:rPr lang="tr-TR" sz="2400" spc="100" dirty="0"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FEATURE</a:t>
            </a:r>
            <a:endParaRPr lang="en-US" sz="2400" spc="1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4" name="TextBox 53"/>
          <p:cNvSpPr txBox="1"/>
          <p:nvPr/>
        </p:nvSpPr>
        <p:spPr>
          <a:xfrm>
            <a:off x="12079010" y="5360441"/>
            <a:ext cx="2947192" cy="461665"/>
          </a:xfrm>
          <a:prstGeom prst="rect">
            <a:avLst/>
          </a:prstGeom>
          <a:noFill/>
        </p:spPr>
        <p:txBody>
          <a:bodyPr wrap="square" rtlCol="0">
            <a:spAutoFit/>
          </a:bodyPr>
          <a:lstStyle/>
          <a:p>
            <a:pPr algn="ctr"/>
            <a:r>
              <a:rPr lang="tr-TR" sz="2400" spc="100" dirty="0"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FEATURE</a:t>
            </a:r>
            <a:endParaRPr lang="en-US" sz="2400" spc="1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5" name="TextBox 54"/>
          <p:cNvSpPr txBox="1"/>
          <p:nvPr/>
        </p:nvSpPr>
        <p:spPr>
          <a:xfrm>
            <a:off x="12079010" y="5972086"/>
            <a:ext cx="2947192" cy="461665"/>
          </a:xfrm>
          <a:prstGeom prst="rect">
            <a:avLst/>
          </a:prstGeom>
          <a:noFill/>
        </p:spPr>
        <p:txBody>
          <a:bodyPr wrap="square" rtlCol="0">
            <a:spAutoFit/>
          </a:bodyPr>
          <a:lstStyle/>
          <a:p>
            <a:pPr algn="ctr"/>
            <a:r>
              <a:rPr lang="tr-TR" sz="2400" spc="100" dirty="0"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FEATURE</a:t>
            </a:r>
            <a:endParaRPr lang="en-US" sz="2400" spc="1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6" name="TextBox 55"/>
          <p:cNvSpPr txBox="1"/>
          <p:nvPr/>
        </p:nvSpPr>
        <p:spPr>
          <a:xfrm>
            <a:off x="12079010" y="6616532"/>
            <a:ext cx="2947192" cy="461665"/>
          </a:xfrm>
          <a:prstGeom prst="rect">
            <a:avLst/>
          </a:prstGeom>
          <a:noFill/>
        </p:spPr>
        <p:txBody>
          <a:bodyPr wrap="square" rtlCol="0">
            <a:spAutoFit/>
          </a:bodyPr>
          <a:lstStyle/>
          <a:p>
            <a:pPr algn="ctr"/>
            <a:r>
              <a:rPr lang="tr-TR" sz="2400" spc="100" dirty="0"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FEATURE</a:t>
            </a:r>
            <a:endParaRPr lang="en-US" sz="2400" spc="1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7" name="TextBox 56"/>
          <p:cNvSpPr txBox="1"/>
          <p:nvPr/>
        </p:nvSpPr>
        <p:spPr>
          <a:xfrm>
            <a:off x="12079010" y="7212001"/>
            <a:ext cx="2947192" cy="461665"/>
          </a:xfrm>
          <a:prstGeom prst="rect">
            <a:avLst/>
          </a:prstGeom>
          <a:noFill/>
        </p:spPr>
        <p:txBody>
          <a:bodyPr wrap="square" rtlCol="0">
            <a:spAutoFit/>
          </a:bodyPr>
          <a:lstStyle/>
          <a:p>
            <a:pPr algn="ctr"/>
            <a:r>
              <a:rPr lang="tr-TR" sz="2400" spc="100" dirty="0"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FEATURE</a:t>
            </a:r>
            <a:endParaRPr lang="en-US" sz="2400" spc="1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8" name="TextBox 57"/>
          <p:cNvSpPr txBox="1"/>
          <p:nvPr/>
        </p:nvSpPr>
        <p:spPr>
          <a:xfrm>
            <a:off x="12079010" y="7807470"/>
            <a:ext cx="2947192" cy="461665"/>
          </a:xfrm>
          <a:prstGeom prst="rect">
            <a:avLst/>
          </a:prstGeom>
          <a:noFill/>
        </p:spPr>
        <p:txBody>
          <a:bodyPr wrap="square" rtlCol="0">
            <a:spAutoFit/>
          </a:bodyPr>
          <a:lstStyle/>
          <a:p>
            <a:pPr algn="ctr"/>
            <a:r>
              <a:rPr lang="tr-TR" sz="2400" spc="100" dirty="0"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FEATURE</a:t>
            </a:r>
            <a:endParaRPr lang="en-US" sz="2400" spc="1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9" name="TextBox 58"/>
          <p:cNvSpPr txBox="1"/>
          <p:nvPr/>
        </p:nvSpPr>
        <p:spPr>
          <a:xfrm>
            <a:off x="12079010" y="8418983"/>
            <a:ext cx="2947192" cy="461665"/>
          </a:xfrm>
          <a:prstGeom prst="rect">
            <a:avLst/>
          </a:prstGeom>
          <a:noFill/>
        </p:spPr>
        <p:txBody>
          <a:bodyPr wrap="square" rtlCol="0">
            <a:spAutoFit/>
          </a:bodyPr>
          <a:lstStyle/>
          <a:p>
            <a:pPr algn="ctr"/>
            <a:r>
              <a:rPr lang="tr-TR" sz="2400" spc="100" dirty="0"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FEATURE</a:t>
            </a:r>
            <a:endParaRPr lang="en-US" sz="2400" spc="1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0" name="TextBox 59"/>
          <p:cNvSpPr txBox="1"/>
          <p:nvPr/>
        </p:nvSpPr>
        <p:spPr>
          <a:xfrm>
            <a:off x="12079010" y="9059857"/>
            <a:ext cx="2947192" cy="461665"/>
          </a:xfrm>
          <a:prstGeom prst="rect">
            <a:avLst/>
          </a:prstGeom>
          <a:noFill/>
        </p:spPr>
        <p:txBody>
          <a:bodyPr wrap="square" rtlCol="0">
            <a:spAutoFit/>
          </a:bodyPr>
          <a:lstStyle/>
          <a:p>
            <a:pPr algn="ctr"/>
            <a:r>
              <a:rPr lang="tr-TR" sz="2400" spc="100" dirty="0"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FEATURE</a:t>
            </a:r>
            <a:endParaRPr lang="en-US" sz="2400" spc="1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1" name="TextBox 60"/>
          <p:cNvSpPr txBox="1"/>
          <p:nvPr/>
        </p:nvSpPr>
        <p:spPr>
          <a:xfrm>
            <a:off x="12079010" y="9672090"/>
            <a:ext cx="2947192" cy="461665"/>
          </a:xfrm>
          <a:prstGeom prst="rect">
            <a:avLst/>
          </a:prstGeom>
          <a:noFill/>
        </p:spPr>
        <p:txBody>
          <a:bodyPr wrap="square" rtlCol="0">
            <a:spAutoFit/>
          </a:bodyPr>
          <a:lstStyle/>
          <a:p>
            <a:pPr algn="ctr"/>
            <a:r>
              <a:rPr lang="tr-TR" sz="2400" spc="100" dirty="0"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FEATURE</a:t>
            </a:r>
            <a:endParaRPr lang="en-US" sz="2400" spc="1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3" name="TextBox 62"/>
          <p:cNvSpPr txBox="1"/>
          <p:nvPr/>
        </p:nvSpPr>
        <p:spPr>
          <a:xfrm>
            <a:off x="15063180" y="5360441"/>
            <a:ext cx="2947192" cy="461665"/>
          </a:xfrm>
          <a:prstGeom prst="rect">
            <a:avLst/>
          </a:prstGeom>
          <a:noFill/>
        </p:spPr>
        <p:txBody>
          <a:bodyPr wrap="square" rtlCol="0">
            <a:spAutoFit/>
          </a:bodyPr>
          <a:lstStyle/>
          <a:p>
            <a:pPr algn="ctr"/>
            <a:r>
              <a:rPr lang="tr-TR" sz="2400" spc="100" dirty="0"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FEATURE</a:t>
            </a:r>
            <a:endParaRPr lang="en-US" sz="2400" spc="1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4" name="TextBox 63"/>
          <p:cNvSpPr txBox="1"/>
          <p:nvPr/>
        </p:nvSpPr>
        <p:spPr>
          <a:xfrm>
            <a:off x="15063180" y="5972086"/>
            <a:ext cx="2947192" cy="461665"/>
          </a:xfrm>
          <a:prstGeom prst="rect">
            <a:avLst/>
          </a:prstGeom>
          <a:noFill/>
        </p:spPr>
        <p:txBody>
          <a:bodyPr wrap="square" rtlCol="0">
            <a:spAutoFit/>
          </a:bodyPr>
          <a:lstStyle/>
          <a:p>
            <a:pPr algn="ctr"/>
            <a:r>
              <a:rPr lang="tr-TR" sz="2400" spc="100" dirty="0"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FEATURE</a:t>
            </a:r>
            <a:endParaRPr lang="en-US" sz="2400" spc="1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5" name="TextBox 64"/>
          <p:cNvSpPr txBox="1"/>
          <p:nvPr/>
        </p:nvSpPr>
        <p:spPr>
          <a:xfrm>
            <a:off x="15063180" y="6616532"/>
            <a:ext cx="2947192" cy="461665"/>
          </a:xfrm>
          <a:prstGeom prst="rect">
            <a:avLst/>
          </a:prstGeom>
          <a:noFill/>
        </p:spPr>
        <p:txBody>
          <a:bodyPr wrap="square" rtlCol="0">
            <a:spAutoFit/>
          </a:bodyPr>
          <a:lstStyle/>
          <a:p>
            <a:pPr algn="ctr"/>
            <a:r>
              <a:rPr lang="tr-TR" sz="2400" spc="100" dirty="0"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FEATURE</a:t>
            </a:r>
            <a:endParaRPr lang="en-US" sz="2400" spc="1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6" name="TextBox 65"/>
          <p:cNvSpPr txBox="1"/>
          <p:nvPr/>
        </p:nvSpPr>
        <p:spPr>
          <a:xfrm>
            <a:off x="15063180" y="7212001"/>
            <a:ext cx="2947192" cy="461665"/>
          </a:xfrm>
          <a:prstGeom prst="rect">
            <a:avLst/>
          </a:prstGeom>
          <a:noFill/>
        </p:spPr>
        <p:txBody>
          <a:bodyPr wrap="square" rtlCol="0">
            <a:spAutoFit/>
          </a:bodyPr>
          <a:lstStyle/>
          <a:p>
            <a:pPr algn="ctr"/>
            <a:r>
              <a:rPr lang="tr-TR" sz="2400" spc="100" dirty="0"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FEATURE</a:t>
            </a:r>
            <a:endParaRPr lang="en-US" sz="2400" spc="1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7" name="TextBox 66"/>
          <p:cNvSpPr txBox="1"/>
          <p:nvPr/>
        </p:nvSpPr>
        <p:spPr>
          <a:xfrm>
            <a:off x="15063180" y="7807470"/>
            <a:ext cx="2947192" cy="461665"/>
          </a:xfrm>
          <a:prstGeom prst="rect">
            <a:avLst/>
          </a:prstGeom>
          <a:noFill/>
        </p:spPr>
        <p:txBody>
          <a:bodyPr wrap="square" rtlCol="0">
            <a:spAutoFit/>
          </a:bodyPr>
          <a:lstStyle/>
          <a:p>
            <a:pPr algn="ctr"/>
            <a:r>
              <a:rPr lang="tr-TR" sz="2400" spc="100" dirty="0"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FEATURE</a:t>
            </a:r>
            <a:endParaRPr lang="en-US" sz="2400" spc="1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8" name="TextBox 67"/>
          <p:cNvSpPr txBox="1"/>
          <p:nvPr/>
        </p:nvSpPr>
        <p:spPr>
          <a:xfrm>
            <a:off x="15063180" y="8418983"/>
            <a:ext cx="2947192" cy="461665"/>
          </a:xfrm>
          <a:prstGeom prst="rect">
            <a:avLst/>
          </a:prstGeom>
          <a:noFill/>
        </p:spPr>
        <p:txBody>
          <a:bodyPr wrap="square" rtlCol="0">
            <a:spAutoFit/>
          </a:bodyPr>
          <a:lstStyle/>
          <a:p>
            <a:pPr algn="ctr"/>
            <a:r>
              <a:rPr lang="tr-TR" sz="2400" spc="100" dirty="0"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FEATURE</a:t>
            </a:r>
            <a:endParaRPr lang="en-US" sz="2400" spc="1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9" name="TextBox 68"/>
          <p:cNvSpPr txBox="1"/>
          <p:nvPr/>
        </p:nvSpPr>
        <p:spPr>
          <a:xfrm>
            <a:off x="15063180" y="9059857"/>
            <a:ext cx="2947192" cy="461665"/>
          </a:xfrm>
          <a:prstGeom prst="rect">
            <a:avLst/>
          </a:prstGeom>
          <a:noFill/>
        </p:spPr>
        <p:txBody>
          <a:bodyPr wrap="square" rtlCol="0">
            <a:spAutoFit/>
          </a:bodyPr>
          <a:lstStyle/>
          <a:p>
            <a:pPr algn="ctr"/>
            <a:r>
              <a:rPr lang="tr-TR" sz="2400" spc="100" dirty="0"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FEATURE</a:t>
            </a:r>
            <a:endParaRPr lang="en-US" sz="2400" spc="1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0" name="TextBox 69"/>
          <p:cNvSpPr txBox="1"/>
          <p:nvPr/>
        </p:nvSpPr>
        <p:spPr>
          <a:xfrm>
            <a:off x="15063180" y="9672090"/>
            <a:ext cx="2947192" cy="461665"/>
          </a:xfrm>
          <a:prstGeom prst="rect">
            <a:avLst/>
          </a:prstGeom>
          <a:noFill/>
        </p:spPr>
        <p:txBody>
          <a:bodyPr wrap="square" rtlCol="0">
            <a:spAutoFit/>
          </a:bodyPr>
          <a:lstStyle/>
          <a:p>
            <a:pPr algn="ctr"/>
            <a:r>
              <a:rPr lang="tr-TR" sz="2400" spc="100" dirty="0"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FEATURE</a:t>
            </a:r>
            <a:endParaRPr lang="en-US" sz="2400" spc="1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476580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7782783" y="2322082"/>
            <a:ext cx="8818441" cy="677108"/>
          </a:xfrm>
          <a:prstGeom prst="rect">
            <a:avLst/>
          </a:prstGeom>
          <a:noFill/>
        </p:spPr>
        <p:txBody>
          <a:bodyPr wrap="none" rtlCol="0">
            <a:spAutoFit/>
          </a:bodyPr>
          <a:lstStyle/>
          <a:p>
            <a:pPr algn="ctr"/>
            <a:r>
              <a:rPr lang="tr-TR" sz="3800" spc="1200" dirty="0"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 BULLET POINTS SLIDE</a:t>
            </a:r>
            <a:endParaRPr lang="en-US" sz="3800" spc="12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7" name="Straight Connector 6"/>
          <p:cNvCxnSpPr/>
          <p:nvPr/>
        </p:nvCxnSpPr>
        <p:spPr>
          <a:xfrm>
            <a:off x="8991600" y="3295650"/>
            <a:ext cx="6267450" cy="0"/>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053328" y="3693219"/>
            <a:ext cx="13013436" cy="830997"/>
          </a:xfrm>
          <a:prstGeom prst="rect">
            <a:avLst/>
          </a:prstGeom>
          <a:noFill/>
        </p:spPr>
        <p:txBody>
          <a:bodyPr wrap="square" rtlCol="0">
            <a:spAutoFit/>
          </a:bodyPr>
          <a:lstStyle/>
          <a:p>
            <a:pPr algn="just" fontAlgn="base"/>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Lorem ipsum dolor sit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amet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consectetuer</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adipiscing</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elit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Aenean</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commodo</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ligula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eget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dolor. </a:t>
            </a:r>
            <a:r>
              <a:rPr lang="en-US" sz="2400" dirty="0" err="1"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Aenean</a:t>
            </a:r>
            <a:r>
              <a:rPr lang="en-US" sz="2400" dirty="0"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massa</a:t>
            </a:r>
            <a:r>
              <a:rPr lang="en-US" sz="2400" dirty="0"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Cum </a:t>
            </a:r>
            <a:r>
              <a:rPr lang="en-US" sz="2400" dirty="0" err="1"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sociis</a:t>
            </a:r>
            <a:r>
              <a:rPr lang="en-US" sz="2400" dirty="0"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natoque</a:t>
            </a:r>
            <a:r>
              <a:rPr lang="en-US" sz="2400" dirty="0"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penatibus</a:t>
            </a:r>
            <a:r>
              <a:rPr lang="en-US" sz="2400" dirty="0"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et </a:t>
            </a:r>
            <a:r>
              <a:rPr lang="en-US" sz="2400" dirty="0" err="1"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magnis</a:t>
            </a:r>
            <a:r>
              <a:rPr lang="en-US" sz="2400" dirty="0"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dis parturient </a:t>
            </a:r>
            <a:r>
              <a:rPr lang="en-US" sz="2400" dirty="0" err="1"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montes</a:t>
            </a:r>
            <a:endPar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Oval 2"/>
          <p:cNvSpPr/>
          <p:nvPr/>
        </p:nvSpPr>
        <p:spPr>
          <a:xfrm>
            <a:off x="5627878" y="4045217"/>
            <a:ext cx="165100" cy="16510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8" name="TextBox 7"/>
          <p:cNvSpPr txBox="1"/>
          <p:nvPr/>
        </p:nvSpPr>
        <p:spPr>
          <a:xfrm>
            <a:off x="6053328" y="4921784"/>
            <a:ext cx="13013436" cy="830997"/>
          </a:xfrm>
          <a:prstGeom prst="rect">
            <a:avLst/>
          </a:prstGeom>
          <a:noFill/>
        </p:spPr>
        <p:txBody>
          <a:bodyPr wrap="square" rtlCol="0">
            <a:spAutoFit/>
          </a:bodyPr>
          <a:lstStyle/>
          <a:p>
            <a:pPr algn="just" fontAlgn="base"/>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Aenean</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massa</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Cum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sociis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natoque</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penatibus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et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magnis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dis parturient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montes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nascetur</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ridiculus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mus</a:t>
            </a:r>
            <a:r>
              <a:rPr lang="en-US" sz="2400" dirty="0"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t>
            </a:r>
            <a:r>
              <a:rPr lang="tr-TR" sz="2400" dirty="0"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Nulla</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consequat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massa</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quis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enim</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Donec</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pede</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justo</a:t>
            </a:r>
            <a:endPar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 name="Oval 8"/>
          <p:cNvSpPr/>
          <p:nvPr/>
        </p:nvSpPr>
        <p:spPr>
          <a:xfrm>
            <a:off x="5627878" y="5273782"/>
            <a:ext cx="165100" cy="16510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2" name="TextBox 11"/>
          <p:cNvSpPr txBox="1"/>
          <p:nvPr/>
        </p:nvSpPr>
        <p:spPr>
          <a:xfrm>
            <a:off x="6053328" y="6150349"/>
            <a:ext cx="13013436" cy="830997"/>
          </a:xfrm>
          <a:prstGeom prst="rect">
            <a:avLst/>
          </a:prstGeom>
          <a:noFill/>
        </p:spPr>
        <p:txBody>
          <a:bodyPr wrap="square" rtlCol="0">
            <a:spAutoFit/>
          </a:bodyPr>
          <a:lstStyle/>
          <a:p>
            <a:pPr algn="just" fontAlgn="base"/>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Nulla</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consequat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massa</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quis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enim</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Donec</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pede</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justo</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fringilla</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vel</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aliquet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nec</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vulputate</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eget</a:t>
            </a:r>
            <a:r>
              <a:rPr lang="tr-TR" sz="2400" dirty="0"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Donec</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quam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felis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ultricies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nec</a:t>
            </a:r>
            <a:endPar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3" name="Oval 12"/>
          <p:cNvSpPr/>
          <p:nvPr/>
        </p:nvSpPr>
        <p:spPr>
          <a:xfrm>
            <a:off x="5627878" y="6502347"/>
            <a:ext cx="165100" cy="16510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4" name="TextBox 13"/>
          <p:cNvSpPr txBox="1"/>
          <p:nvPr/>
        </p:nvSpPr>
        <p:spPr>
          <a:xfrm>
            <a:off x="6053328" y="7378914"/>
            <a:ext cx="13013436" cy="830997"/>
          </a:xfrm>
          <a:prstGeom prst="rect">
            <a:avLst/>
          </a:prstGeom>
          <a:noFill/>
        </p:spPr>
        <p:txBody>
          <a:bodyPr wrap="square" rtlCol="0">
            <a:spAutoFit/>
          </a:bodyPr>
          <a:lstStyle/>
          <a:p>
            <a:pPr algn="just" fontAlgn="base"/>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Lorem ipsum dolor sit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amet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consectetuer</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adipiscing</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elit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Aenean</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commodo</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ligula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eget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dolor. </a:t>
            </a:r>
            <a:r>
              <a:rPr lang="en-US" sz="2400" dirty="0" err="1"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Aenean</a:t>
            </a:r>
            <a:r>
              <a:rPr lang="en-US" sz="2400" dirty="0"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massa</a:t>
            </a:r>
            <a:r>
              <a:rPr lang="en-US" sz="2400" dirty="0"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Cum </a:t>
            </a:r>
            <a:r>
              <a:rPr lang="en-US" sz="2400" dirty="0" err="1"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sociis</a:t>
            </a:r>
            <a:r>
              <a:rPr lang="en-US" sz="2400" dirty="0"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natoque</a:t>
            </a:r>
            <a:r>
              <a:rPr lang="en-US" sz="2400" dirty="0"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penatibus</a:t>
            </a:r>
            <a:r>
              <a:rPr lang="en-US" sz="2400" dirty="0"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et </a:t>
            </a:r>
            <a:r>
              <a:rPr lang="en-US" sz="2400" dirty="0" err="1"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magnis</a:t>
            </a:r>
            <a:r>
              <a:rPr lang="en-US" sz="2400" dirty="0"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dis parturient </a:t>
            </a:r>
            <a:r>
              <a:rPr lang="en-US" sz="2400" dirty="0" err="1"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montes</a:t>
            </a:r>
            <a:endPar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5" name="Oval 14"/>
          <p:cNvSpPr/>
          <p:nvPr/>
        </p:nvSpPr>
        <p:spPr>
          <a:xfrm>
            <a:off x="5627878" y="7730912"/>
            <a:ext cx="165100" cy="16510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6" name="TextBox 15"/>
          <p:cNvSpPr txBox="1"/>
          <p:nvPr/>
        </p:nvSpPr>
        <p:spPr>
          <a:xfrm>
            <a:off x="6053328" y="8607479"/>
            <a:ext cx="13013436" cy="830997"/>
          </a:xfrm>
          <a:prstGeom prst="rect">
            <a:avLst/>
          </a:prstGeom>
          <a:noFill/>
        </p:spPr>
        <p:txBody>
          <a:bodyPr wrap="square" rtlCol="0">
            <a:spAutoFit/>
          </a:bodyPr>
          <a:lstStyle/>
          <a:p>
            <a:pPr algn="just" fontAlgn="base"/>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Nullam</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dictum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felis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eu</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pede</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mollis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pretium</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Integer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tincidunt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Cras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dapibus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Vivamus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elementum</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semper nisi</a:t>
            </a:r>
            <a:r>
              <a:rPr lang="tr-TR" sz="2400" dirty="0"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Nulla</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consequat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massa</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quis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enim</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Donec</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pede</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justo</a:t>
            </a:r>
            <a:endPar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7" name="Oval 16"/>
          <p:cNvSpPr/>
          <p:nvPr/>
        </p:nvSpPr>
        <p:spPr>
          <a:xfrm>
            <a:off x="5627878" y="8959477"/>
            <a:ext cx="165100" cy="16510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8" name="TextBox 17"/>
          <p:cNvSpPr txBox="1"/>
          <p:nvPr/>
        </p:nvSpPr>
        <p:spPr>
          <a:xfrm>
            <a:off x="6053328" y="9836044"/>
            <a:ext cx="13013436" cy="830997"/>
          </a:xfrm>
          <a:prstGeom prst="rect">
            <a:avLst/>
          </a:prstGeom>
          <a:noFill/>
        </p:spPr>
        <p:txBody>
          <a:bodyPr wrap="square" rtlCol="0">
            <a:spAutoFit/>
          </a:bodyPr>
          <a:lstStyle/>
          <a:p>
            <a:pPr algn="just" fontAlgn="base"/>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Donec</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quam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felis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ultricies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nec</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pellentesque</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eu</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pretium</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quis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sem.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Nulla</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consequat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massa</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quis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enim</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Donec</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pede</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justo</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fringilla</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vel</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aliquet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nec</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vulputate</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eget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arcu</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In </a:t>
            </a:r>
            <a:r>
              <a:rPr lang="en-US" sz="2400" dirty="0" err="1"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enim</a:t>
            </a:r>
            <a:endPar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9" name="Oval 18"/>
          <p:cNvSpPr/>
          <p:nvPr/>
        </p:nvSpPr>
        <p:spPr>
          <a:xfrm>
            <a:off x="5627878" y="10188042"/>
            <a:ext cx="165100" cy="16510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Tree>
    <p:extLst>
      <p:ext uri="{BB962C8B-B14F-4D97-AF65-F5344CB8AC3E}">
        <p14:creationId xmlns:p14="http://schemas.microsoft.com/office/powerpoint/2010/main" val="1198880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7616874" y="2322082"/>
            <a:ext cx="9150262" cy="677108"/>
          </a:xfrm>
          <a:prstGeom prst="rect">
            <a:avLst/>
          </a:prstGeom>
          <a:noFill/>
        </p:spPr>
        <p:txBody>
          <a:bodyPr wrap="none" rtlCol="0">
            <a:spAutoFit/>
          </a:bodyPr>
          <a:lstStyle/>
          <a:p>
            <a:pPr algn="ctr"/>
            <a:r>
              <a:rPr lang="tr-TR" sz="3800" spc="1200" dirty="0"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 NUMBER POINTS SLIDE</a:t>
            </a:r>
            <a:endParaRPr lang="en-US" sz="3800" spc="12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7" name="Straight Connector 6"/>
          <p:cNvCxnSpPr/>
          <p:nvPr/>
        </p:nvCxnSpPr>
        <p:spPr>
          <a:xfrm>
            <a:off x="8991600" y="3295650"/>
            <a:ext cx="6267450" cy="0"/>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053328" y="3693219"/>
            <a:ext cx="13013436" cy="830997"/>
          </a:xfrm>
          <a:prstGeom prst="rect">
            <a:avLst/>
          </a:prstGeom>
          <a:noFill/>
        </p:spPr>
        <p:txBody>
          <a:bodyPr wrap="square" rtlCol="0">
            <a:spAutoFit/>
          </a:bodyPr>
          <a:lstStyle/>
          <a:p>
            <a:pPr algn="just" fontAlgn="base"/>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Lorem ipsum dolor sit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amet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consectetuer</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adipiscing</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elit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Aenean</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commodo</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ligula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eget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dolor. </a:t>
            </a:r>
            <a:r>
              <a:rPr lang="en-US" sz="2400" dirty="0" err="1"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Aenean</a:t>
            </a:r>
            <a:r>
              <a:rPr lang="en-US" sz="2400" dirty="0"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massa</a:t>
            </a:r>
            <a:r>
              <a:rPr lang="en-US" sz="2400" dirty="0"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Cum </a:t>
            </a:r>
            <a:r>
              <a:rPr lang="en-US" sz="2400" dirty="0" err="1"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sociis</a:t>
            </a:r>
            <a:r>
              <a:rPr lang="en-US" sz="2400" dirty="0"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natoque</a:t>
            </a:r>
            <a:r>
              <a:rPr lang="en-US" sz="2400" dirty="0"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penatibus</a:t>
            </a:r>
            <a:r>
              <a:rPr lang="en-US" sz="2400" dirty="0"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et </a:t>
            </a:r>
            <a:r>
              <a:rPr lang="en-US" sz="2400" dirty="0" err="1"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magnis</a:t>
            </a:r>
            <a:r>
              <a:rPr lang="en-US" sz="2400" dirty="0"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dis parturient </a:t>
            </a:r>
            <a:r>
              <a:rPr lang="en-US" sz="2400" dirty="0" err="1"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montes</a:t>
            </a:r>
            <a:endPar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 name="TextBox 7"/>
          <p:cNvSpPr txBox="1"/>
          <p:nvPr/>
        </p:nvSpPr>
        <p:spPr>
          <a:xfrm>
            <a:off x="6053328" y="4921784"/>
            <a:ext cx="13013436" cy="830997"/>
          </a:xfrm>
          <a:prstGeom prst="rect">
            <a:avLst/>
          </a:prstGeom>
          <a:noFill/>
        </p:spPr>
        <p:txBody>
          <a:bodyPr wrap="square" rtlCol="0">
            <a:spAutoFit/>
          </a:bodyPr>
          <a:lstStyle/>
          <a:p>
            <a:pPr algn="just" fontAlgn="base"/>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Aenean</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massa</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Cum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sociis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natoque</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penatibus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et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magnis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dis parturient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montes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nascetur</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ridiculus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mus</a:t>
            </a:r>
            <a:r>
              <a:rPr lang="en-US" sz="2400" dirty="0"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t>
            </a:r>
            <a:r>
              <a:rPr lang="tr-TR" sz="2400" dirty="0"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Nulla</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consequat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massa</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quis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enim</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Donec</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pede</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justo</a:t>
            </a:r>
            <a:endPar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 name="TextBox 11"/>
          <p:cNvSpPr txBox="1"/>
          <p:nvPr/>
        </p:nvSpPr>
        <p:spPr>
          <a:xfrm>
            <a:off x="6053328" y="6150349"/>
            <a:ext cx="13013436" cy="830997"/>
          </a:xfrm>
          <a:prstGeom prst="rect">
            <a:avLst/>
          </a:prstGeom>
          <a:noFill/>
        </p:spPr>
        <p:txBody>
          <a:bodyPr wrap="square" rtlCol="0">
            <a:spAutoFit/>
          </a:bodyPr>
          <a:lstStyle/>
          <a:p>
            <a:pPr algn="just" fontAlgn="base"/>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Nulla</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consequat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massa</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quis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enim</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Donec</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pede</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justo</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fringilla</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vel</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aliquet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nec</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vulputate</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eget</a:t>
            </a:r>
            <a:r>
              <a:rPr lang="tr-TR" sz="2400" dirty="0"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Donec</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quam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felis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ultricies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nec</a:t>
            </a:r>
            <a:endPar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4" name="TextBox 13"/>
          <p:cNvSpPr txBox="1"/>
          <p:nvPr/>
        </p:nvSpPr>
        <p:spPr>
          <a:xfrm>
            <a:off x="6053328" y="7378914"/>
            <a:ext cx="13013436" cy="830997"/>
          </a:xfrm>
          <a:prstGeom prst="rect">
            <a:avLst/>
          </a:prstGeom>
          <a:noFill/>
        </p:spPr>
        <p:txBody>
          <a:bodyPr wrap="square" rtlCol="0">
            <a:spAutoFit/>
          </a:bodyPr>
          <a:lstStyle/>
          <a:p>
            <a:pPr algn="just" fontAlgn="base"/>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Lorem ipsum dolor sit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amet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consectetuer</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adipiscing</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elit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Aenean</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commodo</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ligula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eget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dolor. </a:t>
            </a:r>
            <a:r>
              <a:rPr lang="en-US" sz="2400" dirty="0" err="1"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Aenean</a:t>
            </a:r>
            <a:r>
              <a:rPr lang="en-US" sz="2400" dirty="0"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massa</a:t>
            </a:r>
            <a:r>
              <a:rPr lang="en-US" sz="2400" dirty="0"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Cum </a:t>
            </a:r>
            <a:r>
              <a:rPr lang="en-US" sz="2400" dirty="0" err="1"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sociis</a:t>
            </a:r>
            <a:r>
              <a:rPr lang="en-US" sz="2400" dirty="0"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natoque</a:t>
            </a:r>
            <a:r>
              <a:rPr lang="en-US" sz="2400" dirty="0"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penatibus</a:t>
            </a:r>
            <a:r>
              <a:rPr lang="en-US" sz="2400" dirty="0"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et </a:t>
            </a:r>
            <a:r>
              <a:rPr lang="en-US" sz="2400" dirty="0" err="1"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magnis</a:t>
            </a:r>
            <a:r>
              <a:rPr lang="en-US" sz="2400" dirty="0"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dis parturient </a:t>
            </a:r>
            <a:r>
              <a:rPr lang="en-US" sz="2400" dirty="0" err="1"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montes</a:t>
            </a:r>
            <a:endPar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6" name="TextBox 15"/>
          <p:cNvSpPr txBox="1"/>
          <p:nvPr/>
        </p:nvSpPr>
        <p:spPr>
          <a:xfrm>
            <a:off x="6053328" y="8607479"/>
            <a:ext cx="13013436" cy="830997"/>
          </a:xfrm>
          <a:prstGeom prst="rect">
            <a:avLst/>
          </a:prstGeom>
          <a:noFill/>
        </p:spPr>
        <p:txBody>
          <a:bodyPr wrap="square" rtlCol="0">
            <a:spAutoFit/>
          </a:bodyPr>
          <a:lstStyle/>
          <a:p>
            <a:pPr algn="just" fontAlgn="base"/>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Nullam</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dictum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felis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eu</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pede</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mollis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pretium</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Integer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tincidunt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Cras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dapibus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Vivamus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elementum</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semper nisi</a:t>
            </a:r>
            <a:r>
              <a:rPr lang="tr-TR" sz="2400" dirty="0"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Nulla</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consequat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massa</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quis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enim</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Donec</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pede</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justo</a:t>
            </a:r>
            <a:endPar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8" name="TextBox 17"/>
          <p:cNvSpPr txBox="1"/>
          <p:nvPr/>
        </p:nvSpPr>
        <p:spPr>
          <a:xfrm>
            <a:off x="6053328" y="9836044"/>
            <a:ext cx="13013436" cy="830997"/>
          </a:xfrm>
          <a:prstGeom prst="rect">
            <a:avLst/>
          </a:prstGeom>
          <a:noFill/>
        </p:spPr>
        <p:txBody>
          <a:bodyPr wrap="square" rtlCol="0">
            <a:spAutoFit/>
          </a:bodyPr>
          <a:lstStyle/>
          <a:p>
            <a:pPr algn="just" fontAlgn="base"/>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Donec</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quam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felis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ultricies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nec</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pellentesque</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eu</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pretium</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quis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sem.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Nulla</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consequat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massa</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quis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enim</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Donec</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pede</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justo</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fringilla</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vel</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aliquet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nec</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vulputate</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eget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arcu</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In </a:t>
            </a:r>
            <a:r>
              <a:rPr lang="en-US" sz="2400" dirty="0" err="1"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enim</a:t>
            </a:r>
            <a:endPar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0" name="TextBox 19"/>
          <p:cNvSpPr txBox="1"/>
          <p:nvPr/>
        </p:nvSpPr>
        <p:spPr>
          <a:xfrm>
            <a:off x="5452026" y="3836350"/>
            <a:ext cx="482938" cy="523220"/>
          </a:xfrm>
          <a:prstGeom prst="rect">
            <a:avLst/>
          </a:prstGeom>
          <a:noFill/>
        </p:spPr>
        <p:txBody>
          <a:bodyPr wrap="square" rtlCol="0">
            <a:spAutoFit/>
          </a:bodyPr>
          <a:lstStyle/>
          <a:p>
            <a:pPr algn="just" fontAlgn="base"/>
            <a:r>
              <a:rPr lang="tr-TR" sz="2800" b="1" dirty="0"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1</a:t>
            </a:r>
            <a:endParaRPr lang="en-US" sz="2800" b="1"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1" name="TextBox 20"/>
          <p:cNvSpPr txBox="1"/>
          <p:nvPr/>
        </p:nvSpPr>
        <p:spPr>
          <a:xfrm>
            <a:off x="5452026" y="5060266"/>
            <a:ext cx="482938" cy="523220"/>
          </a:xfrm>
          <a:prstGeom prst="rect">
            <a:avLst/>
          </a:prstGeom>
          <a:noFill/>
        </p:spPr>
        <p:txBody>
          <a:bodyPr wrap="square" rtlCol="0">
            <a:spAutoFit/>
          </a:bodyPr>
          <a:lstStyle/>
          <a:p>
            <a:pPr algn="just" fontAlgn="base"/>
            <a:r>
              <a:rPr lang="tr-TR" sz="2800" b="1" dirty="0"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2</a:t>
            </a:r>
            <a:endParaRPr lang="en-US" sz="2800" b="1"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2" name="TextBox 21"/>
          <p:cNvSpPr txBox="1"/>
          <p:nvPr/>
        </p:nvSpPr>
        <p:spPr>
          <a:xfrm>
            <a:off x="5452026" y="6319744"/>
            <a:ext cx="482938" cy="523220"/>
          </a:xfrm>
          <a:prstGeom prst="rect">
            <a:avLst/>
          </a:prstGeom>
          <a:noFill/>
        </p:spPr>
        <p:txBody>
          <a:bodyPr wrap="square" rtlCol="0">
            <a:spAutoFit/>
          </a:bodyPr>
          <a:lstStyle/>
          <a:p>
            <a:pPr algn="just" fontAlgn="base"/>
            <a:r>
              <a:rPr lang="tr-TR" sz="2800" b="1" dirty="0"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3</a:t>
            </a:r>
            <a:endParaRPr lang="en-US" sz="2800" b="1"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3" name="TextBox 22"/>
          <p:cNvSpPr txBox="1"/>
          <p:nvPr/>
        </p:nvSpPr>
        <p:spPr>
          <a:xfrm>
            <a:off x="5452026" y="7543660"/>
            <a:ext cx="482938" cy="523220"/>
          </a:xfrm>
          <a:prstGeom prst="rect">
            <a:avLst/>
          </a:prstGeom>
          <a:noFill/>
        </p:spPr>
        <p:txBody>
          <a:bodyPr wrap="square" rtlCol="0">
            <a:spAutoFit/>
          </a:bodyPr>
          <a:lstStyle/>
          <a:p>
            <a:pPr algn="just" fontAlgn="base"/>
            <a:r>
              <a:rPr lang="tr-TR" sz="2800" b="1" dirty="0"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4</a:t>
            </a:r>
            <a:endParaRPr lang="en-US" sz="2800" b="1"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4" name="TextBox 23"/>
          <p:cNvSpPr txBox="1"/>
          <p:nvPr/>
        </p:nvSpPr>
        <p:spPr>
          <a:xfrm>
            <a:off x="5452026" y="8734338"/>
            <a:ext cx="482938" cy="523220"/>
          </a:xfrm>
          <a:prstGeom prst="rect">
            <a:avLst/>
          </a:prstGeom>
          <a:noFill/>
        </p:spPr>
        <p:txBody>
          <a:bodyPr wrap="square" rtlCol="0">
            <a:spAutoFit/>
          </a:bodyPr>
          <a:lstStyle/>
          <a:p>
            <a:pPr algn="just" fontAlgn="base"/>
            <a:r>
              <a:rPr lang="tr-TR" sz="2800" b="1" dirty="0"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5</a:t>
            </a:r>
            <a:endParaRPr lang="en-US" sz="2800" b="1"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5" name="TextBox 24"/>
          <p:cNvSpPr txBox="1"/>
          <p:nvPr/>
        </p:nvSpPr>
        <p:spPr>
          <a:xfrm>
            <a:off x="5452026" y="9975187"/>
            <a:ext cx="482938" cy="523220"/>
          </a:xfrm>
          <a:prstGeom prst="rect">
            <a:avLst/>
          </a:prstGeom>
          <a:noFill/>
        </p:spPr>
        <p:txBody>
          <a:bodyPr wrap="square" rtlCol="0">
            <a:spAutoFit/>
          </a:bodyPr>
          <a:lstStyle/>
          <a:p>
            <a:pPr algn="just" fontAlgn="base"/>
            <a:r>
              <a:rPr lang="tr-TR" sz="2800" b="1" dirty="0"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6</a:t>
            </a:r>
            <a:endParaRPr lang="en-US" sz="2800" b="1"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781942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7969707" y="2843061"/>
            <a:ext cx="8444619" cy="677108"/>
          </a:xfrm>
          <a:prstGeom prst="rect">
            <a:avLst/>
          </a:prstGeom>
          <a:noFill/>
        </p:spPr>
        <p:txBody>
          <a:bodyPr wrap="none" rtlCol="0">
            <a:spAutoFit/>
          </a:bodyPr>
          <a:lstStyle/>
          <a:p>
            <a:pPr algn="ctr"/>
            <a:r>
              <a:rPr lang="tr-TR" sz="3800" spc="1200" dirty="0"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CUSTOM PHOTO FRAME</a:t>
            </a:r>
            <a:endParaRPr lang="en-US" sz="3800" spc="12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7" name="Straight Connector 6"/>
          <p:cNvCxnSpPr/>
          <p:nvPr/>
        </p:nvCxnSpPr>
        <p:spPr>
          <a:xfrm>
            <a:off x="8991600" y="3816629"/>
            <a:ext cx="6267450" cy="0"/>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4325600" y="4397078"/>
            <a:ext cx="4855720" cy="3416320"/>
          </a:xfrm>
          <a:prstGeom prst="rect">
            <a:avLst/>
          </a:prstGeom>
          <a:noFill/>
        </p:spPr>
        <p:txBody>
          <a:bodyPr wrap="square" rtlCol="0">
            <a:spAutoFit/>
          </a:bodyPr>
          <a:lstStyle/>
          <a:p>
            <a:pPr algn="just" fontAlgn="base"/>
            <a:r>
              <a:rPr lang="tr-TR" sz="2400" dirty="0"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Right Click the custom shape on the left and select FORMAT SHAPE. Choose Picture or texture fill from the sidebar and select your picture to fill the custom shape. You can also right click and ungroup the frame and fill each rectangle individually if you want. </a:t>
            </a:r>
            <a:endPar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3" name="Group 2"/>
          <p:cNvGrpSpPr/>
          <p:nvPr/>
        </p:nvGrpSpPr>
        <p:grpSpPr>
          <a:xfrm>
            <a:off x="5134356" y="4397078"/>
            <a:ext cx="14046964" cy="5839401"/>
            <a:chOff x="5134356" y="4397078"/>
            <a:chExt cx="14046964" cy="5839401"/>
          </a:xfrm>
          <a:blipFill>
            <a:blip r:embed="rId2"/>
            <a:stretch>
              <a:fillRect/>
            </a:stretch>
          </a:blipFill>
        </p:grpSpPr>
        <p:sp>
          <p:nvSpPr>
            <p:cNvPr id="2" name="Rectangle 1"/>
            <p:cNvSpPr/>
            <p:nvPr/>
          </p:nvSpPr>
          <p:spPr>
            <a:xfrm flipH="1">
              <a:off x="5134356" y="4397078"/>
              <a:ext cx="5207646" cy="393440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3" name="Rectangle 12"/>
            <p:cNvSpPr/>
            <p:nvPr/>
          </p:nvSpPr>
          <p:spPr>
            <a:xfrm flipH="1">
              <a:off x="10468303" y="4397078"/>
              <a:ext cx="3704897" cy="583940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4" name="Rectangle 13"/>
            <p:cNvSpPr/>
            <p:nvPr/>
          </p:nvSpPr>
          <p:spPr>
            <a:xfrm flipH="1">
              <a:off x="5134356" y="8467457"/>
              <a:ext cx="5207646" cy="176902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5" name="Rectangle 14"/>
            <p:cNvSpPr/>
            <p:nvPr/>
          </p:nvSpPr>
          <p:spPr>
            <a:xfrm flipH="1">
              <a:off x="14282058" y="7974972"/>
              <a:ext cx="4899262" cy="226150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grpSp>
    </p:spTree>
    <p:extLst>
      <p:ext uri="{BB962C8B-B14F-4D97-AF65-F5344CB8AC3E}">
        <p14:creationId xmlns:p14="http://schemas.microsoft.com/office/powerpoint/2010/main" val="734661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7629725" y="2504962"/>
            <a:ext cx="9124550" cy="677108"/>
          </a:xfrm>
          <a:prstGeom prst="rect">
            <a:avLst/>
          </a:prstGeom>
          <a:noFill/>
        </p:spPr>
        <p:txBody>
          <a:bodyPr wrap="none" rtlCol="0">
            <a:spAutoFit/>
          </a:bodyPr>
          <a:lstStyle/>
          <a:p>
            <a:pPr algn="ctr"/>
            <a:r>
              <a:rPr lang="tr-TR" sz="3800" spc="1200" dirty="0"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 SINGLE COLUMN SLIDE</a:t>
            </a:r>
            <a:endParaRPr lang="en-US" sz="3800" spc="12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7" name="Straight Connector 6"/>
          <p:cNvCxnSpPr/>
          <p:nvPr/>
        </p:nvCxnSpPr>
        <p:spPr>
          <a:xfrm>
            <a:off x="8991600" y="3478530"/>
            <a:ext cx="6267450" cy="0"/>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317236" y="3876099"/>
            <a:ext cx="13749528" cy="6740307"/>
          </a:xfrm>
          <a:prstGeom prst="rect">
            <a:avLst/>
          </a:prstGeom>
          <a:noFill/>
        </p:spPr>
        <p:txBody>
          <a:bodyPr wrap="square" rtlCol="0">
            <a:spAutoFit/>
          </a:bodyPr>
          <a:lstStyle/>
          <a:p>
            <a:pPr algn="just" fontAlgn="base"/>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Lorem ipsum dolor sit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amet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consectetuer</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adipiscing</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elit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Aenean</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commodo</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ligula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eget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dolor.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Aenean</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massa</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Cum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sociis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natoque</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penatibus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et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magnis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dis parturient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montes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nascetur</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ridiculus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mus.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Donec</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quam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felis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ultricies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nec</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pellentesque</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eu</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pretium</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quis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sem.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Nulla</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consequat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massa</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quis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enim</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Donec</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pede</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justo</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fringilla</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vel</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aliquet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nec</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vulputate</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eget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arcu</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In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enim</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justo</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rhoncus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ut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imperdiet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venenatis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vitae,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justo</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Nullam</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dictum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felis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eu</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pede</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mollis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pretium</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Integer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tincidunt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Cras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dapibus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Vivamus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elementum</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semper nisi.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Aenean</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vulputate</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eleifend</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tellus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Aenean</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leo</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ligula,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porttitor</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eu</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consequat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vitae,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eleifend</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ac,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enim</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Aliquam</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lorem ante, </a:t>
            </a:r>
            <a:r>
              <a:rPr lang="en-US" sz="2400" dirty="0" err="1"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dapibus</a:t>
            </a:r>
            <a:r>
              <a:rPr lang="en-US" sz="2400" dirty="0"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in,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viverra</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quis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feugiat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tellus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Phasellus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viverra</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nulla</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ut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metus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varius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laoreet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Quisque</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rutrum</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Aenean</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imperdiet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Etiam</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ultricies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nisi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vel</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augue</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Curabitur</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ullamcorper</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ultricies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nisi. Nam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eget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dui.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Etiam</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rhoncus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Maecenas tempus,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tellus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eget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condimentum</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rhoncus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sem</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quam semper libero, sit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amet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adipiscing</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sem</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neque</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sed</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ipsum. </a:t>
            </a:r>
            <a:endParaRPr lang="tr-TR" sz="2400" dirty="0"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algn="just" fontAlgn="base"/>
            <a:endParaRPr lang="tr-TR"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algn="just" fontAlgn="base"/>
            <a:r>
              <a:rPr lang="en-US" sz="2400" dirty="0"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Nam </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quam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nunc</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blandit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vel</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luctus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pulvinar</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hendrerit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id, lorem. Maecenas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nec</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odio</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et ante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tincidunt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tempus.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Donec</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vitae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sapien</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ut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libero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venenatis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faucibus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Nullam</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quis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ante.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Etiam</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sit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amet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orci</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eget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eros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faucibus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tincidunt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Duis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leo</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Sed</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fringilla</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mauris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sit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amet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nibh</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Donec</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sodales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sagittis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magna.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Sed</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consequat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leo</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eget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bibendum</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sodales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augue</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velit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cursus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nunc</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quis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gravida magna mi a libero.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Fusce</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vulputate</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eleifend</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sapien</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Vestibulum</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purus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quam,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scelerisque</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ut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mollis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sed</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nonummy</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id,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metus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Nullam</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accumsan</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lorem in dui. </a:t>
            </a:r>
          </a:p>
        </p:txBody>
      </p:sp>
    </p:spTree>
    <p:extLst>
      <p:ext uri="{BB962C8B-B14F-4D97-AF65-F5344CB8AC3E}">
        <p14:creationId xmlns:p14="http://schemas.microsoft.com/office/powerpoint/2010/main" val="3423052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7616874" y="2395234"/>
            <a:ext cx="9150262" cy="677108"/>
          </a:xfrm>
          <a:prstGeom prst="rect">
            <a:avLst/>
          </a:prstGeom>
          <a:noFill/>
        </p:spPr>
        <p:txBody>
          <a:bodyPr wrap="none" rtlCol="0">
            <a:spAutoFit/>
          </a:bodyPr>
          <a:lstStyle/>
          <a:p>
            <a:pPr algn="ctr"/>
            <a:r>
              <a:rPr lang="tr-TR" sz="3800" spc="1200" dirty="0"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 NUMBER POINTS SLIDE</a:t>
            </a:r>
            <a:endParaRPr lang="en-US" sz="3800" spc="12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7" name="Straight Connector 6"/>
          <p:cNvCxnSpPr/>
          <p:nvPr/>
        </p:nvCxnSpPr>
        <p:spPr>
          <a:xfrm>
            <a:off x="8991600" y="3368802"/>
            <a:ext cx="6267450" cy="0"/>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053328" y="3766371"/>
            <a:ext cx="5230023" cy="2308324"/>
          </a:xfrm>
          <a:prstGeom prst="rect">
            <a:avLst/>
          </a:prstGeom>
          <a:noFill/>
        </p:spPr>
        <p:txBody>
          <a:bodyPr wrap="square" rtlCol="0">
            <a:spAutoFit/>
          </a:bodyPr>
          <a:lstStyle/>
          <a:p>
            <a:pPr algn="just" fontAlgn="base"/>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Lorem ipsum dolor sit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amet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consectetuer</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adipiscing</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elit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Aenean</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commodo</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ligula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eget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dolor. </a:t>
            </a:r>
            <a:r>
              <a:rPr lang="en-US" sz="2400" dirty="0" err="1"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Aenean</a:t>
            </a:r>
            <a:r>
              <a:rPr lang="en-US" sz="2400" dirty="0"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massa</a:t>
            </a:r>
            <a:r>
              <a:rPr lang="en-US" sz="2400" dirty="0"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Cum </a:t>
            </a:r>
            <a:r>
              <a:rPr lang="en-US" sz="2400" dirty="0" err="1"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sociis</a:t>
            </a:r>
            <a:r>
              <a:rPr lang="en-US" sz="2400" dirty="0"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natoque</a:t>
            </a:r>
            <a:r>
              <a:rPr lang="en-US" sz="2400" dirty="0"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penatibus</a:t>
            </a:r>
            <a:r>
              <a:rPr lang="en-US" sz="2400" dirty="0"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et </a:t>
            </a:r>
            <a:r>
              <a:rPr lang="en-US" sz="2400" dirty="0" err="1"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magnis</a:t>
            </a:r>
            <a:r>
              <a:rPr lang="en-US" sz="2400" dirty="0"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dis parturient </a:t>
            </a:r>
            <a:r>
              <a:rPr lang="en-US" sz="2400" dirty="0" err="1"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montes</a:t>
            </a:r>
            <a:endPar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 name="TextBox 7"/>
          <p:cNvSpPr txBox="1"/>
          <p:nvPr/>
        </p:nvSpPr>
        <p:spPr>
          <a:xfrm>
            <a:off x="6053328" y="6362575"/>
            <a:ext cx="5230023" cy="1938992"/>
          </a:xfrm>
          <a:prstGeom prst="rect">
            <a:avLst/>
          </a:prstGeom>
          <a:noFill/>
        </p:spPr>
        <p:txBody>
          <a:bodyPr wrap="square" rtlCol="0">
            <a:spAutoFit/>
          </a:bodyPr>
          <a:lstStyle/>
          <a:p>
            <a:pPr algn="just" fontAlgn="base"/>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Aenean</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massa</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Cum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sociis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natoque</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penatibus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et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magnis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dis parturient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montes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nascetur</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ridiculus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mus</a:t>
            </a:r>
            <a:r>
              <a:rPr lang="en-US" sz="2400" dirty="0"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t>
            </a:r>
            <a:r>
              <a:rPr lang="tr-TR" sz="2400" dirty="0"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Nulla</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consequat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massa</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quis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enim</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Donec</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pede</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justo</a:t>
            </a:r>
            <a:endPar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 name="TextBox 11"/>
          <p:cNvSpPr txBox="1"/>
          <p:nvPr/>
        </p:nvSpPr>
        <p:spPr>
          <a:xfrm>
            <a:off x="6053328" y="8589447"/>
            <a:ext cx="5230023" cy="1569660"/>
          </a:xfrm>
          <a:prstGeom prst="rect">
            <a:avLst/>
          </a:prstGeom>
          <a:noFill/>
        </p:spPr>
        <p:txBody>
          <a:bodyPr wrap="square" rtlCol="0">
            <a:spAutoFit/>
          </a:bodyPr>
          <a:lstStyle/>
          <a:p>
            <a:pPr algn="just" fontAlgn="base"/>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Nulla</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consequat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massa</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quis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enim</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Donec</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pede</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justo</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fringilla</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vel</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aliquet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nec</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vulputate</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eget</a:t>
            </a:r>
            <a:r>
              <a:rPr lang="tr-TR" sz="2400" dirty="0"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Donec</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quam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felis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ultricies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nec</a:t>
            </a:r>
            <a:endPar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4" name="TextBox 13"/>
          <p:cNvSpPr txBox="1"/>
          <p:nvPr/>
        </p:nvSpPr>
        <p:spPr>
          <a:xfrm>
            <a:off x="12574898" y="3766371"/>
            <a:ext cx="5230023" cy="2308324"/>
          </a:xfrm>
          <a:prstGeom prst="rect">
            <a:avLst/>
          </a:prstGeom>
          <a:noFill/>
        </p:spPr>
        <p:txBody>
          <a:bodyPr wrap="square" rtlCol="0">
            <a:spAutoFit/>
          </a:bodyPr>
          <a:lstStyle/>
          <a:p>
            <a:pPr algn="just" fontAlgn="base"/>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Lorem ipsum dolor sit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amet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consectetuer</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adipiscing</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elit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Aenean</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commodo</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ligula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eget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dolor. </a:t>
            </a:r>
            <a:r>
              <a:rPr lang="en-US" sz="2400" dirty="0" err="1"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Aenean</a:t>
            </a:r>
            <a:r>
              <a:rPr lang="en-US" sz="2400" dirty="0"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massa</a:t>
            </a:r>
            <a:r>
              <a:rPr lang="en-US" sz="2400" dirty="0"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Cum </a:t>
            </a:r>
            <a:r>
              <a:rPr lang="en-US" sz="2400" dirty="0" err="1"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sociis</a:t>
            </a:r>
            <a:r>
              <a:rPr lang="en-US" sz="2400" dirty="0"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natoque</a:t>
            </a:r>
            <a:r>
              <a:rPr lang="en-US" sz="2400" dirty="0"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penatibus</a:t>
            </a:r>
            <a:r>
              <a:rPr lang="en-US" sz="2400" dirty="0"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et </a:t>
            </a:r>
            <a:r>
              <a:rPr lang="en-US" sz="2400" dirty="0" err="1"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magnis</a:t>
            </a:r>
            <a:r>
              <a:rPr lang="en-US" sz="2400" dirty="0"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dis parturient </a:t>
            </a:r>
            <a:r>
              <a:rPr lang="en-US" sz="2400" dirty="0" err="1"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montes</a:t>
            </a:r>
            <a:endPar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6" name="TextBox 15"/>
          <p:cNvSpPr txBox="1"/>
          <p:nvPr/>
        </p:nvSpPr>
        <p:spPr>
          <a:xfrm>
            <a:off x="12574898" y="6375643"/>
            <a:ext cx="5230023" cy="1938992"/>
          </a:xfrm>
          <a:prstGeom prst="rect">
            <a:avLst/>
          </a:prstGeom>
          <a:noFill/>
        </p:spPr>
        <p:txBody>
          <a:bodyPr wrap="square" rtlCol="0">
            <a:spAutoFit/>
          </a:bodyPr>
          <a:lstStyle/>
          <a:p>
            <a:pPr algn="just" fontAlgn="base"/>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Nullam</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dictum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felis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eu</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pede</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mollis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pretium</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Integer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tincidunt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Cras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dapibus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Vivamus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elementum</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semper nisi</a:t>
            </a:r>
            <a:r>
              <a:rPr lang="tr-TR" sz="2400" dirty="0"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Nulla</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consequat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massa</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quis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enim</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Donec</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pede</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justo</a:t>
            </a:r>
            <a:endPar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8" name="TextBox 17"/>
          <p:cNvSpPr txBox="1"/>
          <p:nvPr/>
        </p:nvSpPr>
        <p:spPr>
          <a:xfrm>
            <a:off x="12574898" y="8589447"/>
            <a:ext cx="5230023" cy="1569660"/>
          </a:xfrm>
          <a:prstGeom prst="rect">
            <a:avLst/>
          </a:prstGeom>
          <a:noFill/>
        </p:spPr>
        <p:txBody>
          <a:bodyPr wrap="square" rtlCol="0">
            <a:spAutoFit/>
          </a:bodyPr>
          <a:lstStyle/>
          <a:p>
            <a:pPr algn="just" fontAlgn="base"/>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Donec</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quam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felis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ultricies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nec</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pellentesque</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eu</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pretium</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quis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sem.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Nulla</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consequat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massa</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quis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enim</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p>
        </p:txBody>
      </p:sp>
      <p:sp>
        <p:nvSpPr>
          <p:cNvPr id="20" name="TextBox 19"/>
          <p:cNvSpPr txBox="1"/>
          <p:nvPr/>
        </p:nvSpPr>
        <p:spPr>
          <a:xfrm>
            <a:off x="5452026" y="3944008"/>
            <a:ext cx="482938" cy="523220"/>
          </a:xfrm>
          <a:prstGeom prst="rect">
            <a:avLst/>
          </a:prstGeom>
          <a:noFill/>
        </p:spPr>
        <p:txBody>
          <a:bodyPr wrap="square" rtlCol="0">
            <a:spAutoFit/>
          </a:bodyPr>
          <a:lstStyle/>
          <a:p>
            <a:pPr algn="just" fontAlgn="base"/>
            <a:r>
              <a:rPr lang="tr-TR" sz="2800" b="1" dirty="0"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1</a:t>
            </a:r>
            <a:endParaRPr lang="en-US" sz="2800" b="1"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1" name="TextBox 20"/>
          <p:cNvSpPr txBox="1"/>
          <p:nvPr/>
        </p:nvSpPr>
        <p:spPr>
          <a:xfrm>
            <a:off x="5452026" y="6518869"/>
            <a:ext cx="482938" cy="523220"/>
          </a:xfrm>
          <a:prstGeom prst="rect">
            <a:avLst/>
          </a:prstGeom>
          <a:noFill/>
        </p:spPr>
        <p:txBody>
          <a:bodyPr wrap="square" rtlCol="0">
            <a:spAutoFit/>
          </a:bodyPr>
          <a:lstStyle/>
          <a:p>
            <a:pPr algn="just" fontAlgn="base"/>
            <a:r>
              <a:rPr lang="tr-TR" sz="2800" b="1" dirty="0"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2</a:t>
            </a:r>
            <a:endParaRPr lang="en-US" sz="2800" b="1"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2" name="TextBox 21"/>
          <p:cNvSpPr txBox="1"/>
          <p:nvPr/>
        </p:nvSpPr>
        <p:spPr>
          <a:xfrm>
            <a:off x="5452026" y="8776675"/>
            <a:ext cx="482938" cy="523220"/>
          </a:xfrm>
          <a:prstGeom prst="rect">
            <a:avLst/>
          </a:prstGeom>
          <a:noFill/>
        </p:spPr>
        <p:txBody>
          <a:bodyPr wrap="square" rtlCol="0">
            <a:spAutoFit/>
          </a:bodyPr>
          <a:lstStyle/>
          <a:p>
            <a:pPr algn="just" fontAlgn="base"/>
            <a:r>
              <a:rPr lang="tr-TR" sz="2800" b="1" dirty="0"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3</a:t>
            </a:r>
            <a:endParaRPr lang="en-US" sz="2800" b="1"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3" name="TextBox 22"/>
          <p:cNvSpPr txBox="1"/>
          <p:nvPr/>
        </p:nvSpPr>
        <p:spPr>
          <a:xfrm>
            <a:off x="11968955" y="3944008"/>
            <a:ext cx="482938" cy="523220"/>
          </a:xfrm>
          <a:prstGeom prst="rect">
            <a:avLst/>
          </a:prstGeom>
          <a:noFill/>
        </p:spPr>
        <p:txBody>
          <a:bodyPr wrap="square" rtlCol="0">
            <a:spAutoFit/>
          </a:bodyPr>
          <a:lstStyle/>
          <a:p>
            <a:pPr algn="just" fontAlgn="base"/>
            <a:r>
              <a:rPr lang="tr-TR" sz="2800" b="1" dirty="0"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4</a:t>
            </a:r>
            <a:endParaRPr lang="en-US" sz="2800" b="1"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4" name="TextBox 23"/>
          <p:cNvSpPr txBox="1"/>
          <p:nvPr/>
        </p:nvSpPr>
        <p:spPr>
          <a:xfrm>
            <a:off x="11968955" y="6518869"/>
            <a:ext cx="482938" cy="523220"/>
          </a:xfrm>
          <a:prstGeom prst="rect">
            <a:avLst/>
          </a:prstGeom>
          <a:noFill/>
        </p:spPr>
        <p:txBody>
          <a:bodyPr wrap="square" rtlCol="0">
            <a:spAutoFit/>
          </a:bodyPr>
          <a:lstStyle/>
          <a:p>
            <a:pPr algn="just" fontAlgn="base"/>
            <a:r>
              <a:rPr lang="tr-TR" sz="2800" b="1" dirty="0"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5</a:t>
            </a:r>
            <a:endParaRPr lang="en-US" sz="2800" b="1"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5" name="TextBox 24"/>
          <p:cNvSpPr txBox="1"/>
          <p:nvPr/>
        </p:nvSpPr>
        <p:spPr>
          <a:xfrm>
            <a:off x="11968955" y="8776675"/>
            <a:ext cx="482938" cy="523220"/>
          </a:xfrm>
          <a:prstGeom prst="rect">
            <a:avLst/>
          </a:prstGeom>
          <a:noFill/>
        </p:spPr>
        <p:txBody>
          <a:bodyPr wrap="square" rtlCol="0">
            <a:spAutoFit/>
          </a:bodyPr>
          <a:lstStyle/>
          <a:p>
            <a:pPr algn="just" fontAlgn="base"/>
            <a:r>
              <a:rPr lang="tr-TR" sz="2800" b="1" dirty="0"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6</a:t>
            </a:r>
            <a:endParaRPr lang="en-US" sz="2800" b="1"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052349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7999257" y="2831098"/>
            <a:ext cx="8385502" cy="677108"/>
          </a:xfrm>
          <a:prstGeom prst="rect">
            <a:avLst/>
          </a:prstGeom>
          <a:noFill/>
        </p:spPr>
        <p:txBody>
          <a:bodyPr wrap="none" rtlCol="0">
            <a:spAutoFit/>
          </a:bodyPr>
          <a:lstStyle/>
          <a:p>
            <a:pPr algn="ctr"/>
            <a:r>
              <a:rPr lang="tr-TR" sz="3800" spc="1200" dirty="0"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MULTI SLIDE TIMELINE</a:t>
            </a:r>
            <a:endParaRPr lang="en-US" sz="3800" spc="12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7" name="Straight Connector 6"/>
          <p:cNvCxnSpPr/>
          <p:nvPr/>
        </p:nvCxnSpPr>
        <p:spPr>
          <a:xfrm>
            <a:off x="8991600" y="3804666"/>
            <a:ext cx="6267450" cy="0"/>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8223115" y="11237333"/>
            <a:ext cx="3511743" cy="461665"/>
          </a:xfrm>
          <a:prstGeom prst="rect">
            <a:avLst/>
          </a:prstGeom>
          <a:noFill/>
        </p:spPr>
        <p:txBody>
          <a:bodyPr wrap="square" rtlCol="0">
            <a:spAutoFit/>
          </a:bodyPr>
          <a:lstStyle/>
          <a:p>
            <a:pPr algn="r"/>
            <a:r>
              <a:rPr lang="tr-TR" sz="2400" spc="100" dirty="0"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INTRODUCTION</a:t>
            </a:r>
            <a:endParaRPr lang="en-US" sz="2400" spc="1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5" name="Straight Connector 4"/>
          <p:cNvCxnSpPr/>
          <p:nvPr/>
        </p:nvCxnSpPr>
        <p:spPr>
          <a:xfrm>
            <a:off x="12132340" y="4897510"/>
            <a:ext cx="0" cy="8818490"/>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6" name="Oval 5"/>
          <p:cNvSpPr/>
          <p:nvPr/>
        </p:nvSpPr>
        <p:spPr>
          <a:xfrm rot="5400000">
            <a:off x="12046196" y="11385751"/>
            <a:ext cx="170404" cy="170404"/>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9" name="Oval 8"/>
          <p:cNvSpPr/>
          <p:nvPr/>
        </p:nvSpPr>
        <p:spPr>
          <a:xfrm rot="5400000">
            <a:off x="12046196" y="4812307"/>
            <a:ext cx="170404" cy="170404"/>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2" name="Oval 11"/>
          <p:cNvSpPr/>
          <p:nvPr/>
        </p:nvSpPr>
        <p:spPr>
          <a:xfrm rot="5400000">
            <a:off x="12046196" y="8106476"/>
            <a:ext cx="170404" cy="170404"/>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3" name="Oval 12"/>
          <p:cNvSpPr/>
          <p:nvPr/>
        </p:nvSpPr>
        <p:spPr>
          <a:xfrm rot="5400000">
            <a:off x="12046196" y="6467928"/>
            <a:ext cx="170404" cy="170404"/>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4" name="Oval 13"/>
          <p:cNvSpPr/>
          <p:nvPr/>
        </p:nvSpPr>
        <p:spPr>
          <a:xfrm rot="5400000">
            <a:off x="12046196" y="9728494"/>
            <a:ext cx="170404" cy="170404"/>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6" name="TextBox 15"/>
          <p:cNvSpPr txBox="1"/>
          <p:nvPr/>
        </p:nvSpPr>
        <p:spPr>
          <a:xfrm>
            <a:off x="9144001" y="4718753"/>
            <a:ext cx="2590858" cy="461665"/>
          </a:xfrm>
          <a:prstGeom prst="rect">
            <a:avLst/>
          </a:prstGeom>
          <a:noFill/>
        </p:spPr>
        <p:txBody>
          <a:bodyPr wrap="square" rtlCol="0">
            <a:spAutoFit/>
          </a:bodyPr>
          <a:lstStyle/>
          <a:p>
            <a:pPr algn="r"/>
            <a:r>
              <a:rPr lang="tr-TR" sz="2400" spc="100" dirty="0"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FINANCING</a:t>
            </a:r>
            <a:endParaRPr lang="en-US" sz="2400" spc="1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8" name="TextBox 17"/>
          <p:cNvSpPr txBox="1"/>
          <p:nvPr/>
        </p:nvSpPr>
        <p:spPr>
          <a:xfrm>
            <a:off x="9041426" y="7976655"/>
            <a:ext cx="2693432" cy="461665"/>
          </a:xfrm>
          <a:prstGeom prst="rect">
            <a:avLst/>
          </a:prstGeom>
          <a:noFill/>
        </p:spPr>
        <p:txBody>
          <a:bodyPr wrap="square" rtlCol="0">
            <a:spAutoFit/>
          </a:bodyPr>
          <a:lstStyle/>
          <a:p>
            <a:pPr algn="r"/>
            <a:r>
              <a:rPr lang="tr-TR" sz="2400" spc="100" dirty="0"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CLOSURE</a:t>
            </a:r>
            <a:endParaRPr lang="en-US" sz="2400" spc="1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3" name="TextBox 22"/>
          <p:cNvSpPr txBox="1"/>
          <p:nvPr/>
        </p:nvSpPr>
        <p:spPr>
          <a:xfrm>
            <a:off x="12542100" y="6319510"/>
            <a:ext cx="2902722" cy="459842"/>
          </a:xfrm>
          <a:prstGeom prst="rect">
            <a:avLst/>
          </a:prstGeom>
          <a:noFill/>
        </p:spPr>
        <p:txBody>
          <a:bodyPr wrap="square" rtlCol="0">
            <a:spAutoFit/>
          </a:bodyPr>
          <a:lstStyle/>
          <a:p>
            <a:r>
              <a:rPr lang="tr-TR" sz="2400" spc="100" dirty="0"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PRODUCTS</a:t>
            </a:r>
            <a:endParaRPr lang="en-US" sz="2400" spc="1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 name="Rectangle 3"/>
          <p:cNvSpPr/>
          <p:nvPr/>
        </p:nvSpPr>
        <p:spPr>
          <a:xfrm>
            <a:off x="4023360" y="6182240"/>
            <a:ext cx="7711498" cy="830997"/>
          </a:xfrm>
          <a:prstGeom prst="rect">
            <a:avLst/>
          </a:prstGeom>
        </p:spPr>
        <p:txBody>
          <a:bodyPr wrap="square">
            <a:spAutoFit/>
          </a:bodyPr>
          <a:lstStyle/>
          <a:p>
            <a:pPr algn="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Lorem ipsum dolor sit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amet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consectetuer</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adipiscing</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elit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Aenean</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commodo</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ligula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eget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dolor. </a:t>
            </a:r>
            <a:endParaRPr lang="en-US" sz="2400" dirty="0">
              <a:solidFill>
                <a:schemeClr val="bg1">
                  <a:lumMod val="75000"/>
                </a:schemeClr>
              </a:solidFill>
            </a:endParaRPr>
          </a:p>
        </p:txBody>
      </p:sp>
      <p:sp>
        <p:nvSpPr>
          <p:cNvPr id="24" name="Rectangle 23"/>
          <p:cNvSpPr/>
          <p:nvPr/>
        </p:nvSpPr>
        <p:spPr>
          <a:xfrm>
            <a:off x="12542100" y="4484308"/>
            <a:ext cx="8068476" cy="830997"/>
          </a:xfrm>
          <a:prstGeom prst="rect">
            <a:avLst/>
          </a:prstGeom>
        </p:spPr>
        <p:txBody>
          <a:bodyPr wrap="square">
            <a:spAutoFit/>
          </a:bodyPr>
          <a:lstStyle/>
          <a:p>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Lorem ipsum dolor sit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amet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consectetuer</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adipiscing</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elit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Aenean</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commodo</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ligula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eget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dolor. </a:t>
            </a:r>
            <a:endParaRPr lang="en-US" sz="2400" dirty="0">
              <a:solidFill>
                <a:schemeClr val="bg1">
                  <a:lumMod val="75000"/>
                </a:schemeClr>
              </a:solidFill>
            </a:endParaRPr>
          </a:p>
        </p:txBody>
      </p:sp>
      <p:sp>
        <p:nvSpPr>
          <p:cNvPr id="25" name="Rectangle 24"/>
          <p:cNvSpPr/>
          <p:nvPr/>
        </p:nvSpPr>
        <p:spPr>
          <a:xfrm>
            <a:off x="12542100" y="7815362"/>
            <a:ext cx="8068476" cy="830997"/>
          </a:xfrm>
          <a:prstGeom prst="rect">
            <a:avLst/>
          </a:prstGeom>
        </p:spPr>
        <p:txBody>
          <a:bodyPr wrap="square">
            <a:spAutoFit/>
          </a:bodyPr>
          <a:lstStyle/>
          <a:p>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Lorem ipsum dolor sit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amet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consectetuer</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adipiscing</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elit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Aenean</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commodo</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ligula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eget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dolor. </a:t>
            </a:r>
            <a:endParaRPr lang="en-US" sz="2400" dirty="0">
              <a:solidFill>
                <a:schemeClr val="bg1">
                  <a:lumMod val="75000"/>
                </a:schemeClr>
              </a:solidFill>
            </a:endParaRPr>
          </a:p>
        </p:txBody>
      </p:sp>
      <p:sp>
        <p:nvSpPr>
          <p:cNvPr id="27" name="Rectangle 26"/>
          <p:cNvSpPr/>
          <p:nvPr/>
        </p:nvSpPr>
        <p:spPr>
          <a:xfrm>
            <a:off x="12542100" y="11076039"/>
            <a:ext cx="8068476" cy="830997"/>
          </a:xfrm>
          <a:prstGeom prst="rect">
            <a:avLst/>
          </a:prstGeom>
        </p:spPr>
        <p:txBody>
          <a:bodyPr wrap="square">
            <a:spAutoFit/>
          </a:bodyPr>
          <a:lstStyle/>
          <a:p>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Lorem ipsum dolor sit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amet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consectetuer</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adipiscing</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elit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Aenean</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commodo</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ligula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eget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dolor. </a:t>
            </a:r>
            <a:endParaRPr lang="en-US" sz="2400" dirty="0">
              <a:solidFill>
                <a:schemeClr val="bg1">
                  <a:lumMod val="75000"/>
                </a:schemeClr>
              </a:solidFill>
            </a:endParaRPr>
          </a:p>
        </p:txBody>
      </p:sp>
      <p:sp>
        <p:nvSpPr>
          <p:cNvPr id="28" name="TextBox 27"/>
          <p:cNvSpPr txBox="1"/>
          <p:nvPr/>
        </p:nvSpPr>
        <p:spPr>
          <a:xfrm>
            <a:off x="12542100" y="9598364"/>
            <a:ext cx="3167292" cy="459842"/>
          </a:xfrm>
          <a:prstGeom prst="rect">
            <a:avLst/>
          </a:prstGeom>
          <a:noFill/>
        </p:spPr>
        <p:txBody>
          <a:bodyPr wrap="square" rtlCol="0">
            <a:spAutoFit/>
          </a:bodyPr>
          <a:lstStyle/>
          <a:p>
            <a:r>
              <a:rPr lang="tr-TR" sz="2400" spc="100" dirty="0"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CONTENT</a:t>
            </a:r>
            <a:endParaRPr lang="en-US" sz="2400" spc="1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9" name="Rectangle 28"/>
          <p:cNvSpPr/>
          <p:nvPr/>
        </p:nvSpPr>
        <p:spPr>
          <a:xfrm>
            <a:off x="4023360" y="9414685"/>
            <a:ext cx="7711498" cy="830997"/>
          </a:xfrm>
          <a:prstGeom prst="rect">
            <a:avLst/>
          </a:prstGeom>
        </p:spPr>
        <p:txBody>
          <a:bodyPr wrap="square">
            <a:spAutoFit/>
          </a:bodyPr>
          <a:lstStyle/>
          <a:p>
            <a:pPr algn="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Lorem ipsum dolor sit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amet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consectetuer</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adipiscing</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elit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Aenean</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commodo</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ligula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eget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dolor. </a:t>
            </a:r>
            <a:endParaRPr lang="en-US" sz="2400" dirty="0">
              <a:solidFill>
                <a:schemeClr val="bg1">
                  <a:lumMod val="75000"/>
                </a:schemeClr>
              </a:solidFill>
            </a:endParaRPr>
          </a:p>
        </p:txBody>
      </p:sp>
    </p:spTree>
    <p:extLst>
      <p:ext uri="{BB962C8B-B14F-4D97-AF65-F5344CB8AC3E}">
        <p14:creationId xmlns:p14="http://schemas.microsoft.com/office/powerpoint/2010/main" val="2990128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8223115" y="9758993"/>
            <a:ext cx="3511743" cy="461665"/>
          </a:xfrm>
          <a:prstGeom prst="rect">
            <a:avLst/>
          </a:prstGeom>
          <a:noFill/>
        </p:spPr>
        <p:txBody>
          <a:bodyPr wrap="square" rtlCol="0">
            <a:spAutoFit/>
          </a:bodyPr>
          <a:lstStyle/>
          <a:p>
            <a:pPr algn="r"/>
            <a:r>
              <a:rPr lang="tr-TR" sz="2400" spc="100" dirty="0"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CLOSURE</a:t>
            </a:r>
            <a:endParaRPr lang="en-US" sz="2400" spc="1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5" name="Straight Connector 4"/>
          <p:cNvCxnSpPr/>
          <p:nvPr/>
        </p:nvCxnSpPr>
        <p:spPr>
          <a:xfrm>
            <a:off x="12132340" y="0"/>
            <a:ext cx="0" cy="13716000"/>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6" name="Oval 5"/>
          <p:cNvSpPr/>
          <p:nvPr/>
        </p:nvSpPr>
        <p:spPr>
          <a:xfrm rot="5400000">
            <a:off x="12046196" y="11500051"/>
            <a:ext cx="170404" cy="170404"/>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9" name="Oval 8"/>
          <p:cNvSpPr/>
          <p:nvPr/>
        </p:nvSpPr>
        <p:spPr>
          <a:xfrm rot="5400000">
            <a:off x="12046196" y="4926607"/>
            <a:ext cx="170404" cy="170404"/>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2" name="Oval 11"/>
          <p:cNvSpPr/>
          <p:nvPr/>
        </p:nvSpPr>
        <p:spPr>
          <a:xfrm rot="5400000">
            <a:off x="12046196" y="8220776"/>
            <a:ext cx="170404" cy="170404"/>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3" name="Oval 12"/>
          <p:cNvSpPr/>
          <p:nvPr/>
        </p:nvSpPr>
        <p:spPr>
          <a:xfrm rot="5400000">
            <a:off x="12046196" y="6582228"/>
            <a:ext cx="170404" cy="170404"/>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4" name="Oval 13"/>
          <p:cNvSpPr/>
          <p:nvPr/>
        </p:nvSpPr>
        <p:spPr>
          <a:xfrm rot="5400000">
            <a:off x="12046196" y="9842794"/>
            <a:ext cx="170404" cy="170404"/>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6" name="TextBox 15"/>
          <p:cNvSpPr txBox="1"/>
          <p:nvPr/>
        </p:nvSpPr>
        <p:spPr>
          <a:xfrm>
            <a:off x="9144001" y="3240413"/>
            <a:ext cx="2590858" cy="461665"/>
          </a:xfrm>
          <a:prstGeom prst="rect">
            <a:avLst/>
          </a:prstGeom>
          <a:noFill/>
        </p:spPr>
        <p:txBody>
          <a:bodyPr wrap="square" rtlCol="0">
            <a:spAutoFit/>
          </a:bodyPr>
          <a:lstStyle/>
          <a:p>
            <a:pPr algn="r"/>
            <a:r>
              <a:rPr lang="tr-TR" sz="2400" spc="100" dirty="0"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Q AND A</a:t>
            </a:r>
            <a:endParaRPr lang="en-US" sz="2400" spc="1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8" name="TextBox 17"/>
          <p:cNvSpPr txBox="1"/>
          <p:nvPr/>
        </p:nvSpPr>
        <p:spPr>
          <a:xfrm>
            <a:off x="9041426" y="6498315"/>
            <a:ext cx="2693432" cy="461665"/>
          </a:xfrm>
          <a:prstGeom prst="rect">
            <a:avLst/>
          </a:prstGeom>
          <a:noFill/>
        </p:spPr>
        <p:txBody>
          <a:bodyPr wrap="square" rtlCol="0">
            <a:spAutoFit/>
          </a:bodyPr>
          <a:lstStyle/>
          <a:p>
            <a:pPr algn="r"/>
            <a:r>
              <a:rPr lang="tr-TR" sz="2400" spc="100" dirty="0"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CREDITS</a:t>
            </a:r>
            <a:endParaRPr lang="en-US" sz="2400" spc="1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3" name="TextBox 22"/>
          <p:cNvSpPr txBox="1"/>
          <p:nvPr/>
        </p:nvSpPr>
        <p:spPr>
          <a:xfrm>
            <a:off x="12542100" y="4841170"/>
            <a:ext cx="2902722" cy="459842"/>
          </a:xfrm>
          <a:prstGeom prst="rect">
            <a:avLst/>
          </a:prstGeom>
          <a:noFill/>
        </p:spPr>
        <p:txBody>
          <a:bodyPr wrap="square" rtlCol="0">
            <a:spAutoFit/>
          </a:bodyPr>
          <a:lstStyle/>
          <a:p>
            <a:r>
              <a:rPr lang="tr-TR" sz="2400" spc="100" dirty="0"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PORTFOLIO</a:t>
            </a:r>
            <a:endParaRPr lang="en-US" sz="2400" spc="1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 name="Rectangle 3"/>
          <p:cNvSpPr/>
          <p:nvPr/>
        </p:nvSpPr>
        <p:spPr>
          <a:xfrm>
            <a:off x="4023360" y="4703900"/>
            <a:ext cx="7711498" cy="830997"/>
          </a:xfrm>
          <a:prstGeom prst="rect">
            <a:avLst/>
          </a:prstGeom>
        </p:spPr>
        <p:txBody>
          <a:bodyPr wrap="square">
            <a:spAutoFit/>
          </a:bodyPr>
          <a:lstStyle/>
          <a:p>
            <a:pPr algn="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Lorem ipsum dolor sit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amet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consectetuer</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adipiscing</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elit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Aenean</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commodo</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ligula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eget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dolor. </a:t>
            </a:r>
            <a:endParaRPr lang="en-US" sz="2400" dirty="0">
              <a:solidFill>
                <a:schemeClr val="bg1">
                  <a:lumMod val="75000"/>
                </a:schemeClr>
              </a:solidFill>
            </a:endParaRPr>
          </a:p>
        </p:txBody>
      </p:sp>
      <p:sp>
        <p:nvSpPr>
          <p:cNvPr id="24" name="Rectangle 23"/>
          <p:cNvSpPr/>
          <p:nvPr/>
        </p:nvSpPr>
        <p:spPr>
          <a:xfrm>
            <a:off x="12542100" y="3005968"/>
            <a:ext cx="8068476" cy="830997"/>
          </a:xfrm>
          <a:prstGeom prst="rect">
            <a:avLst/>
          </a:prstGeom>
        </p:spPr>
        <p:txBody>
          <a:bodyPr wrap="square">
            <a:spAutoFit/>
          </a:bodyPr>
          <a:lstStyle/>
          <a:p>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Lorem ipsum dolor sit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amet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consectetuer</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adipiscing</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elit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Aenean</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commodo</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ligula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eget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dolor. </a:t>
            </a:r>
            <a:endParaRPr lang="en-US" sz="2400" dirty="0">
              <a:solidFill>
                <a:schemeClr val="bg1">
                  <a:lumMod val="75000"/>
                </a:schemeClr>
              </a:solidFill>
            </a:endParaRPr>
          </a:p>
        </p:txBody>
      </p:sp>
      <p:sp>
        <p:nvSpPr>
          <p:cNvPr id="25" name="Rectangle 24"/>
          <p:cNvSpPr/>
          <p:nvPr/>
        </p:nvSpPr>
        <p:spPr>
          <a:xfrm>
            <a:off x="12542100" y="6337022"/>
            <a:ext cx="8068476" cy="830997"/>
          </a:xfrm>
          <a:prstGeom prst="rect">
            <a:avLst/>
          </a:prstGeom>
        </p:spPr>
        <p:txBody>
          <a:bodyPr wrap="square">
            <a:spAutoFit/>
          </a:bodyPr>
          <a:lstStyle/>
          <a:p>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Lorem ipsum dolor sit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amet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consectetuer</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adipiscing</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elit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Aenean</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commodo</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ligula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eget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dolor. </a:t>
            </a:r>
            <a:endParaRPr lang="en-US" sz="2400" dirty="0">
              <a:solidFill>
                <a:schemeClr val="bg1">
                  <a:lumMod val="75000"/>
                </a:schemeClr>
              </a:solidFill>
            </a:endParaRPr>
          </a:p>
        </p:txBody>
      </p:sp>
      <p:sp>
        <p:nvSpPr>
          <p:cNvPr id="27" name="Rectangle 26"/>
          <p:cNvSpPr/>
          <p:nvPr/>
        </p:nvSpPr>
        <p:spPr>
          <a:xfrm>
            <a:off x="12542100" y="9597699"/>
            <a:ext cx="8068476" cy="830997"/>
          </a:xfrm>
          <a:prstGeom prst="rect">
            <a:avLst/>
          </a:prstGeom>
        </p:spPr>
        <p:txBody>
          <a:bodyPr wrap="square">
            <a:spAutoFit/>
          </a:bodyPr>
          <a:lstStyle/>
          <a:p>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Lorem ipsum dolor sit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amet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consectetuer</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adipiscing</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elit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Aenean</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commodo</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ligula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eget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dolor. </a:t>
            </a:r>
            <a:endParaRPr lang="en-US" sz="2400" dirty="0">
              <a:solidFill>
                <a:schemeClr val="bg1">
                  <a:lumMod val="75000"/>
                </a:schemeClr>
              </a:solidFill>
            </a:endParaRPr>
          </a:p>
        </p:txBody>
      </p:sp>
      <p:sp>
        <p:nvSpPr>
          <p:cNvPr id="28" name="TextBox 27"/>
          <p:cNvSpPr txBox="1"/>
          <p:nvPr/>
        </p:nvSpPr>
        <p:spPr>
          <a:xfrm>
            <a:off x="12542100" y="8120024"/>
            <a:ext cx="3167292" cy="459842"/>
          </a:xfrm>
          <a:prstGeom prst="rect">
            <a:avLst/>
          </a:prstGeom>
          <a:noFill/>
        </p:spPr>
        <p:txBody>
          <a:bodyPr wrap="square" rtlCol="0">
            <a:spAutoFit/>
          </a:bodyPr>
          <a:lstStyle/>
          <a:p>
            <a:r>
              <a:rPr lang="tr-TR" sz="2400" spc="100" dirty="0"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A.I.</a:t>
            </a:r>
            <a:endParaRPr lang="en-US" sz="2400" spc="1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9" name="Rectangle 28"/>
          <p:cNvSpPr/>
          <p:nvPr/>
        </p:nvSpPr>
        <p:spPr>
          <a:xfrm>
            <a:off x="4023360" y="7936345"/>
            <a:ext cx="7711498" cy="830997"/>
          </a:xfrm>
          <a:prstGeom prst="rect">
            <a:avLst/>
          </a:prstGeom>
        </p:spPr>
        <p:txBody>
          <a:bodyPr wrap="square">
            <a:spAutoFit/>
          </a:bodyPr>
          <a:lstStyle/>
          <a:p>
            <a:pPr algn="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Lorem ipsum dolor sit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amet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consectetuer</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adipiscing</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elit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Aenean</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commodo</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ligula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eget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dolor. </a:t>
            </a:r>
            <a:endParaRPr lang="en-US" sz="2400" dirty="0">
              <a:solidFill>
                <a:schemeClr val="bg1">
                  <a:lumMod val="75000"/>
                </a:schemeClr>
              </a:solidFill>
            </a:endParaRPr>
          </a:p>
        </p:txBody>
      </p:sp>
      <p:sp>
        <p:nvSpPr>
          <p:cNvPr id="21" name="Oval 20"/>
          <p:cNvSpPr/>
          <p:nvPr/>
        </p:nvSpPr>
        <p:spPr>
          <a:xfrm rot="5400000">
            <a:off x="12046196" y="3269350"/>
            <a:ext cx="170404" cy="170404"/>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22" name="Oval 21"/>
          <p:cNvSpPr/>
          <p:nvPr/>
        </p:nvSpPr>
        <p:spPr>
          <a:xfrm rot="5400000">
            <a:off x="12046196" y="1647332"/>
            <a:ext cx="170404" cy="170404"/>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26" name="TextBox 25"/>
          <p:cNvSpPr txBox="1"/>
          <p:nvPr/>
        </p:nvSpPr>
        <p:spPr>
          <a:xfrm>
            <a:off x="12542100" y="1526405"/>
            <a:ext cx="2902722" cy="459842"/>
          </a:xfrm>
          <a:prstGeom prst="rect">
            <a:avLst/>
          </a:prstGeom>
          <a:noFill/>
        </p:spPr>
        <p:txBody>
          <a:bodyPr wrap="square" rtlCol="0">
            <a:spAutoFit/>
          </a:bodyPr>
          <a:lstStyle/>
          <a:p>
            <a:r>
              <a:rPr lang="tr-TR" sz="2400" spc="100" dirty="0"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FUTURE</a:t>
            </a:r>
            <a:endParaRPr lang="en-US" sz="2400" spc="1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0" name="Rectangle 29"/>
          <p:cNvSpPr/>
          <p:nvPr/>
        </p:nvSpPr>
        <p:spPr>
          <a:xfrm>
            <a:off x="4023360" y="1389135"/>
            <a:ext cx="7711498" cy="830997"/>
          </a:xfrm>
          <a:prstGeom prst="rect">
            <a:avLst/>
          </a:prstGeom>
        </p:spPr>
        <p:txBody>
          <a:bodyPr wrap="square">
            <a:spAutoFit/>
          </a:bodyPr>
          <a:lstStyle/>
          <a:p>
            <a:pPr algn="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Lorem ipsum dolor sit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amet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consectetuer</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adipiscing</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elit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Aenean</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commodo</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ligula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eget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dolor. </a:t>
            </a:r>
            <a:endParaRPr lang="en-US" sz="2400" dirty="0">
              <a:solidFill>
                <a:schemeClr val="bg1">
                  <a:lumMod val="75000"/>
                </a:schemeClr>
              </a:solidFill>
            </a:endParaRPr>
          </a:p>
        </p:txBody>
      </p:sp>
      <p:sp>
        <p:nvSpPr>
          <p:cNvPr id="33" name="TextBox 32"/>
          <p:cNvSpPr txBox="1"/>
          <p:nvPr/>
        </p:nvSpPr>
        <p:spPr>
          <a:xfrm>
            <a:off x="12542100" y="11376938"/>
            <a:ext cx="3167292" cy="459842"/>
          </a:xfrm>
          <a:prstGeom prst="rect">
            <a:avLst/>
          </a:prstGeom>
          <a:noFill/>
        </p:spPr>
        <p:txBody>
          <a:bodyPr wrap="square" rtlCol="0">
            <a:spAutoFit/>
          </a:bodyPr>
          <a:lstStyle/>
          <a:p>
            <a:r>
              <a:rPr lang="tr-TR" sz="2400" spc="100" dirty="0"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DISCUSSIONS</a:t>
            </a:r>
            <a:endParaRPr lang="en-US" sz="2400" spc="1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4" name="Rectangle 33"/>
          <p:cNvSpPr/>
          <p:nvPr/>
        </p:nvSpPr>
        <p:spPr>
          <a:xfrm>
            <a:off x="4023360" y="11193259"/>
            <a:ext cx="7711498" cy="830997"/>
          </a:xfrm>
          <a:prstGeom prst="rect">
            <a:avLst/>
          </a:prstGeom>
        </p:spPr>
        <p:txBody>
          <a:bodyPr wrap="square">
            <a:spAutoFit/>
          </a:bodyPr>
          <a:lstStyle/>
          <a:p>
            <a:pPr algn="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Lorem ipsum dolor sit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amet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consectetuer</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adipiscing</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elit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Aenean</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commodo</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ligula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eget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dolor. </a:t>
            </a:r>
            <a:endParaRPr lang="en-US" sz="2400" dirty="0">
              <a:solidFill>
                <a:schemeClr val="bg1">
                  <a:lumMod val="75000"/>
                </a:schemeClr>
              </a:solidFill>
            </a:endParaRPr>
          </a:p>
        </p:txBody>
      </p:sp>
    </p:spTree>
    <p:extLst>
      <p:ext uri="{BB962C8B-B14F-4D97-AF65-F5344CB8AC3E}">
        <p14:creationId xmlns:p14="http://schemas.microsoft.com/office/powerpoint/2010/main" val="608629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12132340" y="0"/>
            <a:ext cx="0" cy="10013198"/>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rot="5400000">
            <a:off x="12046196" y="4926607"/>
            <a:ext cx="170404" cy="170404"/>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2" name="Oval 11"/>
          <p:cNvSpPr/>
          <p:nvPr/>
        </p:nvSpPr>
        <p:spPr>
          <a:xfrm rot="5400000">
            <a:off x="12046196" y="8220776"/>
            <a:ext cx="170404" cy="170404"/>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3" name="Oval 12"/>
          <p:cNvSpPr/>
          <p:nvPr/>
        </p:nvSpPr>
        <p:spPr>
          <a:xfrm rot="5400000">
            <a:off x="12046196" y="6582228"/>
            <a:ext cx="170404" cy="170404"/>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4" name="Oval 13"/>
          <p:cNvSpPr/>
          <p:nvPr/>
        </p:nvSpPr>
        <p:spPr>
          <a:xfrm rot="5400000">
            <a:off x="12046196" y="9842794"/>
            <a:ext cx="170404" cy="170404"/>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6" name="TextBox 15"/>
          <p:cNvSpPr txBox="1"/>
          <p:nvPr/>
        </p:nvSpPr>
        <p:spPr>
          <a:xfrm>
            <a:off x="9144001" y="4833053"/>
            <a:ext cx="2590858" cy="461665"/>
          </a:xfrm>
          <a:prstGeom prst="rect">
            <a:avLst/>
          </a:prstGeom>
          <a:noFill/>
        </p:spPr>
        <p:txBody>
          <a:bodyPr wrap="square" rtlCol="0">
            <a:spAutoFit/>
          </a:bodyPr>
          <a:lstStyle/>
          <a:p>
            <a:pPr algn="r"/>
            <a:r>
              <a:rPr lang="tr-TR" sz="2400" spc="100" dirty="0"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PLACEHOLDER</a:t>
            </a:r>
            <a:endParaRPr lang="en-US" sz="2400" spc="1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8" name="TextBox 17"/>
          <p:cNvSpPr txBox="1"/>
          <p:nvPr/>
        </p:nvSpPr>
        <p:spPr>
          <a:xfrm>
            <a:off x="9041426" y="8090955"/>
            <a:ext cx="2693432" cy="461665"/>
          </a:xfrm>
          <a:prstGeom prst="rect">
            <a:avLst/>
          </a:prstGeom>
          <a:noFill/>
        </p:spPr>
        <p:txBody>
          <a:bodyPr wrap="square" rtlCol="0">
            <a:spAutoFit/>
          </a:bodyPr>
          <a:lstStyle/>
          <a:p>
            <a:pPr algn="r"/>
            <a:r>
              <a:rPr lang="tr-TR" sz="2400" spc="100" dirty="0"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THANK YOU!</a:t>
            </a:r>
            <a:endParaRPr lang="en-US" sz="2400" spc="1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3" name="TextBox 22"/>
          <p:cNvSpPr txBox="1"/>
          <p:nvPr/>
        </p:nvSpPr>
        <p:spPr>
          <a:xfrm>
            <a:off x="12542100" y="6433810"/>
            <a:ext cx="7460400" cy="461665"/>
          </a:xfrm>
          <a:prstGeom prst="rect">
            <a:avLst/>
          </a:prstGeom>
          <a:noFill/>
        </p:spPr>
        <p:txBody>
          <a:bodyPr wrap="square" rtlCol="0">
            <a:spAutoFit/>
          </a:bodyPr>
          <a:lstStyle/>
          <a:p>
            <a:r>
              <a:rPr lang="tr-TR" sz="2400" spc="100" dirty="0"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RUNNING OUT OF STUFF TO TYPE HERE </a:t>
            </a:r>
            <a:endParaRPr lang="en-US" sz="2400" spc="1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 name="Rectangle 3"/>
          <p:cNvSpPr/>
          <p:nvPr/>
        </p:nvSpPr>
        <p:spPr>
          <a:xfrm>
            <a:off x="4023360" y="6296540"/>
            <a:ext cx="7711498" cy="830997"/>
          </a:xfrm>
          <a:prstGeom prst="rect">
            <a:avLst/>
          </a:prstGeom>
        </p:spPr>
        <p:txBody>
          <a:bodyPr wrap="square">
            <a:spAutoFit/>
          </a:bodyPr>
          <a:lstStyle/>
          <a:p>
            <a:pPr algn="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Lorem ipsum dolor sit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amet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consectetuer</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adipiscing</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elit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Aenean</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commodo</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ligula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eget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dolor. </a:t>
            </a:r>
            <a:endParaRPr lang="en-US" sz="2400" dirty="0">
              <a:solidFill>
                <a:schemeClr val="bg1">
                  <a:lumMod val="75000"/>
                </a:schemeClr>
              </a:solidFill>
            </a:endParaRPr>
          </a:p>
        </p:txBody>
      </p:sp>
      <p:sp>
        <p:nvSpPr>
          <p:cNvPr id="24" name="Rectangle 23"/>
          <p:cNvSpPr/>
          <p:nvPr/>
        </p:nvSpPr>
        <p:spPr>
          <a:xfrm>
            <a:off x="12542100" y="4598608"/>
            <a:ext cx="8068476" cy="830997"/>
          </a:xfrm>
          <a:prstGeom prst="rect">
            <a:avLst/>
          </a:prstGeom>
        </p:spPr>
        <p:txBody>
          <a:bodyPr wrap="square">
            <a:spAutoFit/>
          </a:bodyPr>
          <a:lstStyle/>
          <a:p>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Lorem ipsum dolor sit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amet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consectetuer</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adipiscing</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elit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Aenean</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commodo</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ligula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eget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dolor. </a:t>
            </a:r>
            <a:endParaRPr lang="en-US" sz="2400" dirty="0">
              <a:solidFill>
                <a:schemeClr val="bg1">
                  <a:lumMod val="75000"/>
                </a:schemeClr>
              </a:solidFill>
            </a:endParaRPr>
          </a:p>
        </p:txBody>
      </p:sp>
      <p:sp>
        <p:nvSpPr>
          <p:cNvPr id="25" name="Rectangle 24"/>
          <p:cNvSpPr/>
          <p:nvPr/>
        </p:nvSpPr>
        <p:spPr>
          <a:xfrm>
            <a:off x="12542100" y="7929662"/>
            <a:ext cx="8068476" cy="830997"/>
          </a:xfrm>
          <a:prstGeom prst="rect">
            <a:avLst/>
          </a:prstGeom>
        </p:spPr>
        <p:txBody>
          <a:bodyPr wrap="square">
            <a:spAutoFit/>
          </a:bodyPr>
          <a:lstStyle/>
          <a:p>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Lorem ipsum dolor sit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amet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consectetuer</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adipiscing</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elit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Aenean</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commodo</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ligula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eget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dolor. </a:t>
            </a:r>
            <a:endParaRPr lang="en-US" sz="2400" dirty="0">
              <a:solidFill>
                <a:schemeClr val="bg1">
                  <a:lumMod val="75000"/>
                </a:schemeClr>
              </a:solidFill>
            </a:endParaRPr>
          </a:p>
        </p:txBody>
      </p:sp>
      <p:sp>
        <p:nvSpPr>
          <p:cNvPr id="28" name="TextBox 27"/>
          <p:cNvSpPr txBox="1"/>
          <p:nvPr/>
        </p:nvSpPr>
        <p:spPr>
          <a:xfrm>
            <a:off x="12542100" y="9712664"/>
            <a:ext cx="3167292" cy="459842"/>
          </a:xfrm>
          <a:prstGeom prst="rect">
            <a:avLst/>
          </a:prstGeom>
          <a:noFill/>
        </p:spPr>
        <p:txBody>
          <a:bodyPr wrap="square" rtlCol="0">
            <a:spAutoFit/>
          </a:bodyPr>
          <a:lstStyle/>
          <a:p>
            <a:r>
              <a:rPr lang="tr-TR" sz="2400" spc="100" dirty="0"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CHEERS</a:t>
            </a:r>
            <a:endParaRPr lang="en-US" sz="2400" spc="1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9" name="Rectangle 28"/>
          <p:cNvSpPr/>
          <p:nvPr/>
        </p:nvSpPr>
        <p:spPr>
          <a:xfrm>
            <a:off x="4023360" y="9528985"/>
            <a:ext cx="7711498" cy="830997"/>
          </a:xfrm>
          <a:prstGeom prst="rect">
            <a:avLst/>
          </a:prstGeom>
        </p:spPr>
        <p:txBody>
          <a:bodyPr wrap="square">
            <a:spAutoFit/>
          </a:bodyPr>
          <a:lstStyle/>
          <a:p>
            <a:pPr algn="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Lorem ipsum dolor sit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amet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consectetuer</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adipiscing</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elit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Aenean</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commodo</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ligula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eget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dolor. </a:t>
            </a:r>
            <a:endParaRPr lang="en-US" sz="2400" dirty="0">
              <a:solidFill>
                <a:schemeClr val="bg1">
                  <a:lumMod val="75000"/>
                </a:schemeClr>
              </a:solidFill>
            </a:endParaRPr>
          </a:p>
        </p:txBody>
      </p:sp>
      <p:sp>
        <p:nvSpPr>
          <p:cNvPr id="21" name="Oval 20"/>
          <p:cNvSpPr/>
          <p:nvPr/>
        </p:nvSpPr>
        <p:spPr>
          <a:xfrm rot="5400000">
            <a:off x="12046196" y="3269350"/>
            <a:ext cx="170404" cy="170404"/>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22" name="Oval 21"/>
          <p:cNvSpPr/>
          <p:nvPr/>
        </p:nvSpPr>
        <p:spPr>
          <a:xfrm rot="5400000">
            <a:off x="12046196" y="1647332"/>
            <a:ext cx="170404" cy="170404"/>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26" name="TextBox 25"/>
          <p:cNvSpPr txBox="1"/>
          <p:nvPr/>
        </p:nvSpPr>
        <p:spPr>
          <a:xfrm>
            <a:off x="12542100" y="3119045"/>
            <a:ext cx="2902722" cy="459842"/>
          </a:xfrm>
          <a:prstGeom prst="rect">
            <a:avLst/>
          </a:prstGeom>
          <a:noFill/>
        </p:spPr>
        <p:txBody>
          <a:bodyPr wrap="square" rtlCol="0">
            <a:spAutoFit/>
          </a:bodyPr>
          <a:lstStyle/>
          <a:p>
            <a:r>
              <a:rPr lang="tr-TR" sz="2400" spc="100" dirty="0"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TEAM</a:t>
            </a:r>
            <a:endParaRPr lang="en-US" sz="2400" spc="1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0" name="Rectangle 29"/>
          <p:cNvSpPr/>
          <p:nvPr/>
        </p:nvSpPr>
        <p:spPr>
          <a:xfrm>
            <a:off x="4023360" y="2981775"/>
            <a:ext cx="7711498" cy="830997"/>
          </a:xfrm>
          <a:prstGeom prst="rect">
            <a:avLst/>
          </a:prstGeom>
        </p:spPr>
        <p:txBody>
          <a:bodyPr wrap="square">
            <a:spAutoFit/>
          </a:bodyPr>
          <a:lstStyle/>
          <a:p>
            <a:pPr algn="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Lorem ipsum dolor sit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amet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consectetuer</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adipiscing</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elit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Aenean</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commodo</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ligula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eget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dolor. </a:t>
            </a:r>
            <a:endParaRPr lang="en-US" sz="2400" dirty="0">
              <a:solidFill>
                <a:schemeClr val="bg1">
                  <a:lumMod val="75000"/>
                </a:schemeClr>
              </a:solidFill>
            </a:endParaRPr>
          </a:p>
        </p:txBody>
      </p:sp>
      <p:sp>
        <p:nvSpPr>
          <p:cNvPr id="31" name="TextBox 30"/>
          <p:cNvSpPr txBox="1"/>
          <p:nvPr/>
        </p:nvSpPr>
        <p:spPr>
          <a:xfrm>
            <a:off x="9144001" y="1521049"/>
            <a:ext cx="2590858" cy="461665"/>
          </a:xfrm>
          <a:prstGeom prst="rect">
            <a:avLst/>
          </a:prstGeom>
          <a:noFill/>
        </p:spPr>
        <p:txBody>
          <a:bodyPr wrap="square" rtlCol="0">
            <a:spAutoFit/>
          </a:bodyPr>
          <a:lstStyle/>
          <a:p>
            <a:pPr algn="r"/>
            <a:r>
              <a:rPr lang="tr-TR" sz="2400" spc="100" dirty="0"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EXPERIMENT</a:t>
            </a:r>
            <a:endParaRPr lang="en-US" sz="2400" spc="1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2" name="Rectangle 31"/>
          <p:cNvSpPr/>
          <p:nvPr/>
        </p:nvSpPr>
        <p:spPr>
          <a:xfrm>
            <a:off x="12542100" y="1286604"/>
            <a:ext cx="8068476" cy="830997"/>
          </a:xfrm>
          <a:prstGeom prst="rect">
            <a:avLst/>
          </a:prstGeom>
        </p:spPr>
        <p:txBody>
          <a:bodyPr wrap="square">
            <a:spAutoFit/>
          </a:bodyPr>
          <a:lstStyle/>
          <a:p>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Lorem ipsum dolor sit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amet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consectetuer</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adipiscing</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elit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Aenean</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commodo</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ligula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eget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dolor. </a:t>
            </a:r>
            <a:endParaRPr lang="en-US" sz="2400" dirty="0">
              <a:solidFill>
                <a:schemeClr val="bg1">
                  <a:lumMod val="75000"/>
                </a:schemeClr>
              </a:solidFill>
            </a:endParaRPr>
          </a:p>
        </p:txBody>
      </p:sp>
    </p:spTree>
    <p:extLst>
      <p:ext uri="{BB962C8B-B14F-4D97-AF65-F5344CB8AC3E}">
        <p14:creationId xmlns:p14="http://schemas.microsoft.com/office/powerpoint/2010/main" val="1703563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9506813" y="5357890"/>
            <a:ext cx="5370381" cy="677108"/>
          </a:xfrm>
          <a:prstGeom prst="rect">
            <a:avLst/>
          </a:prstGeom>
          <a:noFill/>
        </p:spPr>
        <p:txBody>
          <a:bodyPr wrap="none" rtlCol="0">
            <a:spAutoFit/>
          </a:bodyPr>
          <a:lstStyle/>
          <a:p>
            <a:pPr algn="ctr"/>
            <a:r>
              <a:rPr lang="tr-TR" sz="3800" spc="1200" dirty="0"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INTERMISSION</a:t>
            </a:r>
            <a:endParaRPr lang="en-US" sz="3800" spc="12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7" name="Straight Connector 6"/>
          <p:cNvCxnSpPr/>
          <p:nvPr/>
        </p:nvCxnSpPr>
        <p:spPr>
          <a:xfrm>
            <a:off x="8991600" y="6331458"/>
            <a:ext cx="6267450" cy="0"/>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11504303" y="6851196"/>
            <a:ext cx="1370449" cy="137044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pic>
        <p:nvPicPr>
          <p:cNvPr id="6" name="Picture 5"/>
          <p:cNvPicPr>
            <a:picLocks noChangeAspect="1"/>
          </p:cNvPicPr>
          <p:nvPr/>
        </p:nvPicPr>
        <p:blipFill>
          <a:blip r:embed="rId2"/>
          <a:stretch>
            <a:fillRect/>
          </a:stretch>
        </p:blipFill>
        <p:spPr>
          <a:xfrm>
            <a:off x="11820161" y="7242094"/>
            <a:ext cx="774542" cy="588652"/>
          </a:xfrm>
          <a:prstGeom prst="rect">
            <a:avLst/>
          </a:prstGeom>
        </p:spPr>
      </p:pic>
    </p:spTree>
    <p:extLst>
      <p:ext uri="{BB962C8B-B14F-4D97-AF65-F5344CB8AC3E}">
        <p14:creationId xmlns:p14="http://schemas.microsoft.com/office/powerpoint/2010/main" val="510259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0" y="0"/>
            <a:ext cx="24384000" cy="13716000"/>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0" name="TextBox 9"/>
          <p:cNvSpPr txBox="1"/>
          <p:nvPr/>
        </p:nvSpPr>
        <p:spPr>
          <a:xfrm>
            <a:off x="6076746" y="5028706"/>
            <a:ext cx="12230528" cy="677108"/>
          </a:xfrm>
          <a:prstGeom prst="rect">
            <a:avLst/>
          </a:prstGeom>
          <a:noFill/>
        </p:spPr>
        <p:txBody>
          <a:bodyPr wrap="none" rtlCol="0">
            <a:spAutoFit/>
          </a:bodyPr>
          <a:lstStyle/>
          <a:p>
            <a:pPr algn="ctr"/>
            <a:r>
              <a:rPr lang="tr-TR" sz="3800" spc="1200" dirty="0" smtClean="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DARK PHOTO BACKGROUND SLIDE</a:t>
            </a:r>
            <a:endParaRPr lang="en-US" sz="3800" spc="1200" dirty="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7" name="Straight Connector 6"/>
          <p:cNvCxnSpPr/>
          <p:nvPr/>
        </p:nvCxnSpPr>
        <p:spPr>
          <a:xfrm>
            <a:off x="8991600" y="6002274"/>
            <a:ext cx="6267450" cy="0"/>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317236" y="6298735"/>
            <a:ext cx="13749528" cy="2308324"/>
          </a:xfrm>
          <a:prstGeom prst="rect">
            <a:avLst/>
          </a:prstGeom>
          <a:noFill/>
        </p:spPr>
        <p:txBody>
          <a:bodyPr wrap="square" rtlCol="0">
            <a:spAutoFit/>
          </a:bodyPr>
          <a:lstStyle/>
          <a:p>
            <a:pPr algn="just" fontAlgn="base"/>
            <a:r>
              <a:rPr lang="en-US" sz="2400" dirty="0" smtClean="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Nam </a:t>
            </a:r>
            <a:r>
              <a:rPr lang="en-US" sz="2400" dirty="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quam </a:t>
            </a:r>
            <a:r>
              <a:rPr lang="en-US" sz="2400" dirty="0" err="1">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nunc</a:t>
            </a:r>
            <a:r>
              <a:rPr lang="en-US" sz="2400" dirty="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blandit</a:t>
            </a:r>
            <a:r>
              <a:rPr lang="en-US" sz="2400" dirty="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vel</a:t>
            </a:r>
            <a:r>
              <a:rPr lang="en-US" sz="2400" dirty="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luctus</a:t>
            </a:r>
            <a:r>
              <a:rPr lang="en-US" sz="2400" dirty="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pulvinar</a:t>
            </a:r>
            <a:r>
              <a:rPr lang="en-US" sz="2400" dirty="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hendrerit</a:t>
            </a:r>
            <a:r>
              <a:rPr lang="en-US" sz="2400" dirty="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 id, lorem. Maecenas </a:t>
            </a:r>
            <a:r>
              <a:rPr lang="en-US" sz="2400" dirty="0" err="1">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nec</a:t>
            </a:r>
            <a:r>
              <a:rPr lang="en-US" sz="2400" dirty="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odio</a:t>
            </a:r>
            <a:r>
              <a:rPr lang="en-US" sz="2400" dirty="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 et ante </a:t>
            </a:r>
            <a:r>
              <a:rPr lang="en-US" sz="2400" dirty="0" err="1">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tincidunt</a:t>
            </a:r>
            <a:r>
              <a:rPr lang="en-US" sz="2400" dirty="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 tempus. </a:t>
            </a:r>
            <a:r>
              <a:rPr lang="en-US" sz="2400" dirty="0" err="1">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Donec</a:t>
            </a:r>
            <a:r>
              <a:rPr lang="en-US" sz="2400" dirty="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 vitae </a:t>
            </a:r>
            <a:r>
              <a:rPr lang="en-US" sz="2400" dirty="0" err="1">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sapien</a:t>
            </a:r>
            <a:r>
              <a:rPr lang="en-US" sz="2400" dirty="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ut</a:t>
            </a:r>
            <a:r>
              <a:rPr lang="en-US" sz="2400" dirty="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 libero </a:t>
            </a:r>
            <a:r>
              <a:rPr lang="en-US" sz="2400" dirty="0" err="1">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venenatis</a:t>
            </a:r>
            <a:r>
              <a:rPr lang="en-US" sz="2400" dirty="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faucibus</a:t>
            </a:r>
            <a:r>
              <a:rPr lang="en-US" sz="2400" dirty="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Nullam</a:t>
            </a:r>
            <a:r>
              <a:rPr lang="en-US" sz="2400" dirty="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quis</a:t>
            </a:r>
            <a:r>
              <a:rPr lang="en-US" sz="2400" dirty="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 ante. </a:t>
            </a:r>
            <a:r>
              <a:rPr lang="en-US" sz="2400" dirty="0" err="1">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Etiam</a:t>
            </a:r>
            <a:r>
              <a:rPr lang="en-US" sz="2400" dirty="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 sit </a:t>
            </a:r>
            <a:r>
              <a:rPr lang="en-US" sz="2400" dirty="0" err="1">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amet</a:t>
            </a:r>
            <a:r>
              <a:rPr lang="en-US" sz="2400" dirty="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orci</a:t>
            </a:r>
            <a:r>
              <a:rPr lang="en-US" sz="2400" dirty="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eget</a:t>
            </a:r>
            <a:r>
              <a:rPr lang="en-US" sz="2400" dirty="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eros</a:t>
            </a:r>
            <a:r>
              <a:rPr lang="en-US" sz="2400" dirty="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faucibus</a:t>
            </a:r>
            <a:r>
              <a:rPr lang="en-US" sz="2400" dirty="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tincidunt</a:t>
            </a:r>
            <a:r>
              <a:rPr lang="en-US" sz="2400" dirty="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Duis</a:t>
            </a:r>
            <a:r>
              <a:rPr lang="en-US" sz="2400" dirty="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leo</a:t>
            </a:r>
            <a:r>
              <a:rPr lang="en-US" sz="2400" dirty="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Sed</a:t>
            </a:r>
            <a:r>
              <a:rPr lang="en-US" sz="2400" dirty="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fringilla</a:t>
            </a:r>
            <a:r>
              <a:rPr lang="en-US" sz="2400" dirty="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mauris</a:t>
            </a:r>
            <a:r>
              <a:rPr lang="en-US" sz="2400" dirty="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 sit </a:t>
            </a:r>
            <a:r>
              <a:rPr lang="en-US" sz="2400" dirty="0" err="1">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amet</a:t>
            </a:r>
            <a:r>
              <a:rPr lang="en-US" sz="2400" dirty="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nibh</a:t>
            </a:r>
            <a:r>
              <a:rPr lang="en-US" sz="2400" dirty="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Donec</a:t>
            </a:r>
            <a:r>
              <a:rPr lang="en-US" sz="2400" dirty="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sodales</a:t>
            </a:r>
            <a:r>
              <a:rPr lang="en-US" sz="2400" dirty="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sagittis</a:t>
            </a:r>
            <a:r>
              <a:rPr lang="en-US" sz="2400" dirty="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 magna. </a:t>
            </a:r>
            <a:r>
              <a:rPr lang="en-US" sz="2400" dirty="0" err="1">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Sed</a:t>
            </a:r>
            <a:r>
              <a:rPr lang="en-US" sz="2400" dirty="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consequat</a:t>
            </a:r>
            <a:r>
              <a:rPr lang="en-US" sz="2400" dirty="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leo</a:t>
            </a:r>
            <a:r>
              <a:rPr lang="en-US" sz="2400" dirty="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eget</a:t>
            </a:r>
            <a:r>
              <a:rPr lang="en-US" sz="2400" dirty="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bibendum</a:t>
            </a:r>
            <a:r>
              <a:rPr lang="en-US" sz="2400" dirty="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sodales</a:t>
            </a:r>
            <a:r>
              <a:rPr lang="en-US" sz="2400" dirty="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augue</a:t>
            </a:r>
            <a:r>
              <a:rPr lang="en-US" sz="2400" dirty="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velit</a:t>
            </a:r>
            <a:r>
              <a:rPr lang="en-US" sz="2400" dirty="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 cursus </a:t>
            </a:r>
            <a:r>
              <a:rPr lang="en-US" sz="2400" dirty="0" err="1">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nunc</a:t>
            </a:r>
            <a:r>
              <a:rPr lang="en-US" sz="2400" dirty="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quis</a:t>
            </a:r>
            <a:r>
              <a:rPr lang="en-US" sz="2400" dirty="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 gravida magna mi a libero. </a:t>
            </a:r>
            <a:r>
              <a:rPr lang="en-US" sz="2400" dirty="0" err="1">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Fusce</a:t>
            </a:r>
            <a:r>
              <a:rPr lang="en-US" sz="2400" dirty="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vulputate</a:t>
            </a:r>
            <a:r>
              <a:rPr lang="en-US" sz="2400" dirty="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eleifend</a:t>
            </a:r>
            <a:r>
              <a:rPr lang="en-US" sz="2400" dirty="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sapien</a:t>
            </a:r>
            <a:r>
              <a:rPr lang="en-US" sz="2400" dirty="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Vestibulum</a:t>
            </a:r>
            <a:r>
              <a:rPr lang="en-US" sz="2400" dirty="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purus</a:t>
            </a:r>
            <a:r>
              <a:rPr lang="en-US" sz="2400" dirty="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 quam, </a:t>
            </a:r>
            <a:r>
              <a:rPr lang="en-US" sz="2400" dirty="0" err="1">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scelerisque</a:t>
            </a:r>
            <a:r>
              <a:rPr lang="en-US" sz="2400" dirty="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ut</a:t>
            </a:r>
            <a:r>
              <a:rPr lang="en-US" sz="2400" dirty="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mollis</a:t>
            </a:r>
            <a:r>
              <a:rPr lang="en-US" sz="2400" dirty="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sed</a:t>
            </a:r>
            <a:r>
              <a:rPr lang="en-US" sz="2400" dirty="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nonummy</a:t>
            </a:r>
            <a:r>
              <a:rPr lang="en-US" sz="2400" dirty="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 id, </a:t>
            </a:r>
            <a:r>
              <a:rPr lang="en-US" sz="2400" dirty="0" err="1">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metus</a:t>
            </a:r>
            <a:r>
              <a:rPr lang="en-US" sz="2400" dirty="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Nullam</a:t>
            </a:r>
            <a:r>
              <a:rPr lang="en-US" sz="2400" dirty="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accumsan</a:t>
            </a:r>
            <a:r>
              <a:rPr lang="en-US" sz="2400" dirty="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 lorem in dui. </a:t>
            </a:r>
          </a:p>
        </p:txBody>
      </p:sp>
    </p:spTree>
    <p:extLst>
      <p:ext uri="{BB962C8B-B14F-4D97-AF65-F5344CB8AC3E}">
        <p14:creationId xmlns:p14="http://schemas.microsoft.com/office/powerpoint/2010/main" val="3850180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0" y="0"/>
            <a:ext cx="24384000" cy="13716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939626" y="5028706"/>
            <a:ext cx="12504770" cy="677108"/>
          </a:xfrm>
          <a:prstGeom prst="rect">
            <a:avLst/>
          </a:prstGeom>
          <a:noFill/>
        </p:spPr>
        <p:txBody>
          <a:bodyPr wrap="none" rtlCol="0">
            <a:spAutoFit/>
          </a:bodyPr>
          <a:lstStyle/>
          <a:p>
            <a:pPr algn="ctr"/>
            <a:r>
              <a:rPr lang="tr-TR" sz="3800" spc="1200" dirty="0" smtClean="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LIGHT PHOTO BACKGROUND SLIDE</a:t>
            </a:r>
            <a:endParaRPr lang="en-US" sz="3800" spc="12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7" name="Straight Connector 6"/>
          <p:cNvCxnSpPr/>
          <p:nvPr/>
        </p:nvCxnSpPr>
        <p:spPr>
          <a:xfrm>
            <a:off x="8991600" y="6002274"/>
            <a:ext cx="6267450" cy="0"/>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317236" y="6298735"/>
            <a:ext cx="13749528" cy="2308324"/>
          </a:xfrm>
          <a:prstGeom prst="rect">
            <a:avLst/>
          </a:prstGeom>
          <a:noFill/>
        </p:spPr>
        <p:txBody>
          <a:bodyPr wrap="square" rtlCol="0">
            <a:spAutoFit/>
          </a:bodyPr>
          <a:lstStyle/>
          <a:p>
            <a:pPr algn="just" fontAlgn="base"/>
            <a:r>
              <a:rPr lang="en-US" sz="2400" dirty="0" smtClean="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Nam </a:t>
            </a:r>
            <a:r>
              <a:rPr lang="en-US" sz="24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quam </a:t>
            </a:r>
            <a:r>
              <a:rPr lang="en-US" sz="2400" dirty="0" err="1">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nunc</a:t>
            </a:r>
            <a:r>
              <a:rPr lang="en-US" sz="24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blandit</a:t>
            </a:r>
            <a:r>
              <a:rPr lang="en-US" sz="24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vel</a:t>
            </a:r>
            <a:r>
              <a:rPr lang="en-US" sz="24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luctus</a:t>
            </a:r>
            <a:r>
              <a:rPr lang="en-US" sz="24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pulvinar</a:t>
            </a:r>
            <a:r>
              <a:rPr lang="en-US" sz="24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hendrerit</a:t>
            </a:r>
            <a:r>
              <a:rPr lang="en-US" sz="24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 id, lorem. Maecenas </a:t>
            </a:r>
            <a:r>
              <a:rPr lang="en-US" sz="2400" dirty="0" err="1">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nec</a:t>
            </a:r>
            <a:r>
              <a:rPr lang="en-US" sz="24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odio</a:t>
            </a:r>
            <a:r>
              <a:rPr lang="en-US" sz="24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 et ante </a:t>
            </a:r>
            <a:r>
              <a:rPr lang="en-US" sz="2400" dirty="0" err="1">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tincidunt</a:t>
            </a:r>
            <a:r>
              <a:rPr lang="en-US" sz="24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 tempus. </a:t>
            </a:r>
            <a:r>
              <a:rPr lang="en-US" sz="2400" dirty="0" err="1">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Donec</a:t>
            </a:r>
            <a:r>
              <a:rPr lang="en-US" sz="24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 vitae </a:t>
            </a:r>
            <a:r>
              <a:rPr lang="en-US" sz="2400" dirty="0" err="1">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sapien</a:t>
            </a:r>
            <a:r>
              <a:rPr lang="en-US" sz="24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ut</a:t>
            </a:r>
            <a:r>
              <a:rPr lang="en-US" sz="24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 libero </a:t>
            </a:r>
            <a:r>
              <a:rPr lang="en-US" sz="2400" dirty="0" err="1">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venenatis</a:t>
            </a:r>
            <a:r>
              <a:rPr lang="en-US" sz="24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faucibus</a:t>
            </a:r>
            <a:r>
              <a:rPr lang="en-US" sz="24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Nullam</a:t>
            </a:r>
            <a:r>
              <a:rPr lang="en-US" sz="24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quis</a:t>
            </a:r>
            <a:r>
              <a:rPr lang="en-US" sz="24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 ante. </a:t>
            </a:r>
            <a:r>
              <a:rPr lang="en-US" sz="2400" dirty="0" err="1">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Etiam</a:t>
            </a:r>
            <a:r>
              <a:rPr lang="en-US" sz="24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 sit </a:t>
            </a:r>
            <a:r>
              <a:rPr lang="en-US" sz="2400" dirty="0" err="1">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amet</a:t>
            </a:r>
            <a:r>
              <a:rPr lang="en-US" sz="24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orci</a:t>
            </a:r>
            <a:r>
              <a:rPr lang="en-US" sz="24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eget</a:t>
            </a:r>
            <a:r>
              <a:rPr lang="en-US" sz="24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eros</a:t>
            </a:r>
            <a:r>
              <a:rPr lang="en-US" sz="24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faucibus</a:t>
            </a:r>
            <a:r>
              <a:rPr lang="en-US" sz="24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tincidunt</a:t>
            </a:r>
            <a:r>
              <a:rPr lang="en-US" sz="24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Duis</a:t>
            </a:r>
            <a:r>
              <a:rPr lang="en-US" sz="24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leo</a:t>
            </a:r>
            <a:r>
              <a:rPr lang="en-US" sz="24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Sed</a:t>
            </a:r>
            <a:r>
              <a:rPr lang="en-US" sz="24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fringilla</a:t>
            </a:r>
            <a:r>
              <a:rPr lang="en-US" sz="24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mauris</a:t>
            </a:r>
            <a:r>
              <a:rPr lang="en-US" sz="24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 sit </a:t>
            </a:r>
            <a:r>
              <a:rPr lang="en-US" sz="2400" dirty="0" err="1">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amet</a:t>
            </a:r>
            <a:r>
              <a:rPr lang="en-US" sz="24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nibh</a:t>
            </a:r>
            <a:r>
              <a:rPr lang="en-US" sz="24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Donec</a:t>
            </a:r>
            <a:r>
              <a:rPr lang="en-US" sz="24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sodales</a:t>
            </a:r>
            <a:r>
              <a:rPr lang="en-US" sz="24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sagittis</a:t>
            </a:r>
            <a:r>
              <a:rPr lang="en-US" sz="24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 magna. </a:t>
            </a:r>
            <a:r>
              <a:rPr lang="en-US" sz="2400" dirty="0" err="1">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Sed</a:t>
            </a:r>
            <a:r>
              <a:rPr lang="en-US" sz="24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consequat</a:t>
            </a:r>
            <a:r>
              <a:rPr lang="en-US" sz="24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leo</a:t>
            </a:r>
            <a:r>
              <a:rPr lang="en-US" sz="24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eget</a:t>
            </a:r>
            <a:r>
              <a:rPr lang="en-US" sz="24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bibendum</a:t>
            </a:r>
            <a:r>
              <a:rPr lang="en-US" sz="24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sodales</a:t>
            </a:r>
            <a:r>
              <a:rPr lang="en-US" sz="24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augue</a:t>
            </a:r>
            <a:r>
              <a:rPr lang="en-US" sz="24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velit</a:t>
            </a:r>
            <a:r>
              <a:rPr lang="en-US" sz="24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 cursus </a:t>
            </a:r>
            <a:r>
              <a:rPr lang="en-US" sz="2400" dirty="0" err="1">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nunc</a:t>
            </a:r>
            <a:r>
              <a:rPr lang="en-US" sz="24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quis</a:t>
            </a:r>
            <a:r>
              <a:rPr lang="en-US" sz="24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 gravida magna mi a libero. </a:t>
            </a:r>
            <a:r>
              <a:rPr lang="en-US" sz="2400" dirty="0" err="1">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Fusce</a:t>
            </a:r>
            <a:r>
              <a:rPr lang="en-US" sz="24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vulputate</a:t>
            </a:r>
            <a:r>
              <a:rPr lang="en-US" sz="24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eleifend</a:t>
            </a:r>
            <a:r>
              <a:rPr lang="en-US" sz="24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sapien</a:t>
            </a:r>
            <a:r>
              <a:rPr lang="en-US" sz="24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Vestibulum</a:t>
            </a:r>
            <a:r>
              <a:rPr lang="en-US" sz="24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purus</a:t>
            </a:r>
            <a:r>
              <a:rPr lang="en-US" sz="24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 quam, </a:t>
            </a:r>
            <a:r>
              <a:rPr lang="en-US" sz="2400" dirty="0" err="1">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scelerisque</a:t>
            </a:r>
            <a:r>
              <a:rPr lang="en-US" sz="24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ut</a:t>
            </a:r>
            <a:r>
              <a:rPr lang="en-US" sz="24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mollis</a:t>
            </a:r>
            <a:r>
              <a:rPr lang="en-US" sz="24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sed</a:t>
            </a:r>
            <a:r>
              <a:rPr lang="en-US" sz="24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nonummy</a:t>
            </a:r>
            <a:r>
              <a:rPr lang="en-US" sz="24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 id, </a:t>
            </a:r>
            <a:r>
              <a:rPr lang="en-US" sz="2400" dirty="0" err="1">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metus</a:t>
            </a:r>
            <a:r>
              <a:rPr lang="en-US" sz="24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Nullam</a:t>
            </a:r>
            <a:r>
              <a:rPr lang="en-US" sz="24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accumsan</a:t>
            </a:r>
            <a:r>
              <a:rPr lang="en-US" sz="24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 lorem in dui. </a:t>
            </a:r>
          </a:p>
        </p:txBody>
      </p:sp>
    </p:spTree>
    <p:extLst>
      <p:ext uri="{BB962C8B-B14F-4D97-AF65-F5344CB8AC3E}">
        <p14:creationId xmlns:p14="http://schemas.microsoft.com/office/powerpoint/2010/main" val="3854036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9739252" y="2322082"/>
            <a:ext cx="4905510" cy="677108"/>
          </a:xfrm>
          <a:prstGeom prst="rect">
            <a:avLst/>
          </a:prstGeom>
          <a:noFill/>
        </p:spPr>
        <p:txBody>
          <a:bodyPr wrap="none" rtlCol="0">
            <a:spAutoFit/>
          </a:bodyPr>
          <a:lstStyle/>
          <a:p>
            <a:pPr algn="ctr"/>
            <a:r>
              <a:rPr lang="tr-TR" sz="3800" spc="1200" dirty="0"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OUR OFFICES</a:t>
            </a:r>
            <a:endParaRPr lang="en-US" sz="3800" spc="12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7" name="Straight Connector 6"/>
          <p:cNvCxnSpPr/>
          <p:nvPr/>
        </p:nvCxnSpPr>
        <p:spPr>
          <a:xfrm>
            <a:off x="8991600" y="3295650"/>
            <a:ext cx="6267450" cy="0"/>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p:nvPicPr>
        <p:blipFill>
          <a:blip r:embed="rId2">
            <a:lum bright="20000"/>
          </a:blip>
          <a:stretch>
            <a:fillRect/>
          </a:stretch>
        </p:blipFill>
        <p:spPr>
          <a:xfrm>
            <a:off x="5496088" y="3985569"/>
            <a:ext cx="13066232" cy="7417839"/>
          </a:xfrm>
          <a:prstGeom prst="rect">
            <a:avLst/>
          </a:prstGeom>
        </p:spPr>
      </p:pic>
      <p:sp>
        <p:nvSpPr>
          <p:cNvPr id="28" name="Oval 27"/>
          <p:cNvSpPr/>
          <p:nvPr/>
        </p:nvSpPr>
        <p:spPr>
          <a:xfrm>
            <a:off x="7516368" y="6894576"/>
            <a:ext cx="145089" cy="145089"/>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29" name="Oval 28"/>
          <p:cNvSpPr/>
          <p:nvPr/>
        </p:nvSpPr>
        <p:spPr>
          <a:xfrm>
            <a:off x="9144000" y="10204704"/>
            <a:ext cx="145089" cy="145089"/>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30" name="Oval 29"/>
          <p:cNvSpPr/>
          <p:nvPr/>
        </p:nvSpPr>
        <p:spPr>
          <a:xfrm>
            <a:off x="16075152" y="9912096"/>
            <a:ext cx="145089" cy="145089"/>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31" name="Oval 30"/>
          <p:cNvSpPr/>
          <p:nvPr/>
        </p:nvSpPr>
        <p:spPr>
          <a:xfrm>
            <a:off x="16861536" y="5413248"/>
            <a:ext cx="145089" cy="145089"/>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32" name="Oval 31"/>
          <p:cNvSpPr/>
          <p:nvPr/>
        </p:nvSpPr>
        <p:spPr>
          <a:xfrm>
            <a:off x="12819888" y="6803135"/>
            <a:ext cx="145089" cy="145089"/>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Tree>
    <p:extLst>
      <p:ext uri="{BB962C8B-B14F-4D97-AF65-F5344CB8AC3E}">
        <p14:creationId xmlns:p14="http://schemas.microsoft.com/office/powerpoint/2010/main" val="3238979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7969707" y="3002085"/>
            <a:ext cx="8444619" cy="677108"/>
          </a:xfrm>
          <a:prstGeom prst="rect">
            <a:avLst/>
          </a:prstGeom>
          <a:noFill/>
        </p:spPr>
        <p:txBody>
          <a:bodyPr wrap="none" rtlCol="0">
            <a:spAutoFit/>
          </a:bodyPr>
          <a:lstStyle/>
          <a:p>
            <a:pPr algn="ctr"/>
            <a:r>
              <a:rPr lang="tr-TR" sz="3800" spc="1200" dirty="0"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CUSTOM PHOTO FRAME</a:t>
            </a:r>
            <a:endParaRPr lang="en-US" sz="3800" spc="12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7" name="Straight Connector 6"/>
          <p:cNvCxnSpPr/>
          <p:nvPr/>
        </p:nvCxnSpPr>
        <p:spPr>
          <a:xfrm>
            <a:off x="8991600" y="3975653"/>
            <a:ext cx="6267450" cy="0"/>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134356" y="8984972"/>
            <a:ext cx="14046964" cy="1200329"/>
          </a:xfrm>
          <a:prstGeom prst="rect">
            <a:avLst/>
          </a:prstGeom>
          <a:noFill/>
        </p:spPr>
        <p:txBody>
          <a:bodyPr wrap="square" rtlCol="0">
            <a:spAutoFit/>
          </a:bodyPr>
          <a:lstStyle/>
          <a:p>
            <a:pPr algn="just" fontAlgn="base"/>
            <a:r>
              <a:rPr lang="tr-TR" sz="2400" dirty="0"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Right Click the custom shape on the top and select FORMAT SHAPE. Choose Picture or texture fill from the sidebar and select your picture to fill the custom shape. You can also right click and ungroup the frame and fill each rectangle individually if you want. </a:t>
            </a:r>
            <a:endPar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4" name="Group 3"/>
          <p:cNvGrpSpPr/>
          <p:nvPr/>
        </p:nvGrpSpPr>
        <p:grpSpPr>
          <a:xfrm>
            <a:off x="5134356" y="4552923"/>
            <a:ext cx="14046964" cy="3854780"/>
            <a:chOff x="1847204" y="3805943"/>
            <a:chExt cx="18546405" cy="5089520"/>
          </a:xfrm>
          <a:blipFill>
            <a:blip r:embed="rId2"/>
            <a:stretch>
              <a:fillRect/>
            </a:stretch>
          </a:blipFill>
        </p:grpSpPr>
        <p:sp>
          <p:nvSpPr>
            <p:cNvPr id="3" name="Isosceles Triangle 2"/>
            <p:cNvSpPr/>
            <p:nvPr/>
          </p:nvSpPr>
          <p:spPr>
            <a:xfrm rot="10800000">
              <a:off x="5017785" y="3805943"/>
              <a:ext cx="5903843" cy="508952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p:nvSpPr>
          <p:spPr>
            <a:xfrm>
              <a:off x="8168486" y="3805943"/>
              <a:ext cx="5903843" cy="508952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p:cNvSpPr/>
            <p:nvPr/>
          </p:nvSpPr>
          <p:spPr>
            <a:xfrm>
              <a:off x="1847204" y="3805943"/>
              <a:ext cx="5903843" cy="508952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p:cNvSpPr/>
            <p:nvPr/>
          </p:nvSpPr>
          <p:spPr>
            <a:xfrm rot="10800000">
              <a:off x="11339065" y="3805943"/>
              <a:ext cx="5903843" cy="508952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p:cNvSpPr/>
            <p:nvPr/>
          </p:nvSpPr>
          <p:spPr>
            <a:xfrm>
              <a:off x="14489766" y="3805943"/>
              <a:ext cx="5903843" cy="508952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73634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9254347" y="2322082"/>
            <a:ext cx="5875327" cy="677108"/>
          </a:xfrm>
          <a:prstGeom prst="rect">
            <a:avLst/>
          </a:prstGeom>
          <a:noFill/>
        </p:spPr>
        <p:txBody>
          <a:bodyPr wrap="none" rtlCol="0">
            <a:spAutoFit/>
          </a:bodyPr>
          <a:lstStyle/>
          <a:p>
            <a:pPr algn="ctr"/>
            <a:r>
              <a:rPr lang="tr-TR" sz="3800" spc="1200" dirty="0"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MEET THE TEAM</a:t>
            </a:r>
            <a:endParaRPr lang="en-US" sz="3800" spc="12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7" name="Straight Connector 6"/>
          <p:cNvCxnSpPr/>
          <p:nvPr/>
        </p:nvCxnSpPr>
        <p:spPr>
          <a:xfrm>
            <a:off x="8991600" y="3295650"/>
            <a:ext cx="6267450" cy="0"/>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6568708" y="3867542"/>
            <a:ext cx="2441180" cy="2441180"/>
          </a:xfrm>
          <a:prstGeom prst="rect">
            <a:avLst/>
          </a:prstGeom>
          <a:solidFill>
            <a:schemeClr val="tx1">
              <a:lumMod val="75000"/>
              <a:lumOff val="25000"/>
            </a:schemeClr>
          </a:solidFill>
          <a:ln w="38100" cap="flat" cmpd="sng">
            <a:solidFill>
              <a:schemeClr val="tx1">
                <a:lumMod val="65000"/>
                <a:lumOff val="35000"/>
              </a:schemeClr>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35" name="Rectangle 34"/>
          <p:cNvSpPr/>
          <p:nvPr/>
        </p:nvSpPr>
        <p:spPr>
          <a:xfrm>
            <a:off x="10881429" y="3867542"/>
            <a:ext cx="2441180" cy="2441180"/>
          </a:xfrm>
          <a:prstGeom prst="rect">
            <a:avLst/>
          </a:prstGeom>
          <a:solidFill>
            <a:schemeClr val="tx1">
              <a:lumMod val="75000"/>
              <a:lumOff val="25000"/>
            </a:schemeClr>
          </a:solid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36" name="Rectangle 35"/>
          <p:cNvSpPr/>
          <p:nvPr/>
        </p:nvSpPr>
        <p:spPr>
          <a:xfrm>
            <a:off x="15313914" y="3845134"/>
            <a:ext cx="2441180" cy="2441180"/>
          </a:xfrm>
          <a:prstGeom prst="rect">
            <a:avLst/>
          </a:prstGeom>
          <a:solidFill>
            <a:schemeClr val="tx1">
              <a:lumMod val="75000"/>
              <a:lumOff val="25000"/>
            </a:schemeClr>
          </a:solid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37" name="TextBox 36"/>
          <p:cNvSpPr txBox="1"/>
          <p:nvPr/>
        </p:nvSpPr>
        <p:spPr>
          <a:xfrm>
            <a:off x="6343516" y="6673359"/>
            <a:ext cx="4631161" cy="677108"/>
          </a:xfrm>
          <a:prstGeom prst="rect">
            <a:avLst/>
          </a:prstGeom>
          <a:noFill/>
        </p:spPr>
        <p:txBody>
          <a:bodyPr wrap="square" rtlCol="0">
            <a:spAutoFit/>
          </a:bodyPr>
          <a:lstStyle/>
          <a:p>
            <a:r>
              <a:rPr lang="tr-TR" sz="3800" spc="100" dirty="0"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LUCY</a:t>
            </a:r>
          </a:p>
        </p:txBody>
      </p:sp>
      <p:sp>
        <p:nvSpPr>
          <p:cNvPr id="38" name="TextBox 37"/>
          <p:cNvSpPr txBox="1"/>
          <p:nvPr/>
        </p:nvSpPr>
        <p:spPr>
          <a:xfrm>
            <a:off x="9786440" y="6673359"/>
            <a:ext cx="4631161" cy="677108"/>
          </a:xfrm>
          <a:prstGeom prst="rect">
            <a:avLst/>
          </a:prstGeom>
          <a:noFill/>
        </p:spPr>
        <p:txBody>
          <a:bodyPr wrap="square" rtlCol="0">
            <a:spAutoFit/>
          </a:bodyPr>
          <a:lstStyle/>
          <a:p>
            <a:pPr algn="ctr"/>
            <a:r>
              <a:rPr lang="tr-TR" sz="3800" spc="100" dirty="0"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MARK</a:t>
            </a:r>
          </a:p>
        </p:txBody>
      </p:sp>
      <p:sp>
        <p:nvSpPr>
          <p:cNvPr id="39" name="TextBox 38"/>
          <p:cNvSpPr txBox="1"/>
          <p:nvPr/>
        </p:nvSpPr>
        <p:spPr>
          <a:xfrm>
            <a:off x="13220365" y="6673359"/>
            <a:ext cx="4631161" cy="677108"/>
          </a:xfrm>
          <a:prstGeom prst="rect">
            <a:avLst/>
          </a:prstGeom>
          <a:noFill/>
        </p:spPr>
        <p:txBody>
          <a:bodyPr wrap="square" rtlCol="0">
            <a:spAutoFit/>
          </a:bodyPr>
          <a:lstStyle/>
          <a:p>
            <a:pPr algn="r"/>
            <a:r>
              <a:rPr lang="tr-TR" sz="3800" spc="100" dirty="0"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RAQUELLE</a:t>
            </a:r>
          </a:p>
        </p:txBody>
      </p:sp>
      <p:sp>
        <p:nvSpPr>
          <p:cNvPr id="40" name="TextBox 39"/>
          <p:cNvSpPr txBox="1"/>
          <p:nvPr/>
        </p:nvSpPr>
        <p:spPr>
          <a:xfrm>
            <a:off x="6377382" y="7305605"/>
            <a:ext cx="4631161" cy="369332"/>
          </a:xfrm>
          <a:prstGeom prst="rect">
            <a:avLst/>
          </a:prstGeom>
          <a:noFill/>
        </p:spPr>
        <p:txBody>
          <a:bodyPr wrap="square" rtlCol="0">
            <a:spAutoFit/>
          </a:bodyPr>
          <a:lstStyle/>
          <a:p>
            <a:r>
              <a:rPr lang="tr-TR" sz="1800" spc="300" dirty="0" smtClean="0">
                <a:solidFill>
                  <a:schemeClr val="bg1">
                    <a:lumMod val="75000"/>
                  </a:schemeClr>
                </a:solidFill>
                <a:latin typeface="Open Sans Extrabold" panose="020B0906030804020204" pitchFamily="34" charset="0"/>
                <a:ea typeface="Open Sans Extrabold" panose="020B0906030804020204" pitchFamily="34" charset="0"/>
                <a:cs typeface="Open Sans Extrabold" panose="020B0906030804020204" pitchFamily="34" charset="0"/>
              </a:rPr>
              <a:t>THE MUSCLE</a:t>
            </a:r>
          </a:p>
        </p:txBody>
      </p:sp>
      <p:sp>
        <p:nvSpPr>
          <p:cNvPr id="41" name="TextBox 40"/>
          <p:cNvSpPr txBox="1"/>
          <p:nvPr/>
        </p:nvSpPr>
        <p:spPr>
          <a:xfrm>
            <a:off x="9786440" y="7305605"/>
            <a:ext cx="4631161" cy="369332"/>
          </a:xfrm>
          <a:prstGeom prst="rect">
            <a:avLst/>
          </a:prstGeom>
          <a:noFill/>
        </p:spPr>
        <p:txBody>
          <a:bodyPr wrap="square" rtlCol="0">
            <a:spAutoFit/>
          </a:bodyPr>
          <a:lstStyle/>
          <a:p>
            <a:pPr algn="ctr"/>
            <a:r>
              <a:rPr lang="tr-TR" sz="1800" spc="300" dirty="0" smtClean="0">
                <a:solidFill>
                  <a:schemeClr val="bg1">
                    <a:lumMod val="75000"/>
                  </a:schemeClr>
                </a:solidFill>
                <a:latin typeface="Open Sans Extrabold" panose="020B0906030804020204" pitchFamily="34" charset="0"/>
                <a:ea typeface="Open Sans Extrabold" panose="020B0906030804020204" pitchFamily="34" charset="0"/>
                <a:cs typeface="Open Sans Extrabold" panose="020B0906030804020204" pitchFamily="34" charset="0"/>
              </a:rPr>
              <a:t>THE BRAINS</a:t>
            </a:r>
          </a:p>
        </p:txBody>
      </p:sp>
      <p:sp>
        <p:nvSpPr>
          <p:cNvPr id="42" name="TextBox 41"/>
          <p:cNvSpPr txBox="1"/>
          <p:nvPr/>
        </p:nvSpPr>
        <p:spPr>
          <a:xfrm>
            <a:off x="13220365" y="7305605"/>
            <a:ext cx="4631161" cy="369332"/>
          </a:xfrm>
          <a:prstGeom prst="rect">
            <a:avLst/>
          </a:prstGeom>
          <a:noFill/>
        </p:spPr>
        <p:txBody>
          <a:bodyPr wrap="square" rtlCol="0">
            <a:spAutoFit/>
          </a:bodyPr>
          <a:lstStyle/>
          <a:p>
            <a:pPr algn="r"/>
            <a:r>
              <a:rPr lang="tr-TR" sz="1800" spc="300" dirty="0" smtClean="0">
                <a:solidFill>
                  <a:schemeClr val="bg1">
                    <a:lumMod val="75000"/>
                  </a:schemeClr>
                </a:solidFill>
                <a:latin typeface="Open Sans Extrabold" panose="020B0906030804020204" pitchFamily="34" charset="0"/>
                <a:ea typeface="Open Sans Extrabold" panose="020B0906030804020204" pitchFamily="34" charset="0"/>
                <a:cs typeface="Open Sans Extrabold" panose="020B0906030804020204" pitchFamily="34" charset="0"/>
              </a:rPr>
              <a:t>THE MARKETING</a:t>
            </a:r>
          </a:p>
        </p:txBody>
      </p:sp>
      <p:sp>
        <p:nvSpPr>
          <p:cNvPr id="43" name="TextBox 42"/>
          <p:cNvSpPr txBox="1"/>
          <p:nvPr/>
        </p:nvSpPr>
        <p:spPr>
          <a:xfrm>
            <a:off x="6334227" y="7903096"/>
            <a:ext cx="3177764" cy="2677656"/>
          </a:xfrm>
          <a:prstGeom prst="rect">
            <a:avLst/>
          </a:prstGeom>
          <a:noFill/>
        </p:spPr>
        <p:txBody>
          <a:bodyPr wrap="square" rtlCol="0">
            <a:spAutoFit/>
          </a:bodyPr>
          <a:lstStyle/>
          <a:p>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Lorem ipsum dolor sit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amet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consectetuer</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adipiscing</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elit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Aenean</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commodo</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ligula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eget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dolor.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Aenean</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massa</a:t>
            </a:r>
            <a:endParaRPr lang="tr-TR"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4" name="TextBox 43"/>
          <p:cNvSpPr txBox="1"/>
          <p:nvPr/>
        </p:nvSpPr>
        <p:spPr>
          <a:xfrm>
            <a:off x="10633078" y="7903096"/>
            <a:ext cx="2809471" cy="2677656"/>
          </a:xfrm>
          <a:prstGeom prst="rect">
            <a:avLst/>
          </a:prstGeom>
          <a:noFill/>
        </p:spPr>
        <p:txBody>
          <a:bodyPr wrap="square" rtlCol="0">
            <a:spAutoFit/>
          </a:bodyPr>
          <a:lstStyle/>
          <a:p>
            <a:pPr algn="ct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Lorem ipsum dolor sit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amet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consectetuer</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adipiscing</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elit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Aenean</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commodo</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ligula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eget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dolor.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Aenean</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massa</a:t>
            </a:r>
            <a:endParaRPr lang="tr-TR"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5" name="TextBox 44"/>
          <p:cNvSpPr txBox="1"/>
          <p:nvPr/>
        </p:nvSpPr>
        <p:spPr>
          <a:xfrm>
            <a:off x="14673762" y="7903096"/>
            <a:ext cx="3177764" cy="2677656"/>
          </a:xfrm>
          <a:prstGeom prst="rect">
            <a:avLst/>
          </a:prstGeom>
          <a:noFill/>
        </p:spPr>
        <p:txBody>
          <a:bodyPr wrap="square" rtlCol="0">
            <a:spAutoFit/>
          </a:bodyPr>
          <a:lstStyle/>
          <a:p>
            <a:pPr algn="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Lorem ipsum dolor sit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amet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consectetuer</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adipiscing</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elit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Aenean</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commodo</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ligula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eget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dolor.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Aenean</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massa</a:t>
            </a:r>
            <a:endParaRPr lang="tr-TR"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614542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8413023" y="2852434"/>
            <a:ext cx="7557966" cy="677108"/>
          </a:xfrm>
          <a:prstGeom prst="rect">
            <a:avLst/>
          </a:prstGeom>
          <a:noFill/>
        </p:spPr>
        <p:txBody>
          <a:bodyPr wrap="none" rtlCol="0">
            <a:spAutoFit/>
          </a:bodyPr>
          <a:lstStyle/>
          <a:p>
            <a:pPr algn="ctr"/>
            <a:r>
              <a:rPr lang="tr-TR" sz="3800" spc="1200" dirty="0"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TABLE OF CONTENTS</a:t>
            </a:r>
            <a:endParaRPr lang="en-US" sz="3800" spc="12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7" name="Straight Connector 6"/>
          <p:cNvCxnSpPr/>
          <p:nvPr/>
        </p:nvCxnSpPr>
        <p:spPr>
          <a:xfrm>
            <a:off x="8991600" y="3826002"/>
            <a:ext cx="6267450" cy="0"/>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701030" y="4241859"/>
            <a:ext cx="4229354" cy="461665"/>
          </a:xfrm>
          <a:prstGeom prst="rect">
            <a:avLst/>
          </a:prstGeom>
          <a:noFill/>
        </p:spPr>
        <p:txBody>
          <a:bodyPr wrap="square" rtlCol="0">
            <a:spAutoFit/>
          </a:bodyPr>
          <a:lstStyle/>
          <a:p>
            <a:pPr algn="just" fontAlgn="base"/>
            <a:r>
              <a:rPr lang="tr-TR" sz="2400" dirty="0"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INTRODUCTION</a:t>
            </a:r>
            <a:endPar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 name="TextBox 11"/>
          <p:cNvSpPr txBox="1"/>
          <p:nvPr/>
        </p:nvSpPr>
        <p:spPr>
          <a:xfrm>
            <a:off x="14406118" y="4241859"/>
            <a:ext cx="4229354" cy="461665"/>
          </a:xfrm>
          <a:prstGeom prst="rect">
            <a:avLst/>
          </a:prstGeom>
          <a:noFill/>
        </p:spPr>
        <p:txBody>
          <a:bodyPr wrap="square" rtlCol="0">
            <a:spAutoFit/>
          </a:bodyPr>
          <a:lstStyle/>
          <a:p>
            <a:pPr algn="r" fontAlgn="base"/>
            <a:r>
              <a:rPr lang="tr-TR" sz="2400" dirty="0"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1-3</a:t>
            </a:r>
            <a:endPar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4" name="Rectangle 13"/>
          <p:cNvSpPr/>
          <p:nvPr/>
        </p:nvSpPr>
        <p:spPr>
          <a:xfrm rot="5400000">
            <a:off x="11822556" y="-1782127"/>
            <a:ext cx="732792" cy="1399031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5701031" y="4989747"/>
            <a:ext cx="4229354" cy="461665"/>
          </a:xfrm>
          <a:prstGeom prst="rect">
            <a:avLst/>
          </a:prstGeom>
          <a:noFill/>
        </p:spPr>
        <p:txBody>
          <a:bodyPr wrap="square" rtlCol="0">
            <a:spAutoFit/>
          </a:bodyPr>
          <a:lstStyle/>
          <a:p>
            <a:pPr algn="just" fontAlgn="base"/>
            <a:r>
              <a:rPr lang="tr-TR" sz="2400" dirty="0"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IMPORTANT STUFF</a:t>
            </a:r>
            <a:endPar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6" name="TextBox 15"/>
          <p:cNvSpPr txBox="1"/>
          <p:nvPr/>
        </p:nvSpPr>
        <p:spPr>
          <a:xfrm>
            <a:off x="14406119" y="4989747"/>
            <a:ext cx="4229354" cy="461665"/>
          </a:xfrm>
          <a:prstGeom prst="rect">
            <a:avLst/>
          </a:prstGeom>
          <a:noFill/>
        </p:spPr>
        <p:txBody>
          <a:bodyPr wrap="square" rtlCol="0">
            <a:spAutoFit/>
          </a:bodyPr>
          <a:lstStyle/>
          <a:p>
            <a:pPr algn="r" fontAlgn="base"/>
            <a:r>
              <a:rPr lang="tr-TR" sz="2400" dirty="0"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3-6</a:t>
            </a:r>
            <a:endPar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7" name="TextBox 16"/>
          <p:cNvSpPr txBox="1"/>
          <p:nvPr/>
        </p:nvSpPr>
        <p:spPr>
          <a:xfrm>
            <a:off x="5701031" y="5722541"/>
            <a:ext cx="4229354" cy="461665"/>
          </a:xfrm>
          <a:prstGeom prst="rect">
            <a:avLst/>
          </a:prstGeom>
          <a:noFill/>
        </p:spPr>
        <p:txBody>
          <a:bodyPr wrap="square" rtlCol="0">
            <a:spAutoFit/>
          </a:bodyPr>
          <a:lstStyle/>
          <a:p>
            <a:pPr algn="just" fontAlgn="base"/>
            <a:r>
              <a:rPr lang="tr-TR" sz="2400" dirty="0"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MORE IMPORTANT STUFF</a:t>
            </a:r>
            <a:endPar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8" name="TextBox 17"/>
          <p:cNvSpPr txBox="1"/>
          <p:nvPr/>
        </p:nvSpPr>
        <p:spPr>
          <a:xfrm>
            <a:off x="14406119" y="5722541"/>
            <a:ext cx="4229354" cy="461665"/>
          </a:xfrm>
          <a:prstGeom prst="rect">
            <a:avLst/>
          </a:prstGeom>
          <a:noFill/>
        </p:spPr>
        <p:txBody>
          <a:bodyPr wrap="square" rtlCol="0">
            <a:spAutoFit/>
          </a:bodyPr>
          <a:lstStyle/>
          <a:p>
            <a:pPr algn="r" fontAlgn="base"/>
            <a:r>
              <a:rPr lang="tr-TR" sz="2400" dirty="0"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6-9</a:t>
            </a:r>
            <a:endPar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9" name="Rectangle 18"/>
          <p:cNvSpPr/>
          <p:nvPr/>
        </p:nvSpPr>
        <p:spPr>
          <a:xfrm rot="5400000">
            <a:off x="11822557" y="-301445"/>
            <a:ext cx="732792" cy="1399031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5701032" y="6470429"/>
            <a:ext cx="4229354" cy="461665"/>
          </a:xfrm>
          <a:prstGeom prst="rect">
            <a:avLst/>
          </a:prstGeom>
          <a:noFill/>
        </p:spPr>
        <p:txBody>
          <a:bodyPr wrap="square" rtlCol="0">
            <a:spAutoFit/>
          </a:bodyPr>
          <a:lstStyle/>
          <a:p>
            <a:pPr algn="just" fontAlgn="base"/>
            <a:r>
              <a:rPr lang="tr-TR" sz="2400" dirty="0"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INFOGRAPHICS</a:t>
            </a:r>
            <a:endPar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1" name="TextBox 20"/>
          <p:cNvSpPr txBox="1"/>
          <p:nvPr/>
        </p:nvSpPr>
        <p:spPr>
          <a:xfrm>
            <a:off x="14406120" y="6470429"/>
            <a:ext cx="4229354" cy="461665"/>
          </a:xfrm>
          <a:prstGeom prst="rect">
            <a:avLst/>
          </a:prstGeom>
          <a:noFill/>
        </p:spPr>
        <p:txBody>
          <a:bodyPr wrap="square" rtlCol="0">
            <a:spAutoFit/>
          </a:bodyPr>
          <a:lstStyle/>
          <a:p>
            <a:pPr algn="r" fontAlgn="base"/>
            <a:r>
              <a:rPr lang="tr-TR" sz="2400" dirty="0"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10</a:t>
            </a:r>
            <a:endPar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2" name="TextBox 21"/>
          <p:cNvSpPr txBox="1"/>
          <p:nvPr/>
        </p:nvSpPr>
        <p:spPr>
          <a:xfrm>
            <a:off x="5701031" y="7203223"/>
            <a:ext cx="4229354" cy="461665"/>
          </a:xfrm>
          <a:prstGeom prst="rect">
            <a:avLst/>
          </a:prstGeom>
          <a:noFill/>
        </p:spPr>
        <p:txBody>
          <a:bodyPr wrap="square" rtlCol="0">
            <a:spAutoFit/>
          </a:bodyPr>
          <a:lstStyle/>
          <a:p>
            <a:pPr algn="just" fontAlgn="base"/>
            <a:r>
              <a:rPr lang="tr-TR" sz="2400" dirty="0"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DATA</a:t>
            </a:r>
            <a:endPar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3" name="TextBox 22"/>
          <p:cNvSpPr txBox="1"/>
          <p:nvPr/>
        </p:nvSpPr>
        <p:spPr>
          <a:xfrm>
            <a:off x="14406119" y="7203223"/>
            <a:ext cx="4229354" cy="461665"/>
          </a:xfrm>
          <a:prstGeom prst="rect">
            <a:avLst/>
          </a:prstGeom>
          <a:noFill/>
        </p:spPr>
        <p:txBody>
          <a:bodyPr wrap="square" rtlCol="0">
            <a:spAutoFit/>
          </a:bodyPr>
          <a:lstStyle/>
          <a:p>
            <a:pPr algn="r" fontAlgn="base"/>
            <a:r>
              <a:rPr lang="tr-TR" sz="2400" dirty="0"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11-16</a:t>
            </a:r>
            <a:endPar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4" name="Rectangle 23"/>
          <p:cNvSpPr/>
          <p:nvPr/>
        </p:nvSpPr>
        <p:spPr>
          <a:xfrm rot="5400000">
            <a:off x="11822557" y="1179237"/>
            <a:ext cx="732792" cy="1399031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701032" y="7951111"/>
            <a:ext cx="4229354" cy="461665"/>
          </a:xfrm>
          <a:prstGeom prst="rect">
            <a:avLst/>
          </a:prstGeom>
          <a:noFill/>
        </p:spPr>
        <p:txBody>
          <a:bodyPr wrap="square" rtlCol="0">
            <a:spAutoFit/>
          </a:bodyPr>
          <a:lstStyle/>
          <a:p>
            <a:pPr algn="just" fontAlgn="base"/>
            <a:r>
              <a:rPr lang="tr-TR" sz="2400" dirty="0"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IMPORTANT STUFF (AGAIN)</a:t>
            </a:r>
            <a:endPar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6" name="TextBox 25"/>
          <p:cNvSpPr txBox="1"/>
          <p:nvPr/>
        </p:nvSpPr>
        <p:spPr>
          <a:xfrm>
            <a:off x="14406120" y="7951111"/>
            <a:ext cx="4229354" cy="461665"/>
          </a:xfrm>
          <a:prstGeom prst="rect">
            <a:avLst/>
          </a:prstGeom>
          <a:noFill/>
        </p:spPr>
        <p:txBody>
          <a:bodyPr wrap="square" rtlCol="0">
            <a:spAutoFit/>
          </a:bodyPr>
          <a:lstStyle/>
          <a:p>
            <a:pPr algn="r" fontAlgn="base"/>
            <a:r>
              <a:rPr lang="tr-TR" sz="2400" dirty="0"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16-19</a:t>
            </a:r>
            <a:endPar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7" name="TextBox 26"/>
          <p:cNvSpPr txBox="1"/>
          <p:nvPr/>
        </p:nvSpPr>
        <p:spPr>
          <a:xfrm>
            <a:off x="5701032" y="8683905"/>
            <a:ext cx="4229354" cy="461665"/>
          </a:xfrm>
          <a:prstGeom prst="rect">
            <a:avLst/>
          </a:prstGeom>
          <a:noFill/>
        </p:spPr>
        <p:txBody>
          <a:bodyPr wrap="square" rtlCol="0">
            <a:spAutoFit/>
          </a:bodyPr>
          <a:lstStyle/>
          <a:p>
            <a:pPr algn="just" fontAlgn="base"/>
            <a:r>
              <a:rPr lang="tr-TR" sz="2400" dirty="0"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COFFEE BREAK</a:t>
            </a:r>
            <a:endPar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9" name="Rectangle 28"/>
          <p:cNvSpPr/>
          <p:nvPr/>
        </p:nvSpPr>
        <p:spPr>
          <a:xfrm rot="5400000">
            <a:off x="11822558" y="2659919"/>
            <a:ext cx="732792" cy="1399031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5701033" y="9431793"/>
            <a:ext cx="4229354" cy="461665"/>
          </a:xfrm>
          <a:prstGeom prst="rect">
            <a:avLst/>
          </a:prstGeom>
          <a:noFill/>
        </p:spPr>
        <p:txBody>
          <a:bodyPr wrap="square" rtlCol="0">
            <a:spAutoFit/>
          </a:bodyPr>
          <a:lstStyle/>
          <a:p>
            <a:pPr algn="just" fontAlgn="base"/>
            <a:r>
              <a:rPr lang="tr-TR" sz="2400" dirty="0"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SUMMARY</a:t>
            </a:r>
            <a:endPar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1" name="TextBox 30"/>
          <p:cNvSpPr txBox="1"/>
          <p:nvPr/>
        </p:nvSpPr>
        <p:spPr>
          <a:xfrm>
            <a:off x="14406121" y="9431793"/>
            <a:ext cx="4229354" cy="461665"/>
          </a:xfrm>
          <a:prstGeom prst="rect">
            <a:avLst/>
          </a:prstGeom>
          <a:noFill/>
        </p:spPr>
        <p:txBody>
          <a:bodyPr wrap="square" rtlCol="0">
            <a:spAutoFit/>
          </a:bodyPr>
          <a:lstStyle/>
          <a:p>
            <a:pPr algn="r" fontAlgn="base"/>
            <a:r>
              <a:rPr lang="tr-TR" sz="2400" dirty="0"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20-26</a:t>
            </a:r>
            <a:endPar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2" name="TextBox 31"/>
          <p:cNvSpPr txBox="1"/>
          <p:nvPr/>
        </p:nvSpPr>
        <p:spPr>
          <a:xfrm>
            <a:off x="5701031" y="10163609"/>
            <a:ext cx="4229354" cy="461665"/>
          </a:xfrm>
          <a:prstGeom prst="rect">
            <a:avLst/>
          </a:prstGeom>
          <a:noFill/>
        </p:spPr>
        <p:txBody>
          <a:bodyPr wrap="square" rtlCol="0">
            <a:spAutoFit/>
          </a:bodyPr>
          <a:lstStyle/>
          <a:p>
            <a:pPr algn="just" fontAlgn="base"/>
            <a:r>
              <a:rPr lang="tr-TR" sz="2400" dirty="0"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Q AND A</a:t>
            </a:r>
            <a:endPar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3" name="TextBox 32"/>
          <p:cNvSpPr txBox="1"/>
          <p:nvPr/>
        </p:nvSpPr>
        <p:spPr>
          <a:xfrm>
            <a:off x="14406119" y="10163609"/>
            <a:ext cx="4229354" cy="461665"/>
          </a:xfrm>
          <a:prstGeom prst="rect">
            <a:avLst/>
          </a:prstGeom>
          <a:noFill/>
        </p:spPr>
        <p:txBody>
          <a:bodyPr wrap="square" rtlCol="0">
            <a:spAutoFit/>
          </a:bodyPr>
          <a:lstStyle/>
          <a:p>
            <a:pPr algn="r" fontAlgn="base"/>
            <a:r>
              <a:rPr lang="tr-TR" sz="2400" dirty="0"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26-27</a:t>
            </a:r>
            <a:endPar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138215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7633713" y="3711970"/>
            <a:ext cx="9116598" cy="677108"/>
          </a:xfrm>
          <a:prstGeom prst="rect">
            <a:avLst/>
          </a:prstGeom>
          <a:noFill/>
        </p:spPr>
        <p:txBody>
          <a:bodyPr wrap="none" rtlCol="0">
            <a:spAutoFit/>
          </a:bodyPr>
          <a:lstStyle/>
          <a:p>
            <a:pPr algn="ctr"/>
            <a:r>
              <a:rPr lang="tr-TR" sz="3800" spc="1200" dirty="0"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MEET THE TEAM MEMBER</a:t>
            </a:r>
            <a:endParaRPr lang="en-US" sz="3800" spc="12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7" name="Straight Connector 6"/>
          <p:cNvCxnSpPr/>
          <p:nvPr/>
        </p:nvCxnSpPr>
        <p:spPr>
          <a:xfrm>
            <a:off x="8991600" y="4685538"/>
            <a:ext cx="6267450" cy="0"/>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6532132" y="5257430"/>
            <a:ext cx="2441180" cy="2441180"/>
          </a:xfrm>
          <a:prstGeom prst="rect">
            <a:avLst/>
          </a:prstGeom>
          <a:solidFill>
            <a:schemeClr val="tx1">
              <a:lumMod val="75000"/>
              <a:lumOff val="25000"/>
            </a:schemeClr>
          </a:solidFill>
          <a:ln w="38100" cap="flat" cmpd="sng">
            <a:solidFill>
              <a:schemeClr val="tx1">
                <a:lumMod val="65000"/>
                <a:lumOff val="35000"/>
              </a:schemeClr>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37" name="TextBox 36"/>
          <p:cNvSpPr txBox="1"/>
          <p:nvPr/>
        </p:nvSpPr>
        <p:spPr>
          <a:xfrm>
            <a:off x="6306940" y="8026671"/>
            <a:ext cx="4631161" cy="677108"/>
          </a:xfrm>
          <a:prstGeom prst="rect">
            <a:avLst/>
          </a:prstGeom>
          <a:noFill/>
        </p:spPr>
        <p:txBody>
          <a:bodyPr wrap="square" rtlCol="0">
            <a:spAutoFit/>
          </a:bodyPr>
          <a:lstStyle/>
          <a:p>
            <a:r>
              <a:rPr lang="tr-TR" sz="3800" spc="100" dirty="0"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LUCY</a:t>
            </a:r>
          </a:p>
        </p:txBody>
      </p:sp>
      <p:sp>
        <p:nvSpPr>
          <p:cNvPr id="40" name="TextBox 39"/>
          <p:cNvSpPr txBox="1"/>
          <p:nvPr/>
        </p:nvSpPr>
        <p:spPr>
          <a:xfrm>
            <a:off x="6340806" y="8658917"/>
            <a:ext cx="4631161" cy="369332"/>
          </a:xfrm>
          <a:prstGeom prst="rect">
            <a:avLst/>
          </a:prstGeom>
          <a:noFill/>
        </p:spPr>
        <p:txBody>
          <a:bodyPr wrap="square" rtlCol="0">
            <a:spAutoFit/>
          </a:bodyPr>
          <a:lstStyle/>
          <a:p>
            <a:r>
              <a:rPr lang="tr-TR" sz="1800" spc="300" dirty="0" smtClean="0">
                <a:solidFill>
                  <a:schemeClr val="bg1">
                    <a:lumMod val="75000"/>
                  </a:schemeClr>
                </a:solidFill>
                <a:latin typeface="Open Sans Extrabold" panose="020B0906030804020204" pitchFamily="34" charset="0"/>
                <a:ea typeface="Open Sans Extrabold" panose="020B0906030804020204" pitchFamily="34" charset="0"/>
                <a:cs typeface="Open Sans Extrabold" panose="020B0906030804020204" pitchFamily="34" charset="0"/>
              </a:rPr>
              <a:t>THE MUSCLE</a:t>
            </a:r>
          </a:p>
        </p:txBody>
      </p:sp>
      <p:sp>
        <p:nvSpPr>
          <p:cNvPr id="16" name="TextBox 15"/>
          <p:cNvSpPr txBox="1"/>
          <p:nvPr/>
        </p:nvSpPr>
        <p:spPr>
          <a:xfrm>
            <a:off x="9528048" y="5137971"/>
            <a:ext cx="8229600" cy="3785652"/>
          </a:xfrm>
          <a:prstGeom prst="rect">
            <a:avLst/>
          </a:prstGeom>
          <a:noFill/>
        </p:spPr>
        <p:txBody>
          <a:bodyPr wrap="square" rtlCol="0">
            <a:spAutoFit/>
          </a:bodyPr>
          <a:lstStyle/>
          <a:p>
            <a:pPr algn="just" fontAlgn="base"/>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Lorem ipsum dolor sit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amet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consectetuer</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adipiscing</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elit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Aenean</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commodo</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ligula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eget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dolor.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Aenean</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massa</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Cum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sociis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natoque</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penatibus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et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magnis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dis parturient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montes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nascetur</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ridiculus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mus.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Donec</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quam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felis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ultricies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nec</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pellentesque</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eu</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pretium</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quis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sem.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Nulla</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consequat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massa</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quis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enim</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Donec</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pede</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justo</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fringilla</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vel</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aliquet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nec</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vulputate</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eget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arcu</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In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enim</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justo</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rhoncus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ut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imperdiet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venenatis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vitae,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justo</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Nullam</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dictum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felis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eu</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pede</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mollis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pretium</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Integer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tincidunt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Cras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dapibus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p>
        </p:txBody>
      </p:sp>
    </p:spTree>
    <p:extLst>
      <p:ext uri="{BB962C8B-B14F-4D97-AF65-F5344CB8AC3E}">
        <p14:creationId xmlns:p14="http://schemas.microsoft.com/office/powerpoint/2010/main" val="523945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7969707" y="3379771"/>
            <a:ext cx="8444619" cy="677108"/>
          </a:xfrm>
          <a:prstGeom prst="rect">
            <a:avLst/>
          </a:prstGeom>
          <a:noFill/>
        </p:spPr>
        <p:txBody>
          <a:bodyPr wrap="none" rtlCol="0">
            <a:spAutoFit/>
          </a:bodyPr>
          <a:lstStyle/>
          <a:p>
            <a:pPr algn="ctr"/>
            <a:r>
              <a:rPr lang="tr-TR" sz="3800" spc="1200" dirty="0"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CUSTOM PHOTO FRAME</a:t>
            </a:r>
            <a:endParaRPr lang="en-US" sz="3800" spc="12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7" name="Straight Connector 6"/>
          <p:cNvCxnSpPr/>
          <p:nvPr/>
        </p:nvCxnSpPr>
        <p:spPr>
          <a:xfrm>
            <a:off x="8991600" y="4353339"/>
            <a:ext cx="6267450" cy="0"/>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3783965" y="5771392"/>
            <a:ext cx="5480635" cy="3046988"/>
          </a:xfrm>
          <a:prstGeom prst="rect">
            <a:avLst/>
          </a:prstGeom>
          <a:noFill/>
        </p:spPr>
        <p:txBody>
          <a:bodyPr wrap="square" rtlCol="0">
            <a:spAutoFit/>
          </a:bodyPr>
          <a:lstStyle/>
          <a:p>
            <a:pPr algn="just" fontAlgn="base"/>
            <a:r>
              <a:rPr lang="tr-TR" sz="2400" dirty="0"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Right Click the custom shape on the left and select FORMAT SHAPE. Choose Picture or texture fill from the sidebar and select your picture to fill the custom shape. You can also right click and ungroup the frame and fill each rectangle individually if you want. </a:t>
            </a:r>
            <a:endPar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11" name="Group 10"/>
          <p:cNvGrpSpPr/>
          <p:nvPr/>
        </p:nvGrpSpPr>
        <p:grpSpPr>
          <a:xfrm>
            <a:off x="5516854" y="5290312"/>
            <a:ext cx="7744655" cy="4052468"/>
            <a:chOff x="13291839" y="4474187"/>
            <a:chExt cx="7744655" cy="4052468"/>
          </a:xfrm>
          <a:blipFill>
            <a:blip r:embed="rId2"/>
            <a:stretch>
              <a:fillRect/>
            </a:stretch>
          </a:blipFill>
        </p:grpSpPr>
        <p:sp>
          <p:nvSpPr>
            <p:cNvPr id="16" name="Diamond 15"/>
            <p:cNvSpPr/>
            <p:nvPr/>
          </p:nvSpPr>
          <p:spPr>
            <a:xfrm>
              <a:off x="13291839" y="5104598"/>
              <a:ext cx="2002359" cy="2002359"/>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7" name="Diamond 16"/>
            <p:cNvSpPr/>
            <p:nvPr/>
          </p:nvSpPr>
          <p:spPr>
            <a:xfrm>
              <a:off x="13848489" y="6989791"/>
              <a:ext cx="1536864" cy="15368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8" name="Diamond 17"/>
            <p:cNvSpPr/>
            <p:nvPr/>
          </p:nvSpPr>
          <p:spPr>
            <a:xfrm>
              <a:off x="14710636" y="5618981"/>
              <a:ext cx="2478037" cy="2478037"/>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9" name="Diamond 18"/>
            <p:cNvSpPr/>
            <p:nvPr/>
          </p:nvSpPr>
          <p:spPr>
            <a:xfrm>
              <a:off x="14591396" y="4478883"/>
              <a:ext cx="1536864" cy="15368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20" name="Diamond 19"/>
            <p:cNvSpPr/>
            <p:nvPr/>
          </p:nvSpPr>
          <p:spPr>
            <a:xfrm>
              <a:off x="16008481" y="4474187"/>
              <a:ext cx="2075505" cy="2075505"/>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21" name="Diamond 20"/>
            <p:cNvSpPr/>
            <p:nvPr/>
          </p:nvSpPr>
          <p:spPr>
            <a:xfrm>
              <a:off x="17161425" y="5840476"/>
              <a:ext cx="1536864" cy="15368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22" name="Diamond 21"/>
            <p:cNvSpPr/>
            <p:nvPr/>
          </p:nvSpPr>
          <p:spPr>
            <a:xfrm>
              <a:off x="16543340" y="6930861"/>
              <a:ext cx="1474997" cy="1474997"/>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23" name="Diamond 22"/>
            <p:cNvSpPr/>
            <p:nvPr/>
          </p:nvSpPr>
          <p:spPr>
            <a:xfrm>
              <a:off x="17990589" y="5203392"/>
              <a:ext cx="1053057" cy="1053057"/>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24" name="Diamond 23"/>
            <p:cNvSpPr/>
            <p:nvPr/>
          </p:nvSpPr>
          <p:spPr>
            <a:xfrm>
              <a:off x="18606442" y="5094309"/>
              <a:ext cx="2430052" cy="2430052"/>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25" name="Diamond 24"/>
            <p:cNvSpPr/>
            <p:nvPr/>
          </p:nvSpPr>
          <p:spPr>
            <a:xfrm>
              <a:off x="18128758" y="6703451"/>
              <a:ext cx="1298804" cy="129880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grpSp>
    </p:spTree>
    <p:extLst>
      <p:ext uri="{BB962C8B-B14F-4D97-AF65-F5344CB8AC3E}">
        <p14:creationId xmlns:p14="http://schemas.microsoft.com/office/powerpoint/2010/main" val="1208766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8117117" y="2084338"/>
            <a:ext cx="8149795" cy="677108"/>
          </a:xfrm>
          <a:prstGeom prst="rect">
            <a:avLst/>
          </a:prstGeom>
          <a:noFill/>
        </p:spPr>
        <p:txBody>
          <a:bodyPr wrap="none" rtlCol="0">
            <a:spAutoFit/>
          </a:bodyPr>
          <a:lstStyle/>
          <a:p>
            <a:pPr algn="ctr"/>
            <a:r>
              <a:rPr lang="tr-TR" sz="3800" spc="1200" dirty="0"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DIVIDER PHOTO SLIDE</a:t>
            </a:r>
            <a:endParaRPr lang="en-US" sz="3800" spc="12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7" name="Straight Connector 6"/>
          <p:cNvCxnSpPr/>
          <p:nvPr/>
        </p:nvCxnSpPr>
        <p:spPr>
          <a:xfrm>
            <a:off x="8991600" y="3057906"/>
            <a:ext cx="6267450" cy="0"/>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0" y="3621024"/>
            <a:ext cx="24384000" cy="566928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8" name="TextBox 17"/>
          <p:cNvSpPr txBox="1"/>
          <p:nvPr/>
        </p:nvSpPr>
        <p:spPr>
          <a:xfrm>
            <a:off x="5317236" y="9737215"/>
            <a:ext cx="13749528" cy="1569660"/>
          </a:xfrm>
          <a:prstGeom prst="rect">
            <a:avLst/>
          </a:prstGeom>
          <a:noFill/>
        </p:spPr>
        <p:txBody>
          <a:bodyPr wrap="square" rtlCol="0">
            <a:spAutoFit/>
          </a:bodyPr>
          <a:lstStyle/>
          <a:p>
            <a:pPr algn="just" fontAlgn="base"/>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Lorem ipsum dolor sit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amet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consectetuer</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adipiscing</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elit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Aenean</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commodo</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ligula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eget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dolor.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Aenean</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massa</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Cum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sociis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natoque</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penatibus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et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magnis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dis parturient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montes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nascetur</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ridiculus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mus.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Donec</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quam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felis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ultricies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nec</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pellentesque</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eu</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pretium</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quis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sem.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Nulla</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consequat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massa</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quis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enim</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Donec</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pede</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justo</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fringilla</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vel</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aliquet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nec</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vulputate</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eget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arcu</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In</a:t>
            </a:r>
            <a:endPar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810186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5685338" y="2779282"/>
            <a:ext cx="13013371" cy="677108"/>
          </a:xfrm>
          <a:prstGeom prst="rect">
            <a:avLst/>
          </a:prstGeom>
          <a:noFill/>
        </p:spPr>
        <p:txBody>
          <a:bodyPr wrap="none" rtlCol="0">
            <a:spAutoFit/>
          </a:bodyPr>
          <a:lstStyle/>
          <a:p>
            <a:pPr algn="ctr"/>
            <a:r>
              <a:rPr lang="tr-TR" sz="3800" spc="1200" dirty="0"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TEXT SLIDE WITH CALLOUT DIVIDER</a:t>
            </a:r>
            <a:endParaRPr lang="en-US" sz="3800" spc="12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7" name="Straight Connector 6"/>
          <p:cNvCxnSpPr/>
          <p:nvPr/>
        </p:nvCxnSpPr>
        <p:spPr>
          <a:xfrm>
            <a:off x="8991600" y="3752850"/>
            <a:ext cx="6267450" cy="0"/>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0" y="6089904"/>
            <a:ext cx="24384000" cy="168249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8" name="TextBox 17"/>
          <p:cNvSpPr txBox="1"/>
          <p:nvPr/>
        </p:nvSpPr>
        <p:spPr>
          <a:xfrm>
            <a:off x="5317236" y="4079757"/>
            <a:ext cx="13749528" cy="1569660"/>
          </a:xfrm>
          <a:prstGeom prst="rect">
            <a:avLst/>
          </a:prstGeom>
          <a:noFill/>
        </p:spPr>
        <p:txBody>
          <a:bodyPr wrap="square" rtlCol="0">
            <a:spAutoFit/>
          </a:bodyPr>
          <a:lstStyle/>
          <a:p>
            <a:pPr algn="just" fontAlgn="base"/>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Lorem ipsum dolor sit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amet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consectetuer</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adipiscing</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elit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Aenean</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commodo</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ligula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eget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dolor.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Aenean</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massa</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Cum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sociis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natoque</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penatibus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et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magnis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dis parturient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montes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nascetur</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ridiculus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mus.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Donec</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quam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felis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ultricies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nec</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pellentesque</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eu</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pretium</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quis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sem.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Nulla</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consequat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massa</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quis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enim</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Donec</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pede</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justo</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fringilla</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vel</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aliquet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nec</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vulputate</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eget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arcu</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In</a:t>
            </a:r>
            <a:endPar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 name="TextBox 5"/>
          <p:cNvSpPr txBox="1"/>
          <p:nvPr/>
        </p:nvSpPr>
        <p:spPr>
          <a:xfrm>
            <a:off x="5317236" y="8212887"/>
            <a:ext cx="13749528" cy="2308324"/>
          </a:xfrm>
          <a:prstGeom prst="rect">
            <a:avLst/>
          </a:prstGeom>
          <a:noFill/>
        </p:spPr>
        <p:txBody>
          <a:bodyPr wrap="square" rtlCol="0">
            <a:spAutoFit/>
          </a:bodyPr>
          <a:lstStyle/>
          <a:p>
            <a:pPr algn="just" fontAlgn="base"/>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Nam quam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nunc</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blandit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vel</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luctus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pulvinar</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hendrerit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id, lorem. Maecenas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nec</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odio</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et ante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tincidunt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tempus.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Donec</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vitae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sapien</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ut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libero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venenatis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faucibus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Nullam</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quis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ante.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Etiam</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sit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amet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orci</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eget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eros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faucibus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tincidunt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Duis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leo</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Sed</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fringilla</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mauris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sit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amet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nibh</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Donec</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sodales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sagittis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magna.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Sed</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consequat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leo</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eget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bibendum</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sodales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augue</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velit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cursus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nunc</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quis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gravida magna mi a libero.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Fusce</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vulputate</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eleifend</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sapien</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Vestibulum</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purus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quam,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scelerisque</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ut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mollis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sed</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nonummy</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id,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metus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Nullam</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accumsan</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lorem in dui. </a:t>
            </a:r>
          </a:p>
        </p:txBody>
      </p:sp>
      <p:sp>
        <p:nvSpPr>
          <p:cNvPr id="8" name="TextBox 7"/>
          <p:cNvSpPr txBox="1"/>
          <p:nvPr/>
        </p:nvSpPr>
        <p:spPr>
          <a:xfrm>
            <a:off x="1389888" y="6553122"/>
            <a:ext cx="21909024" cy="646331"/>
          </a:xfrm>
          <a:prstGeom prst="rect">
            <a:avLst/>
          </a:prstGeom>
          <a:noFill/>
        </p:spPr>
        <p:txBody>
          <a:bodyPr wrap="square" rtlCol="0">
            <a:spAutoFit/>
          </a:bodyPr>
          <a:lstStyle/>
          <a:p>
            <a:pPr algn="ctr" fontAlgn="base"/>
            <a:r>
              <a:rPr lang="en-US" i="1"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Lorem ipsum dolor sit </a:t>
            </a:r>
            <a:r>
              <a:rPr lang="en-US" i="1"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amet</a:t>
            </a:r>
            <a:r>
              <a:rPr lang="en-US" i="1"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i="1"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consectetuer</a:t>
            </a:r>
            <a:r>
              <a:rPr lang="en-US" i="1"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i="1"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adipiscing</a:t>
            </a:r>
            <a:r>
              <a:rPr lang="en-US" i="1"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i="1"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elit</a:t>
            </a:r>
            <a:r>
              <a:rPr lang="en-US" i="1"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i="1"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Aenean</a:t>
            </a:r>
            <a:r>
              <a:rPr lang="en-US" i="1"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i="1"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commodo</a:t>
            </a:r>
            <a:r>
              <a:rPr lang="en-US" i="1"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ligula </a:t>
            </a:r>
            <a:r>
              <a:rPr lang="en-US" i="1"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eget</a:t>
            </a:r>
            <a:r>
              <a:rPr lang="en-US" i="1"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dolor.</a:t>
            </a:r>
          </a:p>
        </p:txBody>
      </p:sp>
    </p:spTree>
    <p:extLst>
      <p:ext uri="{BB962C8B-B14F-4D97-AF65-F5344CB8AC3E}">
        <p14:creationId xmlns:p14="http://schemas.microsoft.com/office/powerpoint/2010/main" val="2230815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0354201" y="3547378"/>
            <a:ext cx="3675623" cy="677108"/>
          </a:xfrm>
          <a:prstGeom prst="rect">
            <a:avLst/>
          </a:prstGeom>
          <a:noFill/>
        </p:spPr>
        <p:txBody>
          <a:bodyPr wrap="none" rtlCol="0">
            <a:spAutoFit/>
          </a:bodyPr>
          <a:lstStyle/>
          <a:p>
            <a:pPr algn="ctr"/>
            <a:r>
              <a:rPr lang="tr-TR" sz="3800" spc="1200" dirty="0"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FEATURES</a:t>
            </a:r>
            <a:endParaRPr lang="en-US" sz="3800" spc="12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7" name="Straight Connector 6"/>
          <p:cNvCxnSpPr/>
          <p:nvPr/>
        </p:nvCxnSpPr>
        <p:spPr>
          <a:xfrm>
            <a:off x="8991600" y="4520946"/>
            <a:ext cx="6267450" cy="0"/>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8" name="Snip Single Corner Rectangle 27"/>
          <p:cNvSpPr/>
          <p:nvPr/>
        </p:nvSpPr>
        <p:spPr>
          <a:xfrm flipH="1">
            <a:off x="15215927" y="5234972"/>
            <a:ext cx="1453451" cy="1465583"/>
          </a:xfrm>
          <a:prstGeom prst="snip1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6" name="Snip Single Corner Rectangle 15"/>
          <p:cNvSpPr/>
          <p:nvPr/>
        </p:nvSpPr>
        <p:spPr>
          <a:xfrm>
            <a:off x="7646297" y="5234972"/>
            <a:ext cx="1465583" cy="1465583"/>
          </a:xfrm>
          <a:prstGeom prst="snip1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7" name="Rectangle 16"/>
          <p:cNvSpPr/>
          <p:nvPr/>
        </p:nvSpPr>
        <p:spPr>
          <a:xfrm>
            <a:off x="6783549" y="7487270"/>
            <a:ext cx="3191079" cy="1938992"/>
          </a:xfrm>
          <a:prstGeom prst="rect">
            <a:avLst/>
          </a:prstGeom>
        </p:spPr>
        <p:txBody>
          <a:bodyPr wrap="square">
            <a:spAutoFit/>
          </a:bodyPr>
          <a:lstStyle/>
          <a:p>
            <a:pPr fontAlgn="base"/>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Aenean</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massa</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Cum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sociis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natoque</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penatibus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et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magnis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dis parturient </a:t>
            </a:r>
            <a:r>
              <a:rPr lang="en-US" sz="2400" dirty="0" err="1"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montes</a:t>
            </a:r>
            <a:endPar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8" name="TextBox 17"/>
          <p:cNvSpPr txBox="1"/>
          <p:nvPr/>
        </p:nvSpPr>
        <p:spPr>
          <a:xfrm>
            <a:off x="7060198" y="6990623"/>
            <a:ext cx="2637781" cy="369332"/>
          </a:xfrm>
          <a:prstGeom prst="rect">
            <a:avLst/>
          </a:prstGeom>
          <a:noFill/>
        </p:spPr>
        <p:txBody>
          <a:bodyPr wrap="square" rtlCol="0">
            <a:spAutoFit/>
          </a:bodyPr>
          <a:lstStyle/>
          <a:p>
            <a:pPr algn="ctr"/>
            <a:r>
              <a:rPr lang="tr-TR" sz="1800" spc="100" dirty="0" smtClean="0">
                <a:solidFill>
                  <a:schemeClr val="bg1">
                    <a:lumMod val="75000"/>
                  </a:schemeClr>
                </a:solidFill>
                <a:latin typeface="Open Sans Extrabold" panose="020B0906030804020204" pitchFamily="34" charset="0"/>
                <a:ea typeface="Open Sans Extrabold" panose="020B0906030804020204" pitchFamily="34" charset="0"/>
                <a:cs typeface="Open Sans Extrabold" panose="020B0906030804020204" pitchFamily="34" charset="0"/>
              </a:rPr>
              <a:t>FEATURE TITLE</a:t>
            </a:r>
            <a:endParaRPr lang="en-US" sz="1800" spc="100" dirty="0">
              <a:solidFill>
                <a:schemeClr val="bg1">
                  <a:lumMod val="75000"/>
                </a:schemeClr>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pic>
        <p:nvPicPr>
          <p:cNvPr id="19" name="Picture 18"/>
          <p:cNvPicPr>
            <a:picLocks noChangeAspect="1"/>
          </p:cNvPicPr>
          <p:nvPr/>
        </p:nvPicPr>
        <p:blipFill>
          <a:blip r:embed="rId2"/>
          <a:stretch>
            <a:fillRect/>
          </a:stretch>
        </p:blipFill>
        <p:spPr>
          <a:xfrm>
            <a:off x="8152160" y="5576407"/>
            <a:ext cx="453857" cy="848191"/>
          </a:xfrm>
          <a:prstGeom prst="rect">
            <a:avLst/>
          </a:prstGeom>
        </p:spPr>
      </p:pic>
      <p:sp>
        <p:nvSpPr>
          <p:cNvPr id="20" name="Rectangle 19"/>
          <p:cNvSpPr/>
          <p:nvPr/>
        </p:nvSpPr>
        <p:spPr>
          <a:xfrm rot="5400000">
            <a:off x="11428079" y="5234972"/>
            <a:ext cx="1465583" cy="1465583"/>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21" name="Rectangle 20"/>
          <p:cNvSpPr/>
          <p:nvPr/>
        </p:nvSpPr>
        <p:spPr>
          <a:xfrm>
            <a:off x="10565331" y="7508340"/>
            <a:ext cx="3191079" cy="1938992"/>
          </a:xfrm>
          <a:prstGeom prst="rect">
            <a:avLst/>
          </a:prstGeom>
        </p:spPr>
        <p:txBody>
          <a:bodyPr wrap="square">
            <a:spAutoFit/>
          </a:bodyPr>
          <a:lstStyle/>
          <a:p>
            <a:pPr algn="ctr" fontAlgn="base"/>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Aenean</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massa</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Cum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sociis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natoque</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penatibus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et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magnis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dis parturient </a:t>
            </a:r>
            <a:r>
              <a:rPr lang="en-US" sz="2400" dirty="0" err="1"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montes</a:t>
            </a:r>
            <a:endPar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2" name="TextBox 21"/>
          <p:cNvSpPr txBox="1"/>
          <p:nvPr/>
        </p:nvSpPr>
        <p:spPr>
          <a:xfrm>
            <a:off x="10841981" y="7011692"/>
            <a:ext cx="2637781" cy="369332"/>
          </a:xfrm>
          <a:prstGeom prst="rect">
            <a:avLst/>
          </a:prstGeom>
          <a:noFill/>
        </p:spPr>
        <p:txBody>
          <a:bodyPr wrap="square" rtlCol="0">
            <a:spAutoFit/>
          </a:bodyPr>
          <a:lstStyle/>
          <a:p>
            <a:pPr algn="ctr"/>
            <a:r>
              <a:rPr lang="tr-TR" sz="1800" spc="100" dirty="0" smtClean="0">
                <a:solidFill>
                  <a:schemeClr val="bg1">
                    <a:lumMod val="75000"/>
                  </a:schemeClr>
                </a:solidFill>
                <a:latin typeface="Open Sans Extrabold" panose="020B0906030804020204" pitchFamily="34" charset="0"/>
                <a:ea typeface="Open Sans Extrabold" panose="020B0906030804020204" pitchFamily="34" charset="0"/>
                <a:cs typeface="Open Sans Extrabold" panose="020B0906030804020204" pitchFamily="34" charset="0"/>
              </a:rPr>
              <a:t>FEATURE TITLE</a:t>
            </a:r>
            <a:endParaRPr lang="en-US" sz="1800" spc="100" dirty="0">
              <a:solidFill>
                <a:schemeClr val="bg1">
                  <a:lumMod val="75000"/>
                </a:schemeClr>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24" name="Rectangle 23"/>
          <p:cNvSpPr/>
          <p:nvPr/>
        </p:nvSpPr>
        <p:spPr>
          <a:xfrm>
            <a:off x="14347114" y="7508340"/>
            <a:ext cx="3191079" cy="1938992"/>
          </a:xfrm>
          <a:prstGeom prst="rect">
            <a:avLst/>
          </a:prstGeom>
        </p:spPr>
        <p:txBody>
          <a:bodyPr wrap="square">
            <a:spAutoFit/>
          </a:bodyPr>
          <a:lstStyle/>
          <a:p>
            <a:pPr algn="r" fontAlgn="base"/>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Aenean</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massa</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Cum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sociis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natoque</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penatibus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et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magnis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dis parturient </a:t>
            </a:r>
            <a:r>
              <a:rPr lang="en-US" sz="2400" dirty="0" err="1"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montes</a:t>
            </a:r>
            <a:endPar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5" name="TextBox 24"/>
          <p:cNvSpPr txBox="1"/>
          <p:nvPr/>
        </p:nvSpPr>
        <p:spPr>
          <a:xfrm>
            <a:off x="14623763" y="7011692"/>
            <a:ext cx="2637781" cy="369332"/>
          </a:xfrm>
          <a:prstGeom prst="rect">
            <a:avLst/>
          </a:prstGeom>
          <a:noFill/>
        </p:spPr>
        <p:txBody>
          <a:bodyPr wrap="square" rtlCol="0">
            <a:spAutoFit/>
          </a:bodyPr>
          <a:lstStyle/>
          <a:p>
            <a:pPr algn="ctr"/>
            <a:r>
              <a:rPr lang="tr-TR" sz="1800" spc="100" dirty="0" smtClean="0">
                <a:solidFill>
                  <a:schemeClr val="bg1">
                    <a:lumMod val="75000"/>
                  </a:schemeClr>
                </a:solidFill>
                <a:latin typeface="Open Sans Extrabold" panose="020B0906030804020204" pitchFamily="34" charset="0"/>
                <a:ea typeface="Open Sans Extrabold" panose="020B0906030804020204" pitchFamily="34" charset="0"/>
                <a:cs typeface="Open Sans Extrabold" panose="020B0906030804020204" pitchFamily="34" charset="0"/>
              </a:rPr>
              <a:t>FEATURE TITLE</a:t>
            </a:r>
            <a:endParaRPr lang="en-US" sz="1800" spc="100" dirty="0">
              <a:solidFill>
                <a:schemeClr val="bg1">
                  <a:lumMod val="75000"/>
                </a:schemeClr>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pic>
        <p:nvPicPr>
          <p:cNvPr id="26" name="Picture 25"/>
          <p:cNvPicPr>
            <a:picLocks noChangeAspect="1"/>
          </p:cNvPicPr>
          <p:nvPr/>
        </p:nvPicPr>
        <p:blipFill>
          <a:blip r:embed="rId3"/>
          <a:stretch>
            <a:fillRect/>
          </a:stretch>
        </p:blipFill>
        <p:spPr>
          <a:xfrm>
            <a:off x="11804391" y="5674584"/>
            <a:ext cx="712960" cy="561018"/>
          </a:xfrm>
          <a:prstGeom prst="rect">
            <a:avLst/>
          </a:prstGeom>
        </p:spPr>
      </p:pic>
      <p:pic>
        <p:nvPicPr>
          <p:cNvPr id="27" name="Picture 26"/>
          <p:cNvPicPr>
            <a:picLocks noChangeAspect="1"/>
          </p:cNvPicPr>
          <p:nvPr/>
        </p:nvPicPr>
        <p:blipFill>
          <a:blip r:embed="rId4"/>
          <a:stretch>
            <a:fillRect/>
          </a:stretch>
        </p:blipFill>
        <p:spPr>
          <a:xfrm>
            <a:off x="15578655" y="5649662"/>
            <a:ext cx="727996" cy="676456"/>
          </a:xfrm>
          <a:prstGeom prst="rect">
            <a:avLst/>
          </a:prstGeom>
        </p:spPr>
      </p:pic>
    </p:spTree>
    <p:extLst>
      <p:ext uri="{BB962C8B-B14F-4D97-AF65-F5344CB8AC3E}">
        <p14:creationId xmlns:p14="http://schemas.microsoft.com/office/powerpoint/2010/main" val="2506177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0354201" y="3913138"/>
            <a:ext cx="3675623" cy="677108"/>
          </a:xfrm>
          <a:prstGeom prst="rect">
            <a:avLst/>
          </a:prstGeom>
          <a:noFill/>
        </p:spPr>
        <p:txBody>
          <a:bodyPr wrap="none" rtlCol="0">
            <a:spAutoFit/>
          </a:bodyPr>
          <a:lstStyle/>
          <a:p>
            <a:pPr algn="ctr"/>
            <a:r>
              <a:rPr lang="tr-TR" sz="3800" spc="1200" dirty="0"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FEATURES</a:t>
            </a:r>
            <a:endParaRPr lang="en-US" sz="3800" spc="12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7" name="Straight Connector 6"/>
          <p:cNvCxnSpPr/>
          <p:nvPr/>
        </p:nvCxnSpPr>
        <p:spPr>
          <a:xfrm>
            <a:off x="8991600" y="4923282"/>
            <a:ext cx="6267450" cy="0"/>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8" name="Snip Single Corner Rectangle 27"/>
          <p:cNvSpPr/>
          <p:nvPr/>
        </p:nvSpPr>
        <p:spPr>
          <a:xfrm flipH="1">
            <a:off x="12229807" y="7338092"/>
            <a:ext cx="1453451" cy="1465583"/>
          </a:xfrm>
          <a:prstGeom prst="snip1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6" name="Snip Single Corner Rectangle 15"/>
          <p:cNvSpPr/>
          <p:nvPr/>
        </p:nvSpPr>
        <p:spPr>
          <a:xfrm>
            <a:off x="10492179" y="7338092"/>
            <a:ext cx="1465583" cy="1465583"/>
          </a:xfrm>
          <a:prstGeom prst="snip1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pic>
        <p:nvPicPr>
          <p:cNvPr id="19" name="Picture 18"/>
          <p:cNvPicPr>
            <a:picLocks noChangeAspect="1"/>
          </p:cNvPicPr>
          <p:nvPr/>
        </p:nvPicPr>
        <p:blipFill>
          <a:blip r:embed="rId2"/>
          <a:stretch>
            <a:fillRect/>
          </a:stretch>
        </p:blipFill>
        <p:spPr>
          <a:xfrm>
            <a:off x="10998042" y="7679527"/>
            <a:ext cx="453857" cy="848191"/>
          </a:xfrm>
          <a:prstGeom prst="rect">
            <a:avLst/>
          </a:prstGeom>
        </p:spPr>
      </p:pic>
      <p:pic>
        <p:nvPicPr>
          <p:cNvPr id="27" name="Picture 26"/>
          <p:cNvPicPr>
            <a:picLocks noChangeAspect="1"/>
          </p:cNvPicPr>
          <p:nvPr/>
        </p:nvPicPr>
        <p:blipFill>
          <a:blip r:embed="rId3"/>
          <a:stretch>
            <a:fillRect/>
          </a:stretch>
        </p:blipFill>
        <p:spPr>
          <a:xfrm>
            <a:off x="12610823" y="7752782"/>
            <a:ext cx="727996" cy="676456"/>
          </a:xfrm>
          <a:prstGeom prst="rect">
            <a:avLst/>
          </a:prstGeom>
        </p:spPr>
      </p:pic>
      <p:sp>
        <p:nvSpPr>
          <p:cNvPr id="23" name="Snip Single Corner Rectangle 22"/>
          <p:cNvSpPr/>
          <p:nvPr/>
        </p:nvSpPr>
        <p:spPr>
          <a:xfrm flipH="1" flipV="1">
            <a:off x="12229806" y="5619020"/>
            <a:ext cx="1453451" cy="1465583"/>
          </a:xfrm>
          <a:prstGeom prst="snip1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29" name="Snip Single Corner Rectangle 28"/>
          <p:cNvSpPr/>
          <p:nvPr/>
        </p:nvSpPr>
        <p:spPr>
          <a:xfrm flipV="1">
            <a:off x="10492179" y="5619020"/>
            <a:ext cx="1465583" cy="1465583"/>
          </a:xfrm>
          <a:prstGeom prst="snip1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pic>
        <p:nvPicPr>
          <p:cNvPr id="32" name="Picture 31"/>
          <p:cNvPicPr>
            <a:picLocks noChangeAspect="1"/>
          </p:cNvPicPr>
          <p:nvPr/>
        </p:nvPicPr>
        <p:blipFill>
          <a:blip r:embed="rId4"/>
          <a:stretch>
            <a:fillRect/>
          </a:stretch>
        </p:blipFill>
        <p:spPr>
          <a:xfrm>
            <a:off x="10891309" y="6008179"/>
            <a:ext cx="687135" cy="687135"/>
          </a:xfrm>
          <a:prstGeom prst="rect">
            <a:avLst/>
          </a:prstGeom>
        </p:spPr>
      </p:pic>
      <p:pic>
        <p:nvPicPr>
          <p:cNvPr id="33" name="Picture 32"/>
          <p:cNvPicPr>
            <a:picLocks noChangeAspect="1"/>
          </p:cNvPicPr>
          <p:nvPr/>
        </p:nvPicPr>
        <p:blipFill>
          <a:blip r:embed="rId5"/>
          <a:stretch>
            <a:fillRect/>
          </a:stretch>
        </p:blipFill>
        <p:spPr>
          <a:xfrm>
            <a:off x="12660227" y="6044755"/>
            <a:ext cx="629184" cy="629184"/>
          </a:xfrm>
          <a:prstGeom prst="rect">
            <a:avLst/>
          </a:prstGeom>
        </p:spPr>
      </p:pic>
      <p:sp>
        <p:nvSpPr>
          <p:cNvPr id="34" name="Rectangle 33"/>
          <p:cNvSpPr/>
          <p:nvPr/>
        </p:nvSpPr>
        <p:spPr>
          <a:xfrm>
            <a:off x="13902712" y="5932307"/>
            <a:ext cx="4476728" cy="1200329"/>
          </a:xfrm>
          <a:prstGeom prst="rect">
            <a:avLst/>
          </a:prstGeom>
        </p:spPr>
        <p:txBody>
          <a:bodyPr wrap="square">
            <a:spAutoFit/>
          </a:bodyPr>
          <a:lstStyle/>
          <a:p>
            <a:pPr fontAlgn="base"/>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Lorem ipsum dolor sit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amet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consectetuer</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adipiscing</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elit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Aenean</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commodo</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ligula</a:t>
            </a:r>
            <a:endPar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5" name="TextBox 34"/>
          <p:cNvSpPr txBox="1"/>
          <p:nvPr/>
        </p:nvSpPr>
        <p:spPr>
          <a:xfrm>
            <a:off x="13931316" y="5581263"/>
            <a:ext cx="2637781" cy="369332"/>
          </a:xfrm>
          <a:prstGeom prst="rect">
            <a:avLst/>
          </a:prstGeom>
          <a:noFill/>
        </p:spPr>
        <p:txBody>
          <a:bodyPr wrap="square" rtlCol="0">
            <a:spAutoFit/>
          </a:bodyPr>
          <a:lstStyle/>
          <a:p>
            <a:r>
              <a:rPr lang="tr-TR" sz="1800" spc="100" dirty="0" smtClean="0">
                <a:solidFill>
                  <a:schemeClr val="bg1">
                    <a:lumMod val="75000"/>
                  </a:schemeClr>
                </a:solidFill>
                <a:latin typeface="Open Sans Extrabold" panose="020B0906030804020204" pitchFamily="34" charset="0"/>
                <a:ea typeface="Open Sans Extrabold" panose="020B0906030804020204" pitchFamily="34" charset="0"/>
                <a:cs typeface="Open Sans Extrabold" panose="020B0906030804020204" pitchFamily="34" charset="0"/>
              </a:rPr>
              <a:t>FEATURE TITLE</a:t>
            </a:r>
            <a:endParaRPr lang="en-US" sz="1800" spc="100" dirty="0">
              <a:solidFill>
                <a:schemeClr val="bg1">
                  <a:lumMod val="75000"/>
                </a:schemeClr>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36" name="Rectangle 35"/>
          <p:cNvSpPr/>
          <p:nvPr/>
        </p:nvSpPr>
        <p:spPr>
          <a:xfrm>
            <a:off x="13902712" y="7610493"/>
            <a:ext cx="4915640" cy="1200329"/>
          </a:xfrm>
          <a:prstGeom prst="rect">
            <a:avLst/>
          </a:prstGeom>
        </p:spPr>
        <p:txBody>
          <a:bodyPr wrap="square">
            <a:spAutoFit/>
          </a:bodyPr>
          <a:lstStyle/>
          <a:p>
            <a:pPr fontAlgn="base"/>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Lorem ipsum dolor sit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amet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consectetuer</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adipiscing</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elit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Aenean</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commodo</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ligula </a:t>
            </a:r>
            <a:r>
              <a:rPr lang="en-US" sz="2400" dirty="0" err="1"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eget</a:t>
            </a:r>
            <a:endPar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7" name="TextBox 36"/>
          <p:cNvSpPr txBox="1"/>
          <p:nvPr/>
        </p:nvSpPr>
        <p:spPr>
          <a:xfrm>
            <a:off x="13931316" y="7259449"/>
            <a:ext cx="2637781" cy="369332"/>
          </a:xfrm>
          <a:prstGeom prst="rect">
            <a:avLst/>
          </a:prstGeom>
          <a:noFill/>
        </p:spPr>
        <p:txBody>
          <a:bodyPr wrap="square" rtlCol="0">
            <a:spAutoFit/>
          </a:bodyPr>
          <a:lstStyle/>
          <a:p>
            <a:r>
              <a:rPr lang="tr-TR" sz="1800" spc="100" dirty="0" smtClean="0">
                <a:solidFill>
                  <a:schemeClr val="bg1">
                    <a:lumMod val="75000"/>
                  </a:schemeClr>
                </a:solidFill>
                <a:latin typeface="Open Sans Extrabold" panose="020B0906030804020204" pitchFamily="34" charset="0"/>
                <a:ea typeface="Open Sans Extrabold" panose="020B0906030804020204" pitchFamily="34" charset="0"/>
                <a:cs typeface="Open Sans Extrabold" panose="020B0906030804020204" pitchFamily="34" charset="0"/>
              </a:rPr>
              <a:t>FEATURE TITLE</a:t>
            </a:r>
            <a:endParaRPr lang="en-US" sz="1800" spc="100" dirty="0">
              <a:solidFill>
                <a:schemeClr val="bg1">
                  <a:lumMod val="75000"/>
                </a:schemeClr>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38" name="Rectangle 37"/>
          <p:cNvSpPr/>
          <p:nvPr/>
        </p:nvSpPr>
        <p:spPr>
          <a:xfrm>
            <a:off x="4919472" y="5932307"/>
            <a:ext cx="5346940" cy="1200329"/>
          </a:xfrm>
          <a:prstGeom prst="rect">
            <a:avLst/>
          </a:prstGeom>
        </p:spPr>
        <p:txBody>
          <a:bodyPr wrap="square">
            <a:spAutoFit/>
          </a:bodyPr>
          <a:lstStyle/>
          <a:p>
            <a:pPr algn="r" fontAlgn="base"/>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Lorem ipsum dolor sit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amet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consectetuer</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adipiscing</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elit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Aenean</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commodo</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ligula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eget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dolor. </a:t>
            </a:r>
          </a:p>
        </p:txBody>
      </p:sp>
      <p:sp>
        <p:nvSpPr>
          <p:cNvPr id="39" name="TextBox 38"/>
          <p:cNvSpPr txBox="1"/>
          <p:nvPr/>
        </p:nvSpPr>
        <p:spPr>
          <a:xfrm>
            <a:off x="7650980" y="5581263"/>
            <a:ext cx="2637781" cy="369332"/>
          </a:xfrm>
          <a:prstGeom prst="rect">
            <a:avLst/>
          </a:prstGeom>
          <a:noFill/>
        </p:spPr>
        <p:txBody>
          <a:bodyPr wrap="square" rtlCol="0">
            <a:spAutoFit/>
          </a:bodyPr>
          <a:lstStyle/>
          <a:p>
            <a:pPr algn="r"/>
            <a:r>
              <a:rPr lang="tr-TR" sz="1800" spc="100" dirty="0" smtClean="0">
                <a:solidFill>
                  <a:schemeClr val="bg1">
                    <a:lumMod val="75000"/>
                  </a:schemeClr>
                </a:solidFill>
                <a:latin typeface="Open Sans Extrabold" panose="020B0906030804020204" pitchFamily="34" charset="0"/>
                <a:ea typeface="Open Sans Extrabold" panose="020B0906030804020204" pitchFamily="34" charset="0"/>
                <a:cs typeface="Open Sans Extrabold" panose="020B0906030804020204" pitchFamily="34" charset="0"/>
              </a:rPr>
              <a:t>FEATURE TITLE</a:t>
            </a:r>
            <a:endParaRPr lang="en-US" sz="1800" spc="100" dirty="0">
              <a:solidFill>
                <a:schemeClr val="bg1">
                  <a:lumMod val="75000"/>
                </a:schemeClr>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40" name="Rectangle 39"/>
          <p:cNvSpPr/>
          <p:nvPr/>
        </p:nvSpPr>
        <p:spPr>
          <a:xfrm>
            <a:off x="5998464" y="7610493"/>
            <a:ext cx="4267948" cy="1200329"/>
          </a:xfrm>
          <a:prstGeom prst="rect">
            <a:avLst/>
          </a:prstGeom>
        </p:spPr>
        <p:txBody>
          <a:bodyPr wrap="square">
            <a:spAutoFit/>
          </a:bodyPr>
          <a:lstStyle/>
          <a:p>
            <a:pPr algn="r" fontAlgn="base"/>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Lorem ipsum dolor sit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amet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consectetuer</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adipiscing</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elit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Aenean</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commodo</a:t>
            </a:r>
            <a:endPar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1" name="TextBox 40"/>
          <p:cNvSpPr txBox="1"/>
          <p:nvPr/>
        </p:nvSpPr>
        <p:spPr>
          <a:xfrm>
            <a:off x="7650980" y="7259449"/>
            <a:ext cx="2637781" cy="369332"/>
          </a:xfrm>
          <a:prstGeom prst="rect">
            <a:avLst/>
          </a:prstGeom>
          <a:noFill/>
        </p:spPr>
        <p:txBody>
          <a:bodyPr wrap="square" rtlCol="0">
            <a:spAutoFit/>
          </a:bodyPr>
          <a:lstStyle/>
          <a:p>
            <a:pPr algn="r"/>
            <a:r>
              <a:rPr lang="tr-TR" sz="1800" spc="100" dirty="0" smtClean="0">
                <a:solidFill>
                  <a:schemeClr val="bg1">
                    <a:lumMod val="75000"/>
                  </a:schemeClr>
                </a:solidFill>
                <a:latin typeface="Open Sans Extrabold" panose="020B0906030804020204" pitchFamily="34" charset="0"/>
                <a:ea typeface="Open Sans Extrabold" panose="020B0906030804020204" pitchFamily="34" charset="0"/>
                <a:cs typeface="Open Sans Extrabold" panose="020B0906030804020204" pitchFamily="34" charset="0"/>
              </a:rPr>
              <a:t>FEATURE TITLE</a:t>
            </a:r>
            <a:endParaRPr lang="en-US" sz="1800" spc="100" dirty="0">
              <a:solidFill>
                <a:schemeClr val="bg1">
                  <a:lumMod val="75000"/>
                </a:schemeClr>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Tree>
    <p:extLst>
      <p:ext uri="{BB962C8B-B14F-4D97-AF65-F5344CB8AC3E}">
        <p14:creationId xmlns:p14="http://schemas.microsoft.com/office/powerpoint/2010/main" val="1565028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9352136" y="2102626"/>
            <a:ext cx="5679761" cy="677108"/>
          </a:xfrm>
          <a:prstGeom prst="rect">
            <a:avLst/>
          </a:prstGeom>
          <a:noFill/>
        </p:spPr>
        <p:txBody>
          <a:bodyPr wrap="none" rtlCol="0">
            <a:spAutoFit/>
          </a:bodyPr>
          <a:lstStyle/>
          <a:p>
            <a:pPr algn="ctr"/>
            <a:r>
              <a:rPr lang="tr-TR" sz="3800" spc="1200" dirty="0"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GRID PROJECTS</a:t>
            </a:r>
            <a:endParaRPr lang="en-US" sz="3800" spc="12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7" name="Straight Connector 6"/>
          <p:cNvCxnSpPr/>
          <p:nvPr/>
        </p:nvCxnSpPr>
        <p:spPr>
          <a:xfrm>
            <a:off x="8991600" y="3112770"/>
            <a:ext cx="6267450" cy="0"/>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5358607" y="3824118"/>
            <a:ext cx="3410918" cy="3410918"/>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21" name="Rectangle 20"/>
          <p:cNvSpPr/>
          <p:nvPr/>
        </p:nvSpPr>
        <p:spPr>
          <a:xfrm>
            <a:off x="8769525" y="3824118"/>
            <a:ext cx="3410918" cy="341091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22" name="Rectangle 21"/>
          <p:cNvSpPr/>
          <p:nvPr/>
        </p:nvSpPr>
        <p:spPr>
          <a:xfrm>
            <a:off x="5369180" y="7235036"/>
            <a:ext cx="3410918" cy="341091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24" name="Rectangle 23"/>
          <p:cNvSpPr/>
          <p:nvPr/>
        </p:nvSpPr>
        <p:spPr>
          <a:xfrm>
            <a:off x="8758952" y="7235036"/>
            <a:ext cx="3410918" cy="341091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25" name="Rectangle 24"/>
          <p:cNvSpPr/>
          <p:nvPr/>
        </p:nvSpPr>
        <p:spPr>
          <a:xfrm>
            <a:off x="12148724" y="3824118"/>
            <a:ext cx="3410918" cy="341091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26" name="Rectangle 25"/>
          <p:cNvSpPr/>
          <p:nvPr/>
        </p:nvSpPr>
        <p:spPr>
          <a:xfrm>
            <a:off x="15559642" y="3824118"/>
            <a:ext cx="3410918" cy="341091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30" name="Rectangle 29"/>
          <p:cNvSpPr/>
          <p:nvPr/>
        </p:nvSpPr>
        <p:spPr>
          <a:xfrm>
            <a:off x="12159297" y="7235036"/>
            <a:ext cx="3410918" cy="341091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43" name="Rectangle 42"/>
          <p:cNvSpPr/>
          <p:nvPr/>
        </p:nvSpPr>
        <p:spPr>
          <a:xfrm>
            <a:off x="15549069" y="7235036"/>
            <a:ext cx="3410918" cy="341091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44" name="TextBox 43"/>
          <p:cNvSpPr txBox="1"/>
          <p:nvPr/>
        </p:nvSpPr>
        <p:spPr>
          <a:xfrm>
            <a:off x="5694357" y="7626610"/>
            <a:ext cx="2777518" cy="2569934"/>
          </a:xfrm>
          <a:prstGeom prst="rect">
            <a:avLst/>
          </a:prstGeom>
          <a:noFill/>
        </p:spPr>
        <p:txBody>
          <a:bodyPr wrap="square" rtlCol="0">
            <a:spAutoFit/>
          </a:bodyPr>
          <a:lstStyle/>
          <a:p>
            <a:pPr algn="ctr"/>
            <a:r>
              <a:rPr lang="en-US" sz="23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Lorem ipsum dolor sit </a:t>
            </a:r>
            <a:r>
              <a:rPr lang="en-US" sz="23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amet</a:t>
            </a:r>
            <a:r>
              <a:rPr lang="en-US" sz="23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300" dirty="0" err="1"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consecte</a:t>
            </a:r>
            <a:r>
              <a:rPr lang="tr-TR" sz="2300" dirty="0"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300" dirty="0" err="1"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tuer</a:t>
            </a:r>
            <a:r>
              <a:rPr lang="en-US" sz="2300" dirty="0"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3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adipiscing</a:t>
            </a:r>
            <a:r>
              <a:rPr lang="en-US" sz="23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3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elit</a:t>
            </a:r>
            <a:r>
              <a:rPr lang="en-US" sz="23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3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Aenean</a:t>
            </a:r>
            <a:r>
              <a:rPr lang="en-US" sz="23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3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commodo</a:t>
            </a:r>
            <a:r>
              <a:rPr lang="en-US" sz="23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ligula </a:t>
            </a:r>
            <a:r>
              <a:rPr lang="en-US" sz="23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eget</a:t>
            </a:r>
            <a:r>
              <a:rPr lang="en-US" sz="23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dolor. </a:t>
            </a:r>
            <a:r>
              <a:rPr lang="en-US" sz="23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Aenean</a:t>
            </a:r>
            <a:r>
              <a:rPr lang="en-US" sz="23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3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massa</a:t>
            </a:r>
            <a:r>
              <a:rPr lang="en-US" sz="23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endParaRPr lang="tr-TR" sz="23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5" name="TextBox 44"/>
          <p:cNvSpPr txBox="1"/>
          <p:nvPr/>
        </p:nvSpPr>
        <p:spPr>
          <a:xfrm>
            <a:off x="9040651" y="4191521"/>
            <a:ext cx="2777518" cy="2569934"/>
          </a:xfrm>
          <a:prstGeom prst="rect">
            <a:avLst/>
          </a:prstGeom>
          <a:noFill/>
        </p:spPr>
        <p:txBody>
          <a:bodyPr wrap="square" rtlCol="0">
            <a:spAutoFit/>
          </a:bodyPr>
          <a:lstStyle/>
          <a:p>
            <a:pPr algn="ctr"/>
            <a:r>
              <a:rPr lang="en-US" sz="23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Lorem ipsum dolor sit </a:t>
            </a:r>
            <a:r>
              <a:rPr lang="en-US" sz="23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amet</a:t>
            </a:r>
            <a:r>
              <a:rPr lang="en-US" sz="23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300" dirty="0" err="1"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consecte</a:t>
            </a:r>
            <a:r>
              <a:rPr lang="tr-TR" sz="2300" dirty="0"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300" dirty="0" err="1"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tuer</a:t>
            </a:r>
            <a:r>
              <a:rPr lang="en-US" sz="2300" dirty="0"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3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adipiscing</a:t>
            </a:r>
            <a:r>
              <a:rPr lang="en-US" sz="23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3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elit</a:t>
            </a:r>
            <a:r>
              <a:rPr lang="en-US" sz="23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3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Aenean</a:t>
            </a:r>
            <a:r>
              <a:rPr lang="en-US" sz="23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3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commodo</a:t>
            </a:r>
            <a:r>
              <a:rPr lang="en-US" sz="23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ligula </a:t>
            </a:r>
            <a:r>
              <a:rPr lang="en-US" sz="23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eget</a:t>
            </a:r>
            <a:r>
              <a:rPr lang="en-US" sz="23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dolor. </a:t>
            </a:r>
            <a:r>
              <a:rPr lang="en-US" sz="23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Aenean</a:t>
            </a:r>
            <a:r>
              <a:rPr lang="en-US" sz="23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3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massa</a:t>
            </a:r>
            <a:r>
              <a:rPr lang="en-US" sz="23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endParaRPr lang="tr-TR" sz="23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6" name="TextBox 45"/>
          <p:cNvSpPr txBox="1"/>
          <p:nvPr/>
        </p:nvSpPr>
        <p:spPr>
          <a:xfrm>
            <a:off x="15841565" y="4191521"/>
            <a:ext cx="2777518" cy="2569934"/>
          </a:xfrm>
          <a:prstGeom prst="rect">
            <a:avLst/>
          </a:prstGeom>
          <a:noFill/>
        </p:spPr>
        <p:txBody>
          <a:bodyPr wrap="square" rtlCol="0">
            <a:spAutoFit/>
          </a:bodyPr>
          <a:lstStyle/>
          <a:p>
            <a:pPr algn="ctr"/>
            <a:r>
              <a:rPr lang="en-US" sz="23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Lorem ipsum dolor sit </a:t>
            </a:r>
            <a:r>
              <a:rPr lang="en-US" sz="23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amet</a:t>
            </a:r>
            <a:r>
              <a:rPr lang="en-US" sz="23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300" dirty="0" err="1"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consecte</a:t>
            </a:r>
            <a:r>
              <a:rPr lang="tr-TR" sz="2300" dirty="0"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300" dirty="0" err="1"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tuer</a:t>
            </a:r>
            <a:r>
              <a:rPr lang="en-US" sz="2300" dirty="0"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3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adipiscing</a:t>
            </a:r>
            <a:r>
              <a:rPr lang="en-US" sz="23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3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elit</a:t>
            </a:r>
            <a:r>
              <a:rPr lang="en-US" sz="23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3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Aenean</a:t>
            </a:r>
            <a:r>
              <a:rPr lang="en-US" sz="23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3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commodo</a:t>
            </a:r>
            <a:r>
              <a:rPr lang="en-US" sz="23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ligula </a:t>
            </a:r>
            <a:r>
              <a:rPr lang="en-US" sz="23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eget</a:t>
            </a:r>
            <a:r>
              <a:rPr lang="en-US" sz="23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dolor. </a:t>
            </a:r>
            <a:r>
              <a:rPr lang="en-US" sz="23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Aenean</a:t>
            </a:r>
            <a:r>
              <a:rPr lang="en-US" sz="23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3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massa</a:t>
            </a:r>
            <a:r>
              <a:rPr lang="en-US" sz="23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endParaRPr lang="tr-TR" sz="23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7" name="TextBox 46"/>
          <p:cNvSpPr txBox="1"/>
          <p:nvPr/>
        </p:nvSpPr>
        <p:spPr>
          <a:xfrm>
            <a:off x="12475997" y="7626610"/>
            <a:ext cx="2777518" cy="2569934"/>
          </a:xfrm>
          <a:prstGeom prst="rect">
            <a:avLst/>
          </a:prstGeom>
          <a:noFill/>
        </p:spPr>
        <p:txBody>
          <a:bodyPr wrap="square" rtlCol="0">
            <a:spAutoFit/>
          </a:bodyPr>
          <a:lstStyle/>
          <a:p>
            <a:pPr algn="ctr"/>
            <a:r>
              <a:rPr lang="en-US" sz="23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Lorem ipsum dolor sit </a:t>
            </a:r>
            <a:r>
              <a:rPr lang="en-US" sz="23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amet</a:t>
            </a:r>
            <a:r>
              <a:rPr lang="en-US" sz="23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300" dirty="0" err="1"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consecte</a:t>
            </a:r>
            <a:r>
              <a:rPr lang="tr-TR" sz="2300" dirty="0"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300" dirty="0" err="1"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tuer</a:t>
            </a:r>
            <a:r>
              <a:rPr lang="en-US" sz="2300" dirty="0"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3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adipiscing</a:t>
            </a:r>
            <a:r>
              <a:rPr lang="en-US" sz="23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3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elit</a:t>
            </a:r>
            <a:r>
              <a:rPr lang="en-US" sz="23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3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Aenean</a:t>
            </a:r>
            <a:r>
              <a:rPr lang="en-US" sz="23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3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commodo</a:t>
            </a:r>
            <a:r>
              <a:rPr lang="en-US" sz="23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ligula </a:t>
            </a:r>
            <a:r>
              <a:rPr lang="en-US" sz="23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eget</a:t>
            </a:r>
            <a:r>
              <a:rPr lang="en-US" sz="23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dolor. </a:t>
            </a:r>
            <a:r>
              <a:rPr lang="en-US" sz="23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Aenean</a:t>
            </a:r>
            <a:r>
              <a:rPr lang="en-US" sz="23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3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massa</a:t>
            </a:r>
            <a:r>
              <a:rPr lang="en-US" sz="23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endParaRPr lang="tr-TR" sz="23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067755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6475856" y="7801966"/>
            <a:ext cx="3410918" cy="84025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21" name="TextBox 20"/>
          <p:cNvSpPr txBox="1"/>
          <p:nvPr/>
        </p:nvSpPr>
        <p:spPr>
          <a:xfrm>
            <a:off x="6551160" y="7991711"/>
            <a:ext cx="3261966" cy="461665"/>
          </a:xfrm>
          <a:prstGeom prst="rect">
            <a:avLst/>
          </a:prstGeom>
          <a:noFill/>
        </p:spPr>
        <p:txBody>
          <a:bodyPr wrap="square" rtlCol="0">
            <a:spAutoFit/>
          </a:bodyPr>
          <a:lstStyle/>
          <a:p>
            <a:pPr algn="ctr"/>
            <a:r>
              <a:rPr lang="tr-TR" sz="2400" spc="100" dirty="0"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PROJECT TITLE</a:t>
            </a:r>
          </a:p>
        </p:txBody>
      </p:sp>
      <p:sp>
        <p:nvSpPr>
          <p:cNvPr id="22" name="Rectangle 21"/>
          <p:cNvSpPr/>
          <p:nvPr/>
        </p:nvSpPr>
        <p:spPr>
          <a:xfrm>
            <a:off x="6475856" y="4391048"/>
            <a:ext cx="3410918" cy="3410918"/>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24" name="Rectangle 23"/>
          <p:cNvSpPr/>
          <p:nvPr/>
        </p:nvSpPr>
        <p:spPr>
          <a:xfrm>
            <a:off x="10392306" y="7801966"/>
            <a:ext cx="3410918" cy="84025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25" name="TextBox 24"/>
          <p:cNvSpPr txBox="1"/>
          <p:nvPr/>
        </p:nvSpPr>
        <p:spPr>
          <a:xfrm>
            <a:off x="10467610" y="7991711"/>
            <a:ext cx="3261966" cy="461665"/>
          </a:xfrm>
          <a:prstGeom prst="rect">
            <a:avLst/>
          </a:prstGeom>
          <a:noFill/>
        </p:spPr>
        <p:txBody>
          <a:bodyPr wrap="square" rtlCol="0">
            <a:spAutoFit/>
          </a:bodyPr>
          <a:lstStyle/>
          <a:p>
            <a:pPr algn="ctr"/>
            <a:r>
              <a:rPr lang="tr-TR" sz="2400" spc="100" dirty="0"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PROJECT TITLE</a:t>
            </a:r>
          </a:p>
        </p:txBody>
      </p:sp>
      <p:sp>
        <p:nvSpPr>
          <p:cNvPr id="26" name="Rectangle 25"/>
          <p:cNvSpPr/>
          <p:nvPr/>
        </p:nvSpPr>
        <p:spPr>
          <a:xfrm>
            <a:off x="10392306" y="4391048"/>
            <a:ext cx="3410918" cy="341091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30" name="Rectangle 29"/>
          <p:cNvSpPr/>
          <p:nvPr/>
        </p:nvSpPr>
        <p:spPr>
          <a:xfrm>
            <a:off x="14308756" y="7801966"/>
            <a:ext cx="3410918" cy="84025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31" name="TextBox 30"/>
          <p:cNvSpPr txBox="1"/>
          <p:nvPr/>
        </p:nvSpPr>
        <p:spPr>
          <a:xfrm>
            <a:off x="14384060" y="7991711"/>
            <a:ext cx="3261966" cy="461665"/>
          </a:xfrm>
          <a:prstGeom prst="rect">
            <a:avLst/>
          </a:prstGeom>
          <a:noFill/>
        </p:spPr>
        <p:txBody>
          <a:bodyPr wrap="square" rtlCol="0">
            <a:spAutoFit/>
          </a:bodyPr>
          <a:lstStyle/>
          <a:p>
            <a:pPr algn="ctr"/>
            <a:r>
              <a:rPr lang="tr-TR" sz="2400" spc="100" dirty="0"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PROJECT TITLE</a:t>
            </a:r>
          </a:p>
        </p:txBody>
      </p:sp>
      <p:sp>
        <p:nvSpPr>
          <p:cNvPr id="42" name="Rectangle 41"/>
          <p:cNvSpPr/>
          <p:nvPr/>
        </p:nvSpPr>
        <p:spPr>
          <a:xfrm>
            <a:off x="14308756" y="4391048"/>
            <a:ext cx="3410918" cy="341091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43" name="TextBox 42"/>
          <p:cNvSpPr txBox="1"/>
          <p:nvPr/>
        </p:nvSpPr>
        <p:spPr>
          <a:xfrm>
            <a:off x="6475857" y="8919437"/>
            <a:ext cx="3337270" cy="1631216"/>
          </a:xfrm>
          <a:prstGeom prst="rect">
            <a:avLst/>
          </a:prstGeom>
          <a:noFill/>
        </p:spPr>
        <p:txBody>
          <a:bodyPr wrap="square" rtlCol="0">
            <a:spAutoFit/>
          </a:bodyPr>
          <a:lstStyle/>
          <a:p>
            <a:pPr algn="ctr"/>
            <a:r>
              <a:rPr lang="en-US" sz="20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Lorem ipsum dolor sit </a:t>
            </a:r>
            <a:r>
              <a:rPr lang="en-US" sz="20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amet</a:t>
            </a:r>
            <a:r>
              <a:rPr lang="en-US" sz="20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0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consectetuer</a:t>
            </a:r>
            <a:r>
              <a:rPr lang="en-US" sz="20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0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adipiscing</a:t>
            </a:r>
            <a:r>
              <a:rPr lang="en-US" sz="20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0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elit</a:t>
            </a:r>
            <a:r>
              <a:rPr lang="en-US" sz="20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0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Aenean</a:t>
            </a:r>
            <a:r>
              <a:rPr lang="en-US" sz="20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0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commodo</a:t>
            </a:r>
            <a:r>
              <a:rPr lang="en-US" sz="20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ligula </a:t>
            </a:r>
            <a:r>
              <a:rPr lang="en-US" sz="20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eget</a:t>
            </a:r>
            <a:r>
              <a:rPr lang="en-US" sz="20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dolor. </a:t>
            </a:r>
            <a:r>
              <a:rPr lang="en-US" sz="20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Aenean</a:t>
            </a:r>
            <a:r>
              <a:rPr lang="en-US" sz="20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0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massa</a:t>
            </a:r>
            <a:r>
              <a:rPr lang="en-US" sz="20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endParaRPr lang="tr-TR" sz="20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4" name="TextBox 43"/>
          <p:cNvSpPr txBox="1"/>
          <p:nvPr/>
        </p:nvSpPr>
        <p:spPr>
          <a:xfrm>
            <a:off x="10392306" y="8919437"/>
            <a:ext cx="3337270" cy="1631216"/>
          </a:xfrm>
          <a:prstGeom prst="rect">
            <a:avLst/>
          </a:prstGeom>
          <a:noFill/>
        </p:spPr>
        <p:txBody>
          <a:bodyPr wrap="square" rtlCol="0">
            <a:spAutoFit/>
          </a:bodyPr>
          <a:lstStyle/>
          <a:p>
            <a:pPr algn="ctr"/>
            <a:r>
              <a:rPr lang="en-US" sz="20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Lorem ipsum dolor sit </a:t>
            </a:r>
            <a:r>
              <a:rPr lang="en-US" sz="20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amet</a:t>
            </a:r>
            <a:r>
              <a:rPr lang="en-US" sz="20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0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consectetuer</a:t>
            </a:r>
            <a:r>
              <a:rPr lang="en-US" sz="20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0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adipiscing</a:t>
            </a:r>
            <a:r>
              <a:rPr lang="en-US" sz="20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0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elit</a:t>
            </a:r>
            <a:r>
              <a:rPr lang="en-US" sz="20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0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Aenean</a:t>
            </a:r>
            <a:r>
              <a:rPr lang="en-US" sz="20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0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commodo</a:t>
            </a:r>
            <a:r>
              <a:rPr lang="en-US" sz="20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ligula </a:t>
            </a:r>
            <a:r>
              <a:rPr lang="en-US" sz="20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eget</a:t>
            </a:r>
            <a:r>
              <a:rPr lang="en-US" sz="20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dolor. </a:t>
            </a:r>
            <a:r>
              <a:rPr lang="en-US" sz="20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Aenean</a:t>
            </a:r>
            <a:r>
              <a:rPr lang="en-US" sz="20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0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massa</a:t>
            </a:r>
            <a:r>
              <a:rPr lang="en-US" sz="20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endParaRPr lang="tr-TR" sz="20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5" name="TextBox 44"/>
          <p:cNvSpPr txBox="1"/>
          <p:nvPr/>
        </p:nvSpPr>
        <p:spPr>
          <a:xfrm>
            <a:off x="14345580" y="8919437"/>
            <a:ext cx="3337270" cy="1631216"/>
          </a:xfrm>
          <a:prstGeom prst="rect">
            <a:avLst/>
          </a:prstGeom>
          <a:noFill/>
        </p:spPr>
        <p:txBody>
          <a:bodyPr wrap="square" rtlCol="0">
            <a:spAutoFit/>
          </a:bodyPr>
          <a:lstStyle/>
          <a:p>
            <a:pPr algn="ctr"/>
            <a:r>
              <a:rPr lang="en-US" sz="20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Lorem ipsum dolor sit </a:t>
            </a:r>
            <a:r>
              <a:rPr lang="en-US" sz="20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amet</a:t>
            </a:r>
            <a:r>
              <a:rPr lang="en-US" sz="20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0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consectetuer</a:t>
            </a:r>
            <a:r>
              <a:rPr lang="en-US" sz="20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0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adipiscing</a:t>
            </a:r>
            <a:r>
              <a:rPr lang="en-US" sz="20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0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elit</a:t>
            </a:r>
            <a:r>
              <a:rPr lang="en-US" sz="20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0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Aenean</a:t>
            </a:r>
            <a:r>
              <a:rPr lang="en-US" sz="20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0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commodo</a:t>
            </a:r>
            <a:r>
              <a:rPr lang="en-US" sz="20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ligula </a:t>
            </a:r>
            <a:r>
              <a:rPr lang="en-US" sz="20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eget</a:t>
            </a:r>
            <a:r>
              <a:rPr lang="en-US" sz="20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dolor. </a:t>
            </a:r>
            <a:r>
              <a:rPr lang="en-US" sz="20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Aenean</a:t>
            </a:r>
            <a:r>
              <a:rPr lang="en-US" sz="20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0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massa</a:t>
            </a:r>
            <a:r>
              <a:rPr lang="en-US" sz="20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endParaRPr lang="tr-TR" sz="20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6" name="TextBox 45"/>
          <p:cNvSpPr txBox="1"/>
          <p:nvPr/>
        </p:nvSpPr>
        <p:spPr>
          <a:xfrm>
            <a:off x="10374048" y="2830966"/>
            <a:ext cx="3635932" cy="677108"/>
          </a:xfrm>
          <a:prstGeom prst="rect">
            <a:avLst/>
          </a:prstGeom>
          <a:noFill/>
        </p:spPr>
        <p:txBody>
          <a:bodyPr wrap="none" rtlCol="0">
            <a:spAutoFit/>
          </a:bodyPr>
          <a:lstStyle/>
          <a:p>
            <a:pPr algn="ctr"/>
            <a:r>
              <a:rPr lang="tr-TR" sz="3800" spc="1200" dirty="0"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PROJECTS</a:t>
            </a:r>
            <a:endParaRPr lang="en-US" sz="3800" spc="12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47" name="Straight Connector 46"/>
          <p:cNvCxnSpPr/>
          <p:nvPr/>
        </p:nvCxnSpPr>
        <p:spPr>
          <a:xfrm>
            <a:off x="8991600" y="3804534"/>
            <a:ext cx="6267450" cy="0"/>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0618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0354201" y="3199906"/>
            <a:ext cx="3675623" cy="677108"/>
          </a:xfrm>
          <a:prstGeom prst="rect">
            <a:avLst/>
          </a:prstGeom>
          <a:noFill/>
        </p:spPr>
        <p:txBody>
          <a:bodyPr wrap="none" rtlCol="0">
            <a:spAutoFit/>
          </a:bodyPr>
          <a:lstStyle/>
          <a:p>
            <a:pPr algn="ctr"/>
            <a:r>
              <a:rPr lang="tr-TR" sz="3800" spc="1200" dirty="0"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FEATURES</a:t>
            </a:r>
            <a:endParaRPr lang="en-US" sz="3800" spc="12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7" name="Straight Connector 6"/>
          <p:cNvCxnSpPr/>
          <p:nvPr/>
        </p:nvCxnSpPr>
        <p:spPr>
          <a:xfrm>
            <a:off x="8991600" y="4173474"/>
            <a:ext cx="6267450" cy="0"/>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6" name="Snip Single Corner Rectangle 15"/>
          <p:cNvSpPr/>
          <p:nvPr/>
        </p:nvSpPr>
        <p:spPr>
          <a:xfrm>
            <a:off x="8231513" y="4850924"/>
            <a:ext cx="1465583" cy="1465583"/>
          </a:xfrm>
          <a:prstGeom prst="snip1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7" name="Rectangle 16"/>
          <p:cNvSpPr/>
          <p:nvPr/>
        </p:nvSpPr>
        <p:spPr>
          <a:xfrm>
            <a:off x="9939394" y="5108850"/>
            <a:ext cx="6629534" cy="1200329"/>
          </a:xfrm>
          <a:prstGeom prst="rect">
            <a:avLst/>
          </a:prstGeom>
        </p:spPr>
        <p:txBody>
          <a:bodyPr wrap="square">
            <a:spAutoFit/>
          </a:bodyPr>
          <a:lstStyle/>
          <a:p>
            <a:pPr fontAlgn="base"/>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Lorem ipsum dolor sit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amet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consectetuer</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adipiscing</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elit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Aenean</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commodo</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ligula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eget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dolor.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Aenean</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massa</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p>
        </p:txBody>
      </p:sp>
      <p:sp>
        <p:nvSpPr>
          <p:cNvPr id="18" name="TextBox 17"/>
          <p:cNvSpPr txBox="1"/>
          <p:nvPr/>
        </p:nvSpPr>
        <p:spPr>
          <a:xfrm>
            <a:off x="9602238" y="4757806"/>
            <a:ext cx="2637781" cy="369332"/>
          </a:xfrm>
          <a:prstGeom prst="rect">
            <a:avLst/>
          </a:prstGeom>
          <a:noFill/>
        </p:spPr>
        <p:txBody>
          <a:bodyPr wrap="square" rtlCol="0">
            <a:spAutoFit/>
          </a:bodyPr>
          <a:lstStyle/>
          <a:p>
            <a:pPr algn="ctr"/>
            <a:r>
              <a:rPr lang="tr-TR" sz="1800" spc="100" dirty="0" smtClean="0">
                <a:solidFill>
                  <a:schemeClr val="bg1">
                    <a:lumMod val="75000"/>
                  </a:schemeClr>
                </a:solidFill>
                <a:latin typeface="Open Sans Extrabold" panose="020B0906030804020204" pitchFamily="34" charset="0"/>
                <a:ea typeface="Open Sans Extrabold" panose="020B0906030804020204" pitchFamily="34" charset="0"/>
                <a:cs typeface="Open Sans Extrabold" panose="020B0906030804020204" pitchFamily="34" charset="0"/>
              </a:rPr>
              <a:t>FEATURE TITLE</a:t>
            </a:r>
            <a:endParaRPr lang="en-US" sz="1800" spc="100" dirty="0">
              <a:solidFill>
                <a:schemeClr val="bg1">
                  <a:lumMod val="75000"/>
                </a:schemeClr>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pic>
        <p:nvPicPr>
          <p:cNvPr id="19" name="Picture 18"/>
          <p:cNvPicPr>
            <a:picLocks noChangeAspect="1"/>
          </p:cNvPicPr>
          <p:nvPr/>
        </p:nvPicPr>
        <p:blipFill>
          <a:blip r:embed="rId2"/>
          <a:stretch>
            <a:fillRect/>
          </a:stretch>
        </p:blipFill>
        <p:spPr>
          <a:xfrm>
            <a:off x="8737376" y="5192359"/>
            <a:ext cx="453857" cy="848191"/>
          </a:xfrm>
          <a:prstGeom prst="rect">
            <a:avLst/>
          </a:prstGeom>
        </p:spPr>
      </p:pic>
      <p:sp>
        <p:nvSpPr>
          <p:cNvPr id="23" name="Snip Single Corner Rectangle 22"/>
          <p:cNvSpPr/>
          <p:nvPr/>
        </p:nvSpPr>
        <p:spPr>
          <a:xfrm>
            <a:off x="8231513" y="6657942"/>
            <a:ext cx="1465583" cy="1465583"/>
          </a:xfrm>
          <a:prstGeom prst="snip1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29" name="Snip Single Corner Rectangle 28"/>
          <p:cNvSpPr/>
          <p:nvPr/>
        </p:nvSpPr>
        <p:spPr>
          <a:xfrm>
            <a:off x="8231513" y="8464960"/>
            <a:ext cx="1465583" cy="1465583"/>
          </a:xfrm>
          <a:prstGeom prst="snip1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pic>
        <p:nvPicPr>
          <p:cNvPr id="26" name="Picture 25"/>
          <p:cNvPicPr>
            <a:picLocks noChangeAspect="1"/>
          </p:cNvPicPr>
          <p:nvPr/>
        </p:nvPicPr>
        <p:blipFill>
          <a:blip r:embed="rId3"/>
          <a:stretch>
            <a:fillRect/>
          </a:stretch>
        </p:blipFill>
        <p:spPr>
          <a:xfrm>
            <a:off x="8591072" y="7116193"/>
            <a:ext cx="712960" cy="561018"/>
          </a:xfrm>
          <a:prstGeom prst="rect">
            <a:avLst/>
          </a:prstGeom>
        </p:spPr>
      </p:pic>
      <p:pic>
        <p:nvPicPr>
          <p:cNvPr id="27" name="Picture 26"/>
          <p:cNvPicPr>
            <a:picLocks noChangeAspect="1"/>
          </p:cNvPicPr>
          <p:nvPr/>
        </p:nvPicPr>
        <p:blipFill>
          <a:blip r:embed="rId4"/>
          <a:stretch>
            <a:fillRect/>
          </a:stretch>
        </p:blipFill>
        <p:spPr>
          <a:xfrm>
            <a:off x="8600306" y="8859523"/>
            <a:ext cx="727996" cy="676456"/>
          </a:xfrm>
          <a:prstGeom prst="rect">
            <a:avLst/>
          </a:prstGeom>
        </p:spPr>
      </p:pic>
      <p:sp>
        <p:nvSpPr>
          <p:cNvPr id="30" name="Rectangle 29"/>
          <p:cNvSpPr/>
          <p:nvPr/>
        </p:nvSpPr>
        <p:spPr>
          <a:xfrm>
            <a:off x="9939394" y="6918391"/>
            <a:ext cx="6629534" cy="1200329"/>
          </a:xfrm>
          <a:prstGeom prst="rect">
            <a:avLst/>
          </a:prstGeom>
        </p:spPr>
        <p:txBody>
          <a:bodyPr wrap="square">
            <a:spAutoFit/>
          </a:bodyPr>
          <a:lstStyle/>
          <a:p>
            <a:pPr fontAlgn="base"/>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Lorem ipsum dolor sit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amet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consectetuer</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adipiscing</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elit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Aenean</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commodo</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ligula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eget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dolor.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Aenean</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massa</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p>
        </p:txBody>
      </p:sp>
      <p:sp>
        <p:nvSpPr>
          <p:cNvPr id="31" name="TextBox 30"/>
          <p:cNvSpPr txBox="1"/>
          <p:nvPr/>
        </p:nvSpPr>
        <p:spPr>
          <a:xfrm>
            <a:off x="9602238" y="6567347"/>
            <a:ext cx="2637781" cy="369332"/>
          </a:xfrm>
          <a:prstGeom prst="rect">
            <a:avLst/>
          </a:prstGeom>
          <a:noFill/>
        </p:spPr>
        <p:txBody>
          <a:bodyPr wrap="square" rtlCol="0">
            <a:spAutoFit/>
          </a:bodyPr>
          <a:lstStyle/>
          <a:p>
            <a:pPr algn="ctr"/>
            <a:r>
              <a:rPr lang="tr-TR" sz="1800" spc="100" dirty="0" smtClean="0">
                <a:solidFill>
                  <a:schemeClr val="bg1">
                    <a:lumMod val="75000"/>
                  </a:schemeClr>
                </a:solidFill>
                <a:latin typeface="Open Sans Extrabold" panose="020B0906030804020204" pitchFamily="34" charset="0"/>
                <a:ea typeface="Open Sans Extrabold" panose="020B0906030804020204" pitchFamily="34" charset="0"/>
                <a:cs typeface="Open Sans Extrabold" panose="020B0906030804020204" pitchFamily="34" charset="0"/>
              </a:rPr>
              <a:t>FEATURE TITLE</a:t>
            </a:r>
            <a:endParaRPr lang="en-US" sz="1800" spc="100" dirty="0">
              <a:solidFill>
                <a:schemeClr val="bg1">
                  <a:lumMod val="75000"/>
                </a:schemeClr>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32" name="Rectangle 31"/>
          <p:cNvSpPr/>
          <p:nvPr/>
        </p:nvSpPr>
        <p:spPr>
          <a:xfrm>
            <a:off x="9939394" y="8761140"/>
            <a:ext cx="6629534" cy="1200329"/>
          </a:xfrm>
          <a:prstGeom prst="rect">
            <a:avLst/>
          </a:prstGeom>
        </p:spPr>
        <p:txBody>
          <a:bodyPr wrap="square">
            <a:spAutoFit/>
          </a:bodyPr>
          <a:lstStyle/>
          <a:p>
            <a:pPr fontAlgn="base"/>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Lorem ipsum dolor sit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amet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consectetuer</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adipiscing</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elit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Aenean</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commodo</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ligula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eget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dolor.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Aenean</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massa</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p>
        </p:txBody>
      </p:sp>
      <p:sp>
        <p:nvSpPr>
          <p:cNvPr id="33" name="TextBox 32"/>
          <p:cNvSpPr txBox="1"/>
          <p:nvPr/>
        </p:nvSpPr>
        <p:spPr>
          <a:xfrm>
            <a:off x="9602238" y="8410096"/>
            <a:ext cx="2637781" cy="369332"/>
          </a:xfrm>
          <a:prstGeom prst="rect">
            <a:avLst/>
          </a:prstGeom>
          <a:noFill/>
        </p:spPr>
        <p:txBody>
          <a:bodyPr wrap="square" rtlCol="0">
            <a:spAutoFit/>
          </a:bodyPr>
          <a:lstStyle/>
          <a:p>
            <a:pPr algn="ctr"/>
            <a:r>
              <a:rPr lang="tr-TR" sz="1800" spc="100" dirty="0" smtClean="0">
                <a:solidFill>
                  <a:schemeClr val="bg1">
                    <a:lumMod val="75000"/>
                  </a:schemeClr>
                </a:solidFill>
                <a:latin typeface="Open Sans Extrabold" panose="020B0906030804020204" pitchFamily="34" charset="0"/>
                <a:ea typeface="Open Sans Extrabold" panose="020B0906030804020204" pitchFamily="34" charset="0"/>
                <a:cs typeface="Open Sans Extrabold" panose="020B0906030804020204" pitchFamily="34" charset="0"/>
              </a:rPr>
              <a:t>FEATURE TITLE</a:t>
            </a:r>
            <a:endParaRPr lang="en-US" sz="1800" spc="100" dirty="0">
              <a:solidFill>
                <a:schemeClr val="bg1">
                  <a:lumMod val="75000"/>
                </a:schemeClr>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Tree>
    <p:extLst>
      <p:ext uri="{BB962C8B-B14F-4D97-AF65-F5344CB8AC3E}">
        <p14:creationId xmlns:p14="http://schemas.microsoft.com/office/powerpoint/2010/main" val="896549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2945819" y="2212847"/>
            <a:ext cx="8909490" cy="677108"/>
          </a:xfrm>
          <a:prstGeom prst="rect">
            <a:avLst/>
          </a:prstGeom>
          <a:noFill/>
        </p:spPr>
        <p:txBody>
          <a:bodyPr wrap="none" rtlCol="0">
            <a:spAutoFit/>
          </a:bodyPr>
          <a:lstStyle/>
          <a:p>
            <a:pPr algn="ctr"/>
            <a:r>
              <a:rPr lang="tr-TR" sz="3800" spc="1200" dirty="0"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DIAGONAL PHOTO SLIDE</a:t>
            </a:r>
            <a:endParaRPr lang="en-US" sz="3800" spc="12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7" name="Straight Connector 6"/>
          <p:cNvCxnSpPr/>
          <p:nvPr/>
        </p:nvCxnSpPr>
        <p:spPr>
          <a:xfrm>
            <a:off x="4200144" y="3186415"/>
            <a:ext cx="6267450" cy="0"/>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762249" y="3482876"/>
            <a:ext cx="9276588" cy="1938992"/>
          </a:xfrm>
          <a:prstGeom prst="rect">
            <a:avLst/>
          </a:prstGeom>
          <a:noFill/>
        </p:spPr>
        <p:txBody>
          <a:bodyPr wrap="square" rtlCol="0">
            <a:spAutoFit/>
          </a:bodyPr>
          <a:lstStyle/>
          <a:p>
            <a:pPr algn="just" fontAlgn="base"/>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Lorem ipsum dolor sit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amet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consectetuer</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adipiscing</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elit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Aenean</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commodo</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ligula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eget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dolor.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Aenean</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massa</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Cum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sociis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natoque</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penatibus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et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magnis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dis parturient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montes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nascetur</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ridiculus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mus.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Donec</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quam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felis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ultricies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nec</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pellentesque</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eu</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pretium</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quis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sem. </a:t>
            </a:r>
          </a:p>
        </p:txBody>
      </p:sp>
      <p:sp>
        <p:nvSpPr>
          <p:cNvPr id="4" name="Right Triangle 3"/>
          <p:cNvSpPr/>
          <p:nvPr/>
        </p:nvSpPr>
        <p:spPr>
          <a:xfrm flipH="1">
            <a:off x="-1" y="2011679"/>
            <a:ext cx="24384000" cy="11704321"/>
          </a:xfrm>
          <a:prstGeom prst="rtTriangle">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Tree>
    <p:extLst>
      <p:ext uri="{BB962C8B-B14F-4D97-AF65-F5344CB8AC3E}">
        <p14:creationId xmlns:p14="http://schemas.microsoft.com/office/powerpoint/2010/main" val="563066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6112749" y="2669554"/>
            <a:ext cx="12158521" cy="677108"/>
          </a:xfrm>
          <a:prstGeom prst="rect">
            <a:avLst/>
          </a:prstGeom>
          <a:noFill/>
        </p:spPr>
        <p:txBody>
          <a:bodyPr wrap="none" rtlCol="0">
            <a:spAutoFit/>
          </a:bodyPr>
          <a:lstStyle/>
          <a:p>
            <a:pPr algn="ctr"/>
            <a:r>
              <a:rPr lang="tr-TR" sz="3800" spc="1200" dirty="0"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TABLE OF CONTENTS (2 COLUMN)</a:t>
            </a:r>
            <a:endParaRPr lang="en-US" sz="3800" spc="12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7" name="Straight Connector 6"/>
          <p:cNvCxnSpPr/>
          <p:nvPr/>
        </p:nvCxnSpPr>
        <p:spPr>
          <a:xfrm>
            <a:off x="8991600" y="3643122"/>
            <a:ext cx="6267450" cy="0"/>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048502" y="4333299"/>
            <a:ext cx="4229354" cy="461665"/>
          </a:xfrm>
          <a:prstGeom prst="rect">
            <a:avLst/>
          </a:prstGeom>
          <a:noFill/>
        </p:spPr>
        <p:txBody>
          <a:bodyPr wrap="square" rtlCol="0">
            <a:spAutoFit/>
          </a:bodyPr>
          <a:lstStyle/>
          <a:p>
            <a:pPr algn="just" fontAlgn="base"/>
            <a:r>
              <a:rPr lang="tr-TR" sz="2400" dirty="0"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INTRODUCTION</a:t>
            </a:r>
            <a:endPar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 name="TextBox 11"/>
          <p:cNvSpPr txBox="1"/>
          <p:nvPr/>
        </p:nvSpPr>
        <p:spPr>
          <a:xfrm>
            <a:off x="10565638" y="4333299"/>
            <a:ext cx="1170434" cy="461665"/>
          </a:xfrm>
          <a:prstGeom prst="rect">
            <a:avLst/>
          </a:prstGeom>
          <a:noFill/>
        </p:spPr>
        <p:txBody>
          <a:bodyPr wrap="square" rtlCol="0">
            <a:spAutoFit/>
          </a:bodyPr>
          <a:lstStyle/>
          <a:p>
            <a:pPr algn="r" fontAlgn="base"/>
            <a:r>
              <a:rPr lang="tr-TR" sz="2400" dirty="0"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1-3</a:t>
            </a:r>
            <a:endPar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4" name="Rectangle 13"/>
          <p:cNvSpPr/>
          <p:nvPr/>
        </p:nvSpPr>
        <p:spPr>
          <a:xfrm rot="5400000">
            <a:off x="8503284" y="1976058"/>
            <a:ext cx="732792" cy="665683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5" name="TextBox 14"/>
          <p:cNvSpPr txBox="1"/>
          <p:nvPr/>
        </p:nvSpPr>
        <p:spPr>
          <a:xfrm>
            <a:off x="6048503" y="5081187"/>
            <a:ext cx="4229354" cy="461665"/>
          </a:xfrm>
          <a:prstGeom prst="rect">
            <a:avLst/>
          </a:prstGeom>
          <a:noFill/>
        </p:spPr>
        <p:txBody>
          <a:bodyPr wrap="square" rtlCol="0">
            <a:spAutoFit/>
          </a:bodyPr>
          <a:lstStyle/>
          <a:p>
            <a:pPr algn="just" fontAlgn="base"/>
            <a:r>
              <a:rPr lang="tr-TR" sz="2400" dirty="0"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IMPORTANT STUFF</a:t>
            </a:r>
            <a:endPar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6" name="TextBox 15"/>
          <p:cNvSpPr txBox="1"/>
          <p:nvPr/>
        </p:nvSpPr>
        <p:spPr>
          <a:xfrm>
            <a:off x="10565639" y="5081187"/>
            <a:ext cx="1170434" cy="461665"/>
          </a:xfrm>
          <a:prstGeom prst="rect">
            <a:avLst/>
          </a:prstGeom>
          <a:noFill/>
        </p:spPr>
        <p:txBody>
          <a:bodyPr wrap="square" rtlCol="0">
            <a:spAutoFit/>
          </a:bodyPr>
          <a:lstStyle/>
          <a:p>
            <a:pPr algn="r" fontAlgn="base"/>
            <a:r>
              <a:rPr lang="tr-TR" sz="2400" dirty="0"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3-6</a:t>
            </a:r>
            <a:endPar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7" name="TextBox 16"/>
          <p:cNvSpPr txBox="1"/>
          <p:nvPr/>
        </p:nvSpPr>
        <p:spPr>
          <a:xfrm>
            <a:off x="6048503" y="5813981"/>
            <a:ext cx="4229354" cy="461665"/>
          </a:xfrm>
          <a:prstGeom prst="rect">
            <a:avLst/>
          </a:prstGeom>
          <a:noFill/>
        </p:spPr>
        <p:txBody>
          <a:bodyPr wrap="square" rtlCol="0">
            <a:spAutoFit/>
          </a:bodyPr>
          <a:lstStyle/>
          <a:p>
            <a:pPr algn="just" fontAlgn="base"/>
            <a:r>
              <a:rPr lang="tr-TR" sz="2400" dirty="0"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MORE IMPORTANT STUFF</a:t>
            </a:r>
            <a:endPar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8" name="TextBox 17"/>
          <p:cNvSpPr txBox="1"/>
          <p:nvPr/>
        </p:nvSpPr>
        <p:spPr>
          <a:xfrm>
            <a:off x="10565639" y="5813981"/>
            <a:ext cx="1170434" cy="461665"/>
          </a:xfrm>
          <a:prstGeom prst="rect">
            <a:avLst/>
          </a:prstGeom>
          <a:noFill/>
        </p:spPr>
        <p:txBody>
          <a:bodyPr wrap="square" rtlCol="0">
            <a:spAutoFit/>
          </a:bodyPr>
          <a:lstStyle/>
          <a:p>
            <a:pPr algn="r" fontAlgn="base"/>
            <a:r>
              <a:rPr lang="tr-TR" sz="2400" dirty="0"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6-9</a:t>
            </a:r>
            <a:endPar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9" name="Rectangle 18"/>
          <p:cNvSpPr/>
          <p:nvPr/>
        </p:nvSpPr>
        <p:spPr>
          <a:xfrm rot="5400000">
            <a:off x="8503285" y="3456740"/>
            <a:ext cx="732792" cy="665683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20" name="TextBox 19"/>
          <p:cNvSpPr txBox="1"/>
          <p:nvPr/>
        </p:nvSpPr>
        <p:spPr>
          <a:xfrm>
            <a:off x="6048504" y="6561869"/>
            <a:ext cx="4229354" cy="461665"/>
          </a:xfrm>
          <a:prstGeom prst="rect">
            <a:avLst/>
          </a:prstGeom>
          <a:noFill/>
        </p:spPr>
        <p:txBody>
          <a:bodyPr wrap="square" rtlCol="0">
            <a:spAutoFit/>
          </a:bodyPr>
          <a:lstStyle/>
          <a:p>
            <a:pPr algn="just" fontAlgn="base"/>
            <a:r>
              <a:rPr lang="tr-TR" sz="2400" dirty="0"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INFOGRAPHICS</a:t>
            </a:r>
            <a:endPar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1" name="TextBox 20"/>
          <p:cNvSpPr txBox="1"/>
          <p:nvPr/>
        </p:nvSpPr>
        <p:spPr>
          <a:xfrm>
            <a:off x="10565640" y="6561869"/>
            <a:ext cx="1170434" cy="461665"/>
          </a:xfrm>
          <a:prstGeom prst="rect">
            <a:avLst/>
          </a:prstGeom>
          <a:noFill/>
        </p:spPr>
        <p:txBody>
          <a:bodyPr wrap="square" rtlCol="0">
            <a:spAutoFit/>
          </a:bodyPr>
          <a:lstStyle/>
          <a:p>
            <a:pPr algn="r" fontAlgn="base"/>
            <a:r>
              <a:rPr lang="tr-TR" sz="2400" dirty="0"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10</a:t>
            </a:r>
            <a:endPar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2" name="TextBox 21"/>
          <p:cNvSpPr txBox="1"/>
          <p:nvPr/>
        </p:nvSpPr>
        <p:spPr>
          <a:xfrm>
            <a:off x="6048503" y="7294663"/>
            <a:ext cx="4229354" cy="461665"/>
          </a:xfrm>
          <a:prstGeom prst="rect">
            <a:avLst/>
          </a:prstGeom>
          <a:noFill/>
        </p:spPr>
        <p:txBody>
          <a:bodyPr wrap="square" rtlCol="0">
            <a:spAutoFit/>
          </a:bodyPr>
          <a:lstStyle/>
          <a:p>
            <a:pPr algn="just" fontAlgn="base"/>
            <a:r>
              <a:rPr lang="tr-TR" sz="2400" dirty="0"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DATA</a:t>
            </a:r>
            <a:endPar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3" name="TextBox 22"/>
          <p:cNvSpPr txBox="1"/>
          <p:nvPr/>
        </p:nvSpPr>
        <p:spPr>
          <a:xfrm>
            <a:off x="10565639" y="7294663"/>
            <a:ext cx="1170434" cy="461665"/>
          </a:xfrm>
          <a:prstGeom prst="rect">
            <a:avLst/>
          </a:prstGeom>
          <a:noFill/>
        </p:spPr>
        <p:txBody>
          <a:bodyPr wrap="square" rtlCol="0">
            <a:spAutoFit/>
          </a:bodyPr>
          <a:lstStyle/>
          <a:p>
            <a:pPr algn="r" fontAlgn="base"/>
            <a:r>
              <a:rPr lang="tr-TR" sz="2400" dirty="0"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11-16</a:t>
            </a:r>
            <a:endPar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4" name="Rectangle 23"/>
          <p:cNvSpPr/>
          <p:nvPr/>
        </p:nvSpPr>
        <p:spPr>
          <a:xfrm rot="5400000">
            <a:off x="8503285" y="4937422"/>
            <a:ext cx="732792" cy="665683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25" name="TextBox 24"/>
          <p:cNvSpPr txBox="1"/>
          <p:nvPr/>
        </p:nvSpPr>
        <p:spPr>
          <a:xfrm>
            <a:off x="6048504" y="8042551"/>
            <a:ext cx="4229354" cy="461665"/>
          </a:xfrm>
          <a:prstGeom prst="rect">
            <a:avLst/>
          </a:prstGeom>
          <a:noFill/>
        </p:spPr>
        <p:txBody>
          <a:bodyPr wrap="square" rtlCol="0">
            <a:spAutoFit/>
          </a:bodyPr>
          <a:lstStyle/>
          <a:p>
            <a:pPr algn="just" fontAlgn="base"/>
            <a:r>
              <a:rPr lang="tr-TR" sz="2400" dirty="0"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IMPORTANT STUFF (AGAIN)</a:t>
            </a:r>
            <a:endPar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6" name="TextBox 25"/>
          <p:cNvSpPr txBox="1"/>
          <p:nvPr/>
        </p:nvSpPr>
        <p:spPr>
          <a:xfrm>
            <a:off x="10565640" y="8042551"/>
            <a:ext cx="1170434" cy="461665"/>
          </a:xfrm>
          <a:prstGeom prst="rect">
            <a:avLst/>
          </a:prstGeom>
          <a:noFill/>
        </p:spPr>
        <p:txBody>
          <a:bodyPr wrap="square" rtlCol="0">
            <a:spAutoFit/>
          </a:bodyPr>
          <a:lstStyle/>
          <a:p>
            <a:pPr algn="r" fontAlgn="base"/>
            <a:r>
              <a:rPr lang="tr-TR" sz="2400" dirty="0"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16-19</a:t>
            </a:r>
            <a:endPar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7" name="TextBox 26"/>
          <p:cNvSpPr txBox="1"/>
          <p:nvPr/>
        </p:nvSpPr>
        <p:spPr>
          <a:xfrm>
            <a:off x="6048504" y="8775345"/>
            <a:ext cx="4229354" cy="461665"/>
          </a:xfrm>
          <a:prstGeom prst="rect">
            <a:avLst/>
          </a:prstGeom>
          <a:noFill/>
        </p:spPr>
        <p:txBody>
          <a:bodyPr wrap="square" rtlCol="0">
            <a:spAutoFit/>
          </a:bodyPr>
          <a:lstStyle/>
          <a:p>
            <a:pPr algn="just" fontAlgn="base"/>
            <a:r>
              <a:rPr lang="tr-TR" sz="2400" dirty="0"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COFFEE BREAK</a:t>
            </a:r>
            <a:endPar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9" name="Rectangle 28"/>
          <p:cNvSpPr/>
          <p:nvPr/>
        </p:nvSpPr>
        <p:spPr>
          <a:xfrm rot="5400000">
            <a:off x="8503286" y="6418104"/>
            <a:ext cx="732792" cy="665683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30" name="TextBox 29"/>
          <p:cNvSpPr txBox="1"/>
          <p:nvPr/>
        </p:nvSpPr>
        <p:spPr>
          <a:xfrm>
            <a:off x="6048505" y="9523233"/>
            <a:ext cx="4229354" cy="461665"/>
          </a:xfrm>
          <a:prstGeom prst="rect">
            <a:avLst/>
          </a:prstGeom>
          <a:noFill/>
        </p:spPr>
        <p:txBody>
          <a:bodyPr wrap="square" rtlCol="0">
            <a:spAutoFit/>
          </a:bodyPr>
          <a:lstStyle/>
          <a:p>
            <a:pPr algn="just" fontAlgn="base"/>
            <a:r>
              <a:rPr lang="tr-TR" sz="2400" dirty="0"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STUFF</a:t>
            </a:r>
            <a:endPar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1" name="TextBox 30"/>
          <p:cNvSpPr txBox="1"/>
          <p:nvPr/>
        </p:nvSpPr>
        <p:spPr>
          <a:xfrm>
            <a:off x="10565641" y="9523233"/>
            <a:ext cx="1170434" cy="461665"/>
          </a:xfrm>
          <a:prstGeom prst="rect">
            <a:avLst/>
          </a:prstGeom>
          <a:noFill/>
        </p:spPr>
        <p:txBody>
          <a:bodyPr wrap="square" rtlCol="0">
            <a:spAutoFit/>
          </a:bodyPr>
          <a:lstStyle/>
          <a:p>
            <a:pPr algn="r" fontAlgn="base"/>
            <a:r>
              <a:rPr lang="tr-TR" sz="2400" dirty="0"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20-26</a:t>
            </a:r>
            <a:endPar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2" name="TextBox 31"/>
          <p:cNvSpPr txBox="1"/>
          <p:nvPr/>
        </p:nvSpPr>
        <p:spPr>
          <a:xfrm>
            <a:off x="6048503" y="10255049"/>
            <a:ext cx="4229354" cy="461665"/>
          </a:xfrm>
          <a:prstGeom prst="rect">
            <a:avLst/>
          </a:prstGeom>
          <a:noFill/>
        </p:spPr>
        <p:txBody>
          <a:bodyPr wrap="square" rtlCol="0">
            <a:spAutoFit/>
          </a:bodyPr>
          <a:lstStyle/>
          <a:p>
            <a:pPr algn="just" fontAlgn="base"/>
            <a:r>
              <a:rPr lang="tr-TR" sz="2400" dirty="0"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JOKES</a:t>
            </a:r>
            <a:endPar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3" name="TextBox 32"/>
          <p:cNvSpPr txBox="1"/>
          <p:nvPr/>
        </p:nvSpPr>
        <p:spPr>
          <a:xfrm>
            <a:off x="10565639" y="10255049"/>
            <a:ext cx="1170434" cy="461665"/>
          </a:xfrm>
          <a:prstGeom prst="rect">
            <a:avLst/>
          </a:prstGeom>
          <a:noFill/>
        </p:spPr>
        <p:txBody>
          <a:bodyPr wrap="square" rtlCol="0">
            <a:spAutoFit/>
          </a:bodyPr>
          <a:lstStyle/>
          <a:p>
            <a:pPr algn="r" fontAlgn="base"/>
            <a:r>
              <a:rPr lang="tr-TR" sz="2400" dirty="0"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26-27</a:t>
            </a:r>
            <a:endPar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8" name="Rectangle 27"/>
          <p:cNvSpPr/>
          <p:nvPr/>
        </p:nvSpPr>
        <p:spPr>
          <a:xfrm rot="5400000">
            <a:off x="15160112" y="1228168"/>
            <a:ext cx="732792" cy="665683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34" name="Rectangle 33"/>
          <p:cNvSpPr/>
          <p:nvPr/>
        </p:nvSpPr>
        <p:spPr>
          <a:xfrm rot="5400000">
            <a:off x="15160113" y="2708850"/>
            <a:ext cx="732792" cy="665683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35" name="Rectangle 34"/>
          <p:cNvSpPr/>
          <p:nvPr/>
        </p:nvSpPr>
        <p:spPr>
          <a:xfrm rot="5400000">
            <a:off x="15160113" y="4189532"/>
            <a:ext cx="732792" cy="665683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36" name="Rectangle 35"/>
          <p:cNvSpPr/>
          <p:nvPr/>
        </p:nvSpPr>
        <p:spPr>
          <a:xfrm rot="5400000">
            <a:off x="15160114" y="5670214"/>
            <a:ext cx="732792" cy="665683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37" name="Rectangle 36"/>
          <p:cNvSpPr/>
          <p:nvPr/>
        </p:nvSpPr>
        <p:spPr>
          <a:xfrm rot="5400000">
            <a:off x="15160114" y="7135798"/>
            <a:ext cx="732792" cy="665683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38" name="TextBox 37"/>
          <p:cNvSpPr txBox="1"/>
          <p:nvPr/>
        </p:nvSpPr>
        <p:spPr>
          <a:xfrm>
            <a:off x="12660116" y="4333299"/>
            <a:ext cx="4229354" cy="461665"/>
          </a:xfrm>
          <a:prstGeom prst="rect">
            <a:avLst/>
          </a:prstGeom>
          <a:noFill/>
        </p:spPr>
        <p:txBody>
          <a:bodyPr wrap="square" rtlCol="0">
            <a:spAutoFit/>
          </a:bodyPr>
          <a:lstStyle/>
          <a:p>
            <a:pPr algn="just" fontAlgn="base"/>
            <a:r>
              <a:rPr lang="tr-TR" sz="2400" dirty="0"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MORE JOKES</a:t>
            </a:r>
            <a:endPar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9" name="TextBox 38"/>
          <p:cNvSpPr txBox="1"/>
          <p:nvPr/>
        </p:nvSpPr>
        <p:spPr>
          <a:xfrm>
            <a:off x="17177252" y="4333299"/>
            <a:ext cx="1170434" cy="461665"/>
          </a:xfrm>
          <a:prstGeom prst="rect">
            <a:avLst/>
          </a:prstGeom>
          <a:noFill/>
        </p:spPr>
        <p:txBody>
          <a:bodyPr wrap="square" rtlCol="0">
            <a:spAutoFit/>
          </a:bodyPr>
          <a:lstStyle/>
          <a:p>
            <a:pPr algn="r" fontAlgn="base"/>
            <a:r>
              <a:rPr lang="tr-TR" sz="2400" dirty="0"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27-30</a:t>
            </a:r>
            <a:endPar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0" name="TextBox 39"/>
          <p:cNvSpPr txBox="1"/>
          <p:nvPr/>
        </p:nvSpPr>
        <p:spPr>
          <a:xfrm>
            <a:off x="12660117" y="5081187"/>
            <a:ext cx="4229354" cy="461665"/>
          </a:xfrm>
          <a:prstGeom prst="rect">
            <a:avLst/>
          </a:prstGeom>
          <a:noFill/>
        </p:spPr>
        <p:txBody>
          <a:bodyPr wrap="square" rtlCol="0">
            <a:spAutoFit/>
          </a:bodyPr>
          <a:lstStyle/>
          <a:p>
            <a:pPr algn="just" fontAlgn="base"/>
            <a:r>
              <a:rPr lang="tr-TR" sz="2400" dirty="0"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IMPORTANT STUFF</a:t>
            </a:r>
            <a:endPar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1" name="TextBox 40"/>
          <p:cNvSpPr txBox="1"/>
          <p:nvPr/>
        </p:nvSpPr>
        <p:spPr>
          <a:xfrm>
            <a:off x="17177253" y="5081187"/>
            <a:ext cx="1170434" cy="461665"/>
          </a:xfrm>
          <a:prstGeom prst="rect">
            <a:avLst/>
          </a:prstGeom>
          <a:noFill/>
        </p:spPr>
        <p:txBody>
          <a:bodyPr wrap="square" rtlCol="0">
            <a:spAutoFit/>
          </a:bodyPr>
          <a:lstStyle/>
          <a:p>
            <a:pPr algn="r" fontAlgn="base"/>
            <a:r>
              <a:rPr lang="tr-TR" sz="2400" dirty="0"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30-33</a:t>
            </a:r>
            <a:endPar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2" name="TextBox 41"/>
          <p:cNvSpPr txBox="1"/>
          <p:nvPr/>
        </p:nvSpPr>
        <p:spPr>
          <a:xfrm>
            <a:off x="12660117" y="5813981"/>
            <a:ext cx="4229354" cy="461665"/>
          </a:xfrm>
          <a:prstGeom prst="rect">
            <a:avLst/>
          </a:prstGeom>
          <a:noFill/>
        </p:spPr>
        <p:txBody>
          <a:bodyPr wrap="square" rtlCol="0">
            <a:spAutoFit/>
          </a:bodyPr>
          <a:lstStyle/>
          <a:p>
            <a:pPr algn="just" fontAlgn="base"/>
            <a:r>
              <a:rPr lang="tr-TR" sz="2400" dirty="0"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SOCIAL MEDIA STUFF</a:t>
            </a:r>
            <a:endPar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3" name="TextBox 42"/>
          <p:cNvSpPr txBox="1"/>
          <p:nvPr/>
        </p:nvSpPr>
        <p:spPr>
          <a:xfrm>
            <a:off x="17177253" y="5813981"/>
            <a:ext cx="1170434" cy="461665"/>
          </a:xfrm>
          <a:prstGeom prst="rect">
            <a:avLst/>
          </a:prstGeom>
          <a:noFill/>
        </p:spPr>
        <p:txBody>
          <a:bodyPr wrap="square" rtlCol="0">
            <a:spAutoFit/>
          </a:bodyPr>
          <a:lstStyle/>
          <a:p>
            <a:pPr algn="r" fontAlgn="base"/>
            <a:r>
              <a:rPr lang="tr-TR" sz="2400" dirty="0"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34</a:t>
            </a:r>
            <a:endPar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4" name="TextBox 43"/>
          <p:cNvSpPr txBox="1"/>
          <p:nvPr/>
        </p:nvSpPr>
        <p:spPr>
          <a:xfrm>
            <a:off x="12660118" y="6561869"/>
            <a:ext cx="4229354" cy="461665"/>
          </a:xfrm>
          <a:prstGeom prst="rect">
            <a:avLst/>
          </a:prstGeom>
          <a:noFill/>
        </p:spPr>
        <p:txBody>
          <a:bodyPr wrap="square" rtlCol="0">
            <a:spAutoFit/>
          </a:bodyPr>
          <a:lstStyle/>
          <a:p>
            <a:pPr algn="just" fontAlgn="base"/>
            <a:r>
              <a:rPr lang="tr-TR" sz="2400" dirty="0"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COMPANY INFO</a:t>
            </a:r>
            <a:endPar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5" name="TextBox 44"/>
          <p:cNvSpPr txBox="1"/>
          <p:nvPr/>
        </p:nvSpPr>
        <p:spPr>
          <a:xfrm>
            <a:off x="17177254" y="6561869"/>
            <a:ext cx="1170434" cy="461665"/>
          </a:xfrm>
          <a:prstGeom prst="rect">
            <a:avLst/>
          </a:prstGeom>
          <a:noFill/>
        </p:spPr>
        <p:txBody>
          <a:bodyPr wrap="square" rtlCol="0">
            <a:spAutoFit/>
          </a:bodyPr>
          <a:lstStyle/>
          <a:p>
            <a:pPr algn="r" fontAlgn="base"/>
            <a:r>
              <a:rPr lang="tr-TR" sz="2400" dirty="0"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35-39</a:t>
            </a:r>
            <a:endPar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6" name="TextBox 45"/>
          <p:cNvSpPr txBox="1"/>
          <p:nvPr/>
        </p:nvSpPr>
        <p:spPr>
          <a:xfrm>
            <a:off x="12660117" y="7294663"/>
            <a:ext cx="4229354" cy="461665"/>
          </a:xfrm>
          <a:prstGeom prst="rect">
            <a:avLst/>
          </a:prstGeom>
          <a:noFill/>
        </p:spPr>
        <p:txBody>
          <a:bodyPr wrap="square" rtlCol="0">
            <a:spAutoFit/>
          </a:bodyPr>
          <a:lstStyle/>
          <a:p>
            <a:pPr algn="just" fontAlgn="base"/>
            <a:r>
              <a:rPr lang="tr-TR" sz="2400" dirty="0"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SPECULATIONS</a:t>
            </a:r>
            <a:endPar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7" name="TextBox 46"/>
          <p:cNvSpPr txBox="1"/>
          <p:nvPr/>
        </p:nvSpPr>
        <p:spPr>
          <a:xfrm>
            <a:off x="17177253" y="7294663"/>
            <a:ext cx="1170434" cy="461665"/>
          </a:xfrm>
          <a:prstGeom prst="rect">
            <a:avLst/>
          </a:prstGeom>
          <a:noFill/>
        </p:spPr>
        <p:txBody>
          <a:bodyPr wrap="square" rtlCol="0">
            <a:spAutoFit/>
          </a:bodyPr>
          <a:lstStyle/>
          <a:p>
            <a:pPr algn="r" fontAlgn="base"/>
            <a:r>
              <a:rPr lang="tr-TR" sz="2400" dirty="0"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40</a:t>
            </a:r>
            <a:endPar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8" name="TextBox 47"/>
          <p:cNvSpPr txBox="1"/>
          <p:nvPr/>
        </p:nvSpPr>
        <p:spPr>
          <a:xfrm>
            <a:off x="12660118" y="8042551"/>
            <a:ext cx="4229354" cy="461665"/>
          </a:xfrm>
          <a:prstGeom prst="rect">
            <a:avLst/>
          </a:prstGeom>
          <a:noFill/>
        </p:spPr>
        <p:txBody>
          <a:bodyPr wrap="square" rtlCol="0">
            <a:spAutoFit/>
          </a:bodyPr>
          <a:lstStyle/>
          <a:p>
            <a:pPr algn="just" fontAlgn="base"/>
            <a:r>
              <a:rPr lang="tr-TR" sz="2400" dirty="0"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SERIOUS TALK</a:t>
            </a:r>
            <a:endPar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9" name="TextBox 48"/>
          <p:cNvSpPr txBox="1"/>
          <p:nvPr/>
        </p:nvSpPr>
        <p:spPr>
          <a:xfrm>
            <a:off x="17177254" y="8042551"/>
            <a:ext cx="1170434" cy="461665"/>
          </a:xfrm>
          <a:prstGeom prst="rect">
            <a:avLst/>
          </a:prstGeom>
          <a:noFill/>
        </p:spPr>
        <p:txBody>
          <a:bodyPr wrap="square" rtlCol="0">
            <a:spAutoFit/>
          </a:bodyPr>
          <a:lstStyle/>
          <a:p>
            <a:pPr algn="r" fontAlgn="base"/>
            <a:r>
              <a:rPr lang="tr-TR" sz="2400" dirty="0"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41-62</a:t>
            </a:r>
            <a:endPar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0" name="TextBox 49"/>
          <p:cNvSpPr txBox="1"/>
          <p:nvPr/>
        </p:nvSpPr>
        <p:spPr>
          <a:xfrm>
            <a:off x="12660118" y="8775345"/>
            <a:ext cx="4229354" cy="461665"/>
          </a:xfrm>
          <a:prstGeom prst="rect">
            <a:avLst/>
          </a:prstGeom>
          <a:noFill/>
        </p:spPr>
        <p:txBody>
          <a:bodyPr wrap="square" rtlCol="0">
            <a:spAutoFit/>
          </a:bodyPr>
          <a:lstStyle/>
          <a:p>
            <a:pPr algn="just" fontAlgn="base"/>
            <a:r>
              <a:rPr lang="tr-TR" sz="2400" dirty="0"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ANOTHER COFFEE BREAK</a:t>
            </a:r>
            <a:endPar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1" name="TextBox 50"/>
          <p:cNvSpPr txBox="1"/>
          <p:nvPr/>
        </p:nvSpPr>
        <p:spPr>
          <a:xfrm>
            <a:off x="12660119" y="9523233"/>
            <a:ext cx="4229354" cy="461665"/>
          </a:xfrm>
          <a:prstGeom prst="rect">
            <a:avLst/>
          </a:prstGeom>
          <a:noFill/>
        </p:spPr>
        <p:txBody>
          <a:bodyPr wrap="square" rtlCol="0">
            <a:spAutoFit/>
          </a:bodyPr>
          <a:lstStyle/>
          <a:p>
            <a:pPr algn="just" fontAlgn="base"/>
            <a:r>
              <a:rPr lang="tr-TR" sz="2400" dirty="0"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SUMMARY</a:t>
            </a:r>
            <a:endPar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2" name="TextBox 51"/>
          <p:cNvSpPr txBox="1"/>
          <p:nvPr/>
        </p:nvSpPr>
        <p:spPr>
          <a:xfrm>
            <a:off x="17177255" y="9523233"/>
            <a:ext cx="1170434" cy="461665"/>
          </a:xfrm>
          <a:prstGeom prst="rect">
            <a:avLst/>
          </a:prstGeom>
          <a:noFill/>
        </p:spPr>
        <p:txBody>
          <a:bodyPr wrap="square" rtlCol="0">
            <a:spAutoFit/>
          </a:bodyPr>
          <a:lstStyle/>
          <a:p>
            <a:pPr algn="r" fontAlgn="base"/>
            <a:r>
              <a:rPr lang="tr-TR" sz="2400" dirty="0"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63</a:t>
            </a:r>
            <a:endPar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3" name="TextBox 52"/>
          <p:cNvSpPr txBox="1"/>
          <p:nvPr/>
        </p:nvSpPr>
        <p:spPr>
          <a:xfrm>
            <a:off x="12660117" y="10255049"/>
            <a:ext cx="4229354" cy="461665"/>
          </a:xfrm>
          <a:prstGeom prst="rect">
            <a:avLst/>
          </a:prstGeom>
          <a:noFill/>
        </p:spPr>
        <p:txBody>
          <a:bodyPr wrap="square" rtlCol="0">
            <a:spAutoFit/>
          </a:bodyPr>
          <a:lstStyle/>
          <a:p>
            <a:pPr algn="just" fontAlgn="base"/>
            <a:r>
              <a:rPr lang="tr-TR" sz="2400" dirty="0"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Q AND A</a:t>
            </a:r>
            <a:endPar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4" name="TextBox 53"/>
          <p:cNvSpPr txBox="1"/>
          <p:nvPr/>
        </p:nvSpPr>
        <p:spPr>
          <a:xfrm>
            <a:off x="17177253" y="10255049"/>
            <a:ext cx="1170434" cy="461665"/>
          </a:xfrm>
          <a:prstGeom prst="rect">
            <a:avLst/>
          </a:prstGeom>
          <a:noFill/>
        </p:spPr>
        <p:txBody>
          <a:bodyPr wrap="square" rtlCol="0">
            <a:spAutoFit/>
          </a:bodyPr>
          <a:lstStyle/>
          <a:p>
            <a:pPr algn="r" fontAlgn="base"/>
            <a:r>
              <a:rPr lang="tr-TR" sz="2400" dirty="0"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64</a:t>
            </a:r>
            <a:endPar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390225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0990466" y="3145042"/>
            <a:ext cx="2403095" cy="677108"/>
          </a:xfrm>
          <a:prstGeom prst="rect">
            <a:avLst/>
          </a:prstGeom>
          <a:noFill/>
        </p:spPr>
        <p:txBody>
          <a:bodyPr wrap="none" rtlCol="0">
            <a:spAutoFit/>
          </a:bodyPr>
          <a:lstStyle/>
          <a:p>
            <a:pPr algn="ctr"/>
            <a:r>
              <a:rPr lang="tr-TR" sz="3800" spc="1200" dirty="0"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ICONS</a:t>
            </a:r>
            <a:endParaRPr lang="en-US" sz="3800" spc="12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7" name="Straight Connector 6"/>
          <p:cNvCxnSpPr/>
          <p:nvPr/>
        </p:nvCxnSpPr>
        <p:spPr>
          <a:xfrm>
            <a:off x="8991600" y="4118610"/>
            <a:ext cx="6267450" cy="0"/>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5008991" y="4754643"/>
            <a:ext cx="1464813" cy="1464813"/>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8"/>
          <p:cNvPicPr>
            <a:picLocks noChangeAspect="1"/>
          </p:cNvPicPr>
          <p:nvPr/>
        </p:nvPicPr>
        <p:blipFill>
          <a:blip r:embed="rId2"/>
          <a:stretch>
            <a:fillRect/>
          </a:stretch>
        </p:blipFill>
        <p:spPr>
          <a:xfrm>
            <a:off x="5519481" y="5095898"/>
            <a:ext cx="453618" cy="847745"/>
          </a:xfrm>
          <a:prstGeom prst="rect">
            <a:avLst/>
          </a:prstGeom>
        </p:spPr>
      </p:pic>
      <p:sp>
        <p:nvSpPr>
          <p:cNvPr id="30" name="Rectangle 29"/>
          <p:cNvSpPr/>
          <p:nvPr/>
        </p:nvSpPr>
        <p:spPr>
          <a:xfrm>
            <a:off x="6860806" y="4754643"/>
            <a:ext cx="1464813" cy="1464813"/>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8709691" y="4754643"/>
            <a:ext cx="1464813" cy="1464813"/>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10558575" y="4754643"/>
            <a:ext cx="1464813" cy="1464813"/>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p:cNvPicPr>
            <a:picLocks noChangeAspect="1"/>
          </p:cNvPicPr>
          <p:nvPr/>
        </p:nvPicPr>
        <p:blipFill>
          <a:blip r:embed="rId3"/>
          <a:stretch>
            <a:fillRect/>
          </a:stretch>
        </p:blipFill>
        <p:spPr>
          <a:xfrm>
            <a:off x="7225846" y="5194023"/>
            <a:ext cx="712586" cy="560723"/>
          </a:xfrm>
          <a:prstGeom prst="rect">
            <a:avLst/>
          </a:prstGeom>
        </p:spPr>
      </p:pic>
      <p:pic>
        <p:nvPicPr>
          <p:cNvPr id="34" name="Picture 33"/>
          <p:cNvPicPr>
            <a:picLocks noChangeAspect="1"/>
          </p:cNvPicPr>
          <p:nvPr/>
        </p:nvPicPr>
        <p:blipFill>
          <a:blip r:embed="rId4"/>
          <a:stretch>
            <a:fillRect/>
          </a:stretch>
        </p:blipFill>
        <p:spPr>
          <a:xfrm>
            <a:off x="9096693" y="5169116"/>
            <a:ext cx="727613" cy="676100"/>
          </a:xfrm>
          <a:prstGeom prst="rect">
            <a:avLst/>
          </a:prstGeom>
        </p:spPr>
      </p:pic>
      <p:pic>
        <p:nvPicPr>
          <p:cNvPr id="35" name="Picture 34"/>
          <p:cNvPicPr>
            <a:picLocks noChangeAspect="1"/>
          </p:cNvPicPr>
          <p:nvPr/>
        </p:nvPicPr>
        <p:blipFill>
          <a:blip r:embed="rId5"/>
          <a:stretch>
            <a:fillRect/>
          </a:stretch>
        </p:blipFill>
        <p:spPr>
          <a:xfrm>
            <a:off x="10946394" y="5193341"/>
            <a:ext cx="788623" cy="589691"/>
          </a:xfrm>
          <a:prstGeom prst="rect">
            <a:avLst/>
          </a:prstGeom>
        </p:spPr>
      </p:pic>
      <p:sp>
        <p:nvSpPr>
          <p:cNvPr id="36" name="Rectangle 35"/>
          <p:cNvSpPr/>
          <p:nvPr/>
        </p:nvSpPr>
        <p:spPr>
          <a:xfrm>
            <a:off x="12407460" y="4754643"/>
            <a:ext cx="1464813" cy="1464813"/>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14259275" y="4754643"/>
            <a:ext cx="1464813" cy="1464813"/>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16108159" y="4754643"/>
            <a:ext cx="1464813" cy="1464813"/>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17957043" y="4754643"/>
            <a:ext cx="1464813" cy="1464813"/>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5008991" y="6560711"/>
            <a:ext cx="1464813" cy="1464813"/>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6860806" y="6560711"/>
            <a:ext cx="1464813" cy="1464813"/>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8709691" y="6560711"/>
            <a:ext cx="1464813" cy="1464813"/>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10558575" y="6560711"/>
            <a:ext cx="1464813" cy="1464813"/>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12407460" y="6560711"/>
            <a:ext cx="1464813" cy="1464813"/>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14259275" y="6560711"/>
            <a:ext cx="1464813" cy="1464813"/>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16108159" y="6560711"/>
            <a:ext cx="1464813" cy="1464813"/>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17957043" y="6560711"/>
            <a:ext cx="1464813" cy="1464813"/>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5008991" y="8366779"/>
            <a:ext cx="1464813" cy="1464813"/>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860806" y="8366779"/>
            <a:ext cx="1464813" cy="1464813"/>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8709691" y="8366779"/>
            <a:ext cx="1464813" cy="1464813"/>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10558575" y="8366779"/>
            <a:ext cx="1464813" cy="1464813"/>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12407460" y="8366779"/>
            <a:ext cx="1464813" cy="1464813"/>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14259275" y="8366779"/>
            <a:ext cx="1464813" cy="1464813"/>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16108159" y="8366779"/>
            <a:ext cx="1464813" cy="1464813"/>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17957043" y="8366779"/>
            <a:ext cx="1464813" cy="1464813"/>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6" name="Picture 55"/>
          <p:cNvPicPr>
            <a:picLocks noChangeAspect="1"/>
          </p:cNvPicPr>
          <p:nvPr/>
        </p:nvPicPr>
        <p:blipFill>
          <a:blip r:embed="rId6"/>
          <a:stretch>
            <a:fillRect/>
          </a:stretch>
        </p:blipFill>
        <p:spPr>
          <a:xfrm>
            <a:off x="12753640" y="5158081"/>
            <a:ext cx="803037" cy="687135"/>
          </a:xfrm>
          <a:prstGeom prst="rect">
            <a:avLst/>
          </a:prstGeom>
        </p:spPr>
      </p:pic>
      <p:pic>
        <p:nvPicPr>
          <p:cNvPr id="57" name="Picture 56"/>
          <p:cNvPicPr>
            <a:picLocks noChangeAspect="1"/>
          </p:cNvPicPr>
          <p:nvPr/>
        </p:nvPicPr>
        <p:blipFill>
          <a:blip r:embed="rId7"/>
          <a:stretch>
            <a:fillRect/>
          </a:stretch>
        </p:blipFill>
        <p:spPr>
          <a:xfrm>
            <a:off x="14617873" y="5095898"/>
            <a:ext cx="778201" cy="745087"/>
          </a:xfrm>
          <a:prstGeom prst="rect">
            <a:avLst/>
          </a:prstGeom>
        </p:spPr>
      </p:pic>
      <p:pic>
        <p:nvPicPr>
          <p:cNvPr id="58" name="Picture 57"/>
          <p:cNvPicPr>
            <a:picLocks noChangeAspect="1"/>
          </p:cNvPicPr>
          <p:nvPr/>
        </p:nvPicPr>
        <p:blipFill>
          <a:blip r:embed="rId8"/>
          <a:stretch>
            <a:fillRect/>
          </a:stretch>
        </p:blipFill>
        <p:spPr>
          <a:xfrm>
            <a:off x="16441575" y="5147462"/>
            <a:ext cx="736807" cy="728528"/>
          </a:xfrm>
          <a:prstGeom prst="rect">
            <a:avLst/>
          </a:prstGeom>
        </p:spPr>
      </p:pic>
      <p:pic>
        <p:nvPicPr>
          <p:cNvPr id="59" name="Picture 58"/>
          <p:cNvPicPr>
            <a:picLocks noChangeAspect="1"/>
          </p:cNvPicPr>
          <p:nvPr/>
        </p:nvPicPr>
        <p:blipFill>
          <a:blip r:embed="rId9"/>
          <a:stretch>
            <a:fillRect/>
          </a:stretch>
        </p:blipFill>
        <p:spPr>
          <a:xfrm>
            <a:off x="18318515" y="5130501"/>
            <a:ext cx="683118" cy="683118"/>
          </a:xfrm>
          <a:prstGeom prst="rect">
            <a:avLst/>
          </a:prstGeom>
        </p:spPr>
      </p:pic>
      <p:pic>
        <p:nvPicPr>
          <p:cNvPr id="60" name="Picture 59"/>
          <p:cNvPicPr>
            <a:picLocks noChangeAspect="1"/>
          </p:cNvPicPr>
          <p:nvPr/>
        </p:nvPicPr>
        <p:blipFill>
          <a:blip r:embed="rId10"/>
          <a:stretch>
            <a:fillRect/>
          </a:stretch>
        </p:blipFill>
        <p:spPr>
          <a:xfrm>
            <a:off x="5344771" y="6853373"/>
            <a:ext cx="810676" cy="810676"/>
          </a:xfrm>
          <a:prstGeom prst="rect">
            <a:avLst/>
          </a:prstGeom>
        </p:spPr>
      </p:pic>
      <p:pic>
        <p:nvPicPr>
          <p:cNvPr id="61" name="Picture 60"/>
          <p:cNvPicPr>
            <a:picLocks noChangeAspect="1"/>
          </p:cNvPicPr>
          <p:nvPr/>
        </p:nvPicPr>
        <p:blipFill>
          <a:blip r:embed="rId11"/>
          <a:stretch>
            <a:fillRect/>
          </a:stretch>
        </p:blipFill>
        <p:spPr>
          <a:xfrm>
            <a:off x="7332432" y="6944120"/>
            <a:ext cx="521560" cy="629184"/>
          </a:xfrm>
          <a:prstGeom prst="rect">
            <a:avLst/>
          </a:prstGeom>
        </p:spPr>
      </p:pic>
      <p:pic>
        <p:nvPicPr>
          <p:cNvPr id="62" name="Picture 61"/>
          <p:cNvPicPr>
            <a:picLocks noChangeAspect="1"/>
          </p:cNvPicPr>
          <p:nvPr/>
        </p:nvPicPr>
        <p:blipFill>
          <a:blip r:embed="rId12"/>
          <a:stretch>
            <a:fillRect/>
          </a:stretch>
        </p:blipFill>
        <p:spPr>
          <a:xfrm>
            <a:off x="9014690" y="6978525"/>
            <a:ext cx="745087" cy="629184"/>
          </a:xfrm>
          <a:prstGeom prst="rect">
            <a:avLst/>
          </a:prstGeom>
        </p:spPr>
      </p:pic>
      <p:pic>
        <p:nvPicPr>
          <p:cNvPr id="63" name="Picture 62"/>
          <p:cNvPicPr>
            <a:picLocks noChangeAspect="1"/>
          </p:cNvPicPr>
          <p:nvPr/>
        </p:nvPicPr>
        <p:blipFill>
          <a:blip r:embed="rId13"/>
          <a:stretch>
            <a:fillRect/>
          </a:stretch>
        </p:blipFill>
        <p:spPr>
          <a:xfrm>
            <a:off x="10915808" y="7001113"/>
            <a:ext cx="788623" cy="589691"/>
          </a:xfrm>
          <a:prstGeom prst="rect">
            <a:avLst/>
          </a:prstGeom>
        </p:spPr>
      </p:pic>
      <p:pic>
        <p:nvPicPr>
          <p:cNvPr id="64" name="Picture 63"/>
          <p:cNvPicPr>
            <a:picLocks noChangeAspect="1"/>
          </p:cNvPicPr>
          <p:nvPr/>
        </p:nvPicPr>
        <p:blipFill>
          <a:blip r:embed="rId14"/>
          <a:stretch>
            <a:fillRect/>
          </a:stretch>
        </p:blipFill>
        <p:spPr>
          <a:xfrm>
            <a:off x="12796298" y="6944120"/>
            <a:ext cx="687135" cy="687135"/>
          </a:xfrm>
          <a:prstGeom prst="rect">
            <a:avLst/>
          </a:prstGeom>
        </p:spPr>
      </p:pic>
      <p:pic>
        <p:nvPicPr>
          <p:cNvPr id="65" name="Picture 64"/>
          <p:cNvPicPr>
            <a:picLocks noChangeAspect="1"/>
          </p:cNvPicPr>
          <p:nvPr/>
        </p:nvPicPr>
        <p:blipFill>
          <a:blip r:embed="rId15"/>
          <a:stretch>
            <a:fillRect/>
          </a:stretch>
        </p:blipFill>
        <p:spPr>
          <a:xfrm>
            <a:off x="14740219" y="6960841"/>
            <a:ext cx="567255" cy="662936"/>
          </a:xfrm>
          <a:prstGeom prst="rect">
            <a:avLst/>
          </a:prstGeom>
        </p:spPr>
      </p:pic>
      <p:pic>
        <p:nvPicPr>
          <p:cNvPr id="66" name="Picture 65"/>
          <p:cNvPicPr>
            <a:picLocks noChangeAspect="1"/>
          </p:cNvPicPr>
          <p:nvPr/>
        </p:nvPicPr>
        <p:blipFill>
          <a:blip r:embed="rId16"/>
          <a:stretch>
            <a:fillRect/>
          </a:stretch>
        </p:blipFill>
        <p:spPr>
          <a:xfrm>
            <a:off x="16517639" y="6978525"/>
            <a:ext cx="660743" cy="572190"/>
          </a:xfrm>
          <a:prstGeom prst="rect">
            <a:avLst/>
          </a:prstGeom>
        </p:spPr>
      </p:pic>
      <p:pic>
        <p:nvPicPr>
          <p:cNvPr id="67" name="Picture 66"/>
          <p:cNvPicPr>
            <a:picLocks noChangeAspect="1"/>
          </p:cNvPicPr>
          <p:nvPr/>
        </p:nvPicPr>
        <p:blipFill>
          <a:blip r:embed="rId17"/>
          <a:stretch>
            <a:fillRect/>
          </a:stretch>
        </p:blipFill>
        <p:spPr>
          <a:xfrm>
            <a:off x="18321046" y="6919284"/>
            <a:ext cx="736807" cy="736807"/>
          </a:xfrm>
          <a:prstGeom prst="rect">
            <a:avLst/>
          </a:prstGeom>
        </p:spPr>
      </p:pic>
      <p:pic>
        <p:nvPicPr>
          <p:cNvPr id="68" name="Picture 67"/>
          <p:cNvPicPr>
            <a:picLocks noChangeAspect="1"/>
          </p:cNvPicPr>
          <p:nvPr/>
        </p:nvPicPr>
        <p:blipFill>
          <a:blip r:embed="rId18"/>
          <a:stretch>
            <a:fillRect/>
          </a:stretch>
        </p:blipFill>
        <p:spPr>
          <a:xfrm>
            <a:off x="5422155" y="8775050"/>
            <a:ext cx="678856" cy="678856"/>
          </a:xfrm>
          <a:prstGeom prst="rect">
            <a:avLst/>
          </a:prstGeom>
        </p:spPr>
      </p:pic>
      <p:pic>
        <p:nvPicPr>
          <p:cNvPr id="69" name="Picture 68"/>
          <p:cNvPicPr>
            <a:picLocks noChangeAspect="1"/>
          </p:cNvPicPr>
          <p:nvPr/>
        </p:nvPicPr>
        <p:blipFill>
          <a:blip r:embed="rId19"/>
          <a:stretch>
            <a:fillRect/>
          </a:stretch>
        </p:blipFill>
        <p:spPr>
          <a:xfrm>
            <a:off x="7262756" y="8818869"/>
            <a:ext cx="682996" cy="508898"/>
          </a:xfrm>
          <a:prstGeom prst="rect">
            <a:avLst/>
          </a:prstGeom>
        </p:spPr>
      </p:pic>
      <p:pic>
        <p:nvPicPr>
          <p:cNvPr id="70" name="Picture 69"/>
          <p:cNvPicPr>
            <a:picLocks noChangeAspect="1"/>
          </p:cNvPicPr>
          <p:nvPr/>
        </p:nvPicPr>
        <p:blipFill>
          <a:blip r:embed="rId20"/>
          <a:stretch>
            <a:fillRect/>
          </a:stretch>
        </p:blipFill>
        <p:spPr>
          <a:xfrm>
            <a:off x="9096693" y="8771145"/>
            <a:ext cx="687135" cy="604347"/>
          </a:xfrm>
          <a:prstGeom prst="rect">
            <a:avLst/>
          </a:prstGeom>
        </p:spPr>
      </p:pic>
      <p:pic>
        <p:nvPicPr>
          <p:cNvPr id="71" name="Picture 70"/>
          <p:cNvPicPr>
            <a:picLocks noChangeAspect="1"/>
          </p:cNvPicPr>
          <p:nvPr/>
        </p:nvPicPr>
        <p:blipFill>
          <a:blip r:embed="rId21"/>
          <a:stretch>
            <a:fillRect/>
          </a:stretch>
        </p:blipFill>
        <p:spPr>
          <a:xfrm>
            <a:off x="10966552" y="8733890"/>
            <a:ext cx="687135" cy="678856"/>
          </a:xfrm>
          <a:prstGeom prst="rect">
            <a:avLst/>
          </a:prstGeom>
        </p:spPr>
      </p:pic>
      <p:pic>
        <p:nvPicPr>
          <p:cNvPr id="72" name="Picture 71"/>
          <p:cNvPicPr>
            <a:picLocks noChangeAspect="1"/>
          </p:cNvPicPr>
          <p:nvPr/>
        </p:nvPicPr>
        <p:blipFill>
          <a:blip r:embed="rId22"/>
          <a:stretch>
            <a:fillRect/>
          </a:stretch>
        </p:blipFill>
        <p:spPr>
          <a:xfrm>
            <a:off x="12811591" y="8771145"/>
            <a:ext cx="629184" cy="629184"/>
          </a:xfrm>
          <a:prstGeom prst="rect">
            <a:avLst/>
          </a:prstGeom>
        </p:spPr>
      </p:pic>
      <p:pic>
        <p:nvPicPr>
          <p:cNvPr id="73" name="Picture 72"/>
          <p:cNvPicPr>
            <a:picLocks noChangeAspect="1"/>
          </p:cNvPicPr>
          <p:nvPr/>
        </p:nvPicPr>
        <p:blipFill>
          <a:blip r:embed="rId23"/>
          <a:stretch>
            <a:fillRect/>
          </a:stretch>
        </p:blipFill>
        <p:spPr>
          <a:xfrm>
            <a:off x="14617873" y="8818869"/>
            <a:ext cx="747263" cy="639410"/>
          </a:xfrm>
          <a:prstGeom prst="rect">
            <a:avLst/>
          </a:prstGeom>
        </p:spPr>
      </p:pic>
      <p:pic>
        <p:nvPicPr>
          <p:cNvPr id="74" name="Picture 73"/>
          <p:cNvPicPr>
            <a:picLocks noChangeAspect="1"/>
          </p:cNvPicPr>
          <p:nvPr/>
        </p:nvPicPr>
        <p:blipFill>
          <a:blip r:embed="rId24"/>
          <a:stretch>
            <a:fillRect/>
          </a:stretch>
        </p:blipFill>
        <p:spPr>
          <a:xfrm>
            <a:off x="16593467" y="8749127"/>
            <a:ext cx="463609" cy="687135"/>
          </a:xfrm>
          <a:prstGeom prst="rect">
            <a:avLst/>
          </a:prstGeom>
        </p:spPr>
      </p:pic>
      <p:pic>
        <p:nvPicPr>
          <p:cNvPr id="75" name="Picture 74"/>
          <p:cNvPicPr>
            <a:picLocks noChangeAspect="1"/>
          </p:cNvPicPr>
          <p:nvPr/>
        </p:nvPicPr>
        <p:blipFill>
          <a:blip r:embed="rId25"/>
          <a:stretch>
            <a:fillRect/>
          </a:stretch>
        </p:blipFill>
        <p:spPr>
          <a:xfrm>
            <a:off x="18345882" y="8733890"/>
            <a:ext cx="687135" cy="695414"/>
          </a:xfrm>
          <a:prstGeom prst="rect">
            <a:avLst/>
          </a:prstGeom>
        </p:spPr>
      </p:pic>
    </p:spTree>
    <p:extLst>
      <p:ext uri="{BB962C8B-B14F-4D97-AF65-F5344CB8AC3E}">
        <p14:creationId xmlns:p14="http://schemas.microsoft.com/office/powerpoint/2010/main" val="385236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7641226" y="1703338"/>
            <a:ext cx="9101594" cy="677108"/>
          </a:xfrm>
          <a:prstGeom prst="rect">
            <a:avLst/>
          </a:prstGeom>
          <a:noFill/>
        </p:spPr>
        <p:txBody>
          <a:bodyPr wrap="none" rtlCol="0">
            <a:spAutoFit/>
          </a:bodyPr>
          <a:lstStyle/>
          <a:p>
            <a:pPr algn="ctr"/>
            <a:r>
              <a:rPr lang="tr-TR" sz="3800" spc="1200" dirty="0"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HALF PAGE PHOTO SLIDE</a:t>
            </a:r>
            <a:endParaRPr lang="en-US" sz="3800" spc="12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7" name="Straight Connector 6"/>
          <p:cNvCxnSpPr/>
          <p:nvPr/>
        </p:nvCxnSpPr>
        <p:spPr>
          <a:xfrm>
            <a:off x="8991600" y="2676906"/>
            <a:ext cx="6267450" cy="0"/>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0" y="6267450"/>
            <a:ext cx="24384000" cy="744855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8" name="TextBox 17"/>
          <p:cNvSpPr txBox="1"/>
          <p:nvPr/>
        </p:nvSpPr>
        <p:spPr>
          <a:xfrm>
            <a:off x="5317236" y="2973367"/>
            <a:ext cx="13749528" cy="1569660"/>
          </a:xfrm>
          <a:prstGeom prst="rect">
            <a:avLst/>
          </a:prstGeom>
          <a:noFill/>
        </p:spPr>
        <p:txBody>
          <a:bodyPr wrap="square" rtlCol="0">
            <a:spAutoFit/>
          </a:bodyPr>
          <a:lstStyle/>
          <a:p>
            <a:pPr algn="just" fontAlgn="base"/>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Lorem ipsum dolor sit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amet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consectetuer</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adipiscing</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elit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Aenean</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commodo</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ligula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eget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dolor.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Aenean</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massa</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Cum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sociis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natoque</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penatibus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et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magnis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dis parturient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montes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nascetur</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ridiculus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mus.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Donec</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quam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felis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ultricies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nec</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pellentesque</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eu</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pretium</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quis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sem.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Nulla</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consequat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massa</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quis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enim</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Donec</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pede</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justo</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fringilla</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vel</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aliquet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nec</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vulputate</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eget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arcu</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In</a:t>
            </a:r>
            <a:endPar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150308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925300" y="0"/>
            <a:ext cx="12458700" cy="13716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6" name="TextBox 5"/>
          <p:cNvSpPr txBox="1"/>
          <p:nvPr/>
        </p:nvSpPr>
        <p:spPr>
          <a:xfrm>
            <a:off x="2521695" y="2453908"/>
            <a:ext cx="6767622" cy="677108"/>
          </a:xfrm>
          <a:prstGeom prst="rect">
            <a:avLst/>
          </a:prstGeom>
          <a:noFill/>
        </p:spPr>
        <p:txBody>
          <a:bodyPr wrap="none" rtlCol="0">
            <a:spAutoFit/>
          </a:bodyPr>
          <a:lstStyle/>
          <a:p>
            <a:pPr algn="ctr"/>
            <a:r>
              <a:rPr lang="tr-TR" sz="3800" spc="1200" dirty="0"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HALF PAGE PHOTO</a:t>
            </a:r>
            <a:endParaRPr lang="en-US" sz="3800" spc="12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8" name="Straight Connector 7"/>
          <p:cNvCxnSpPr/>
          <p:nvPr/>
        </p:nvCxnSpPr>
        <p:spPr>
          <a:xfrm>
            <a:off x="2705100" y="3427476"/>
            <a:ext cx="6267450" cy="0"/>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672079" y="3825045"/>
            <a:ext cx="4466844" cy="7109639"/>
          </a:xfrm>
          <a:prstGeom prst="rect">
            <a:avLst/>
          </a:prstGeom>
          <a:noFill/>
        </p:spPr>
        <p:txBody>
          <a:bodyPr wrap="square" rtlCol="0">
            <a:spAutoFit/>
          </a:bodyPr>
          <a:lstStyle/>
          <a:p>
            <a:pPr algn="just" fontAlgn="base"/>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Lorem ipsum dolor sit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amet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consectetuer</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adipiscing</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elit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Aenean</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commodo</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ligula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eget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dolor.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Aenean</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massa</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Cum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sociis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natoque</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penatibus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et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magnis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dis parturient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montes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nascetur</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ridiculus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mus.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Donec</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quam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felis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ultricies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nec</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pellentesque</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eu</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pretium</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quis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sem.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Nulla</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consequat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massa</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quis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enim</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Donec</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pede</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justo</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fringilla</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vel</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aliquet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nec</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vulputate</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eget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arcu</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In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enim</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justo</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rhoncus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ut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imperdiet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venenatis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vitae,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justo</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Nullam</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dictum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felis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eu</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pede</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mollis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pretium</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Integer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tincidunt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Cras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dapibus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Vivamus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elementum</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semper </a:t>
            </a:r>
            <a:r>
              <a:rPr lang="en-US" sz="2400" dirty="0"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nisi</a:t>
            </a:r>
            <a:r>
              <a:rPr lang="tr-TR" sz="2400" dirty="0"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t>
            </a:r>
            <a:endPar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248986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7058393" y="2340370"/>
            <a:ext cx="10267234" cy="677108"/>
          </a:xfrm>
          <a:prstGeom prst="rect">
            <a:avLst/>
          </a:prstGeom>
          <a:noFill/>
        </p:spPr>
        <p:txBody>
          <a:bodyPr wrap="none" rtlCol="0">
            <a:spAutoFit/>
          </a:bodyPr>
          <a:lstStyle/>
          <a:p>
            <a:pPr algn="ctr"/>
            <a:r>
              <a:rPr lang="tr-TR" sz="3800" spc="1200" dirty="0"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NATIVE POWERPOINT CHART</a:t>
            </a:r>
            <a:endParaRPr lang="en-US" sz="3800" spc="12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7" name="Straight Connector 6"/>
          <p:cNvCxnSpPr/>
          <p:nvPr/>
        </p:nvCxnSpPr>
        <p:spPr>
          <a:xfrm>
            <a:off x="8991600" y="3313938"/>
            <a:ext cx="6267450" cy="0"/>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aphicFrame>
        <p:nvGraphicFramePr>
          <p:cNvPr id="20" name="Chart 19"/>
          <p:cNvGraphicFramePr/>
          <p:nvPr>
            <p:extLst>
              <p:ext uri="{D42A27DB-BD31-4B8C-83A1-F6EECF244321}">
                <p14:modId xmlns:p14="http://schemas.microsoft.com/office/powerpoint/2010/main" val="35731041"/>
              </p:ext>
            </p:extLst>
          </p:nvPr>
        </p:nvGraphicFramePr>
        <p:xfrm>
          <a:off x="5757333" y="3675888"/>
          <a:ext cx="12700000" cy="701039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93735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7058393" y="3876562"/>
            <a:ext cx="10267234" cy="677108"/>
          </a:xfrm>
          <a:prstGeom prst="rect">
            <a:avLst/>
          </a:prstGeom>
          <a:noFill/>
        </p:spPr>
        <p:txBody>
          <a:bodyPr wrap="none" rtlCol="0">
            <a:spAutoFit/>
          </a:bodyPr>
          <a:lstStyle/>
          <a:p>
            <a:pPr algn="ctr"/>
            <a:r>
              <a:rPr lang="tr-TR" sz="3800" spc="1200" dirty="0"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NATIVE POWERPOINT CHART</a:t>
            </a:r>
            <a:endParaRPr lang="en-US" sz="3800" spc="12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7" name="Straight Connector 6"/>
          <p:cNvCxnSpPr/>
          <p:nvPr/>
        </p:nvCxnSpPr>
        <p:spPr>
          <a:xfrm>
            <a:off x="8991600" y="4850130"/>
            <a:ext cx="6267450" cy="0"/>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aphicFrame>
        <p:nvGraphicFramePr>
          <p:cNvPr id="5" name="Chart 4"/>
          <p:cNvGraphicFramePr/>
          <p:nvPr>
            <p:extLst>
              <p:ext uri="{D42A27DB-BD31-4B8C-83A1-F6EECF244321}">
                <p14:modId xmlns:p14="http://schemas.microsoft.com/office/powerpoint/2010/main" val="1949504474"/>
              </p:ext>
            </p:extLst>
          </p:nvPr>
        </p:nvGraphicFramePr>
        <p:xfrm>
          <a:off x="5680738" y="5389622"/>
          <a:ext cx="2969915" cy="293393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p:cNvGraphicFramePr/>
          <p:nvPr>
            <p:extLst>
              <p:ext uri="{D42A27DB-BD31-4B8C-83A1-F6EECF244321}">
                <p14:modId xmlns:p14="http://schemas.microsoft.com/office/powerpoint/2010/main" val="2641303624"/>
              </p:ext>
            </p:extLst>
          </p:nvPr>
        </p:nvGraphicFramePr>
        <p:xfrm>
          <a:off x="8991600" y="5389622"/>
          <a:ext cx="2969915" cy="293393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p:nvPr>
            <p:extLst>
              <p:ext uri="{D42A27DB-BD31-4B8C-83A1-F6EECF244321}">
                <p14:modId xmlns:p14="http://schemas.microsoft.com/office/powerpoint/2010/main" val="2837624728"/>
              </p:ext>
            </p:extLst>
          </p:nvPr>
        </p:nvGraphicFramePr>
        <p:xfrm>
          <a:off x="12246431" y="5389622"/>
          <a:ext cx="2969915" cy="293393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8"/>
          <p:cNvGraphicFramePr/>
          <p:nvPr>
            <p:extLst>
              <p:ext uri="{D42A27DB-BD31-4B8C-83A1-F6EECF244321}">
                <p14:modId xmlns:p14="http://schemas.microsoft.com/office/powerpoint/2010/main" val="129017556"/>
              </p:ext>
            </p:extLst>
          </p:nvPr>
        </p:nvGraphicFramePr>
        <p:xfrm>
          <a:off x="15531825" y="5389623"/>
          <a:ext cx="2969915" cy="2933932"/>
        </p:xfrm>
        <a:graphic>
          <a:graphicData uri="http://schemas.openxmlformats.org/drawingml/2006/chart">
            <c:chart xmlns:c="http://schemas.openxmlformats.org/drawingml/2006/chart" xmlns:r="http://schemas.openxmlformats.org/officeDocument/2006/relationships" r:id="rId5"/>
          </a:graphicData>
        </a:graphic>
      </p:graphicFrame>
      <p:sp>
        <p:nvSpPr>
          <p:cNvPr id="11" name="TextBox 10"/>
          <p:cNvSpPr txBox="1"/>
          <p:nvPr/>
        </p:nvSpPr>
        <p:spPr>
          <a:xfrm>
            <a:off x="6421912" y="8568577"/>
            <a:ext cx="1460499" cy="584775"/>
          </a:xfrm>
          <a:prstGeom prst="rect">
            <a:avLst/>
          </a:prstGeom>
          <a:noFill/>
        </p:spPr>
        <p:txBody>
          <a:bodyPr wrap="square" rtlCol="0">
            <a:spAutoFit/>
          </a:bodyPr>
          <a:lstStyle/>
          <a:p>
            <a:pPr algn="ctr"/>
            <a:r>
              <a:rPr lang="tr-TR" sz="3200" spc="100" dirty="0"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20%</a:t>
            </a:r>
            <a:endParaRPr lang="en-US" sz="3200" spc="1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 name="TextBox 11"/>
          <p:cNvSpPr txBox="1"/>
          <p:nvPr/>
        </p:nvSpPr>
        <p:spPr>
          <a:xfrm>
            <a:off x="9818292" y="8568577"/>
            <a:ext cx="1460499" cy="584775"/>
          </a:xfrm>
          <a:prstGeom prst="rect">
            <a:avLst/>
          </a:prstGeom>
          <a:noFill/>
        </p:spPr>
        <p:txBody>
          <a:bodyPr wrap="square" rtlCol="0">
            <a:spAutoFit/>
          </a:bodyPr>
          <a:lstStyle/>
          <a:p>
            <a:pPr algn="ctr"/>
            <a:r>
              <a:rPr lang="tr-TR" sz="3200" spc="1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4</a:t>
            </a:r>
            <a:r>
              <a:rPr lang="tr-TR" sz="3200" spc="100" dirty="0"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0%</a:t>
            </a:r>
            <a:endParaRPr lang="en-US" sz="3200" spc="1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3" name="TextBox 12"/>
          <p:cNvSpPr txBox="1"/>
          <p:nvPr/>
        </p:nvSpPr>
        <p:spPr>
          <a:xfrm>
            <a:off x="13000741" y="8568577"/>
            <a:ext cx="1460499" cy="584775"/>
          </a:xfrm>
          <a:prstGeom prst="rect">
            <a:avLst/>
          </a:prstGeom>
          <a:noFill/>
        </p:spPr>
        <p:txBody>
          <a:bodyPr wrap="square" rtlCol="0">
            <a:spAutoFit/>
          </a:bodyPr>
          <a:lstStyle/>
          <a:p>
            <a:pPr algn="ctr"/>
            <a:r>
              <a:rPr lang="tr-TR" sz="3200" spc="100" dirty="0"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50%</a:t>
            </a:r>
            <a:endParaRPr lang="en-US" sz="3200" spc="1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4" name="TextBox 13"/>
          <p:cNvSpPr txBox="1"/>
          <p:nvPr/>
        </p:nvSpPr>
        <p:spPr>
          <a:xfrm>
            <a:off x="16351277" y="8568577"/>
            <a:ext cx="1460499" cy="584775"/>
          </a:xfrm>
          <a:prstGeom prst="rect">
            <a:avLst/>
          </a:prstGeom>
          <a:noFill/>
        </p:spPr>
        <p:txBody>
          <a:bodyPr wrap="square" rtlCol="0">
            <a:spAutoFit/>
          </a:bodyPr>
          <a:lstStyle/>
          <a:p>
            <a:pPr algn="ctr"/>
            <a:r>
              <a:rPr lang="tr-TR" sz="3200" spc="1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9</a:t>
            </a:r>
            <a:r>
              <a:rPr lang="tr-TR" sz="3200" spc="100" dirty="0"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0%</a:t>
            </a:r>
            <a:endParaRPr lang="en-US" sz="3200" spc="1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834561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997109" y="5112641"/>
            <a:ext cx="5560907" cy="461657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0" name="TextBox 9"/>
          <p:cNvSpPr txBox="1"/>
          <p:nvPr/>
        </p:nvSpPr>
        <p:spPr>
          <a:xfrm>
            <a:off x="9280029" y="3492514"/>
            <a:ext cx="5823967" cy="677108"/>
          </a:xfrm>
          <a:prstGeom prst="rect">
            <a:avLst/>
          </a:prstGeom>
          <a:noFill/>
        </p:spPr>
        <p:txBody>
          <a:bodyPr wrap="none" rtlCol="0">
            <a:spAutoFit/>
          </a:bodyPr>
          <a:lstStyle/>
          <a:p>
            <a:pPr algn="ctr"/>
            <a:r>
              <a:rPr lang="tr-TR" sz="3800" spc="1200" dirty="0"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CLIENT QUOTES</a:t>
            </a:r>
            <a:endParaRPr lang="en-US" sz="3800" spc="12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7" name="Straight Connector 6"/>
          <p:cNvCxnSpPr/>
          <p:nvPr/>
        </p:nvCxnSpPr>
        <p:spPr>
          <a:xfrm>
            <a:off x="8991600" y="4466082"/>
            <a:ext cx="6267450" cy="0"/>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4590319" y="6089345"/>
            <a:ext cx="1596691" cy="1596691"/>
          </a:xfrm>
          <a:prstGeom prst="rect">
            <a:avLst/>
          </a:prstGeom>
          <a:solidFill>
            <a:schemeClr val="bg1">
              <a:lumMod val="50000"/>
            </a:schemeClr>
          </a:solidFill>
          <a:ln w="38100" cap="flat" cmpd="sng">
            <a:solidFill>
              <a:schemeClr val="tx1">
                <a:lumMod val="65000"/>
                <a:lumOff val="35000"/>
              </a:schemeClr>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8" name="TextBox 17"/>
          <p:cNvSpPr txBox="1"/>
          <p:nvPr/>
        </p:nvSpPr>
        <p:spPr>
          <a:xfrm>
            <a:off x="6376911" y="5482234"/>
            <a:ext cx="4718304" cy="3785652"/>
          </a:xfrm>
          <a:prstGeom prst="rect">
            <a:avLst/>
          </a:prstGeom>
          <a:noFill/>
        </p:spPr>
        <p:txBody>
          <a:bodyPr wrap="square" rtlCol="0">
            <a:spAutoFit/>
          </a:bodyPr>
          <a:lstStyle/>
          <a:p>
            <a:pPr algn="just" fontAlgn="base"/>
            <a:r>
              <a:rPr lang="en-US" sz="2400" dirty="0" err="1"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Aenean</a:t>
            </a:r>
            <a:r>
              <a:rPr lang="en-US" sz="2400" dirty="0"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massa</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Cum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sociis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natoque</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penatibus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et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magnis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dis parturient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montes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nascetur</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ridiculus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mus.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Donec</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quam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felis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ultricies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nec</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pellentesque</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eu</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pretium</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quis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sem.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Nulla</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consequat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massa</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quis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enim</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Donec</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pede</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justo</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fringilla</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vel</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aliquet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nec</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vulputate</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eget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arcu</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In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enim</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justo</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rhoncus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ut</a:t>
            </a:r>
            <a:endPar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9" name="Rectangle 18"/>
          <p:cNvSpPr/>
          <p:nvPr/>
        </p:nvSpPr>
        <p:spPr>
          <a:xfrm>
            <a:off x="13860949" y="5112641"/>
            <a:ext cx="5560907" cy="461657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21" name="TextBox 20"/>
          <p:cNvSpPr txBox="1"/>
          <p:nvPr/>
        </p:nvSpPr>
        <p:spPr>
          <a:xfrm>
            <a:off x="14240751" y="5482234"/>
            <a:ext cx="4718304" cy="3785652"/>
          </a:xfrm>
          <a:prstGeom prst="rect">
            <a:avLst/>
          </a:prstGeom>
          <a:noFill/>
        </p:spPr>
        <p:txBody>
          <a:bodyPr wrap="square" rtlCol="0">
            <a:spAutoFit/>
          </a:bodyPr>
          <a:lstStyle/>
          <a:p>
            <a:pPr algn="just" fontAlgn="base"/>
            <a:r>
              <a:rPr lang="en-US" sz="2400" dirty="0" err="1"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Aenean</a:t>
            </a:r>
            <a:r>
              <a:rPr lang="en-US" sz="2400" dirty="0"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massa</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Cum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sociis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natoque</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penatibus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et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magnis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dis parturient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montes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nascetur</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ridiculus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mus.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Donec</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quam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felis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ultricies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nec</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pellentesque</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eu</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pretium</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quis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sem.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Nulla</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consequat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massa</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quis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enim</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Donec</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pede</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justo</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fringilla</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vel</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aliquet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nec</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vulputate</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eget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arcu</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In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enim</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justo</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rhoncus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ut</a:t>
            </a:r>
            <a:endPar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5" name="Rectangle 34"/>
          <p:cNvSpPr/>
          <p:nvPr/>
        </p:nvSpPr>
        <p:spPr>
          <a:xfrm>
            <a:off x="12454158" y="6089344"/>
            <a:ext cx="1596691" cy="1596691"/>
          </a:xfrm>
          <a:prstGeom prst="rect">
            <a:avLst/>
          </a:prstGeom>
          <a:solidFill>
            <a:schemeClr val="bg1">
              <a:lumMod val="50000"/>
            </a:schemeClr>
          </a:solid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22" name="TextBox 21"/>
          <p:cNvSpPr txBox="1"/>
          <p:nvPr/>
        </p:nvSpPr>
        <p:spPr>
          <a:xfrm>
            <a:off x="11159223" y="8759888"/>
            <a:ext cx="627393" cy="1477328"/>
          </a:xfrm>
          <a:prstGeom prst="rect">
            <a:avLst/>
          </a:prstGeom>
          <a:noFill/>
        </p:spPr>
        <p:txBody>
          <a:bodyPr wrap="square" rtlCol="0">
            <a:spAutoFit/>
          </a:bodyPr>
          <a:lstStyle/>
          <a:p>
            <a:pPr algn="just" fontAlgn="base"/>
            <a:r>
              <a:rPr lang="en-US" sz="9000" dirty="0"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t>
            </a:r>
            <a:endParaRPr lang="en-US" sz="90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3" name="TextBox 22"/>
          <p:cNvSpPr txBox="1"/>
          <p:nvPr/>
        </p:nvSpPr>
        <p:spPr>
          <a:xfrm>
            <a:off x="19198891" y="8759888"/>
            <a:ext cx="627393" cy="1477328"/>
          </a:xfrm>
          <a:prstGeom prst="rect">
            <a:avLst/>
          </a:prstGeom>
          <a:noFill/>
        </p:spPr>
        <p:txBody>
          <a:bodyPr wrap="square" rtlCol="0">
            <a:spAutoFit/>
          </a:bodyPr>
          <a:lstStyle/>
          <a:p>
            <a:pPr algn="just" fontAlgn="base"/>
            <a:r>
              <a:rPr lang="en-US" sz="9000" dirty="0"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t>
            </a:r>
            <a:endParaRPr lang="en-US" sz="90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4" name="TextBox 23"/>
          <p:cNvSpPr txBox="1"/>
          <p:nvPr/>
        </p:nvSpPr>
        <p:spPr>
          <a:xfrm>
            <a:off x="13554983" y="5070894"/>
            <a:ext cx="627393" cy="1477328"/>
          </a:xfrm>
          <a:prstGeom prst="rect">
            <a:avLst/>
          </a:prstGeom>
          <a:noFill/>
        </p:spPr>
        <p:txBody>
          <a:bodyPr wrap="square" rtlCol="0">
            <a:spAutoFit/>
          </a:bodyPr>
          <a:lstStyle/>
          <a:p>
            <a:pPr algn="just" fontAlgn="base"/>
            <a:r>
              <a:rPr lang="en-US" sz="9000" dirty="0"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t>
            </a:r>
            <a:endParaRPr lang="en-US" sz="90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5" name="TextBox 24"/>
          <p:cNvSpPr txBox="1"/>
          <p:nvPr/>
        </p:nvSpPr>
        <p:spPr>
          <a:xfrm>
            <a:off x="5746774" y="5070894"/>
            <a:ext cx="627393" cy="1477328"/>
          </a:xfrm>
          <a:prstGeom prst="rect">
            <a:avLst/>
          </a:prstGeom>
          <a:noFill/>
        </p:spPr>
        <p:txBody>
          <a:bodyPr wrap="square" rtlCol="0">
            <a:spAutoFit/>
          </a:bodyPr>
          <a:lstStyle/>
          <a:p>
            <a:pPr algn="just" fontAlgn="base"/>
            <a:r>
              <a:rPr lang="en-US" sz="9000" dirty="0"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t>
            </a:r>
            <a:endParaRPr lang="en-US" sz="90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920096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450462541"/>
              </p:ext>
            </p:extLst>
          </p:nvPr>
        </p:nvGraphicFramePr>
        <p:xfrm>
          <a:off x="6333066" y="2222965"/>
          <a:ext cx="11584494" cy="77229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extBox 9"/>
          <p:cNvSpPr txBox="1"/>
          <p:nvPr/>
        </p:nvSpPr>
        <p:spPr>
          <a:xfrm>
            <a:off x="7005309" y="3730258"/>
            <a:ext cx="10373417" cy="677108"/>
          </a:xfrm>
          <a:prstGeom prst="rect">
            <a:avLst/>
          </a:prstGeom>
          <a:noFill/>
        </p:spPr>
        <p:txBody>
          <a:bodyPr wrap="none" rtlCol="0">
            <a:spAutoFit/>
          </a:bodyPr>
          <a:lstStyle/>
          <a:p>
            <a:pPr algn="ctr"/>
            <a:r>
              <a:rPr lang="tr-TR" sz="3800" spc="1200" dirty="0"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POWERPOINT SMART OBJECT</a:t>
            </a:r>
            <a:endParaRPr lang="en-US" sz="3800" spc="12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7" name="Straight Connector 6"/>
          <p:cNvCxnSpPr/>
          <p:nvPr/>
        </p:nvCxnSpPr>
        <p:spPr>
          <a:xfrm>
            <a:off x="8991600" y="4703826"/>
            <a:ext cx="6267450" cy="0"/>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622093" y="7181059"/>
            <a:ext cx="3177764" cy="2677656"/>
          </a:xfrm>
          <a:prstGeom prst="rect">
            <a:avLst/>
          </a:prstGeom>
          <a:noFill/>
        </p:spPr>
        <p:txBody>
          <a:bodyPr wrap="square" rtlCol="0">
            <a:spAutoFit/>
          </a:bodyPr>
          <a:lstStyle/>
          <a:p>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Lorem ipsum dolor sit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amet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consectetuer</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adipiscing</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elit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Aenean</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commodo</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ligula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eget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dolor.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Aenean</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massa</a:t>
            </a:r>
            <a:endParaRPr lang="tr-TR"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6" name="TextBox 15"/>
          <p:cNvSpPr txBox="1"/>
          <p:nvPr/>
        </p:nvSpPr>
        <p:spPr>
          <a:xfrm>
            <a:off x="10333244" y="7181059"/>
            <a:ext cx="3177764" cy="2677656"/>
          </a:xfrm>
          <a:prstGeom prst="rect">
            <a:avLst/>
          </a:prstGeom>
          <a:noFill/>
        </p:spPr>
        <p:txBody>
          <a:bodyPr wrap="square" rtlCol="0">
            <a:spAutoFit/>
          </a:bodyPr>
          <a:lstStyle/>
          <a:p>
            <a:pPr algn="ct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Lorem ipsum dolor sit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amet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consectetuer</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adipiscing</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elit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Aenean</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commodo</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ligula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eget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dolor.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Aenean</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massa</a:t>
            </a:r>
            <a:endParaRPr lang="tr-TR"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7" name="TextBox 16"/>
          <p:cNvSpPr txBox="1"/>
          <p:nvPr/>
        </p:nvSpPr>
        <p:spPr>
          <a:xfrm>
            <a:off x="14146070" y="7181059"/>
            <a:ext cx="3177764" cy="2677656"/>
          </a:xfrm>
          <a:prstGeom prst="rect">
            <a:avLst/>
          </a:prstGeom>
          <a:noFill/>
        </p:spPr>
        <p:txBody>
          <a:bodyPr wrap="square" rtlCol="0">
            <a:spAutoFit/>
          </a:bodyPr>
          <a:lstStyle/>
          <a:p>
            <a:pPr algn="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Lorem ipsum dolor sit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amet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consectetuer</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adipiscing</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elit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Aenean</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commodo</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ligula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eget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dolor.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Aenean</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massa</a:t>
            </a:r>
            <a:endParaRPr lang="tr-TR"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000334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638623365"/>
              </p:ext>
            </p:extLst>
          </p:nvPr>
        </p:nvGraphicFramePr>
        <p:xfrm>
          <a:off x="6333066" y="1948645"/>
          <a:ext cx="11584494" cy="77229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extBox 9"/>
          <p:cNvSpPr txBox="1"/>
          <p:nvPr/>
        </p:nvSpPr>
        <p:spPr>
          <a:xfrm>
            <a:off x="7005309" y="2925586"/>
            <a:ext cx="10373417" cy="677108"/>
          </a:xfrm>
          <a:prstGeom prst="rect">
            <a:avLst/>
          </a:prstGeom>
          <a:noFill/>
        </p:spPr>
        <p:txBody>
          <a:bodyPr wrap="none" rtlCol="0">
            <a:spAutoFit/>
          </a:bodyPr>
          <a:lstStyle/>
          <a:p>
            <a:pPr algn="ctr"/>
            <a:r>
              <a:rPr lang="tr-TR" sz="3800" spc="1200" dirty="0"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POWERPOINT SMART OBJECT</a:t>
            </a:r>
            <a:endParaRPr lang="en-US" sz="3800" spc="12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7" name="Straight Connector 6"/>
          <p:cNvCxnSpPr/>
          <p:nvPr/>
        </p:nvCxnSpPr>
        <p:spPr>
          <a:xfrm>
            <a:off x="8991600" y="3899154"/>
            <a:ext cx="6267450" cy="0"/>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290668" y="7583395"/>
            <a:ext cx="3177764" cy="2677656"/>
          </a:xfrm>
          <a:prstGeom prst="rect">
            <a:avLst/>
          </a:prstGeom>
          <a:noFill/>
        </p:spPr>
        <p:txBody>
          <a:bodyPr wrap="square" rtlCol="0">
            <a:spAutoFit/>
          </a:bodyPr>
          <a:lstStyle/>
          <a:p>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Lorem ipsum dolor sit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amet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consectetuer</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adipiscing</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elit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Aenean</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commodo</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ligula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eget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dolor.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Aenean</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massa</a:t>
            </a:r>
            <a:endParaRPr lang="tr-TR"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6" name="TextBox 15"/>
          <p:cNvSpPr txBox="1"/>
          <p:nvPr/>
        </p:nvSpPr>
        <p:spPr>
          <a:xfrm>
            <a:off x="10548271" y="7583395"/>
            <a:ext cx="3177764" cy="2677656"/>
          </a:xfrm>
          <a:prstGeom prst="rect">
            <a:avLst/>
          </a:prstGeom>
          <a:noFill/>
        </p:spPr>
        <p:txBody>
          <a:bodyPr wrap="square" rtlCol="0">
            <a:spAutoFit/>
          </a:bodyPr>
          <a:lstStyle/>
          <a:p>
            <a:pPr algn="ct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Lorem ipsum dolor sit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amet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consectetuer</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adipiscing</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elit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Aenean</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commodo</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ligula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eget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dolor.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Aenean</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massa</a:t>
            </a:r>
            <a:endParaRPr lang="tr-TR"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7" name="TextBox 16"/>
          <p:cNvSpPr txBox="1"/>
          <p:nvPr/>
        </p:nvSpPr>
        <p:spPr>
          <a:xfrm>
            <a:off x="14804438" y="7583395"/>
            <a:ext cx="3177764" cy="2677656"/>
          </a:xfrm>
          <a:prstGeom prst="rect">
            <a:avLst/>
          </a:prstGeom>
          <a:noFill/>
        </p:spPr>
        <p:txBody>
          <a:bodyPr wrap="square" rtlCol="0">
            <a:spAutoFit/>
          </a:bodyPr>
          <a:lstStyle/>
          <a:p>
            <a:pPr algn="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Lorem ipsum dolor sit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amet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consectetuer</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adipiscing</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elit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Aenean</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commodo</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ligula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eget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dolor.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Aenean</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massa</a:t>
            </a:r>
            <a:endParaRPr lang="tr-TR"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116323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980128030"/>
              </p:ext>
            </p:extLst>
          </p:nvPr>
        </p:nvGraphicFramePr>
        <p:xfrm>
          <a:off x="6333066" y="2131525"/>
          <a:ext cx="11584494" cy="77229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extBox 9"/>
          <p:cNvSpPr txBox="1"/>
          <p:nvPr/>
        </p:nvSpPr>
        <p:spPr>
          <a:xfrm>
            <a:off x="7005309" y="3565666"/>
            <a:ext cx="10373417" cy="677108"/>
          </a:xfrm>
          <a:prstGeom prst="rect">
            <a:avLst/>
          </a:prstGeom>
          <a:noFill/>
        </p:spPr>
        <p:txBody>
          <a:bodyPr wrap="none" rtlCol="0">
            <a:spAutoFit/>
          </a:bodyPr>
          <a:lstStyle/>
          <a:p>
            <a:pPr algn="ctr"/>
            <a:r>
              <a:rPr lang="tr-TR" sz="3800" spc="1200" dirty="0"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POWERPOINT SMART OBJECT</a:t>
            </a:r>
            <a:endParaRPr lang="en-US" sz="3800" spc="12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7" name="Straight Connector 6"/>
          <p:cNvCxnSpPr/>
          <p:nvPr/>
        </p:nvCxnSpPr>
        <p:spPr>
          <a:xfrm>
            <a:off x="8991600" y="4539234"/>
            <a:ext cx="6267450" cy="0"/>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290668" y="7272499"/>
            <a:ext cx="3177764" cy="2677656"/>
          </a:xfrm>
          <a:prstGeom prst="rect">
            <a:avLst/>
          </a:prstGeom>
          <a:noFill/>
        </p:spPr>
        <p:txBody>
          <a:bodyPr wrap="square" rtlCol="0">
            <a:spAutoFit/>
          </a:bodyPr>
          <a:lstStyle/>
          <a:p>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Lorem ipsum dolor sit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amet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consectetuer</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adipiscing</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elit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Aenean</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commodo</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ligula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eget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dolor.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Aenean</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massa</a:t>
            </a:r>
            <a:endParaRPr lang="tr-TR"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6" name="TextBox 15"/>
          <p:cNvSpPr txBox="1"/>
          <p:nvPr/>
        </p:nvSpPr>
        <p:spPr>
          <a:xfrm>
            <a:off x="10566559" y="7272499"/>
            <a:ext cx="3177764" cy="2677656"/>
          </a:xfrm>
          <a:prstGeom prst="rect">
            <a:avLst/>
          </a:prstGeom>
          <a:noFill/>
        </p:spPr>
        <p:txBody>
          <a:bodyPr wrap="square" rtlCol="0">
            <a:spAutoFit/>
          </a:bodyPr>
          <a:lstStyle/>
          <a:p>
            <a:pPr algn="ct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Lorem ipsum dolor sit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amet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consectetuer</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adipiscing</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elit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Aenean</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commodo</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ligula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eget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dolor.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Aenean</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massa</a:t>
            </a:r>
            <a:endParaRPr lang="tr-TR"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7" name="TextBox 16"/>
          <p:cNvSpPr txBox="1"/>
          <p:nvPr/>
        </p:nvSpPr>
        <p:spPr>
          <a:xfrm>
            <a:off x="14804438" y="7272499"/>
            <a:ext cx="3177764" cy="2677656"/>
          </a:xfrm>
          <a:prstGeom prst="rect">
            <a:avLst/>
          </a:prstGeom>
          <a:noFill/>
        </p:spPr>
        <p:txBody>
          <a:bodyPr wrap="square" rtlCol="0">
            <a:spAutoFit/>
          </a:bodyPr>
          <a:lstStyle/>
          <a:p>
            <a:pPr algn="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Lorem ipsum dolor sit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amet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consectetuer</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adipiscing</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elit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Aenean</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commodo</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ligula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eget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dolor.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Aenean</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massa</a:t>
            </a:r>
            <a:endParaRPr lang="tr-TR"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067750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7058393" y="2120914"/>
            <a:ext cx="10267234" cy="677108"/>
          </a:xfrm>
          <a:prstGeom prst="rect">
            <a:avLst/>
          </a:prstGeom>
          <a:noFill/>
        </p:spPr>
        <p:txBody>
          <a:bodyPr wrap="none" rtlCol="0">
            <a:spAutoFit/>
          </a:bodyPr>
          <a:lstStyle/>
          <a:p>
            <a:pPr algn="ctr"/>
            <a:r>
              <a:rPr lang="tr-TR" sz="3800" spc="1200" dirty="0"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NATIVE POWERPOINT CHART</a:t>
            </a:r>
            <a:endParaRPr lang="en-US" sz="3800" spc="12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7" name="Straight Connector 6"/>
          <p:cNvCxnSpPr/>
          <p:nvPr/>
        </p:nvCxnSpPr>
        <p:spPr>
          <a:xfrm>
            <a:off x="8991600" y="3094482"/>
            <a:ext cx="6267450" cy="0"/>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aphicFrame>
        <p:nvGraphicFramePr>
          <p:cNvPr id="20" name="Chart 19"/>
          <p:cNvGraphicFramePr/>
          <p:nvPr>
            <p:extLst>
              <p:ext uri="{D42A27DB-BD31-4B8C-83A1-F6EECF244321}">
                <p14:modId xmlns:p14="http://schemas.microsoft.com/office/powerpoint/2010/main" val="1846688102"/>
              </p:ext>
            </p:extLst>
          </p:nvPr>
        </p:nvGraphicFramePr>
        <p:xfrm>
          <a:off x="7058393" y="3411051"/>
          <a:ext cx="12700000" cy="792750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45693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7489464" y="2431810"/>
            <a:ext cx="9405075" cy="677108"/>
          </a:xfrm>
          <a:prstGeom prst="rect">
            <a:avLst/>
          </a:prstGeom>
          <a:noFill/>
        </p:spPr>
        <p:txBody>
          <a:bodyPr wrap="none" rtlCol="0">
            <a:spAutoFit/>
          </a:bodyPr>
          <a:lstStyle/>
          <a:p>
            <a:pPr algn="ctr"/>
            <a:r>
              <a:rPr lang="tr-TR" sz="3800" spc="1200" dirty="0"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 DOUBLE COLUMN SLIDE</a:t>
            </a:r>
            <a:endParaRPr lang="en-US" sz="3800" spc="12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7" name="Straight Connector 6"/>
          <p:cNvCxnSpPr/>
          <p:nvPr/>
        </p:nvCxnSpPr>
        <p:spPr>
          <a:xfrm>
            <a:off x="8991600" y="3405378"/>
            <a:ext cx="6267450" cy="0"/>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974336" y="3802947"/>
            <a:ext cx="6565392" cy="6740307"/>
          </a:xfrm>
          <a:prstGeom prst="rect">
            <a:avLst/>
          </a:prstGeom>
          <a:noFill/>
        </p:spPr>
        <p:txBody>
          <a:bodyPr wrap="square" rtlCol="0">
            <a:spAutoFit/>
          </a:bodyPr>
          <a:lstStyle/>
          <a:p>
            <a:pPr algn="just" fontAlgn="base"/>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Lorem ipsum dolor sit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amet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consectetuer</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adipiscing</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elit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Aenean</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commodo</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ligula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eget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dolor.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Aenean</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massa</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Cum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sociis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natoque</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penatibus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et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magnis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dis parturient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montes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nascetur</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ridiculus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mus.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Donec</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quam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felis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ultricies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nec</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pellentesque</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eu</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pretium</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quis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sem.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Nulla</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consequat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massa</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quis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enim</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Donec</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pede</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justo</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fringilla</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vel</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aliquet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nec</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vulputate</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eget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arcu</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In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enim</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justo</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rhoncus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ut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imperdiet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venenatis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vitae,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justo</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Nullam</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dictum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felis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eu</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pede</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mollis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pretium</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Integer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tincidunt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Cras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dapibus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Vivamus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elementum</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semper nisi.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Aenean</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vulputate</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eleifend</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tellus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Aenean</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leo</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ligula,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porttitor</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eu</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consequat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vitae,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eleifend</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ac,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enim</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Aliquam</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lorem ante,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dapibus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in,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viverra</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quis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feugiat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tellus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tr-TR" sz="2400" dirty="0"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Phasellus</a:t>
            </a:r>
            <a:r>
              <a:rPr lang="en-US" sz="2400" dirty="0"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viverra</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nulla</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ut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metus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varius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laoreet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tr-TR" sz="2400" dirty="0"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Quisque</a:t>
            </a:r>
            <a:r>
              <a:rPr lang="en-US" sz="2400" dirty="0"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ru</a:t>
            </a:r>
            <a:r>
              <a:rPr lang="tr-TR" sz="2400" dirty="0"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etqq</a:t>
            </a:r>
            <a:r>
              <a:rPr lang="en-US" sz="2400" dirty="0" err="1"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trum</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p>
        </p:txBody>
      </p:sp>
      <p:sp>
        <p:nvSpPr>
          <p:cNvPr id="8" name="TextBox 7"/>
          <p:cNvSpPr txBox="1"/>
          <p:nvPr/>
        </p:nvSpPr>
        <p:spPr>
          <a:xfrm>
            <a:off x="12571476" y="3802947"/>
            <a:ext cx="6557772" cy="6740307"/>
          </a:xfrm>
          <a:prstGeom prst="rect">
            <a:avLst/>
          </a:prstGeom>
          <a:noFill/>
        </p:spPr>
        <p:txBody>
          <a:bodyPr wrap="square" rtlCol="0">
            <a:spAutoFit/>
          </a:bodyPr>
          <a:lstStyle/>
          <a:p>
            <a:pPr algn="just" fontAlgn="base"/>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Lorem ipsum dolor sit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amet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consectetuer</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adipiscing</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elit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Aenean</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commodo</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ligula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eget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dolor.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Aenean</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massa</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Cum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sociis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natoque</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penatibus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et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magnis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dis parturient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montes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nascetur</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ridiculus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mus.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Donec</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quam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felis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ultricies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nec</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pellentesque</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eu</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pretium</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quis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sem.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Nulla</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consequat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massa</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quis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enim</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Donec</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pede</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justo</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fringilla</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vel</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aliquet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nec</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vulputate</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eget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arcu</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In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enim</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justo</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rhoncus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ut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imperdiet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venenatis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vitae,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justo</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Nullam</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dictum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felis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eu</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pede</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mollis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pretium</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Integer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tincidunt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Cras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dapibus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Vivamus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elementum</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semper nisi.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Aenean</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vulputate</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eleifend</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tellus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Aenean</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leo</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ligula,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porttitor</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eu</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consequat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vitae,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eleifend</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ac,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enim</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Aliquam</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lorem ante,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dapibus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in,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viverra</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quis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feugiat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tellus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Phasellus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viverra</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nulla</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ut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metus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varius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laoreet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Quisque</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rutrum</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p>
        </p:txBody>
      </p:sp>
    </p:spTree>
    <p:extLst>
      <p:ext uri="{BB962C8B-B14F-4D97-AF65-F5344CB8AC3E}">
        <p14:creationId xmlns:p14="http://schemas.microsoft.com/office/powerpoint/2010/main" val="1102270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6857891" y="3163330"/>
            <a:ext cx="10668241" cy="677108"/>
          </a:xfrm>
          <a:prstGeom prst="rect">
            <a:avLst/>
          </a:prstGeom>
          <a:noFill/>
        </p:spPr>
        <p:txBody>
          <a:bodyPr wrap="none" rtlCol="0">
            <a:spAutoFit/>
          </a:bodyPr>
          <a:lstStyle/>
          <a:p>
            <a:pPr algn="ctr"/>
            <a:r>
              <a:rPr lang="tr-TR" sz="3800" spc="1200" dirty="0"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CUSTOM POWERPOINT CHART</a:t>
            </a:r>
            <a:endParaRPr lang="en-US" sz="3800" spc="12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7" name="Straight Connector 6"/>
          <p:cNvCxnSpPr/>
          <p:nvPr/>
        </p:nvCxnSpPr>
        <p:spPr>
          <a:xfrm>
            <a:off x="8991600" y="4136898"/>
            <a:ext cx="6267450" cy="0"/>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5128530" y="4715681"/>
            <a:ext cx="617213" cy="4897671"/>
          </a:xfrm>
          <a:prstGeom prst="rect">
            <a:avLst/>
          </a:prstGeom>
          <a:solidFill>
            <a:schemeClr val="bg2">
              <a:lumMod val="2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6" name="Rectangle 5"/>
          <p:cNvSpPr/>
          <p:nvPr/>
        </p:nvSpPr>
        <p:spPr>
          <a:xfrm>
            <a:off x="6094315" y="4715681"/>
            <a:ext cx="617213" cy="4897671"/>
          </a:xfrm>
          <a:prstGeom prst="rect">
            <a:avLst/>
          </a:prstGeom>
          <a:solidFill>
            <a:schemeClr val="bg2">
              <a:lumMod val="2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8" name="Rectangle 7"/>
          <p:cNvSpPr/>
          <p:nvPr/>
        </p:nvSpPr>
        <p:spPr>
          <a:xfrm>
            <a:off x="7058626" y="4715681"/>
            <a:ext cx="617213" cy="4897671"/>
          </a:xfrm>
          <a:prstGeom prst="rect">
            <a:avLst/>
          </a:prstGeom>
          <a:solidFill>
            <a:schemeClr val="bg2">
              <a:lumMod val="2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9" name="Rectangle 8"/>
          <p:cNvSpPr/>
          <p:nvPr/>
        </p:nvSpPr>
        <p:spPr>
          <a:xfrm>
            <a:off x="8022938" y="4715681"/>
            <a:ext cx="617213" cy="4897671"/>
          </a:xfrm>
          <a:prstGeom prst="rect">
            <a:avLst/>
          </a:prstGeom>
          <a:solidFill>
            <a:schemeClr val="bg2">
              <a:lumMod val="2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1" name="Rectangle 10"/>
          <p:cNvSpPr/>
          <p:nvPr/>
        </p:nvSpPr>
        <p:spPr>
          <a:xfrm>
            <a:off x="8987250" y="4715681"/>
            <a:ext cx="617213" cy="4897671"/>
          </a:xfrm>
          <a:prstGeom prst="rect">
            <a:avLst/>
          </a:prstGeom>
          <a:solidFill>
            <a:schemeClr val="bg2">
              <a:lumMod val="2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2" name="Rectangle 11"/>
          <p:cNvSpPr/>
          <p:nvPr/>
        </p:nvSpPr>
        <p:spPr>
          <a:xfrm>
            <a:off x="9951562" y="4715681"/>
            <a:ext cx="617213" cy="4897671"/>
          </a:xfrm>
          <a:prstGeom prst="rect">
            <a:avLst/>
          </a:prstGeom>
          <a:solidFill>
            <a:schemeClr val="bg2">
              <a:lumMod val="2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3" name="Rectangle 12"/>
          <p:cNvSpPr/>
          <p:nvPr/>
        </p:nvSpPr>
        <p:spPr>
          <a:xfrm>
            <a:off x="10915874" y="4715681"/>
            <a:ext cx="617213" cy="4897671"/>
          </a:xfrm>
          <a:prstGeom prst="rect">
            <a:avLst/>
          </a:prstGeom>
          <a:solidFill>
            <a:schemeClr val="bg2">
              <a:lumMod val="2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4" name="Rectangle 13"/>
          <p:cNvSpPr/>
          <p:nvPr/>
        </p:nvSpPr>
        <p:spPr>
          <a:xfrm>
            <a:off x="11880186" y="4715681"/>
            <a:ext cx="617213" cy="4897671"/>
          </a:xfrm>
          <a:prstGeom prst="rect">
            <a:avLst/>
          </a:prstGeom>
          <a:solidFill>
            <a:schemeClr val="bg2">
              <a:lumMod val="2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5" name="Rectangle 14"/>
          <p:cNvSpPr/>
          <p:nvPr/>
        </p:nvSpPr>
        <p:spPr>
          <a:xfrm>
            <a:off x="12844497" y="4715681"/>
            <a:ext cx="617213" cy="4897671"/>
          </a:xfrm>
          <a:prstGeom prst="rect">
            <a:avLst/>
          </a:prstGeom>
          <a:solidFill>
            <a:schemeClr val="bg2">
              <a:lumMod val="2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6" name="Rectangle 15"/>
          <p:cNvSpPr/>
          <p:nvPr/>
        </p:nvSpPr>
        <p:spPr>
          <a:xfrm>
            <a:off x="13808809" y="4715681"/>
            <a:ext cx="617213" cy="4897671"/>
          </a:xfrm>
          <a:prstGeom prst="rect">
            <a:avLst/>
          </a:prstGeom>
          <a:solidFill>
            <a:schemeClr val="bg2">
              <a:lumMod val="2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7" name="Rectangle 16"/>
          <p:cNvSpPr/>
          <p:nvPr/>
        </p:nvSpPr>
        <p:spPr>
          <a:xfrm>
            <a:off x="14773120" y="4715681"/>
            <a:ext cx="617213" cy="4897671"/>
          </a:xfrm>
          <a:prstGeom prst="rect">
            <a:avLst/>
          </a:prstGeom>
          <a:solidFill>
            <a:schemeClr val="bg2">
              <a:lumMod val="2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8" name="Rectangle 17"/>
          <p:cNvSpPr/>
          <p:nvPr/>
        </p:nvSpPr>
        <p:spPr>
          <a:xfrm>
            <a:off x="15737433" y="4715681"/>
            <a:ext cx="617213" cy="4897671"/>
          </a:xfrm>
          <a:prstGeom prst="rect">
            <a:avLst/>
          </a:prstGeom>
          <a:solidFill>
            <a:schemeClr val="bg2">
              <a:lumMod val="2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9" name="Rectangle 18"/>
          <p:cNvSpPr/>
          <p:nvPr/>
        </p:nvSpPr>
        <p:spPr>
          <a:xfrm>
            <a:off x="16701744" y="4715681"/>
            <a:ext cx="617213" cy="4897671"/>
          </a:xfrm>
          <a:prstGeom prst="rect">
            <a:avLst/>
          </a:prstGeom>
          <a:solidFill>
            <a:schemeClr val="bg2">
              <a:lumMod val="2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21" name="Rectangle 20"/>
          <p:cNvSpPr/>
          <p:nvPr/>
        </p:nvSpPr>
        <p:spPr>
          <a:xfrm>
            <a:off x="17666057" y="4715681"/>
            <a:ext cx="617213" cy="4897671"/>
          </a:xfrm>
          <a:prstGeom prst="rect">
            <a:avLst/>
          </a:prstGeom>
          <a:solidFill>
            <a:schemeClr val="bg2">
              <a:lumMod val="2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22" name="Rectangle 21"/>
          <p:cNvSpPr/>
          <p:nvPr/>
        </p:nvSpPr>
        <p:spPr>
          <a:xfrm>
            <a:off x="18630367" y="4715681"/>
            <a:ext cx="617213" cy="4897671"/>
          </a:xfrm>
          <a:prstGeom prst="rect">
            <a:avLst/>
          </a:prstGeom>
          <a:solidFill>
            <a:schemeClr val="bg2">
              <a:lumMod val="2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23" name="TextBox 22"/>
          <p:cNvSpPr txBox="1"/>
          <p:nvPr/>
        </p:nvSpPr>
        <p:spPr>
          <a:xfrm>
            <a:off x="4865629" y="9824744"/>
            <a:ext cx="1035984" cy="369332"/>
          </a:xfrm>
          <a:prstGeom prst="rect">
            <a:avLst/>
          </a:prstGeom>
          <a:noFill/>
        </p:spPr>
        <p:txBody>
          <a:bodyPr wrap="square" rtlCol="0">
            <a:spAutoFit/>
          </a:bodyPr>
          <a:lstStyle/>
          <a:p>
            <a:pPr algn="ctr"/>
            <a:r>
              <a:rPr lang="tr-TR" sz="1800" spc="100" dirty="0" smtClean="0">
                <a:solidFill>
                  <a:schemeClr val="bg1">
                    <a:lumMod val="75000"/>
                  </a:schemeClr>
                </a:solidFill>
                <a:latin typeface="Open Sans Semibold" panose="020B0706030804020204" pitchFamily="34" charset="0"/>
                <a:ea typeface="Open Sans Semibold" panose="020B0706030804020204" pitchFamily="34" charset="0"/>
                <a:cs typeface="Open Sans Semibold" panose="020B0706030804020204" pitchFamily="34" charset="0"/>
              </a:rPr>
              <a:t>1992</a:t>
            </a:r>
            <a:endParaRPr lang="en-US" sz="1800" spc="100" dirty="0">
              <a:solidFill>
                <a:schemeClr val="bg1">
                  <a:lumMod val="75000"/>
                </a:schemeClr>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24" name="TextBox 23"/>
          <p:cNvSpPr txBox="1"/>
          <p:nvPr/>
        </p:nvSpPr>
        <p:spPr>
          <a:xfrm>
            <a:off x="5866235" y="9824744"/>
            <a:ext cx="1035984" cy="369332"/>
          </a:xfrm>
          <a:prstGeom prst="rect">
            <a:avLst/>
          </a:prstGeom>
          <a:noFill/>
        </p:spPr>
        <p:txBody>
          <a:bodyPr wrap="square" rtlCol="0">
            <a:spAutoFit/>
          </a:bodyPr>
          <a:lstStyle/>
          <a:p>
            <a:pPr algn="ctr"/>
            <a:r>
              <a:rPr lang="tr-TR" sz="1800" spc="100" dirty="0" smtClean="0">
                <a:solidFill>
                  <a:schemeClr val="bg1">
                    <a:lumMod val="75000"/>
                  </a:schemeClr>
                </a:solidFill>
                <a:latin typeface="Open Sans Semibold" panose="020B0706030804020204" pitchFamily="34" charset="0"/>
                <a:ea typeface="Open Sans Semibold" panose="020B0706030804020204" pitchFamily="34" charset="0"/>
                <a:cs typeface="Open Sans Semibold" panose="020B0706030804020204" pitchFamily="34" charset="0"/>
              </a:rPr>
              <a:t>1993</a:t>
            </a:r>
            <a:endParaRPr lang="en-US" sz="1800" spc="100" dirty="0">
              <a:solidFill>
                <a:schemeClr val="bg1">
                  <a:lumMod val="75000"/>
                </a:schemeClr>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25" name="TextBox 24"/>
          <p:cNvSpPr txBox="1"/>
          <p:nvPr/>
        </p:nvSpPr>
        <p:spPr>
          <a:xfrm>
            <a:off x="6830547" y="9824744"/>
            <a:ext cx="1035984" cy="369332"/>
          </a:xfrm>
          <a:prstGeom prst="rect">
            <a:avLst/>
          </a:prstGeom>
          <a:noFill/>
        </p:spPr>
        <p:txBody>
          <a:bodyPr wrap="square" rtlCol="0">
            <a:spAutoFit/>
          </a:bodyPr>
          <a:lstStyle/>
          <a:p>
            <a:pPr algn="ctr"/>
            <a:r>
              <a:rPr lang="tr-TR" sz="1800" spc="100" dirty="0" smtClean="0">
                <a:solidFill>
                  <a:schemeClr val="bg1">
                    <a:lumMod val="75000"/>
                  </a:schemeClr>
                </a:solidFill>
                <a:latin typeface="Open Sans Semibold" panose="020B0706030804020204" pitchFamily="34" charset="0"/>
                <a:ea typeface="Open Sans Semibold" panose="020B0706030804020204" pitchFamily="34" charset="0"/>
                <a:cs typeface="Open Sans Semibold" panose="020B0706030804020204" pitchFamily="34" charset="0"/>
              </a:rPr>
              <a:t>1994</a:t>
            </a:r>
            <a:endParaRPr lang="en-US" sz="1800" spc="100" dirty="0">
              <a:solidFill>
                <a:schemeClr val="bg1">
                  <a:lumMod val="75000"/>
                </a:schemeClr>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26" name="TextBox 25"/>
          <p:cNvSpPr txBox="1"/>
          <p:nvPr/>
        </p:nvSpPr>
        <p:spPr>
          <a:xfrm>
            <a:off x="7815941" y="9824744"/>
            <a:ext cx="1035984" cy="369332"/>
          </a:xfrm>
          <a:prstGeom prst="rect">
            <a:avLst/>
          </a:prstGeom>
          <a:noFill/>
        </p:spPr>
        <p:txBody>
          <a:bodyPr wrap="square" rtlCol="0">
            <a:spAutoFit/>
          </a:bodyPr>
          <a:lstStyle/>
          <a:p>
            <a:pPr algn="ctr"/>
            <a:r>
              <a:rPr lang="tr-TR" sz="1800" spc="100" dirty="0" smtClean="0">
                <a:solidFill>
                  <a:schemeClr val="bg1">
                    <a:lumMod val="75000"/>
                  </a:schemeClr>
                </a:solidFill>
                <a:latin typeface="Open Sans Semibold" panose="020B0706030804020204" pitchFamily="34" charset="0"/>
                <a:ea typeface="Open Sans Semibold" panose="020B0706030804020204" pitchFamily="34" charset="0"/>
                <a:cs typeface="Open Sans Semibold" panose="020B0706030804020204" pitchFamily="34" charset="0"/>
              </a:rPr>
              <a:t>1995</a:t>
            </a:r>
            <a:endParaRPr lang="en-US" sz="1800" spc="100" dirty="0">
              <a:solidFill>
                <a:schemeClr val="bg1">
                  <a:lumMod val="75000"/>
                </a:schemeClr>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27" name="TextBox 26"/>
          <p:cNvSpPr txBox="1"/>
          <p:nvPr/>
        </p:nvSpPr>
        <p:spPr>
          <a:xfrm>
            <a:off x="8764539" y="9824744"/>
            <a:ext cx="1035984" cy="369332"/>
          </a:xfrm>
          <a:prstGeom prst="rect">
            <a:avLst/>
          </a:prstGeom>
          <a:noFill/>
        </p:spPr>
        <p:txBody>
          <a:bodyPr wrap="square" rtlCol="0">
            <a:spAutoFit/>
          </a:bodyPr>
          <a:lstStyle/>
          <a:p>
            <a:pPr algn="ctr"/>
            <a:r>
              <a:rPr lang="tr-TR" sz="1800" spc="100" dirty="0" smtClean="0">
                <a:solidFill>
                  <a:schemeClr val="bg1">
                    <a:lumMod val="75000"/>
                  </a:schemeClr>
                </a:solidFill>
                <a:latin typeface="Open Sans Semibold" panose="020B0706030804020204" pitchFamily="34" charset="0"/>
                <a:ea typeface="Open Sans Semibold" panose="020B0706030804020204" pitchFamily="34" charset="0"/>
                <a:cs typeface="Open Sans Semibold" panose="020B0706030804020204" pitchFamily="34" charset="0"/>
              </a:rPr>
              <a:t>1996</a:t>
            </a:r>
            <a:endParaRPr lang="en-US" sz="1800" spc="100" dirty="0">
              <a:solidFill>
                <a:schemeClr val="bg1">
                  <a:lumMod val="75000"/>
                </a:schemeClr>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28" name="TextBox 27"/>
          <p:cNvSpPr txBox="1"/>
          <p:nvPr/>
        </p:nvSpPr>
        <p:spPr>
          <a:xfrm>
            <a:off x="9726646" y="9824744"/>
            <a:ext cx="1035984" cy="369332"/>
          </a:xfrm>
          <a:prstGeom prst="rect">
            <a:avLst/>
          </a:prstGeom>
          <a:noFill/>
        </p:spPr>
        <p:txBody>
          <a:bodyPr wrap="square" rtlCol="0">
            <a:spAutoFit/>
          </a:bodyPr>
          <a:lstStyle/>
          <a:p>
            <a:pPr algn="ctr"/>
            <a:r>
              <a:rPr lang="tr-TR" sz="1800" spc="100" dirty="0" smtClean="0">
                <a:solidFill>
                  <a:schemeClr val="bg1">
                    <a:lumMod val="75000"/>
                  </a:schemeClr>
                </a:solidFill>
                <a:latin typeface="Open Sans Semibold" panose="020B0706030804020204" pitchFamily="34" charset="0"/>
                <a:ea typeface="Open Sans Semibold" panose="020B0706030804020204" pitchFamily="34" charset="0"/>
                <a:cs typeface="Open Sans Semibold" panose="020B0706030804020204" pitchFamily="34" charset="0"/>
              </a:rPr>
              <a:t>1997</a:t>
            </a:r>
            <a:endParaRPr lang="en-US" sz="1800" spc="100" dirty="0">
              <a:solidFill>
                <a:schemeClr val="bg1">
                  <a:lumMod val="75000"/>
                </a:schemeClr>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29" name="TextBox 28"/>
          <p:cNvSpPr txBox="1"/>
          <p:nvPr/>
        </p:nvSpPr>
        <p:spPr>
          <a:xfrm>
            <a:off x="10689866" y="9824744"/>
            <a:ext cx="1035984" cy="369332"/>
          </a:xfrm>
          <a:prstGeom prst="rect">
            <a:avLst/>
          </a:prstGeom>
          <a:noFill/>
        </p:spPr>
        <p:txBody>
          <a:bodyPr wrap="square" rtlCol="0">
            <a:spAutoFit/>
          </a:bodyPr>
          <a:lstStyle/>
          <a:p>
            <a:pPr algn="ctr"/>
            <a:r>
              <a:rPr lang="tr-TR" sz="1800" spc="100" dirty="0" smtClean="0">
                <a:solidFill>
                  <a:schemeClr val="bg1">
                    <a:lumMod val="75000"/>
                  </a:schemeClr>
                </a:solidFill>
                <a:latin typeface="Open Sans Semibold" panose="020B0706030804020204" pitchFamily="34" charset="0"/>
                <a:ea typeface="Open Sans Semibold" panose="020B0706030804020204" pitchFamily="34" charset="0"/>
                <a:cs typeface="Open Sans Semibold" panose="020B0706030804020204" pitchFamily="34" charset="0"/>
              </a:rPr>
              <a:t>1998</a:t>
            </a:r>
            <a:endParaRPr lang="en-US" sz="1800" spc="100" dirty="0">
              <a:solidFill>
                <a:schemeClr val="bg1">
                  <a:lumMod val="75000"/>
                </a:schemeClr>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30" name="TextBox 29"/>
          <p:cNvSpPr txBox="1"/>
          <p:nvPr/>
        </p:nvSpPr>
        <p:spPr>
          <a:xfrm>
            <a:off x="11672871" y="9824744"/>
            <a:ext cx="1035984" cy="369332"/>
          </a:xfrm>
          <a:prstGeom prst="rect">
            <a:avLst/>
          </a:prstGeom>
          <a:noFill/>
        </p:spPr>
        <p:txBody>
          <a:bodyPr wrap="square" rtlCol="0">
            <a:spAutoFit/>
          </a:bodyPr>
          <a:lstStyle/>
          <a:p>
            <a:pPr algn="ctr"/>
            <a:r>
              <a:rPr lang="tr-TR" sz="1800" spc="100" dirty="0" smtClean="0">
                <a:solidFill>
                  <a:schemeClr val="bg1">
                    <a:lumMod val="75000"/>
                  </a:schemeClr>
                </a:solidFill>
                <a:latin typeface="Open Sans Semibold" panose="020B0706030804020204" pitchFamily="34" charset="0"/>
                <a:ea typeface="Open Sans Semibold" panose="020B0706030804020204" pitchFamily="34" charset="0"/>
                <a:cs typeface="Open Sans Semibold" panose="020B0706030804020204" pitchFamily="34" charset="0"/>
              </a:rPr>
              <a:t>1999</a:t>
            </a:r>
            <a:endParaRPr lang="en-US" sz="1800" spc="100" dirty="0">
              <a:solidFill>
                <a:schemeClr val="bg1">
                  <a:lumMod val="75000"/>
                </a:schemeClr>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31" name="TextBox 30"/>
          <p:cNvSpPr txBox="1"/>
          <p:nvPr/>
        </p:nvSpPr>
        <p:spPr>
          <a:xfrm>
            <a:off x="12658265" y="9824744"/>
            <a:ext cx="1035984" cy="369332"/>
          </a:xfrm>
          <a:prstGeom prst="rect">
            <a:avLst/>
          </a:prstGeom>
          <a:noFill/>
        </p:spPr>
        <p:txBody>
          <a:bodyPr wrap="square" rtlCol="0">
            <a:spAutoFit/>
          </a:bodyPr>
          <a:lstStyle/>
          <a:p>
            <a:pPr algn="ctr"/>
            <a:r>
              <a:rPr lang="tr-TR" sz="1800" spc="100" dirty="0" smtClean="0">
                <a:solidFill>
                  <a:schemeClr val="bg1">
                    <a:lumMod val="75000"/>
                  </a:schemeClr>
                </a:solidFill>
                <a:latin typeface="Open Sans Semibold" panose="020B0706030804020204" pitchFamily="34" charset="0"/>
                <a:ea typeface="Open Sans Semibold" panose="020B0706030804020204" pitchFamily="34" charset="0"/>
                <a:cs typeface="Open Sans Semibold" panose="020B0706030804020204" pitchFamily="34" charset="0"/>
              </a:rPr>
              <a:t>2000</a:t>
            </a:r>
            <a:endParaRPr lang="en-US" sz="1800" spc="100" dirty="0">
              <a:solidFill>
                <a:schemeClr val="bg1">
                  <a:lumMod val="75000"/>
                </a:schemeClr>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32" name="TextBox 31"/>
          <p:cNvSpPr txBox="1"/>
          <p:nvPr/>
        </p:nvSpPr>
        <p:spPr>
          <a:xfrm>
            <a:off x="13606863" y="9824744"/>
            <a:ext cx="1035984" cy="369332"/>
          </a:xfrm>
          <a:prstGeom prst="rect">
            <a:avLst/>
          </a:prstGeom>
          <a:noFill/>
        </p:spPr>
        <p:txBody>
          <a:bodyPr wrap="square" rtlCol="0">
            <a:spAutoFit/>
          </a:bodyPr>
          <a:lstStyle/>
          <a:p>
            <a:pPr algn="ctr"/>
            <a:r>
              <a:rPr lang="tr-TR" sz="1800" spc="100" dirty="0" smtClean="0">
                <a:solidFill>
                  <a:schemeClr val="bg1">
                    <a:lumMod val="75000"/>
                  </a:schemeClr>
                </a:solidFill>
                <a:latin typeface="Open Sans Semibold" panose="020B0706030804020204" pitchFamily="34" charset="0"/>
                <a:ea typeface="Open Sans Semibold" panose="020B0706030804020204" pitchFamily="34" charset="0"/>
                <a:cs typeface="Open Sans Semibold" panose="020B0706030804020204" pitchFamily="34" charset="0"/>
              </a:rPr>
              <a:t>2001</a:t>
            </a:r>
            <a:endParaRPr lang="en-US" sz="1800" spc="100" dirty="0">
              <a:solidFill>
                <a:schemeClr val="bg1">
                  <a:lumMod val="75000"/>
                </a:schemeClr>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33" name="TextBox 32"/>
          <p:cNvSpPr txBox="1"/>
          <p:nvPr/>
        </p:nvSpPr>
        <p:spPr>
          <a:xfrm>
            <a:off x="14573564" y="9824744"/>
            <a:ext cx="1035984" cy="369332"/>
          </a:xfrm>
          <a:prstGeom prst="rect">
            <a:avLst/>
          </a:prstGeom>
          <a:noFill/>
        </p:spPr>
        <p:txBody>
          <a:bodyPr wrap="square" rtlCol="0">
            <a:spAutoFit/>
          </a:bodyPr>
          <a:lstStyle/>
          <a:p>
            <a:pPr algn="ctr"/>
            <a:r>
              <a:rPr lang="tr-TR" sz="1800" spc="100" dirty="0" smtClean="0">
                <a:solidFill>
                  <a:schemeClr val="bg1">
                    <a:lumMod val="75000"/>
                  </a:schemeClr>
                </a:solidFill>
                <a:latin typeface="Open Sans Semibold" panose="020B0706030804020204" pitchFamily="34" charset="0"/>
                <a:ea typeface="Open Sans Semibold" panose="020B0706030804020204" pitchFamily="34" charset="0"/>
                <a:cs typeface="Open Sans Semibold" panose="020B0706030804020204" pitchFamily="34" charset="0"/>
              </a:rPr>
              <a:t>2002</a:t>
            </a:r>
            <a:endParaRPr lang="en-US" sz="1800" spc="100" dirty="0">
              <a:solidFill>
                <a:schemeClr val="bg1">
                  <a:lumMod val="75000"/>
                </a:schemeClr>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34" name="TextBox 33"/>
          <p:cNvSpPr txBox="1"/>
          <p:nvPr/>
        </p:nvSpPr>
        <p:spPr>
          <a:xfrm>
            <a:off x="15522161" y="9824744"/>
            <a:ext cx="1035984" cy="369332"/>
          </a:xfrm>
          <a:prstGeom prst="rect">
            <a:avLst/>
          </a:prstGeom>
          <a:noFill/>
        </p:spPr>
        <p:txBody>
          <a:bodyPr wrap="square" rtlCol="0">
            <a:spAutoFit/>
          </a:bodyPr>
          <a:lstStyle/>
          <a:p>
            <a:pPr algn="ctr"/>
            <a:r>
              <a:rPr lang="tr-TR" sz="1800" spc="100" dirty="0" smtClean="0">
                <a:solidFill>
                  <a:schemeClr val="bg1">
                    <a:lumMod val="75000"/>
                  </a:schemeClr>
                </a:solidFill>
                <a:latin typeface="Open Sans Semibold" panose="020B0706030804020204" pitchFamily="34" charset="0"/>
                <a:ea typeface="Open Sans Semibold" panose="020B0706030804020204" pitchFamily="34" charset="0"/>
                <a:cs typeface="Open Sans Semibold" panose="020B0706030804020204" pitchFamily="34" charset="0"/>
              </a:rPr>
              <a:t>2003</a:t>
            </a:r>
            <a:endParaRPr lang="en-US" sz="1800" spc="100" dirty="0">
              <a:solidFill>
                <a:schemeClr val="bg1">
                  <a:lumMod val="75000"/>
                </a:schemeClr>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35" name="TextBox 34"/>
          <p:cNvSpPr txBox="1"/>
          <p:nvPr/>
        </p:nvSpPr>
        <p:spPr>
          <a:xfrm>
            <a:off x="16488861" y="9824744"/>
            <a:ext cx="1035984" cy="369332"/>
          </a:xfrm>
          <a:prstGeom prst="rect">
            <a:avLst/>
          </a:prstGeom>
          <a:noFill/>
        </p:spPr>
        <p:txBody>
          <a:bodyPr wrap="square" rtlCol="0">
            <a:spAutoFit/>
          </a:bodyPr>
          <a:lstStyle/>
          <a:p>
            <a:pPr algn="ctr"/>
            <a:r>
              <a:rPr lang="tr-TR" sz="1800" spc="100" dirty="0" smtClean="0">
                <a:solidFill>
                  <a:schemeClr val="bg1">
                    <a:lumMod val="75000"/>
                  </a:schemeClr>
                </a:solidFill>
                <a:latin typeface="Open Sans Semibold" panose="020B0706030804020204" pitchFamily="34" charset="0"/>
                <a:ea typeface="Open Sans Semibold" panose="020B0706030804020204" pitchFamily="34" charset="0"/>
                <a:cs typeface="Open Sans Semibold" panose="020B0706030804020204" pitchFamily="34" charset="0"/>
              </a:rPr>
              <a:t>2004</a:t>
            </a:r>
            <a:endParaRPr lang="en-US" sz="1800" spc="100" dirty="0">
              <a:solidFill>
                <a:schemeClr val="bg1">
                  <a:lumMod val="75000"/>
                </a:schemeClr>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36" name="TextBox 35"/>
          <p:cNvSpPr txBox="1"/>
          <p:nvPr/>
        </p:nvSpPr>
        <p:spPr>
          <a:xfrm>
            <a:off x="17455563" y="9824744"/>
            <a:ext cx="1035984" cy="369332"/>
          </a:xfrm>
          <a:prstGeom prst="rect">
            <a:avLst/>
          </a:prstGeom>
          <a:noFill/>
        </p:spPr>
        <p:txBody>
          <a:bodyPr wrap="square" rtlCol="0">
            <a:spAutoFit/>
          </a:bodyPr>
          <a:lstStyle/>
          <a:p>
            <a:pPr algn="ctr"/>
            <a:r>
              <a:rPr lang="tr-TR" sz="1800" spc="100" dirty="0" smtClean="0">
                <a:solidFill>
                  <a:schemeClr val="bg1">
                    <a:lumMod val="75000"/>
                  </a:schemeClr>
                </a:solidFill>
                <a:latin typeface="Open Sans Semibold" panose="020B0706030804020204" pitchFamily="34" charset="0"/>
                <a:ea typeface="Open Sans Semibold" panose="020B0706030804020204" pitchFamily="34" charset="0"/>
                <a:cs typeface="Open Sans Semibold" panose="020B0706030804020204" pitchFamily="34" charset="0"/>
              </a:rPr>
              <a:t>2005</a:t>
            </a:r>
            <a:endParaRPr lang="en-US" sz="1800" spc="100" dirty="0">
              <a:solidFill>
                <a:schemeClr val="bg1">
                  <a:lumMod val="75000"/>
                </a:schemeClr>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37" name="TextBox 36"/>
          <p:cNvSpPr txBox="1"/>
          <p:nvPr/>
        </p:nvSpPr>
        <p:spPr>
          <a:xfrm>
            <a:off x="18404160" y="9824744"/>
            <a:ext cx="1035984" cy="369332"/>
          </a:xfrm>
          <a:prstGeom prst="rect">
            <a:avLst/>
          </a:prstGeom>
          <a:noFill/>
        </p:spPr>
        <p:txBody>
          <a:bodyPr wrap="square" rtlCol="0">
            <a:spAutoFit/>
          </a:bodyPr>
          <a:lstStyle/>
          <a:p>
            <a:pPr algn="ctr"/>
            <a:r>
              <a:rPr lang="tr-TR" sz="1800" spc="100" dirty="0" smtClean="0">
                <a:solidFill>
                  <a:schemeClr val="bg1">
                    <a:lumMod val="75000"/>
                  </a:schemeClr>
                </a:solidFill>
                <a:latin typeface="Open Sans Semibold" panose="020B0706030804020204" pitchFamily="34" charset="0"/>
                <a:ea typeface="Open Sans Semibold" panose="020B0706030804020204" pitchFamily="34" charset="0"/>
                <a:cs typeface="Open Sans Semibold" panose="020B0706030804020204" pitchFamily="34" charset="0"/>
              </a:rPr>
              <a:t>2006</a:t>
            </a:r>
            <a:endParaRPr lang="en-US" sz="1800" spc="100" dirty="0">
              <a:solidFill>
                <a:schemeClr val="bg1">
                  <a:lumMod val="75000"/>
                </a:schemeClr>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38" name="Rectangle 37"/>
          <p:cNvSpPr/>
          <p:nvPr/>
        </p:nvSpPr>
        <p:spPr>
          <a:xfrm>
            <a:off x="5128530" y="7817973"/>
            <a:ext cx="617213" cy="179537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39" name="Rectangle 38"/>
          <p:cNvSpPr/>
          <p:nvPr/>
        </p:nvSpPr>
        <p:spPr>
          <a:xfrm>
            <a:off x="6091369" y="7033663"/>
            <a:ext cx="617213" cy="257969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40" name="Rectangle 39"/>
          <p:cNvSpPr/>
          <p:nvPr/>
        </p:nvSpPr>
        <p:spPr>
          <a:xfrm>
            <a:off x="7055680" y="6138008"/>
            <a:ext cx="617213" cy="347534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41" name="Rectangle 40"/>
          <p:cNvSpPr/>
          <p:nvPr/>
        </p:nvSpPr>
        <p:spPr>
          <a:xfrm>
            <a:off x="8019993" y="5250475"/>
            <a:ext cx="617213" cy="4362877"/>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42" name="Rectangle 41"/>
          <p:cNvSpPr/>
          <p:nvPr/>
        </p:nvSpPr>
        <p:spPr>
          <a:xfrm>
            <a:off x="8984304" y="6138007"/>
            <a:ext cx="617213" cy="347534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43" name="Rectangle 42"/>
          <p:cNvSpPr/>
          <p:nvPr/>
        </p:nvSpPr>
        <p:spPr>
          <a:xfrm>
            <a:off x="9948616" y="7358359"/>
            <a:ext cx="617213" cy="225499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44" name="Rectangle 43"/>
          <p:cNvSpPr/>
          <p:nvPr/>
        </p:nvSpPr>
        <p:spPr>
          <a:xfrm>
            <a:off x="10912927" y="5757635"/>
            <a:ext cx="617213" cy="3855717"/>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45" name="Rectangle 44"/>
          <p:cNvSpPr/>
          <p:nvPr/>
        </p:nvSpPr>
        <p:spPr>
          <a:xfrm>
            <a:off x="11877239" y="8340982"/>
            <a:ext cx="617213" cy="127236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46" name="Rectangle 45"/>
          <p:cNvSpPr/>
          <p:nvPr/>
        </p:nvSpPr>
        <p:spPr>
          <a:xfrm>
            <a:off x="12841551" y="6375737"/>
            <a:ext cx="617213" cy="323761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47" name="Rectangle 46"/>
          <p:cNvSpPr/>
          <p:nvPr/>
        </p:nvSpPr>
        <p:spPr>
          <a:xfrm>
            <a:off x="13805863" y="6766560"/>
            <a:ext cx="617213" cy="284679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48" name="Rectangle 47"/>
          <p:cNvSpPr/>
          <p:nvPr/>
        </p:nvSpPr>
        <p:spPr>
          <a:xfrm>
            <a:off x="14770175" y="6375737"/>
            <a:ext cx="617213" cy="323761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49" name="Rectangle 48"/>
          <p:cNvSpPr/>
          <p:nvPr/>
        </p:nvSpPr>
        <p:spPr>
          <a:xfrm>
            <a:off x="15734486" y="7033663"/>
            <a:ext cx="617213" cy="257969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50" name="Rectangle 49"/>
          <p:cNvSpPr/>
          <p:nvPr/>
        </p:nvSpPr>
        <p:spPr>
          <a:xfrm>
            <a:off x="16698798" y="7817973"/>
            <a:ext cx="617213" cy="179537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51" name="Rectangle 50"/>
          <p:cNvSpPr/>
          <p:nvPr/>
        </p:nvSpPr>
        <p:spPr>
          <a:xfrm>
            <a:off x="17663110" y="5757635"/>
            <a:ext cx="617213" cy="3855717"/>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52" name="Rectangle 51"/>
          <p:cNvSpPr/>
          <p:nvPr/>
        </p:nvSpPr>
        <p:spPr>
          <a:xfrm>
            <a:off x="18627422" y="7033663"/>
            <a:ext cx="617213" cy="257969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Tree>
    <p:extLst>
      <p:ext uri="{BB962C8B-B14F-4D97-AF65-F5344CB8AC3E}">
        <p14:creationId xmlns:p14="http://schemas.microsoft.com/office/powerpoint/2010/main" val="4278413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Connector 19"/>
          <p:cNvCxnSpPr/>
          <p:nvPr/>
        </p:nvCxnSpPr>
        <p:spPr>
          <a:xfrm>
            <a:off x="8189324" y="5190194"/>
            <a:ext cx="0" cy="4797468"/>
          </a:xfrm>
          <a:prstGeom prst="line">
            <a:avLst/>
          </a:prstGeom>
          <a:ln w="508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930348" y="3026457"/>
            <a:ext cx="14523336" cy="677108"/>
          </a:xfrm>
          <a:prstGeom prst="rect">
            <a:avLst/>
          </a:prstGeom>
          <a:noFill/>
        </p:spPr>
        <p:txBody>
          <a:bodyPr wrap="none" rtlCol="0">
            <a:spAutoFit/>
          </a:bodyPr>
          <a:lstStyle/>
          <a:p>
            <a:pPr algn="ctr"/>
            <a:r>
              <a:rPr lang="tr-TR" sz="3800" spc="1200" dirty="0"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CUSTOM POWERPOINT BARS &amp; BUTTONS</a:t>
            </a:r>
            <a:endParaRPr lang="en-US" sz="3800" spc="12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7" name="Straight Connector 6"/>
          <p:cNvCxnSpPr/>
          <p:nvPr/>
        </p:nvCxnSpPr>
        <p:spPr>
          <a:xfrm>
            <a:off x="8991600" y="4000025"/>
            <a:ext cx="6267450" cy="0"/>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 name="Oval 2"/>
          <p:cNvSpPr/>
          <p:nvPr/>
        </p:nvSpPr>
        <p:spPr>
          <a:xfrm>
            <a:off x="7975252" y="6060504"/>
            <a:ext cx="428144" cy="428144"/>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53" name="TextBox 52"/>
          <p:cNvSpPr txBox="1"/>
          <p:nvPr/>
        </p:nvSpPr>
        <p:spPr>
          <a:xfrm>
            <a:off x="7999625" y="6123376"/>
            <a:ext cx="389850" cy="307777"/>
          </a:xfrm>
          <a:prstGeom prst="rect">
            <a:avLst/>
          </a:prstGeom>
          <a:noFill/>
        </p:spPr>
        <p:txBody>
          <a:bodyPr wrap="none" rtlCol="0">
            <a:spAutoFit/>
          </a:bodyPr>
          <a:lstStyle/>
          <a:p>
            <a:pPr algn="ctr"/>
            <a:r>
              <a:rPr lang="tr-TR" sz="1400" dirty="0" smtClean="0">
                <a:solidFill>
                  <a:schemeClr val="bg1">
                    <a:lumMod val="75000"/>
                  </a:schemeClr>
                </a:solidFill>
                <a:latin typeface="Open Sans Semibold" panose="020B0706030804020204" pitchFamily="34" charset="0"/>
                <a:ea typeface="Open Sans Semibold" panose="020B0706030804020204" pitchFamily="34" charset="0"/>
                <a:cs typeface="Open Sans Semibold" panose="020B0706030804020204" pitchFamily="34" charset="0"/>
              </a:rPr>
              <a:t>79</a:t>
            </a:r>
            <a:endParaRPr lang="en-US" sz="1400" dirty="0">
              <a:solidFill>
                <a:schemeClr val="bg1">
                  <a:lumMod val="75000"/>
                </a:schemeClr>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cxnSp>
        <p:nvCxnSpPr>
          <p:cNvPr id="54" name="Straight Connector 53"/>
          <p:cNvCxnSpPr/>
          <p:nvPr/>
        </p:nvCxnSpPr>
        <p:spPr>
          <a:xfrm>
            <a:off x="8919796" y="5190194"/>
            <a:ext cx="0" cy="4797468"/>
          </a:xfrm>
          <a:prstGeom prst="line">
            <a:avLst/>
          </a:prstGeom>
          <a:ln w="177800">
            <a:solidFill>
              <a:schemeClr val="tx1">
                <a:lumMod val="65000"/>
                <a:lumOff val="35000"/>
                <a:alpha val="40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919796" y="6790170"/>
            <a:ext cx="0" cy="3197492"/>
          </a:xfrm>
          <a:prstGeom prst="line">
            <a:avLst/>
          </a:prstGeom>
          <a:ln w="1778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9687239" y="5190194"/>
            <a:ext cx="0" cy="4797468"/>
          </a:xfrm>
          <a:prstGeom prst="line">
            <a:avLst/>
          </a:prstGeom>
          <a:ln w="381000">
            <a:solidFill>
              <a:schemeClr val="tx1">
                <a:lumMod val="65000"/>
                <a:lumOff val="35000"/>
                <a:alpha val="40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9687239" y="8080127"/>
            <a:ext cx="0" cy="1907535"/>
          </a:xfrm>
          <a:prstGeom prst="line">
            <a:avLst/>
          </a:prstGeom>
          <a:ln w="3810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62" name="Oval 61"/>
          <p:cNvSpPr/>
          <p:nvPr/>
        </p:nvSpPr>
        <p:spPr>
          <a:xfrm>
            <a:off x="10299561" y="9677420"/>
            <a:ext cx="310242" cy="310242"/>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64" name="Oval 63"/>
          <p:cNvSpPr/>
          <p:nvPr/>
        </p:nvSpPr>
        <p:spPr>
          <a:xfrm>
            <a:off x="10299561" y="9225838"/>
            <a:ext cx="310242" cy="310242"/>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65" name="Oval 64"/>
          <p:cNvSpPr/>
          <p:nvPr/>
        </p:nvSpPr>
        <p:spPr>
          <a:xfrm>
            <a:off x="10299561" y="8774256"/>
            <a:ext cx="310242" cy="310242"/>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66" name="Oval 65"/>
          <p:cNvSpPr/>
          <p:nvPr/>
        </p:nvSpPr>
        <p:spPr>
          <a:xfrm>
            <a:off x="10299561" y="8322674"/>
            <a:ext cx="310242" cy="310242"/>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67" name="Oval 66"/>
          <p:cNvSpPr/>
          <p:nvPr/>
        </p:nvSpPr>
        <p:spPr>
          <a:xfrm>
            <a:off x="10299561" y="7871092"/>
            <a:ext cx="310242" cy="310242"/>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68" name="Oval 67"/>
          <p:cNvSpPr/>
          <p:nvPr/>
        </p:nvSpPr>
        <p:spPr>
          <a:xfrm>
            <a:off x="10299561" y="7419510"/>
            <a:ext cx="310242" cy="310242"/>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69" name="Oval 68"/>
          <p:cNvSpPr/>
          <p:nvPr/>
        </p:nvSpPr>
        <p:spPr>
          <a:xfrm>
            <a:off x="10299561" y="6967928"/>
            <a:ext cx="310242" cy="310242"/>
          </a:xfrm>
          <a:prstGeom prst="ellipse">
            <a:avLst/>
          </a:prstGeom>
          <a:solidFill>
            <a:schemeClr val="tx1">
              <a:lumMod val="65000"/>
              <a:lumOff val="3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70" name="Oval 69"/>
          <p:cNvSpPr/>
          <p:nvPr/>
        </p:nvSpPr>
        <p:spPr>
          <a:xfrm>
            <a:off x="10299561" y="6516346"/>
            <a:ext cx="310242" cy="310242"/>
          </a:xfrm>
          <a:prstGeom prst="ellipse">
            <a:avLst/>
          </a:prstGeom>
          <a:solidFill>
            <a:schemeClr val="tx1">
              <a:lumMod val="65000"/>
              <a:lumOff val="3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71" name="Oval 70"/>
          <p:cNvSpPr/>
          <p:nvPr/>
        </p:nvSpPr>
        <p:spPr>
          <a:xfrm>
            <a:off x="10299561" y="6064764"/>
            <a:ext cx="310242" cy="310242"/>
          </a:xfrm>
          <a:prstGeom prst="ellipse">
            <a:avLst/>
          </a:prstGeom>
          <a:solidFill>
            <a:schemeClr val="tx1">
              <a:lumMod val="65000"/>
              <a:lumOff val="3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72" name="Oval 71"/>
          <p:cNvSpPr/>
          <p:nvPr/>
        </p:nvSpPr>
        <p:spPr>
          <a:xfrm>
            <a:off x="10299561" y="5613182"/>
            <a:ext cx="310242" cy="310242"/>
          </a:xfrm>
          <a:prstGeom prst="ellipse">
            <a:avLst/>
          </a:prstGeom>
          <a:solidFill>
            <a:schemeClr val="tx1">
              <a:lumMod val="65000"/>
              <a:lumOff val="3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73" name="Oval 72"/>
          <p:cNvSpPr/>
          <p:nvPr/>
        </p:nvSpPr>
        <p:spPr>
          <a:xfrm>
            <a:off x="10299561" y="5161600"/>
            <a:ext cx="310242" cy="310242"/>
          </a:xfrm>
          <a:prstGeom prst="ellipse">
            <a:avLst/>
          </a:prstGeom>
          <a:solidFill>
            <a:schemeClr val="tx1">
              <a:lumMod val="65000"/>
              <a:lumOff val="3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74" name="Rectangle 73"/>
          <p:cNvSpPr/>
          <p:nvPr/>
        </p:nvSpPr>
        <p:spPr>
          <a:xfrm>
            <a:off x="10958141" y="9147194"/>
            <a:ext cx="130985" cy="84046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76" name="Rectangle 75"/>
          <p:cNvSpPr/>
          <p:nvPr/>
        </p:nvSpPr>
        <p:spPr>
          <a:xfrm>
            <a:off x="10958141" y="8150796"/>
            <a:ext cx="130985" cy="84046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77" name="Rectangle 76"/>
          <p:cNvSpPr/>
          <p:nvPr/>
        </p:nvSpPr>
        <p:spPr>
          <a:xfrm>
            <a:off x="10958141" y="7154397"/>
            <a:ext cx="130985" cy="84046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78" name="Rectangle 77"/>
          <p:cNvSpPr/>
          <p:nvPr/>
        </p:nvSpPr>
        <p:spPr>
          <a:xfrm>
            <a:off x="10958141" y="6157999"/>
            <a:ext cx="130985" cy="840468"/>
          </a:xfrm>
          <a:prstGeom prst="rect">
            <a:avLst/>
          </a:prstGeom>
          <a:solidFill>
            <a:schemeClr val="tx1">
              <a:lumMod val="65000"/>
              <a:lumOff val="3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79" name="Rectangle 78"/>
          <p:cNvSpPr/>
          <p:nvPr/>
        </p:nvSpPr>
        <p:spPr>
          <a:xfrm>
            <a:off x="10958141" y="5161600"/>
            <a:ext cx="130985" cy="840468"/>
          </a:xfrm>
          <a:prstGeom prst="rect">
            <a:avLst/>
          </a:prstGeom>
          <a:solidFill>
            <a:schemeClr val="tx1">
              <a:lumMod val="65000"/>
              <a:lumOff val="3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81" name="Rectangle 80"/>
          <p:cNvSpPr/>
          <p:nvPr/>
        </p:nvSpPr>
        <p:spPr>
          <a:xfrm>
            <a:off x="11426970" y="9685932"/>
            <a:ext cx="88227" cy="30172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82" name="Rectangle 81"/>
          <p:cNvSpPr/>
          <p:nvPr/>
        </p:nvSpPr>
        <p:spPr>
          <a:xfrm>
            <a:off x="11426970" y="9277228"/>
            <a:ext cx="88227" cy="30172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83" name="Rectangle 82"/>
          <p:cNvSpPr/>
          <p:nvPr/>
        </p:nvSpPr>
        <p:spPr>
          <a:xfrm>
            <a:off x="11426970" y="8868525"/>
            <a:ext cx="88227" cy="30172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84" name="Rectangle 83"/>
          <p:cNvSpPr/>
          <p:nvPr/>
        </p:nvSpPr>
        <p:spPr>
          <a:xfrm>
            <a:off x="11426970" y="8459821"/>
            <a:ext cx="88227" cy="30172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85" name="Rectangle 84"/>
          <p:cNvSpPr/>
          <p:nvPr/>
        </p:nvSpPr>
        <p:spPr>
          <a:xfrm>
            <a:off x="11426970" y="8051118"/>
            <a:ext cx="88227" cy="30172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86" name="Rectangle 85"/>
          <p:cNvSpPr/>
          <p:nvPr/>
        </p:nvSpPr>
        <p:spPr>
          <a:xfrm>
            <a:off x="11426970" y="7642414"/>
            <a:ext cx="88227" cy="301729"/>
          </a:xfrm>
          <a:prstGeom prst="rect">
            <a:avLst/>
          </a:prstGeom>
          <a:solidFill>
            <a:schemeClr val="tx1">
              <a:lumMod val="65000"/>
              <a:lumOff val="3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87" name="Rectangle 86"/>
          <p:cNvSpPr/>
          <p:nvPr/>
        </p:nvSpPr>
        <p:spPr>
          <a:xfrm>
            <a:off x="11426970" y="7233711"/>
            <a:ext cx="88227" cy="301729"/>
          </a:xfrm>
          <a:prstGeom prst="rect">
            <a:avLst/>
          </a:prstGeom>
          <a:solidFill>
            <a:schemeClr val="tx1">
              <a:lumMod val="65000"/>
              <a:lumOff val="3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88" name="Rectangle 87"/>
          <p:cNvSpPr/>
          <p:nvPr/>
        </p:nvSpPr>
        <p:spPr>
          <a:xfrm>
            <a:off x="11426970" y="6825008"/>
            <a:ext cx="88227" cy="301729"/>
          </a:xfrm>
          <a:prstGeom prst="rect">
            <a:avLst/>
          </a:prstGeom>
          <a:solidFill>
            <a:schemeClr val="tx1">
              <a:lumMod val="65000"/>
              <a:lumOff val="3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89" name="Rectangle 88"/>
          <p:cNvSpPr/>
          <p:nvPr/>
        </p:nvSpPr>
        <p:spPr>
          <a:xfrm>
            <a:off x="11426970" y="6416304"/>
            <a:ext cx="88227" cy="301729"/>
          </a:xfrm>
          <a:prstGeom prst="rect">
            <a:avLst/>
          </a:prstGeom>
          <a:solidFill>
            <a:schemeClr val="tx1">
              <a:lumMod val="65000"/>
              <a:lumOff val="3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90" name="Rectangle 89"/>
          <p:cNvSpPr/>
          <p:nvPr/>
        </p:nvSpPr>
        <p:spPr>
          <a:xfrm>
            <a:off x="11426970" y="6007601"/>
            <a:ext cx="88227" cy="301729"/>
          </a:xfrm>
          <a:prstGeom prst="rect">
            <a:avLst/>
          </a:prstGeom>
          <a:solidFill>
            <a:schemeClr val="tx1">
              <a:lumMod val="65000"/>
              <a:lumOff val="3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91" name="Rectangle 90"/>
          <p:cNvSpPr/>
          <p:nvPr/>
        </p:nvSpPr>
        <p:spPr>
          <a:xfrm>
            <a:off x="11426970" y="5598897"/>
            <a:ext cx="88227" cy="301729"/>
          </a:xfrm>
          <a:prstGeom prst="rect">
            <a:avLst/>
          </a:prstGeom>
          <a:solidFill>
            <a:schemeClr val="tx1">
              <a:lumMod val="65000"/>
              <a:lumOff val="3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92" name="Rectangle 91"/>
          <p:cNvSpPr/>
          <p:nvPr/>
        </p:nvSpPr>
        <p:spPr>
          <a:xfrm>
            <a:off x="11426970" y="5190194"/>
            <a:ext cx="88227" cy="301729"/>
          </a:xfrm>
          <a:prstGeom prst="rect">
            <a:avLst/>
          </a:prstGeom>
          <a:solidFill>
            <a:schemeClr val="tx1">
              <a:lumMod val="65000"/>
              <a:lumOff val="3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66" name="Rectangle 165"/>
          <p:cNvSpPr/>
          <p:nvPr/>
        </p:nvSpPr>
        <p:spPr>
          <a:xfrm>
            <a:off x="12102110" y="4793878"/>
            <a:ext cx="2112582" cy="548122"/>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67" name="TextBox 166"/>
          <p:cNvSpPr txBox="1"/>
          <p:nvPr/>
        </p:nvSpPr>
        <p:spPr>
          <a:xfrm>
            <a:off x="12610662" y="4903288"/>
            <a:ext cx="1179886" cy="338554"/>
          </a:xfrm>
          <a:prstGeom prst="rect">
            <a:avLst/>
          </a:prstGeom>
          <a:noFill/>
        </p:spPr>
        <p:txBody>
          <a:bodyPr wrap="square" rtlCol="0">
            <a:spAutoFit/>
          </a:bodyPr>
          <a:lstStyle/>
          <a:p>
            <a:r>
              <a:rPr lang="tr-TR" sz="1600" spc="100" dirty="0" smtClean="0">
                <a:solidFill>
                  <a:schemeClr val="bg1">
                    <a:lumMod val="75000"/>
                  </a:schemeClr>
                </a:solidFill>
                <a:latin typeface="Open Sans Semibold" panose="020B0706030804020204" pitchFamily="34" charset="0"/>
                <a:ea typeface="Open Sans Semibold" panose="020B0706030804020204" pitchFamily="34" charset="0"/>
                <a:cs typeface="Open Sans Semibold" panose="020B0706030804020204" pitchFamily="34" charset="0"/>
              </a:rPr>
              <a:t>BUTTON</a:t>
            </a:r>
            <a:endParaRPr lang="en-US" sz="1600" spc="100" dirty="0">
              <a:solidFill>
                <a:schemeClr val="bg1">
                  <a:lumMod val="75000"/>
                </a:schemeClr>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168" name="Rectangle 167"/>
          <p:cNvSpPr/>
          <p:nvPr/>
        </p:nvSpPr>
        <p:spPr>
          <a:xfrm>
            <a:off x="12102110" y="5518561"/>
            <a:ext cx="2112582" cy="548122"/>
          </a:xfrm>
          <a:prstGeom prst="rect">
            <a:avLst/>
          </a:prstGeom>
          <a:noFill/>
          <a:ln w="635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69" name="TextBox 168"/>
          <p:cNvSpPr txBox="1"/>
          <p:nvPr/>
        </p:nvSpPr>
        <p:spPr>
          <a:xfrm>
            <a:off x="12610662" y="5627971"/>
            <a:ext cx="1179886" cy="338554"/>
          </a:xfrm>
          <a:prstGeom prst="rect">
            <a:avLst/>
          </a:prstGeom>
          <a:noFill/>
        </p:spPr>
        <p:txBody>
          <a:bodyPr wrap="square" rtlCol="0">
            <a:spAutoFit/>
          </a:bodyPr>
          <a:lstStyle/>
          <a:p>
            <a:r>
              <a:rPr lang="tr-TR" sz="1600" spc="100" dirty="0" smtClean="0">
                <a:solidFill>
                  <a:schemeClr val="bg1">
                    <a:lumMod val="75000"/>
                  </a:schemeClr>
                </a:solidFill>
                <a:latin typeface="Open Sans Semibold" panose="020B0706030804020204" pitchFamily="34" charset="0"/>
                <a:ea typeface="Open Sans Semibold" panose="020B0706030804020204" pitchFamily="34" charset="0"/>
                <a:cs typeface="Open Sans Semibold" panose="020B0706030804020204" pitchFamily="34" charset="0"/>
              </a:rPr>
              <a:t>BUTTON</a:t>
            </a:r>
            <a:endParaRPr lang="en-US" sz="1600" spc="100" dirty="0">
              <a:solidFill>
                <a:schemeClr val="bg1">
                  <a:lumMod val="75000"/>
                </a:schemeClr>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170" name="Snip Single Corner Rectangle 169"/>
          <p:cNvSpPr/>
          <p:nvPr/>
        </p:nvSpPr>
        <p:spPr>
          <a:xfrm>
            <a:off x="14681041" y="4793878"/>
            <a:ext cx="2112582" cy="548122"/>
          </a:xfrm>
          <a:prstGeom prst="snip1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71" name="TextBox 170"/>
          <p:cNvSpPr txBox="1"/>
          <p:nvPr/>
        </p:nvSpPr>
        <p:spPr>
          <a:xfrm>
            <a:off x="15189593" y="4903288"/>
            <a:ext cx="1179886" cy="338554"/>
          </a:xfrm>
          <a:prstGeom prst="rect">
            <a:avLst/>
          </a:prstGeom>
          <a:noFill/>
        </p:spPr>
        <p:txBody>
          <a:bodyPr wrap="square" rtlCol="0">
            <a:spAutoFit/>
          </a:bodyPr>
          <a:lstStyle/>
          <a:p>
            <a:r>
              <a:rPr lang="tr-TR" sz="1600" spc="100" dirty="0" smtClean="0">
                <a:solidFill>
                  <a:schemeClr val="bg1">
                    <a:lumMod val="75000"/>
                  </a:schemeClr>
                </a:solidFill>
                <a:latin typeface="Open Sans Semibold" panose="020B0706030804020204" pitchFamily="34" charset="0"/>
                <a:ea typeface="Open Sans Semibold" panose="020B0706030804020204" pitchFamily="34" charset="0"/>
                <a:cs typeface="Open Sans Semibold" panose="020B0706030804020204" pitchFamily="34" charset="0"/>
              </a:rPr>
              <a:t>BUTTON</a:t>
            </a:r>
            <a:endParaRPr lang="en-US" sz="1600" spc="100" dirty="0">
              <a:solidFill>
                <a:schemeClr val="bg1">
                  <a:lumMod val="75000"/>
                </a:schemeClr>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172" name="Snip Single Corner Rectangle 171"/>
          <p:cNvSpPr/>
          <p:nvPr/>
        </p:nvSpPr>
        <p:spPr>
          <a:xfrm>
            <a:off x="14681041" y="5518561"/>
            <a:ext cx="2112582" cy="548122"/>
          </a:xfrm>
          <a:prstGeom prst="snip1Rect">
            <a:avLst/>
          </a:prstGeom>
          <a:noFill/>
          <a:ln w="635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73" name="TextBox 172"/>
          <p:cNvSpPr txBox="1"/>
          <p:nvPr/>
        </p:nvSpPr>
        <p:spPr>
          <a:xfrm>
            <a:off x="15189593" y="5627971"/>
            <a:ext cx="1179886" cy="338554"/>
          </a:xfrm>
          <a:prstGeom prst="rect">
            <a:avLst/>
          </a:prstGeom>
          <a:noFill/>
        </p:spPr>
        <p:txBody>
          <a:bodyPr wrap="square" rtlCol="0">
            <a:spAutoFit/>
          </a:bodyPr>
          <a:lstStyle/>
          <a:p>
            <a:r>
              <a:rPr lang="tr-TR" sz="1600" spc="100" dirty="0" smtClean="0">
                <a:solidFill>
                  <a:schemeClr val="bg1">
                    <a:lumMod val="75000"/>
                  </a:schemeClr>
                </a:solidFill>
                <a:latin typeface="Open Sans Semibold" panose="020B0706030804020204" pitchFamily="34" charset="0"/>
                <a:ea typeface="Open Sans Semibold" panose="020B0706030804020204" pitchFamily="34" charset="0"/>
                <a:cs typeface="Open Sans Semibold" panose="020B0706030804020204" pitchFamily="34" charset="0"/>
              </a:rPr>
              <a:t>BUTTON</a:t>
            </a:r>
            <a:endParaRPr lang="en-US" sz="1600" spc="100" dirty="0">
              <a:solidFill>
                <a:schemeClr val="bg1">
                  <a:lumMod val="75000"/>
                </a:schemeClr>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174" name="Snip Diagonal Corner Rectangle 173"/>
          <p:cNvSpPr/>
          <p:nvPr/>
        </p:nvSpPr>
        <p:spPr>
          <a:xfrm>
            <a:off x="12102110" y="6243245"/>
            <a:ext cx="2112582" cy="548122"/>
          </a:xfrm>
          <a:prstGeom prst="snip2Diag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75" name="TextBox 174"/>
          <p:cNvSpPr txBox="1"/>
          <p:nvPr/>
        </p:nvSpPr>
        <p:spPr>
          <a:xfrm>
            <a:off x="12610662" y="6352655"/>
            <a:ext cx="1179886" cy="338554"/>
          </a:xfrm>
          <a:prstGeom prst="rect">
            <a:avLst/>
          </a:prstGeom>
          <a:noFill/>
        </p:spPr>
        <p:txBody>
          <a:bodyPr wrap="square" rtlCol="0">
            <a:spAutoFit/>
          </a:bodyPr>
          <a:lstStyle/>
          <a:p>
            <a:r>
              <a:rPr lang="tr-TR" sz="1600" spc="100" dirty="0" smtClean="0">
                <a:solidFill>
                  <a:schemeClr val="bg1">
                    <a:lumMod val="75000"/>
                  </a:schemeClr>
                </a:solidFill>
                <a:latin typeface="Open Sans Semibold" panose="020B0706030804020204" pitchFamily="34" charset="0"/>
                <a:ea typeface="Open Sans Semibold" panose="020B0706030804020204" pitchFamily="34" charset="0"/>
                <a:cs typeface="Open Sans Semibold" panose="020B0706030804020204" pitchFamily="34" charset="0"/>
              </a:rPr>
              <a:t>BUTTON</a:t>
            </a:r>
            <a:endParaRPr lang="en-US" sz="1600" spc="100" dirty="0">
              <a:solidFill>
                <a:schemeClr val="bg1">
                  <a:lumMod val="75000"/>
                </a:schemeClr>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176" name="Snip Diagonal Corner Rectangle 175"/>
          <p:cNvSpPr/>
          <p:nvPr/>
        </p:nvSpPr>
        <p:spPr>
          <a:xfrm>
            <a:off x="12102110" y="6967928"/>
            <a:ext cx="2112582" cy="548122"/>
          </a:xfrm>
          <a:prstGeom prst="snip2DiagRect">
            <a:avLst/>
          </a:prstGeom>
          <a:noFill/>
          <a:ln w="635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77" name="TextBox 176"/>
          <p:cNvSpPr txBox="1"/>
          <p:nvPr/>
        </p:nvSpPr>
        <p:spPr>
          <a:xfrm>
            <a:off x="12610662" y="7077338"/>
            <a:ext cx="1179886" cy="338554"/>
          </a:xfrm>
          <a:prstGeom prst="rect">
            <a:avLst/>
          </a:prstGeom>
          <a:noFill/>
        </p:spPr>
        <p:txBody>
          <a:bodyPr wrap="square" rtlCol="0">
            <a:spAutoFit/>
          </a:bodyPr>
          <a:lstStyle/>
          <a:p>
            <a:r>
              <a:rPr lang="tr-TR" sz="1600" spc="100" dirty="0" smtClean="0">
                <a:solidFill>
                  <a:schemeClr val="bg1">
                    <a:lumMod val="75000"/>
                  </a:schemeClr>
                </a:solidFill>
                <a:latin typeface="Open Sans Semibold" panose="020B0706030804020204" pitchFamily="34" charset="0"/>
                <a:ea typeface="Open Sans Semibold" panose="020B0706030804020204" pitchFamily="34" charset="0"/>
                <a:cs typeface="Open Sans Semibold" panose="020B0706030804020204" pitchFamily="34" charset="0"/>
              </a:rPr>
              <a:t>BUTTON</a:t>
            </a:r>
            <a:endParaRPr lang="en-US" sz="1600" spc="100" dirty="0">
              <a:solidFill>
                <a:schemeClr val="bg1">
                  <a:lumMod val="75000"/>
                </a:schemeClr>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178" name="Round Diagonal Corner Rectangle 177"/>
          <p:cNvSpPr/>
          <p:nvPr/>
        </p:nvSpPr>
        <p:spPr>
          <a:xfrm>
            <a:off x="14681041" y="6243245"/>
            <a:ext cx="2112582" cy="548122"/>
          </a:xfrm>
          <a:prstGeom prst="round2Diag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79" name="TextBox 178"/>
          <p:cNvSpPr txBox="1"/>
          <p:nvPr/>
        </p:nvSpPr>
        <p:spPr>
          <a:xfrm>
            <a:off x="15189593" y="6352655"/>
            <a:ext cx="1179886" cy="338554"/>
          </a:xfrm>
          <a:prstGeom prst="rect">
            <a:avLst/>
          </a:prstGeom>
          <a:noFill/>
        </p:spPr>
        <p:txBody>
          <a:bodyPr wrap="square" rtlCol="0">
            <a:spAutoFit/>
          </a:bodyPr>
          <a:lstStyle/>
          <a:p>
            <a:r>
              <a:rPr lang="tr-TR" sz="1600" spc="100" dirty="0" smtClean="0">
                <a:solidFill>
                  <a:schemeClr val="bg1">
                    <a:lumMod val="75000"/>
                  </a:schemeClr>
                </a:solidFill>
                <a:latin typeface="Open Sans Semibold" panose="020B0706030804020204" pitchFamily="34" charset="0"/>
                <a:ea typeface="Open Sans Semibold" panose="020B0706030804020204" pitchFamily="34" charset="0"/>
                <a:cs typeface="Open Sans Semibold" panose="020B0706030804020204" pitchFamily="34" charset="0"/>
              </a:rPr>
              <a:t>BUTTON</a:t>
            </a:r>
            <a:endParaRPr lang="en-US" sz="1600" spc="100" dirty="0">
              <a:solidFill>
                <a:schemeClr val="bg1">
                  <a:lumMod val="75000"/>
                </a:schemeClr>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180" name="Round Diagonal Corner Rectangle 179"/>
          <p:cNvSpPr/>
          <p:nvPr/>
        </p:nvSpPr>
        <p:spPr>
          <a:xfrm>
            <a:off x="14681041" y="6967928"/>
            <a:ext cx="2112582" cy="548122"/>
          </a:xfrm>
          <a:prstGeom prst="round2DiagRect">
            <a:avLst/>
          </a:prstGeom>
          <a:noFill/>
          <a:ln w="635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81" name="TextBox 180"/>
          <p:cNvSpPr txBox="1"/>
          <p:nvPr/>
        </p:nvSpPr>
        <p:spPr>
          <a:xfrm>
            <a:off x="15189593" y="7077338"/>
            <a:ext cx="1179886" cy="338554"/>
          </a:xfrm>
          <a:prstGeom prst="rect">
            <a:avLst/>
          </a:prstGeom>
          <a:noFill/>
        </p:spPr>
        <p:txBody>
          <a:bodyPr wrap="square" rtlCol="0">
            <a:spAutoFit/>
          </a:bodyPr>
          <a:lstStyle/>
          <a:p>
            <a:r>
              <a:rPr lang="tr-TR" sz="1600" spc="100" dirty="0" smtClean="0">
                <a:solidFill>
                  <a:schemeClr val="bg1">
                    <a:lumMod val="75000"/>
                  </a:schemeClr>
                </a:solidFill>
                <a:latin typeface="Open Sans Semibold" panose="020B0706030804020204" pitchFamily="34" charset="0"/>
                <a:ea typeface="Open Sans Semibold" panose="020B0706030804020204" pitchFamily="34" charset="0"/>
                <a:cs typeface="Open Sans Semibold" panose="020B0706030804020204" pitchFamily="34" charset="0"/>
              </a:rPr>
              <a:t>BUTTON</a:t>
            </a:r>
            <a:endParaRPr lang="en-US" sz="1600" spc="100" dirty="0">
              <a:solidFill>
                <a:schemeClr val="bg1">
                  <a:lumMod val="75000"/>
                </a:schemeClr>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183" name="Rectangle 182"/>
          <p:cNvSpPr/>
          <p:nvPr/>
        </p:nvSpPr>
        <p:spPr>
          <a:xfrm>
            <a:off x="12102110" y="7692611"/>
            <a:ext cx="2112582" cy="54812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84" name="TextBox 183"/>
          <p:cNvSpPr txBox="1"/>
          <p:nvPr/>
        </p:nvSpPr>
        <p:spPr>
          <a:xfrm>
            <a:off x="12610662" y="7802021"/>
            <a:ext cx="1179886" cy="338554"/>
          </a:xfrm>
          <a:prstGeom prst="rect">
            <a:avLst/>
          </a:prstGeom>
          <a:noFill/>
        </p:spPr>
        <p:txBody>
          <a:bodyPr wrap="square" rtlCol="0">
            <a:spAutoFit/>
          </a:bodyPr>
          <a:lstStyle/>
          <a:p>
            <a:r>
              <a:rPr lang="tr-TR" sz="1600" spc="100" dirty="0" smtClean="0">
                <a:solidFill>
                  <a:schemeClr val="tx1">
                    <a:lumMod val="85000"/>
                    <a:lumOff val="15000"/>
                  </a:schemeClr>
                </a:solidFill>
                <a:latin typeface="Open Sans Semibold" panose="020B0706030804020204" pitchFamily="34" charset="0"/>
                <a:ea typeface="Open Sans Semibold" panose="020B0706030804020204" pitchFamily="34" charset="0"/>
                <a:cs typeface="Open Sans Semibold" panose="020B0706030804020204" pitchFamily="34" charset="0"/>
              </a:rPr>
              <a:t>BUTTON</a:t>
            </a:r>
            <a:endParaRPr lang="en-US" sz="1600" spc="100" dirty="0">
              <a:solidFill>
                <a:schemeClr val="tx1">
                  <a:lumMod val="85000"/>
                  <a:lumOff val="15000"/>
                </a:schemeClr>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185" name="Rectangle 184"/>
          <p:cNvSpPr/>
          <p:nvPr/>
        </p:nvSpPr>
        <p:spPr>
          <a:xfrm>
            <a:off x="12102110" y="8417294"/>
            <a:ext cx="2112582" cy="548122"/>
          </a:xfrm>
          <a:prstGeom prst="rect">
            <a:avLst/>
          </a:prstGeom>
          <a:noFill/>
          <a:ln w="635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86" name="TextBox 185"/>
          <p:cNvSpPr txBox="1"/>
          <p:nvPr/>
        </p:nvSpPr>
        <p:spPr>
          <a:xfrm>
            <a:off x="12610662" y="8526704"/>
            <a:ext cx="1179886" cy="338554"/>
          </a:xfrm>
          <a:prstGeom prst="rect">
            <a:avLst/>
          </a:prstGeom>
          <a:noFill/>
        </p:spPr>
        <p:txBody>
          <a:bodyPr wrap="square" rtlCol="0">
            <a:spAutoFit/>
          </a:bodyPr>
          <a:lstStyle/>
          <a:p>
            <a:r>
              <a:rPr lang="tr-TR" sz="1600" spc="100" dirty="0" smtClean="0">
                <a:solidFill>
                  <a:schemeClr val="bg1">
                    <a:lumMod val="75000"/>
                  </a:schemeClr>
                </a:solidFill>
                <a:latin typeface="Open Sans Semibold" panose="020B0706030804020204" pitchFamily="34" charset="0"/>
                <a:ea typeface="Open Sans Semibold" panose="020B0706030804020204" pitchFamily="34" charset="0"/>
                <a:cs typeface="Open Sans Semibold" panose="020B0706030804020204" pitchFamily="34" charset="0"/>
              </a:rPr>
              <a:t>BUTTON</a:t>
            </a:r>
            <a:endParaRPr lang="en-US" sz="1600" spc="100" dirty="0">
              <a:solidFill>
                <a:schemeClr val="bg1">
                  <a:lumMod val="75000"/>
                </a:schemeClr>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187" name="Snip Single Corner Rectangle 186"/>
          <p:cNvSpPr/>
          <p:nvPr/>
        </p:nvSpPr>
        <p:spPr>
          <a:xfrm>
            <a:off x="14681041" y="7692611"/>
            <a:ext cx="2112582" cy="548122"/>
          </a:xfrm>
          <a:prstGeom prst="snip1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88" name="TextBox 187"/>
          <p:cNvSpPr txBox="1"/>
          <p:nvPr/>
        </p:nvSpPr>
        <p:spPr>
          <a:xfrm>
            <a:off x="15189593" y="7802021"/>
            <a:ext cx="1179886" cy="338554"/>
          </a:xfrm>
          <a:prstGeom prst="rect">
            <a:avLst/>
          </a:prstGeom>
          <a:noFill/>
        </p:spPr>
        <p:txBody>
          <a:bodyPr wrap="square" rtlCol="0">
            <a:spAutoFit/>
          </a:bodyPr>
          <a:lstStyle/>
          <a:p>
            <a:r>
              <a:rPr lang="tr-TR" sz="1600" spc="100" dirty="0" smtClean="0">
                <a:solidFill>
                  <a:schemeClr val="tx1">
                    <a:lumMod val="85000"/>
                    <a:lumOff val="15000"/>
                  </a:schemeClr>
                </a:solidFill>
                <a:latin typeface="Open Sans Semibold" panose="020B0706030804020204" pitchFamily="34" charset="0"/>
                <a:ea typeface="Open Sans Semibold" panose="020B0706030804020204" pitchFamily="34" charset="0"/>
                <a:cs typeface="Open Sans Semibold" panose="020B0706030804020204" pitchFamily="34" charset="0"/>
              </a:rPr>
              <a:t>BUTTON</a:t>
            </a:r>
            <a:endParaRPr lang="en-US" sz="1600" spc="100" dirty="0">
              <a:solidFill>
                <a:schemeClr val="tx1">
                  <a:lumMod val="85000"/>
                  <a:lumOff val="15000"/>
                </a:schemeClr>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189" name="Snip Single Corner Rectangle 188"/>
          <p:cNvSpPr/>
          <p:nvPr/>
        </p:nvSpPr>
        <p:spPr>
          <a:xfrm>
            <a:off x="14681041" y="8417294"/>
            <a:ext cx="2112582" cy="548122"/>
          </a:xfrm>
          <a:prstGeom prst="snip1Rect">
            <a:avLst/>
          </a:prstGeom>
          <a:noFill/>
          <a:ln w="635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90" name="TextBox 189"/>
          <p:cNvSpPr txBox="1"/>
          <p:nvPr/>
        </p:nvSpPr>
        <p:spPr>
          <a:xfrm>
            <a:off x="15189593" y="8526704"/>
            <a:ext cx="1179886" cy="338554"/>
          </a:xfrm>
          <a:prstGeom prst="rect">
            <a:avLst/>
          </a:prstGeom>
          <a:noFill/>
        </p:spPr>
        <p:txBody>
          <a:bodyPr wrap="square" rtlCol="0">
            <a:spAutoFit/>
          </a:bodyPr>
          <a:lstStyle/>
          <a:p>
            <a:r>
              <a:rPr lang="tr-TR" sz="1600" spc="100" dirty="0" smtClean="0">
                <a:solidFill>
                  <a:schemeClr val="bg1">
                    <a:lumMod val="75000"/>
                  </a:schemeClr>
                </a:solidFill>
                <a:latin typeface="Open Sans Semibold" panose="020B0706030804020204" pitchFamily="34" charset="0"/>
                <a:ea typeface="Open Sans Semibold" panose="020B0706030804020204" pitchFamily="34" charset="0"/>
                <a:cs typeface="Open Sans Semibold" panose="020B0706030804020204" pitchFamily="34" charset="0"/>
              </a:rPr>
              <a:t>BUTTON</a:t>
            </a:r>
            <a:endParaRPr lang="en-US" sz="1600" spc="100" dirty="0">
              <a:solidFill>
                <a:schemeClr val="bg1">
                  <a:lumMod val="75000"/>
                </a:schemeClr>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191" name="Snip Diagonal Corner Rectangle 190"/>
          <p:cNvSpPr/>
          <p:nvPr/>
        </p:nvSpPr>
        <p:spPr>
          <a:xfrm>
            <a:off x="12102110" y="9141978"/>
            <a:ext cx="2112582" cy="548122"/>
          </a:xfrm>
          <a:prstGeom prst="snip2Diag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92" name="TextBox 191"/>
          <p:cNvSpPr txBox="1"/>
          <p:nvPr/>
        </p:nvSpPr>
        <p:spPr>
          <a:xfrm>
            <a:off x="12610662" y="9251388"/>
            <a:ext cx="1179886" cy="338554"/>
          </a:xfrm>
          <a:prstGeom prst="rect">
            <a:avLst/>
          </a:prstGeom>
          <a:noFill/>
        </p:spPr>
        <p:txBody>
          <a:bodyPr wrap="square" rtlCol="0">
            <a:spAutoFit/>
          </a:bodyPr>
          <a:lstStyle/>
          <a:p>
            <a:r>
              <a:rPr lang="tr-TR" sz="1600" spc="100" dirty="0" smtClean="0">
                <a:solidFill>
                  <a:schemeClr val="tx1">
                    <a:lumMod val="85000"/>
                    <a:lumOff val="15000"/>
                  </a:schemeClr>
                </a:solidFill>
                <a:latin typeface="Open Sans Semibold" panose="020B0706030804020204" pitchFamily="34" charset="0"/>
                <a:ea typeface="Open Sans Semibold" panose="020B0706030804020204" pitchFamily="34" charset="0"/>
                <a:cs typeface="Open Sans Semibold" panose="020B0706030804020204" pitchFamily="34" charset="0"/>
              </a:rPr>
              <a:t>BUTTON</a:t>
            </a:r>
            <a:endParaRPr lang="en-US" sz="1600" spc="100" dirty="0">
              <a:solidFill>
                <a:schemeClr val="tx1">
                  <a:lumMod val="85000"/>
                  <a:lumOff val="15000"/>
                </a:schemeClr>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193" name="Snip Diagonal Corner Rectangle 192"/>
          <p:cNvSpPr/>
          <p:nvPr/>
        </p:nvSpPr>
        <p:spPr>
          <a:xfrm>
            <a:off x="12102110" y="9866661"/>
            <a:ext cx="2112582" cy="548122"/>
          </a:xfrm>
          <a:prstGeom prst="snip2DiagRect">
            <a:avLst/>
          </a:prstGeom>
          <a:noFill/>
          <a:ln w="635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94" name="TextBox 193"/>
          <p:cNvSpPr txBox="1"/>
          <p:nvPr/>
        </p:nvSpPr>
        <p:spPr>
          <a:xfrm>
            <a:off x="12610662" y="9976071"/>
            <a:ext cx="1179886" cy="338554"/>
          </a:xfrm>
          <a:prstGeom prst="rect">
            <a:avLst/>
          </a:prstGeom>
          <a:noFill/>
        </p:spPr>
        <p:txBody>
          <a:bodyPr wrap="square" rtlCol="0">
            <a:spAutoFit/>
          </a:bodyPr>
          <a:lstStyle/>
          <a:p>
            <a:r>
              <a:rPr lang="tr-TR" sz="1600" spc="100" dirty="0" smtClean="0">
                <a:solidFill>
                  <a:schemeClr val="bg1">
                    <a:lumMod val="75000"/>
                  </a:schemeClr>
                </a:solidFill>
                <a:latin typeface="Open Sans Semibold" panose="020B0706030804020204" pitchFamily="34" charset="0"/>
                <a:ea typeface="Open Sans Semibold" panose="020B0706030804020204" pitchFamily="34" charset="0"/>
                <a:cs typeface="Open Sans Semibold" panose="020B0706030804020204" pitchFamily="34" charset="0"/>
              </a:rPr>
              <a:t>BUTTON</a:t>
            </a:r>
            <a:endParaRPr lang="en-US" sz="1600" spc="100" dirty="0">
              <a:solidFill>
                <a:schemeClr val="bg1">
                  <a:lumMod val="75000"/>
                </a:schemeClr>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195" name="Round Diagonal Corner Rectangle 194"/>
          <p:cNvSpPr/>
          <p:nvPr/>
        </p:nvSpPr>
        <p:spPr>
          <a:xfrm>
            <a:off x="14681041" y="9141978"/>
            <a:ext cx="2112582" cy="548122"/>
          </a:xfrm>
          <a:prstGeom prst="round2Diag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96" name="TextBox 195"/>
          <p:cNvSpPr txBox="1"/>
          <p:nvPr/>
        </p:nvSpPr>
        <p:spPr>
          <a:xfrm>
            <a:off x="15189593" y="9251388"/>
            <a:ext cx="1179886" cy="338554"/>
          </a:xfrm>
          <a:prstGeom prst="rect">
            <a:avLst/>
          </a:prstGeom>
          <a:noFill/>
        </p:spPr>
        <p:txBody>
          <a:bodyPr wrap="square" rtlCol="0">
            <a:spAutoFit/>
          </a:bodyPr>
          <a:lstStyle/>
          <a:p>
            <a:r>
              <a:rPr lang="tr-TR" sz="1600" spc="100" dirty="0" smtClean="0">
                <a:solidFill>
                  <a:schemeClr val="tx1">
                    <a:lumMod val="85000"/>
                    <a:lumOff val="15000"/>
                  </a:schemeClr>
                </a:solidFill>
                <a:latin typeface="Open Sans Semibold" panose="020B0706030804020204" pitchFamily="34" charset="0"/>
                <a:ea typeface="Open Sans Semibold" panose="020B0706030804020204" pitchFamily="34" charset="0"/>
                <a:cs typeface="Open Sans Semibold" panose="020B0706030804020204" pitchFamily="34" charset="0"/>
              </a:rPr>
              <a:t>BUTTON</a:t>
            </a:r>
            <a:endParaRPr lang="en-US" sz="1600" spc="100" dirty="0">
              <a:solidFill>
                <a:schemeClr val="tx1">
                  <a:lumMod val="85000"/>
                  <a:lumOff val="15000"/>
                </a:schemeClr>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197" name="Round Diagonal Corner Rectangle 196"/>
          <p:cNvSpPr/>
          <p:nvPr/>
        </p:nvSpPr>
        <p:spPr>
          <a:xfrm>
            <a:off x="14681041" y="9866661"/>
            <a:ext cx="2112582" cy="548122"/>
          </a:xfrm>
          <a:prstGeom prst="round2DiagRect">
            <a:avLst/>
          </a:prstGeom>
          <a:noFill/>
          <a:ln w="635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98" name="TextBox 197"/>
          <p:cNvSpPr txBox="1"/>
          <p:nvPr/>
        </p:nvSpPr>
        <p:spPr>
          <a:xfrm>
            <a:off x="15189593" y="9976071"/>
            <a:ext cx="1179886" cy="338554"/>
          </a:xfrm>
          <a:prstGeom prst="rect">
            <a:avLst/>
          </a:prstGeom>
          <a:noFill/>
        </p:spPr>
        <p:txBody>
          <a:bodyPr wrap="square" rtlCol="0">
            <a:spAutoFit/>
          </a:bodyPr>
          <a:lstStyle/>
          <a:p>
            <a:r>
              <a:rPr lang="tr-TR" sz="1600" spc="100" dirty="0" smtClean="0">
                <a:solidFill>
                  <a:schemeClr val="bg1">
                    <a:lumMod val="75000"/>
                  </a:schemeClr>
                </a:solidFill>
                <a:latin typeface="Open Sans Semibold" panose="020B0706030804020204" pitchFamily="34" charset="0"/>
                <a:ea typeface="Open Sans Semibold" panose="020B0706030804020204" pitchFamily="34" charset="0"/>
                <a:cs typeface="Open Sans Semibold" panose="020B0706030804020204" pitchFamily="34" charset="0"/>
              </a:rPr>
              <a:t>BUTTON</a:t>
            </a:r>
            <a:endParaRPr lang="en-US" sz="1600" spc="100" dirty="0">
              <a:solidFill>
                <a:schemeClr val="bg1">
                  <a:lumMod val="75000"/>
                </a:schemeClr>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spTree>
    <p:extLst>
      <p:ext uri="{BB962C8B-B14F-4D97-AF65-F5344CB8AC3E}">
        <p14:creationId xmlns:p14="http://schemas.microsoft.com/office/powerpoint/2010/main" val="298781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9878241" y="4022866"/>
            <a:ext cx="4627549" cy="677108"/>
          </a:xfrm>
          <a:prstGeom prst="rect">
            <a:avLst/>
          </a:prstGeom>
          <a:noFill/>
        </p:spPr>
        <p:txBody>
          <a:bodyPr wrap="none" rtlCol="0">
            <a:spAutoFit/>
          </a:bodyPr>
          <a:lstStyle/>
          <a:p>
            <a:pPr algn="ctr"/>
            <a:r>
              <a:rPr lang="tr-TR" sz="3800" spc="1200" dirty="0"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CONTACT US</a:t>
            </a:r>
            <a:endParaRPr lang="en-US" sz="3800" spc="12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17" name="Straight Connector 16"/>
          <p:cNvCxnSpPr/>
          <p:nvPr/>
        </p:nvCxnSpPr>
        <p:spPr>
          <a:xfrm>
            <a:off x="8991600" y="5033010"/>
            <a:ext cx="6267450" cy="0"/>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8" name="Snip Single Corner Rectangle 17"/>
          <p:cNvSpPr/>
          <p:nvPr/>
        </p:nvSpPr>
        <p:spPr>
          <a:xfrm flipH="1">
            <a:off x="12229807" y="7447820"/>
            <a:ext cx="1453451" cy="1465583"/>
          </a:xfrm>
          <a:prstGeom prst="snip1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9" name="Snip Single Corner Rectangle 18"/>
          <p:cNvSpPr/>
          <p:nvPr/>
        </p:nvSpPr>
        <p:spPr>
          <a:xfrm>
            <a:off x="10492179" y="7447820"/>
            <a:ext cx="1465583" cy="1465583"/>
          </a:xfrm>
          <a:prstGeom prst="snip1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22" name="Snip Single Corner Rectangle 21"/>
          <p:cNvSpPr/>
          <p:nvPr/>
        </p:nvSpPr>
        <p:spPr>
          <a:xfrm flipH="1" flipV="1">
            <a:off x="12229806" y="5728748"/>
            <a:ext cx="1453451" cy="1465583"/>
          </a:xfrm>
          <a:prstGeom prst="snip1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23" name="Snip Single Corner Rectangle 22"/>
          <p:cNvSpPr/>
          <p:nvPr/>
        </p:nvSpPr>
        <p:spPr>
          <a:xfrm flipV="1">
            <a:off x="10492179" y="5728748"/>
            <a:ext cx="1465583" cy="1465583"/>
          </a:xfrm>
          <a:prstGeom prst="snip1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26" name="Rectangle 25"/>
          <p:cNvSpPr/>
          <p:nvPr/>
        </p:nvSpPr>
        <p:spPr>
          <a:xfrm>
            <a:off x="13902712" y="6235465"/>
            <a:ext cx="4476728" cy="461665"/>
          </a:xfrm>
          <a:prstGeom prst="rect">
            <a:avLst/>
          </a:prstGeom>
        </p:spPr>
        <p:txBody>
          <a:bodyPr wrap="square">
            <a:spAutoFit/>
          </a:bodyPr>
          <a:lstStyle/>
          <a:p>
            <a:pPr fontAlgn="base"/>
            <a:r>
              <a:rPr lang="tr-TR" sz="2400" dirty="0"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PHONE NUMBER</a:t>
            </a:r>
            <a:endPar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8" name="Rectangle 27"/>
          <p:cNvSpPr/>
          <p:nvPr/>
        </p:nvSpPr>
        <p:spPr>
          <a:xfrm>
            <a:off x="13902712" y="7913651"/>
            <a:ext cx="4915640" cy="461665"/>
          </a:xfrm>
          <a:prstGeom prst="rect">
            <a:avLst/>
          </a:prstGeom>
        </p:spPr>
        <p:txBody>
          <a:bodyPr wrap="square">
            <a:spAutoFit/>
          </a:bodyPr>
          <a:lstStyle/>
          <a:p>
            <a:pPr fontAlgn="base"/>
            <a:r>
              <a:rPr lang="tr-TR" sz="2400" dirty="0"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MAIL ADRESS</a:t>
            </a:r>
            <a:endPar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0" name="Rectangle 29"/>
          <p:cNvSpPr/>
          <p:nvPr/>
        </p:nvSpPr>
        <p:spPr>
          <a:xfrm>
            <a:off x="4919472" y="6235465"/>
            <a:ext cx="5346940" cy="461665"/>
          </a:xfrm>
          <a:prstGeom prst="rect">
            <a:avLst/>
          </a:prstGeom>
        </p:spPr>
        <p:txBody>
          <a:bodyPr wrap="square">
            <a:spAutoFit/>
          </a:bodyPr>
          <a:lstStyle/>
          <a:p>
            <a:pPr algn="r" fontAlgn="base"/>
            <a:r>
              <a:rPr lang="tr-TR" sz="2400" dirty="0"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FACEBOOK LINK</a:t>
            </a:r>
            <a:endPar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2" name="Rectangle 31"/>
          <p:cNvSpPr/>
          <p:nvPr/>
        </p:nvSpPr>
        <p:spPr>
          <a:xfrm>
            <a:off x="5998464" y="7913651"/>
            <a:ext cx="4267948" cy="461665"/>
          </a:xfrm>
          <a:prstGeom prst="rect">
            <a:avLst/>
          </a:prstGeom>
        </p:spPr>
        <p:txBody>
          <a:bodyPr wrap="square">
            <a:spAutoFit/>
          </a:bodyPr>
          <a:lstStyle/>
          <a:p>
            <a:pPr algn="r" fontAlgn="base"/>
            <a:r>
              <a:rPr lang="tr-TR" sz="2400" dirty="0"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TWITTER LINK</a:t>
            </a:r>
            <a:endPar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34" name="Picture 33"/>
          <p:cNvPicPr>
            <a:picLocks noChangeAspect="1"/>
          </p:cNvPicPr>
          <p:nvPr/>
        </p:nvPicPr>
        <p:blipFill>
          <a:blip r:embed="rId2"/>
          <a:stretch>
            <a:fillRect/>
          </a:stretch>
        </p:blipFill>
        <p:spPr>
          <a:xfrm>
            <a:off x="12769395" y="6093740"/>
            <a:ext cx="438867" cy="731444"/>
          </a:xfrm>
          <a:prstGeom prst="rect">
            <a:avLst/>
          </a:prstGeom>
        </p:spPr>
      </p:pic>
      <p:pic>
        <p:nvPicPr>
          <p:cNvPr id="35" name="Picture 34"/>
          <p:cNvPicPr>
            <a:picLocks noChangeAspect="1"/>
          </p:cNvPicPr>
          <p:nvPr/>
        </p:nvPicPr>
        <p:blipFill>
          <a:blip r:embed="rId3"/>
          <a:stretch>
            <a:fillRect/>
          </a:stretch>
        </p:blipFill>
        <p:spPr>
          <a:xfrm>
            <a:off x="12709751" y="7997994"/>
            <a:ext cx="539186" cy="428014"/>
          </a:xfrm>
          <a:prstGeom prst="rect">
            <a:avLst/>
          </a:prstGeom>
        </p:spPr>
      </p:pic>
      <p:pic>
        <p:nvPicPr>
          <p:cNvPr id="36" name="Picture 35"/>
          <p:cNvPicPr>
            <a:picLocks noChangeAspect="1"/>
          </p:cNvPicPr>
          <p:nvPr/>
        </p:nvPicPr>
        <p:blipFill>
          <a:blip r:embed="rId4"/>
          <a:stretch>
            <a:fillRect/>
          </a:stretch>
        </p:blipFill>
        <p:spPr>
          <a:xfrm>
            <a:off x="11028654" y="6116930"/>
            <a:ext cx="372405" cy="706019"/>
          </a:xfrm>
          <a:prstGeom prst="rect">
            <a:avLst/>
          </a:prstGeom>
        </p:spPr>
      </p:pic>
      <p:pic>
        <p:nvPicPr>
          <p:cNvPr id="37" name="Picture 36"/>
          <p:cNvPicPr>
            <a:picLocks noChangeAspect="1"/>
          </p:cNvPicPr>
          <p:nvPr/>
        </p:nvPicPr>
        <p:blipFill>
          <a:blip r:embed="rId5"/>
          <a:stretch>
            <a:fillRect/>
          </a:stretch>
        </p:blipFill>
        <p:spPr>
          <a:xfrm>
            <a:off x="10904543" y="7945571"/>
            <a:ext cx="667195" cy="543065"/>
          </a:xfrm>
          <a:prstGeom prst="rect">
            <a:avLst/>
          </a:prstGeom>
        </p:spPr>
      </p:pic>
    </p:spTree>
    <p:extLst>
      <p:ext uri="{BB962C8B-B14F-4D97-AF65-F5344CB8AC3E}">
        <p14:creationId xmlns:p14="http://schemas.microsoft.com/office/powerpoint/2010/main" val="528080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7692244" y="2358658"/>
            <a:ext cx="8999515" cy="677108"/>
          </a:xfrm>
          <a:prstGeom prst="rect">
            <a:avLst/>
          </a:prstGeom>
          <a:noFill/>
        </p:spPr>
        <p:txBody>
          <a:bodyPr wrap="none" rtlCol="0">
            <a:spAutoFit/>
          </a:bodyPr>
          <a:lstStyle/>
          <a:p>
            <a:pPr algn="ctr"/>
            <a:r>
              <a:rPr lang="tr-TR" sz="3800" spc="1200" dirty="0"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 TRIPLE COLUMN SLIDE</a:t>
            </a:r>
            <a:endParaRPr lang="en-US" sz="3800" spc="12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7" name="Straight Connector 6"/>
          <p:cNvCxnSpPr/>
          <p:nvPr/>
        </p:nvCxnSpPr>
        <p:spPr>
          <a:xfrm>
            <a:off x="8991600" y="3332226"/>
            <a:ext cx="6267450" cy="0"/>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524756" y="3729795"/>
            <a:ext cx="4466844" cy="7109639"/>
          </a:xfrm>
          <a:prstGeom prst="rect">
            <a:avLst/>
          </a:prstGeom>
          <a:noFill/>
        </p:spPr>
        <p:txBody>
          <a:bodyPr wrap="square" rtlCol="0">
            <a:spAutoFit/>
          </a:bodyPr>
          <a:lstStyle/>
          <a:p>
            <a:pPr algn="just" fontAlgn="base"/>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Lorem ipsum dolor sit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amet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consectetuer</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adipiscing</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elit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Aenean</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commodo</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ligula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eget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dolor.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Aenean</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massa</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Cum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sociis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natoque</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penatibus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et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magnis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dis parturient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montes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nascetur</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ridiculus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mus.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Donec</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quam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felis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ultricies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nec</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pellentesque</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eu</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pretium</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quis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sem.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Nulla</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consequat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massa</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quis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enim</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Donec</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pede</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justo</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fringilla</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vel</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aliquet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nec</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vulputate</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eget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arcu</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In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enim</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justo</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rhoncus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ut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imperdiet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venenatis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vitae,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justo</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Nullam</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dictum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felis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eu</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pede</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mollis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pretium</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Integer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tincidunt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Cras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dapibus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Vivamus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elementum</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semper </a:t>
            </a:r>
            <a:r>
              <a:rPr lang="en-US" sz="2400" dirty="0"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nisi</a:t>
            </a:r>
            <a:r>
              <a:rPr lang="tr-TR" sz="2400" dirty="0"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t>
            </a:r>
            <a:endPar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 name="TextBox 4"/>
          <p:cNvSpPr txBox="1"/>
          <p:nvPr/>
        </p:nvSpPr>
        <p:spPr>
          <a:xfrm>
            <a:off x="9958579" y="3729795"/>
            <a:ext cx="4466844" cy="7109639"/>
          </a:xfrm>
          <a:prstGeom prst="rect">
            <a:avLst/>
          </a:prstGeom>
          <a:noFill/>
        </p:spPr>
        <p:txBody>
          <a:bodyPr wrap="square" rtlCol="0">
            <a:spAutoFit/>
          </a:bodyPr>
          <a:lstStyle/>
          <a:p>
            <a:pPr algn="just" fontAlgn="base"/>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Lorem ipsum dolor sit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amet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consectetuer</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adipiscing</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elit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Aenean</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commodo</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ligula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eget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dolor.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Aenean</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massa</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Cum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sociis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natoque</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penatibus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et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magnis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dis parturient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montes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nascetur</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ridiculus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mus.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Donec</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quam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felis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ultricies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nec</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pellentesque</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eu</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pretium</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quis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sem.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Nulla</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consequat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massa</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quis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enim</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Donec</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pede</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justo</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fringilla</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vel</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aliquet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nec</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vulputate</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eget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arcu</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In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enim</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justo</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rhoncus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ut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imperdiet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venenatis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vitae,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justo</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Nullam</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dictum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felis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eu</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pede</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mollis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pretium</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Integer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tincidunt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Cras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dapibus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Vivamus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elementum</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semper </a:t>
            </a:r>
            <a:r>
              <a:rPr lang="en-US" sz="2400" dirty="0"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nisi</a:t>
            </a:r>
            <a:r>
              <a:rPr lang="tr-TR" sz="2400" dirty="0"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t>
            </a:r>
            <a:endPar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 name="TextBox 5"/>
          <p:cNvSpPr txBox="1"/>
          <p:nvPr/>
        </p:nvSpPr>
        <p:spPr>
          <a:xfrm>
            <a:off x="15259050" y="3729795"/>
            <a:ext cx="4466844" cy="7109639"/>
          </a:xfrm>
          <a:prstGeom prst="rect">
            <a:avLst/>
          </a:prstGeom>
          <a:noFill/>
        </p:spPr>
        <p:txBody>
          <a:bodyPr wrap="square" rtlCol="0">
            <a:spAutoFit/>
          </a:bodyPr>
          <a:lstStyle/>
          <a:p>
            <a:pPr algn="just" fontAlgn="base"/>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Lorem ipsum dolor sit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amet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consectetuer</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adipiscing</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elit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Aenean</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commodo</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ligula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eget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dolor.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Aenean</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massa</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Cum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sociis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natoque</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penatibus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et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magnis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dis parturient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montes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nascetur</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ridiculus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mus.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Donec</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quam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felis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ultricies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nec</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pellentesque</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eu</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pretium</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quis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sem.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Nulla</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consequat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massa</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quis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enim</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Donec</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pede</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justo</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fringilla</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vel</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aliquet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nec</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vulputate</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eget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arcu</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In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enim</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justo</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rhoncus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ut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imperdiet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venenatis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vitae,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justo</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Nullam</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dictum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felis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eu</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pede</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mollis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pretium</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Integer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tincidunt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Cras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dapibus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Vivamus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elementum</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semper </a:t>
            </a:r>
            <a:r>
              <a:rPr lang="en-US" sz="2400" dirty="0"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nisi</a:t>
            </a:r>
            <a:r>
              <a:rPr lang="tr-TR" sz="2400" dirty="0"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t>
            </a:r>
            <a:endPar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677234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8571431" y="2687842"/>
            <a:ext cx="7241149" cy="677108"/>
          </a:xfrm>
          <a:prstGeom prst="rect">
            <a:avLst/>
          </a:prstGeom>
          <a:noFill/>
        </p:spPr>
        <p:txBody>
          <a:bodyPr wrap="none" rtlCol="0">
            <a:spAutoFit/>
          </a:bodyPr>
          <a:lstStyle/>
          <a:p>
            <a:pPr algn="ctr"/>
            <a:r>
              <a:rPr lang="en-US" sz="3800" spc="1200" dirty="0"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DOUBLE ROW SLIDE</a:t>
            </a:r>
            <a:endParaRPr lang="en-US" sz="3800" spc="12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7" name="Straight Connector 6"/>
          <p:cNvCxnSpPr/>
          <p:nvPr/>
        </p:nvCxnSpPr>
        <p:spPr>
          <a:xfrm>
            <a:off x="8991600" y="3661410"/>
            <a:ext cx="6267450" cy="0"/>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177284" y="4058979"/>
            <a:ext cx="15793212" cy="1938992"/>
          </a:xfrm>
          <a:prstGeom prst="rect">
            <a:avLst/>
          </a:prstGeom>
          <a:noFill/>
        </p:spPr>
        <p:txBody>
          <a:bodyPr wrap="square" rtlCol="0">
            <a:spAutoFit/>
          </a:bodyPr>
          <a:lstStyle/>
          <a:p>
            <a:pPr algn="just" fontAlgn="base"/>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Lorem ipsum dolor sit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amet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consectetuer</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adipiscing</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elit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Aenean</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commodo</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ligula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eget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dolor.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Aenean</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massa</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Cum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sociis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natoque</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penatibus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et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magnis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dis parturient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montes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nascetur</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ridiculus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mus.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Donec</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quam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felis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ultricies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nec</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pellentesque</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eu</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pretium</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quis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sem.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Nulla</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consequat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massa</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quis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enim</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Donec</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pede</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justo</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fringilla</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vel</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aliquet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nec</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vulputate</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eget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arcu</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In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enim</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justo</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rhoncus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ut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imperdiet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venenatis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vitae,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justo</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Nullam</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dictum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felis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eu</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pede</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mollis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pretium</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Integer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tincidunt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Cras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dapibus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Vivamus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elementum</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semper </a:t>
            </a:r>
            <a:r>
              <a:rPr lang="en-US" sz="2400" dirty="0"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nisi</a:t>
            </a:r>
            <a:r>
              <a:rPr lang="tr-TR" sz="2400" dirty="0"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t>
            </a:r>
            <a:endPar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 name="TextBox 7"/>
          <p:cNvSpPr txBox="1"/>
          <p:nvPr/>
        </p:nvSpPr>
        <p:spPr>
          <a:xfrm>
            <a:off x="8571431" y="7168402"/>
            <a:ext cx="7241149" cy="677108"/>
          </a:xfrm>
          <a:prstGeom prst="rect">
            <a:avLst/>
          </a:prstGeom>
          <a:noFill/>
        </p:spPr>
        <p:txBody>
          <a:bodyPr wrap="none" rtlCol="0">
            <a:spAutoFit/>
          </a:bodyPr>
          <a:lstStyle/>
          <a:p>
            <a:pPr algn="ctr"/>
            <a:r>
              <a:rPr lang="en-US" sz="3800" spc="1200" dirty="0"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DOUBLE ROW SLIDE</a:t>
            </a:r>
            <a:endParaRPr lang="en-US" sz="3800" spc="12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9" name="Straight Connector 8"/>
          <p:cNvCxnSpPr/>
          <p:nvPr/>
        </p:nvCxnSpPr>
        <p:spPr>
          <a:xfrm>
            <a:off x="8991600" y="8141970"/>
            <a:ext cx="6267450" cy="0"/>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177284" y="8539539"/>
            <a:ext cx="15793212" cy="1938992"/>
          </a:xfrm>
          <a:prstGeom prst="rect">
            <a:avLst/>
          </a:prstGeom>
          <a:noFill/>
        </p:spPr>
        <p:txBody>
          <a:bodyPr wrap="square" rtlCol="0">
            <a:spAutoFit/>
          </a:bodyPr>
          <a:lstStyle/>
          <a:p>
            <a:pPr algn="just" fontAlgn="base"/>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Lorem ipsum dolor sit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amet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consectetuer</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adipiscing</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elit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Aenean</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commodo</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ligula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eget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dolor.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Aenean</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massa</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Cum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sociis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natoque</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penatibus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et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magnis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dis parturient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montes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nascetur</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ridiculus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mus.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Donec</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quam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felis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ultricies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nec</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pellentesque</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eu</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pretium</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quis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sem.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Nulla</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consequat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massa</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quis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enim</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Donec</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pede</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justo</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fringilla</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vel</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aliquet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nec</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vulputate</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eget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arcu</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In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enim</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justo</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rhoncus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ut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imperdiet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venenatis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vitae,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justo</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Nullam</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dictum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felis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eu</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pede</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mollis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pretium</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Integer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tincidunt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Cras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dapibus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Vivamus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elementum</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semper </a:t>
            </a:r>
            <a:r>
              <a:rPr lang="en-US" sz="2400" dirty="0"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nisi</a:t>
            </a:r>
            <a:r>
              <a:rPr lang="tr-TR" sz="2400" dirty="0"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t>
            </a:r>
            <a:endPar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59606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5874512" y="2358658"/>
            <a:ext cx="12634997" cy="677108"/>
          </a:xfrm>
          <a:prstGeom prst="rect">
            <a:avLst/>
          </a:prstGeom>
          <a:noFill/>
        </p:spPr>
        <p:txBody>
          <a:bodyPr wrap="none" rtlCol="0">
            <a:spAutoFit/>
          </a:bodyPr>
          <a:lstStyle/>
          <a:p>
            <a:pPr algn="ctr"/>
            <a:r>
              <a:rPr lang="tr-TR" sz="3800" spc="1200" dirty="0"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SINGLE PHOTO WITH DESCRIPTION</a:t>
            </a:r>
            <a:endParaRPr lang="en-US" sz="3800" spc="12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7" name="Straight Connector 6"/>
          <p:cNvCxnSpPr/>
          <p:nvPr/>
        </p:nvCxnSpPr>
        <p:spPr>
          <a:xfrm>
            <a:off x="8991600" y="3332226"/>
            <a:ext cx="6267450" cy="0"/>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2297156" y="3839523"/>
            <a:ext cx="6557772" cy="6740307"/>
          </a:xfrm>
          <a:prstGeom prst="rect">
            <a:avLst/>
          </a:prstGeom>
          <a:noFill/>
        </p:spPr>
        <p:txBody>
          <a:bodyPr wrap="square" rtlCol="0">
            <a:spAutoFit/>
          </a:bodyPr>
          <a:lstStyle/>
          <a:p>
            <a:pPr algn="just" fontAlgn="base"/>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Lorem ipsum dolor sit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amet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consectetuer</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adipiscing</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elit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Aenean</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commodo</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ligula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eget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dolor.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Aenean</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massa</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Cum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sociis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natoque</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penatibus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et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magnis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dis parturient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montes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nascetur</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ridiculus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mus.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Donec</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quam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felis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ultricies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nec</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pellentesque</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eu</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pretium</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quis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sem.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Nulla</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consequat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massa</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quis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enim</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Donec</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pede</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justo</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fringilla</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vel</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aliquet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nec</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vulputate</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eget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arcu</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In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enim</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justo</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rhoncus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ut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imperdiet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venenatis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vitae,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justo</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Nullam</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dictum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felis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eu</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pede</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mollis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pretium</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Integer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tincidunt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Cras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dapibus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Vivamus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elementum</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semper nisi.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Aenean</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vulputate</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eleifend</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tellus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Aenean</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leo</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ligula,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porttitor</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eu</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consequat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vitae,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eleifend</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ac,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enim</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Aliquam</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lorem ante,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dapibus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in,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viverra</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quis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feugiat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tellus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Phasellus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viverra</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nulla</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ut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metus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varius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laoreet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Quisque</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rutrum</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p>
        </p:txBody>
      </p:sp>
      <p:sp>
        <p:nvSpPr>
          <p:cNvPr id="2" name="Rectangle 1"/>
          <p:cNvSpPr/>
          <p:nvPr/>
        </p:nvSpPr>
        <p:spPr>
          <a:xfrm flipH="1">
            <a:off x="5248656" y="3912675"/>
            <a:ext cx="6565392" cy="6594003"/>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Tree>
    <p:extLst>
      <p:ext uri="{BB962C8B-B14F-4D97-AF65-F5344CB8AC3E}">
        <p14:creationId xmlns:p14="http://schemas.microsoft.com/office/powerpoint/2010/main" val="1322334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5874512" y="2322082"/>
            <a:ext cx="12634997" cy="677108"/>
          </a:xfrm>
          <a:prstGeom prst="rect">
            <a:avLst/>
          </a:prstGeom>
          <a:noFill/>
        </p:spPr>
        <p:txBody>
          <a:bodyPr wrap="none" rtlCol="0">
            <a:spAutoFit/>
          </a:bodyPr>
          <a:lstStyle/>
          <a:p>
            <a:pPr algn="ctr"/>
            <a:r>
              <a:rPr lang="tr-TR" sz="3800" spc="1200" dirty="0"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SINGLE PHOTO WITH DESCRIPTION</a:t>
            </a:r>
            <a:endParaRPr lang="en-US" sz="3800" spc="12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7" name="Straight Connector 6"/>
          <p:cNvCxnSpPr/>
          <p:nvPr/>
        </p:nvCxnSpPr>
        <p:spPr>
          <a:xfrm>
            <a:off x="8991600" y="3295650"/>
            <a:ext cx="6267450" cy="0"/>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248656" y="9088179"/>
            <a:ext cx="13606272" cy="1569660"/>
          </a:xfrm>
          <a:prstGeom prst="rect">
            <a:avLst/>
          </a:prstGeom>
          <a:noFill/>
        </p:spPr>
        <p:txBody>
          <a:bodyPr wrap="square" rtlCol="0">
            <a:spAutoFit/>
          </a:bodyPr>
          <a:lstStyle/>
          <a:p>
            <a:pPr algn="just" fontAlgn="base"/>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Lorem ipsum dolor sit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amet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consectetuer</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adipiscing</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elit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Aenean</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commodo</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ligula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eget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dolor.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Aenean</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massa</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Cum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sociis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natoque</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penatibus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et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magnis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dis parturient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montes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nascetur</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ridiculus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mus.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Donec</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quam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felis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ultricies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nec</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pellentesque</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eu</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pretium</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quis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sem.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Nulla</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consequat</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massa</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quis</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enim</a:t>
            </a: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p>
        </p:txBody>
      </p:sp>
      <p:sp>
        <p:nvSpPr>
          <p:cNvPr id="2" name="Rectangle 1"/>
          <p:cNvSpPr/>
          <p:nvPr/>
        </p:nvSpPr>
        <p:spPr>
          <a:xfrm flipH="1">
            <a:off x="5248656" y="3876099"/>
            <a:ext cx="13606272" cy="4828989"/>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8074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6391</TotalTime>
  <Words>4392</Words>
  <Application>Microsoft Office PowerPoint</Application>
  <PresentationFormat>Custom</PresentationFormat>
  <Paragraphs>349</Paragraphs>
  <Slides>52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52</vt:i4>
      </vt:variant>
    </vt:vector>
  </HeadingPairs>
  <TitlesOfParts>
    <vt:vector size="59" baseType="lpstr">
      <vt:lpstr>Arial</vt:lpstr>
      <vt:lpstr>Calibri</vt:lpstr>
      <vt:lpstr>Calibri Light</vt:lpstr>
      <vt:lpstr>Open Sans</vt:lpstr>
      <vt:lpstr>Open Sans Extrabold</vt:lpstr>
      <vt:lpstr>Open Sans Semibold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Microsoft account</cp:lastModifiedBy>
  <cp:revision>449</cp:revision>
  <dcterms:created xsi:type="dcterms:W3CDTF">2014-09-26T10:57:37Z</dcterms:created>
  <dcterms:modified xsi:type="dcterms:W3CDTF">2015-06-07T14:53:37Z</dcterms:modified>
</cp:coreProperties>
</file>