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27" r:id="rId2"/>
  </p:sldIdLst>
  <p:sldSz cx="16276638" cy="9144000"/>
  <p:notesSz cx="6858000" cy="9144000"/>
  <p:custDataLst>
    <p:tags r:id="rId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4" d="100"/>
          <a:sy n="54" d="100"/>
        </p:scale>
        <p:origin x="618" y="36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hyperlink" Target="Giai%20nghia%20tu/Hon%20ho.ppt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6255239" cy="907047"/>
            <a:chOff x="4539228" y="210532"/>
            <a:chExt cx="6149694" cy="907047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149694" cy="907047"/>
              <a:chOff x="4539228" y="210532"/>
              <a:chExt cx="6149694" cy="907047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BÀN TAY CÔ GIÁO</a:t>
            </a:r>
          </a:p>
        </p:txBody>
      </p:sp>
      <p:sp>
        <p:nvSpPr>
          <p:cNvPr id="10" name="Rectangle 9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28A353EC-4503-9A3A-9064-2C7091E4AA07}"/>
              </a:ext>
            </a:extLst>
          </p:cNvPr>
          <p:cNvSpPr/>
          <p:nvPr/>
        </p:nvSpPr>
        <p:spPr>
          <a:xfrm>
            <a:off x="559876" y="3910280"/>
            <a:ext cx="6037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Thoắt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809238452869756361">
            <a:hlinkClick r:id="" action="ppaction://media"/>
            <a:extLst>
              <a:ext uri="{FF2B5EF4-FFF2-40B4-BE49-F238E27FC236}">
                <a16:creationId xmlns:a16="http://schemas.microsoft.com/office/drawing/2014/main" id="{E1199924-C027-76C3-5EB2-2834B2ED5CA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57120" y="1652958"/>
            <a:ext cx="9944099" cy="815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5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9727</TotalTime>
  <Words>28</Words>
  <Application>Microsoft Office PowerPoint</Application>
  <PresentationFormat>Custom</PresentationFormat>
  <Paragraphs>4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Dương Thị Lan</cp:lastModifiedBy>
  <cp:revision>1045</cp:revision>
  <dcterms:created xsi:type="dcterms:W3CDTF">2008-09-09T22:52:10Z</dcterms:created>
  <dcterms:modified xsi:type="dcterms:W3CDTF">2022-08-01T14:34:03Z</dcterms:modified>
</cp:coreProperties>
</file>