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320" r:id="rId4"/>
    <p:sldId id="316" r:id="rId5"/>
    <p:sldId id="311" r:id="rId6"/>
    <p:sldId id="312" r:id="rId7"/>
    <p:sldId id="317" r:id="rId8"/>
    <p:sldId id="270" r:id="rId9"/>
    <p:sldId id="323" r:id="rId10"/>
    <p:sldId id="321" r:id="rId11"/>
    <p:sldId id="318" r:id="rId12"/>
    <p:sldId id="319" r:id="rId13"/>
    <p:sldId id="30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1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74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21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9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1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5736" cy="685799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832929" y="5327939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79551" y="5327939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63689" y="5252525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59102" y="5252525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49524" y="6112908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449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65022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623" y="49953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9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6" y="25736"/>
            <a:ext cx="10312726" cy="286829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77460" y="1244338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77460" y="206918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22367" y="1244338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97779" y="206446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64779" y="1228372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64682" y="2023492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309686" y="1228372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354904" y="2023492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=6</a:t>
            </a:r>
          </a:p>
        </p:txBody>
      </p:sp>
    </p:spTree>
    <p:extLst>
      <p:ext uri="{BB962C8B-B14F-4D97-AF65-F5344CB8AC3E}">
        <p14:creationId xmlns:p14="http://schemas.microsoft.com/office/powerpoint/2010/main" val="398403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0" y="0"/>
            <a:ext cx="12122870" cy="708895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348033" y="2196446"/>
            <a:ext cx="4100660" cy="272434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30371" y="2601798"/>
            <a:ext cx="1567992" cy="107622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648173" y="2318994"/>
            <a:ext cx="1894788" cy="232527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290009" y="2601798"/>
            <a:ext cx="3712589" cy="176438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880701" y="2535810"/>
            <a:ext cx="4335544" cy="230799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146303" y="2318994"/>
            <a:ext cx="4005606" cy="285632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240571" y="2196446"/>
            <a:ext cx="2948233" cy="15507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601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4" y="0"/>
            <a:ext cx="12117126" cy="68675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97487" y="3155121"/>
            <a:ext cx="134239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14 - 5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187019" y="3155121"/>
            <a:ext cx="134960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18 - 9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896" y="2164866"/>
            <a:ext cx="1359681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14 - 6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16447" y="2681619"/>
            <a:ext cx="1406166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17-9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02665" y="3209281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16 - 8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201373" y="1618011"/>
            <a:ext cx="141245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15 - 8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835408" y="2175292"/>
            <a:ext cx="136596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16 - 9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835408" y="2707040"/>
            <a:ext cx="136596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11 - 4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201373" y="2681618"/>
            <a:ext cx="1327608" cy="5276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2375" y="5579799"/>
            <a:ext cx="135464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15 - 9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196442" y="5022200"/>
            <a:ext cx="1358248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14 - 8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187020" y="5542643"/>
            <a:ext cx="136767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12 -6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89436" y="6099924"/>
            <a:ext cx="1363746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11 - 5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839880" y="5585774"/>
            <a:ext cx="139909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12 - 7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238974" y="5022200"/>
            <a:ext cx="1349603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13 - 8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251542" y="5579799"/>
            <a:ext cx="133703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11 - 6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122030" y="5022200"/>
            <a:ext cx="147372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10 - 6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420521" y="5553948"/>
            <a:ext cx="146743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12 - 8</a:t>
            </a:r>
          </a:p>
        </p:txBody>
      </p:sp>
    </p:spTree>
    <p:extLst>
      <p:ext uri="{BB962C8B-B14F-4D97-AF65-F5344CB8AC3E}">
        <p14:creationId xmlns:p14="http://schemas.microsoft.com/office/powerpoint/2010/main" val="168785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113</Words>
  <Application>Microsoft Office PowerPoint</Application>
  <PresentationFormat>Widescreen</PresentationFormat>
  <Paragraphs>41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微软雅黑</vt:lpstr>
      <vt:lpstr>SimSun</vt:lpstr>
      <vt:lpstr>SimSun</vt:lpstr>
      <vt:lpstr>.VnAvant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26</cp:revision>
  <dcterms:created xsi:type="dcterms:W3CDTF">2021-05-14T05:01:00Z</dcterms:created>
  <dcterms:modified xsi:type="dcterms:W3CDTF">2021-06-26T04:29:31Z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